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3302" autoAdjust="0"/>
  </p:normalViewPr>
  <p:slideViewPr>
    <p:cSldViewPr snapToGrid="0">
      <p:cViewPr>
        <p:scale>
          <a:sx n="55" d="100"/>
          <a:sy n="55" d="100"/>
        </p:scale>
        <p:origin x="288" y="1278"/>
      </p:cViewPr>
      <p:guideLst>
        <p:guide pos="41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E1-4CE4-A5E9-5B7DE96661F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E1-4CE4-A5E9-5B7DE96661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E1-4CE4-A5E9-5B7DE9666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E1-4CE4-A5E9-5B7DE9666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1-4CE4-A5E9-5B7DE9666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7">
            <a:extLst>
              <a:ext uri="{FF2B5EF4-FFF2-40B4-BE49-F238E27FC236}">
                <a16:creationId xmlns:a16="http://schemas.microsoft.com/office/drawing/2014/main" id="{8A40A60D-7E67-463A-8A44-18DCDC50F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8858"/>
            <a:ext cx="6676571" cy="5479142"/>
          </a:xfrm>
          <a:prstGeom prst="rect">
            <a:avLst/>
          </a:prstGeom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9A5E8-528F-4C2B-956B-833B14B7D0FA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37">
            <a:extLst>
              <a:ext uri="{FF2B5EF4-FFF2-40B4-BE49-F238E27FC236}">
                <a16:creationId xmlns:a16="http://schemas.microsoft.com/office/drawing/2014/main" id="{E5153E69-11BC-4229-8EA3-B59A1A397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953000"/>
            <a:ext cx="1777898" cy="1618342"/>
          </a:xfrm>
          <a:prstGeom prst="rect">
            <a:avLst/>
          </a:prstGeom>
        </p:spPr>
      </p:sp>
      <p:sp>
        <p:nvSpPr>
          <p:cNvPr id="19" name="Drawing 37">
            <a:extLst>
              <a:ext uri="{FF2B5EF4-FFF2-40B4-BE49-F238E27FC236}">
                <a16:creationId xmlns:a16="http://schemas.microsoft.com/office/drawing/2014/main" id="{30C683CD-34EF-4E1E-A33B-40210EE44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88949" y="1878123"/>
            <a:ext cx="1777898" cy="2449286"/>
          </a:xfrm>
          <a:prstGeom prst="rect">
            <a:avLst/>
          </a:prstGeom>
        </p:spPr>
      </p:sp>
      <p:cxnSp>
        <p:nvCxnSpPr>
          <p:cNvPr id="20" name="Straight with arrow 19">
            <a:extLst>
              <a:ext uri="{FF2B5EF4-FFF2-40B4-BE49-F238E27FC236}">
                <a16:creationId xmlns:a16="http://schemas.microsoft.com/office/drawing/2014/main" id="{FED11C52-01C0-442C-9AD3-E947CB771611}"/>
              </a:ext>
            </a:extLst>
          </p:cNvPr>
          <p:cNvCxnSpPr/>
          <p:nvPr userDrawn="1"/>
        </p:nvCxnSpPr>
        <p:spPr>
          <a:xfrm>
            <a:off x="10820400" y="6310085"/>
            <a:ext cx="943428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679AA-170A-4D70-A7E2-24102FF30D01}"/>
              </a:ext>
            </a:extLst>
          </p:cNvPr>
          <p:cNvSpPr/>
          <p:nvPr userDrawn="1"/>
        </p:nvSpPr>
        <p:spPr>
          <a:xfrm rot="16200000">
            <a:off x="11103558" y="4660885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0719" y="2997200"/>
            <a:ext cx="2386824" cy="23863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268476" y="4147166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248E-CD3C-4641-BCE1-9DDF4370DF8C}"/>
              </a:ext>
            </a:extLst>
          </p:cNvPr>
          <p:cNvSpPr/>
          <p:nvPr userDrawn="1"/>
        </p:nvSpPr>
        <p:spPr>
          <a:xfrm>
            <a:off x="5791200" y="762000"/>
            <a:ext cx="4864100" cy="22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F8FA67AB-F0D1-43AB-8A1C-8F727FE020F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597788" y="3571955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" name="Straight connective line 2">
            <a:extLst>
              <a:ext uri="{FF2B5EF4-FFF2-40B4-BE49-F238E27FC236}">
                <a16:creationId xmlns:a16="http://schemas.microsoft.com/office/drawing/2014/main" id="{0305C010-BDB2-4F64-94D5-7786350CA778}"/>
              </a:ext>
            </a:extLst>
          </p:cNvPr>
          <p:cNvCxnSpPr/>
          <p:nvPr userDrawn="1"/>
        </p:nvCxnSpPr>
        <p:spPr>
          <a:xfrm>
            <a:off x="670719" y="5958779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ive line 16">
            <a:extLst>
              <a:ext uri="{FF2B5EF4-FFF2-40B4-BE49-F238E27FC236}">
                <a16:creationId xmlns:a16="http://schemas.microsoft.com/office/drawing/2014/main" id="{1CCBE4E5-7F50-461A-89AE-4EF4083E7B8E}"/>
              </a:ext>
            </a:extLst>
          </p:cNvPr>
          <p:cNvCxnSpPr/>
          <p:nvPr userDrawn="1"/>
        </p:nvCxnSpPr>
        <p:spPr>
          <a:xfrm>
            <a:off x="4597788" y="6533990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CDFAD-BBC3-44FA-A5D0-F2E7DF48C633}"/>
              </a:ext>
            </a:extLst>
          </p:cNvPr>
          <p:cNvSpPr/>
          <p:nvPr userDrawn="1"/>
        </p:nvSpPr>
        <p:spPr>
          <a:xfrm>
            <a:off x="2959100" y="4584700"/>
            <a:ext cx="1765300" cy="1181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954A3-A41D-4AE9-87F1-663E20C375B4}"/>
              </a:ext>
            </a:extLst>
          </p:cNvPr>
          <p:cNvSpPr/>
          <p:nvPr userDrawn="1"/>
        </p:nvSpPr>
        <p:spPr>
          <a:xfrm>
            <a:off x="7975292" y="3851891"/>
            <a:ext cx="590400" cy="59054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3759200"/>
            <a:ext cx="4197155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42978" y="1996663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323630" y="1294677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5D3F5-5E47-4ECC-90FB-8FB16F999539}"/>
              </a:ext>
            </a:extLst>
          </p:cNvPr>
          <p:cNvSpPr/>
          <p:nvPr userDrawn="1"/>
        </p:nvSpPr>
        <p:spPr>
          <a:xfrm>
            <a:off x="4270333" y="2858068"/>
            <a:ext cx="2433518" cy="201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96CC6B67-E238-4A3D-9038-ECA9C627B9C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2D5342-F6AC-4EE7-8A14-189150ECA302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D7DAF074-BABD-42AC-AF16-2B675A4A6640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355D33-51CC-4567-BEBF-D9E4AE18D97F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E1C7DCF2-8A72-49BA-9F32-11848A25B28A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C4DE9-D5FF-4E33-BFBD-006074858BFF}"/>
              </a:ext>
            </a:extLst>
          </p:cNvPr>
          <p:cNvSpPr/>
          <p:nvPr userDrawn="1"/>
        </p:nvSpPr>
        <p:spPr>
          <a:xfrm>
            <a:off x="654049" y="2120901"/>
            <a:ext cx="71310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407D232D-EF70-4548-9831-358F2FC1A7DB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EF4F7-AD52-4F66-BF89-E23BFD761A4D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awing 7">
            <a:extLst>
              <a:ext uri="{FF2B5EF4-FFF2-40B4-BE49-F238E27FC236}">
                <a16:creationId xmlns:a16="http://schemas.microsoft.com/office/drawing/2014/main" id="{F8D4B4A2-BD1A-458A-8966-A4C9CFA4A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643" y="4752408"/>
            <a:ext cx="1228725" cy="1228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Drawing 7">
            <a:extLst>
              <a:ext uri="{FF2B5EF4-FFF2-40B4-BE49-F238E27FC236}">
                <a16:creationId xmlns:a16="http://schemas.microsoft.com/office/drawing/2014/main" id="{50982911-C739-49D0-83A4-C900F9F65E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612" y="5560838"/>
            <a:ext cx="2134020" cy="1363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Drawing 7">
            <a:extLst>
              <a:ext uri="{FF2B5EF4-FFF2-40B4-BE49-F238E27FC236}">
                <a16:creationId xmlns:a16="http://schemas.microsoft.com/office/drawing/2014/main" id="{5E2EA6C9-757D-4083-8B25-1752ABBF73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0"/>
            <a:ext cx="831131" cy="8311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066782" y="0"/>
            <a:ext cx="3233186" cy="2037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FF6D7A73-C023-45D7-87DA-9F31D2F3CF7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787178" y="2425711"/>
            <a:ext cx="1804348" cy="1568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B1A17-E6F3-4D69-8BA2-4F585A4F9611}"/>
              </a:ext>
            </a:extLst>
          </p:cNvPr>
          <p:cNvSpPr/>
          <p:nvPr userDrawn="1"/>
        </p:nvSpPr>
        <p:spPr>
          <a:xfrm>
            <a:off x="0" y="2425700"/>
            <a:ext cx="8737600" cy="443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rawing 22">
            <a:extLst>
              <a:ext uri="{FF2B5EF4-FFF2-40B4-BE49-F238E27FC236}">
                <a16:creationId xmlns:a16="http://schemas.microsoft.com/office/drawing/2014/main" id="{87AEC609-4DBB-4FE6-A108-5E99E0A87528}"/>
              </a:ext>
            </a:extLst>
          </p:cNvPr>
          <p:cNvSpPr/>
          <p:nvPr userDrawn="1"/>
        </p:nvSpPr>
        <p:spPr>
          <a:xfrm rot="1800000">
            <a:off x="687108" y="284081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2">
            <a:extLst>
              <a:ext uri="{FF2B5EF4-FFF2-40B4-BE49-F238E27FC236}">
                <a16:creationId xmlns:a16="http://schemas.microsoft.com/office/drawing/2014/main" id="{F38C1550-EFB9-4F8C-AB97-7B0928CBD026}"/>
              </a:ext>
            </a:extLst>
          </p:cNvPr>
          <p:cNvSpPr/>
          <p:nvPr userDrawn="1"/>
        </p:nvSpPr>
        <p:spPr>
          <a:xfrm rot="14552534">
            <a:off x="3608164" y="4283309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22">
            <a:extLst>
              <a:ext uri="{FF2B5EF4-FFF2-40B4-BE49-F238E27FC236}">
                <a16:creationId xmlns:a16="http://schemas.microsoft.com/office/drawing/2014/main" id="{E84B2C3B-09D2-4F5C-B95B-067437704D52}"/>
              </a:ext>
            </a:extLst>
          </p:cNvPr>
          <p:cNvSpPr/>
          <p:nvPr userDrawn="1"/>
        </p:nvSpPr>
        <p:spPr>
          <a:xfrm rot="1148179">
            <a:off x="6665257" y="2742083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24">
            <a:extLst>
              <a:ext uri="{FF2B5EF4-FFF2-40B4-BE49-F238E27FC236}">
                <a16:creationId xmlns:a16="http://schemas.microsoft.com/office/drawing/2014/main" id="{2D5338CC-FA6E-4F0B-AE8A-9E31008FC72D}"/>
              </a:ext>
            </a:extLst>
          </p:cNvPr>
          <p:cNvGrpSpPr/>
          <p:nvPr userDrawn="1"/>
        </p:nvGrpSpPr>
        <p:grpSpPr>
          <a:xfrm rot="3680365">
            <a:off x="3381888" y="237257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A226C56-BF5E-4AAA-B48B-58F7C5FD978D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07F5C-86D2-4E3A-AB74-4B663E76D9FC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F2C3103E-A845-432F-B9CD-E071304EDFF8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B8AA68A3-50F3-4712-8D94-EF8E17788E3F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Drawing 24">
            <a:extLst>
              <a:ext uri="{FF2B5EF4-FFF2-40B4-BE49-F238E27FC236}">
                <a16:creationId xmlns:a16="http://schemas.microsoft.com/office/drawing/2014/main" id="{0635397D-D6E3-455D-96E8-C51CD0CC4061}"/>
              </a:ext>
            </a:extLst>
          </p:cNvPr>
          <p:cNvGrpSpPr/>
          <p:nvPr userDrawn="1"/>
        </p:nvGrpSpPr>
        <p:grpSpPr>
          <a:xfrm rot="8177941">
            <a:off x="6703754" y="4289866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F0EB824-5B5C-41FA-B1EB-99A1752E81F4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268FA290-62BE-4871-8891-B5A280110C46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63228AE-F6F8-4C88-A91C-E7993A2670DD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0FB6B20-7A65-4231-913D-D4B483602545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Drawing 24">
            <a:extLst>
              <a:ext uri="{FF2B5EF4-FFF2-40B4-BE49-F238E27FC236}">
                <a16:creationId xmlns:a16="http://schemas.microsoft.com/office/drawing/2014/main" id="{C63746A6-6CFB-4D02-8C43-E125502A3B00}"/>
              </a:ext>
            </a:extLst>
          </p:cNvPr>
          <p:cNvGrpSpPr/>
          <p:nvPr userDrawn="1"/>
        </p:nvGrpSpPr>
        <p:grpSpPr>
          <a:xfrm rot="9813704">
            <a:off x="729447" y="4289810"/>
            <a:ext cx="1181100" cy="1543050"/>
            <a:chOff x="3381888" y="2372575"/>
            <a:chExt cx="1181100" cy="1543050"/>
          </a:xfrm>
          <a:solidFill>
            <a:schemeClr val="accent2">
              <a:alpha val="20000"/>
            </a:schemeClr>
          </a:solidFill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139429B-41D6-4F56-B8A6-D2F010E2A5B0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0F7E902-0FCD-4DCB-BC4F-3233900CC634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4AB8457D-6F16-4072-B126-96A5F4F6446B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8C8967B4-6C94-4A03-B983-F201A33BA639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DA26753-EF57-4C0E-95A2-7180D966BA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5C638D05-F510-4DC3-9D76-C371D8A1ABD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1CE00C60-54D9-4244-A862-19BD391AFF1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1AAEC004-5512-40AF-B8C7-3ECAE7D532D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944329" y="4098232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">
            <a:extLst>
              <a:ext uri="{FF2B5EF4-FFF2-40B4-BE49-F238E27FC236}">
                <a16:creationId xmlns:a16="http://schemas.microsoft.com/office/drawing/2014/main" id="{42A06741-BB83-47C2-9048-AAF596D80F9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7" name="Drawing 2">
            <a:extLst>
              <a:ext uri="{FF2B5EF4-FFF2-40B4-BE49-F238E27FC236}">
                <a16:creationId xmlns:a16="http://schemas.microsoft.com/office/drawing/2014/main" id="{E51EDC9B-3A95-486B-B130-FAECDBFA42E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D7B1C5-2660-490B-BEA4-21A77A3DC583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5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6">
            <a:extLst>
              <a:ext uri="{FF2B5EF4-FFF2-40B4-BE49-F238E27FC236}">
                <a16:creationId xmlns:a16="http://schemas.microsoft.com/office/drawing/2014/main" id="{20B28164-48A1-4AE5-8D7A-0725D09BAB97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3" y="-461"/>
            <a:ext cx="1963798" cy="1219661"/>
          </a:xfrm>
          <a:prstGeom prst="rect">
            <a:avLst/>
          </a:prstGeom>
        </p:spPr>
      </p:sp>
      <p:sp>
        <p:nvSpPr>
          <p:cNvPr id="4" name="Drawing 8">
            <a:extLst>
              <a:ext uri="{FF2B5EF4-FFF2-40B4-BE49-F238E27FC236}">
                <a16:creationId xmlns:a16="http://schemas.microsoft.com/office/drawing/2014/main" id="{4D0D3631-5B99-4EE0-AE51-19D39DF6288D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95765" y="1067045"/>
            <a:ext cx="1532116" cy="121966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75B7F9-97AA-4187-9DF6-7F952FBC8D2A}"/>
              </a:ext>
            </a:extLst>
          </p:cNvPr>
          <p:cNvSpPr/>
          <p:nvPr userDrawn="1"/>
        </p:nvSpPr>
        <p:spPr>
          <a:xfrm>
            <a:off x="9470004" y="1916526"/>
            <a:ext cx="1117600" cy="11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7D7FC8E9-E1ED-45AD-B6E3-363634A5FDD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350247" y="0"/>
            <a:ext cx="3306474" cy="27381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40553EC4-28ED-48F9-909E-92C63372288F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10400887" y="2475326"/>
            <a:ext cx="1532116" cy="161868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awing 10">
            <a:extLst>
              <a:ext uri="{FF2B5EF4-FFF2-40B4-BE49-F238E27FC236}">
                <a16:creationId xmlns:a16="http://schemas.microsoft.com/office/drawing/2014/main" id="{D4D99E4A-B03E-48F0-A303-B19212ACF3B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280774" y="3892708"/>
            <a:ext cx="2628525" cy="2164030"/>
          </a:xfrm>
          <a:prstGeom prst="rect">
            <a:avLst/>
          </a:prstGeom>
        </p:spPr>
      </p:sp>
      <p:sp>
        <p:nvSpPr>
          <p:cNvPr id="17" name="Drawing 9">
            <a:extLst>
              <a:ext uri="{FF2B5EF4-FFF2-40B4-BE49-F238E27FC236}">
                <a16:creationId xmlns:a16="http://schemas.microsoft.com/office/drawing/2014/main" id="{FF120E8F-EAFD-479E-A191-52D08158EA78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254" y="0"/>
            <a:ext cx="1463040" cy="1099596"/>
          </a:xfrm>
          <a:prstGeom prst="rect">
            <a:avLst/>
          </a:prstGeom>
        </p:spPr>
      </p:sp>
      <p:sp>
        <p:nvSpPr>
          <p:cNvPr id="14" name="Drawing 9">
            <a:extLst>
              <a:ext uri="{FF2B5EF4-FFF2-40B4-BE49-F238E27FC236}">
                <a16:creationId xmlns:a16="http://schemas.microsoft.com/office/drawing/2014/main" id="{DBC5607C-FB3C-4CDA-AAF5-164AE77E075E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10012587" y="2633584"/>
            <a:ext cx="1793423" cy="1590832"/>
          </a:xfrm>
          <a:prstGeom prst="rect">
            <a:avLst/>
          </a:prstGeom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EF8F9F-F361-412C-B594-3DAA8A837650}"/>
              </a:ext>
            </a:extLst>
          </p:cNvPr>
          <p:cNvSpPr/>
          <p:nvPr userDrawn="1"/>
        </p:nvSpPr>
        <p:spPr>
          <a:xfrm>
            <a:off x="671725" y="2032000"/>
            <a:ext cx="3811227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80349-BBA8-40B4-9EFB-826C5FEBE8D2}"/>
              </a:ext>
            </a:extLst>
          </p:cNvPr>
          <p:cNvSpPr/>
          <p:nvPr userDrawn="1"/>
        </p:nvSpPr>
        <p:spPr>
          <a:xfrm>
            <a:off x="4938926" y="2032000"/>
            <a:ext cx="3825011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E382B5EA-B60F-4EE6-BA7D-B7642D4E71B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790E-0546-4BBE-B138-C1772AA9C25E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2">
            <a:extLst>
              <a:ext uri="{FF2B5EF4-FFF2-40B4-BE49-F238E27FC236}">
                <a16:creationId xmlns:a16="http://schemas.microsoft.com/office/drawing/2014/main" id="{667652F6-D66F-4CF9-8898-30826DA8DA6F}"/>
              </a:ext>
            </a:extLst>
          </p:cNvPr>
          <p:cNvSpPr/>
          <p:nvPr userDrawn="1"/>
        </p:nvSpPr>
        <p:spPr>
          <a:xfrm rot="1800000">
            <a:off x="947909" y="237663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26209A36-C860-4041-9032-C8C86ED82D67}"/>
              </a:ext>
            </a:extLst>
          </p:cNvPr>
          <p:cNvSpPr/>
          <p:nvPr userDrawn="1"/>
        </p:nvSpPr>
        <p:spPr>
          <a:xfrm rot="1148179">
            <a:off x="777100" y="499982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24">
            <a:extLst>
              <a:ext uri="{FF2B5EF4-FFF2-40B4-BE49-F238E27FC236}">
                <a16:creationId xmlns:a16="http://schemas.microsoft.com/office/drawing/2014/main" id="{2624784B-5378-42CD-9B05-35DA8F246C13}"/>
              </a:ext>
            </a:extLst>
          </p:cNvPr>
          <p:cNvGrpSpPr/>
          <p:nvPr userDrawn="1"/>
        </p:nvGrpSpPr>
        <p:grpSpPr>
          <a:xfrm rot="7326009">
            <a:off x="1151562" y="317182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715AA4C-C605-42DA-8C11-E35EF6BBAB2E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02CE8BD4-BC97-4DB8-880B-7362E4A7669D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575C902C-FCEE-4BBD-A3CC-ECD2AA40C640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8670972-09E5-4380-9B2A-C354BF2FD3B1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Shape 17">
            <a:extLst>
              <a:ext uri="{FF2B5EF4-FFF2-40B4-BE49-F238E27FC236}">
                <a16:creationId xmlns:a16="http://schemas.microsoft.com/office/drawing/2014/main" id="{BCD3F85F-A80F-4B16-9303-42E5A44E979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E60628C-EE9E-4DCD-A663-888198F4EB2F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115301" y="3035864"/>
            <a:ext cx="2908300" cy="290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">
            <a:extLst>
              <a:ext uri="{FF2B5EF4-FFF2-40B4-BE49-F238E27FC236}">
                <a16:creationId xmlns:a16="http://schemas.microsoft.com/office/drawing/2014/main" id="{EDBE6AB0-8F91-4241-BF92-047AF7E3097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02C249-401D-4D32-8487-D0210F0585D1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rawing 22">
            <a:extLst>
              <a:ext uri="{FF2B5EF4-FFF2-40B4-BE49-F238E27FC236}">
                <a16:creationId xmlns:a16="http://schemas.microsoft.com/office/drawing/2014/main" id="{940C3E79-71C2-438E-B777-9741502FA6DF}"/>
              </a:ext>
            </a:extLst>
          </p:cNvPr>
          <p:cNvSpPr/>
          <p:nvPr userDrawn="1"/>
        </p:nvSpPr>
        <p:spPr>
          <a:xfrm rot="395821">
            <a:off x="771794" y="22254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82B12FB-CE91-4D24-BAE6-B7A18D44C65B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273DC45C-2C5C-4268-A658-8E7829FE577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8">
            <a:extLst>
              <a:ext uri="{FF2B5EF4-FFF2-40B4-BE49-F238E27FC236}">
                <a16:creationId xmlns:a16="http://schemas.microsoft.com/office/drawing/2014/main" id="{FF58F4FD-971B-4F76-B2CC-CAEC839201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7" name="Drawing 7">
            <a:extLst>
              <a:ext uri="{FF2B5EF4-FFF2-40B4-BE49-F238E27FC236}">
                <a16:creationId xmlns:a16="http://schemas.microsoft.com/office/drawing/2014/main" id="{BE90B11F-FFFF-4E0B-8558-1847FBB968E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8" name="Drawing 12">
            <a:extLst>
              <a:ext uri="{FF2B5EF4-FFF2-40B4-BE49-F238E27FC236}">
                <a16:creationId xmlns:a16="http://schemas.microsoft.com/office/drawing/2014/main" id="{CC3E06C9-3254-4F50-8E38-22BF169DD4A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9" name="Drawing 14">
            <a:extLst>
              <a:ext uri="{FF2B5EF4-FFF2-40B4-BE49-F238E27FC236}">
                <a16:creationId xmlns:a16="http://schemas.microsoft.com/office/drawing/2014/main" id="{CF236F70-2552-4929-94FF-2B0E322331E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9">
            <a:extLst>
              <a:ext uri="{FF2B5EF4-FFF2-40B4-BE49-F238E27FC236}">
                <a16:creationId xmlns:a16="http://schemas.microsoft.com/office/drawing/2014/main" id="{30EEC2EB-8FD9-4EA2-B140-908813097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375" y="5022850"/>
            <a:ext cx="1428750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9">
            <a:extLst>
              <a:ext uri="{FF2B5EF4-FFF2-40B4-BE49-F238E27FC236}">
                <a16:creationId xmlns:a16="http://schemas.microsoft.com/office/drawing/2014/main" id="{B20C3D8C-7F27-481F-9432-E01A9891F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0788" y="-1315"/>
            <a:ext cx="5071258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9ED4B275-39D4-48A5-AFDC-0D1A1629D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5422900"/>
            <a:ext cx="3651250" cy="1435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4688" y="31765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910706" y="37734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145906" y="29606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B0C07-E699-4021-81ED-018367996774}"/>
              </a:ext>
            </a:extLst>
          </p:cNvPr>
          <p:cNvSpPr/>
          <p:nvPr userDrawn="1"/>
        </p:nvSpPr>
        <p:spPr>
          <a:xfrm>
            <a:off x="7912100" y="3501297"/>
            <a:ext cx="2720729" cy="253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14C856A0-6E06-4187-ACDA-58A249656B1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912099" y="0"/>
            <a:ext cx="2720729" cy="22747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DF70313-E26F-4CF6-A327-BE02306DF89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763820" y="1750649"/>
            <a:ext cx="1336302" cy="1210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B2900-ED33-4CA6-B2F5-D132E4258D7C}"/>
              </a:ext>
            </a:extLst>
          </p:cNvPr>
          <p:cNvSpPr/>
          <p:nvPr userDrawn="1"/>
        </p:nvSpPr>
        <p:spPr>
          <a:xfrm>
            <a:off x="654049" y="2120901"/>
            <a:ext cx="8838294" cy="3757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173AEA6F-D8E8-4FC8-B833-B76875D94C4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5452C5DF-CFF6-404C-AF4A-4B9510A117F0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10" name="Drawing 12">
            <a:extLst>
              <a:ext uri="{FF2B5EF4-FFF2-40B4-BE49-F238E27FC236}">
                <a16:creationId xmlns:a16="http://schemas.microsoft.com/office/drawing/2014/main" id="{315A2346-C3B3-4A4A-96F5-60EBA2BF0A24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11" name="Drawing 14">
            <a:extLst>
              <a:ext uri="{FF2B5EF4-FFF2-40B4-BE49-F238E27FC236}">
                <a16:creationId xmlns:a16="http://schemas.microsoft.com/office/drawing/2014/main" id="{E8E2C8F2-0926-4D50-874A-FF0EE4A6299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136689" y="1843445"/>
            <a:ext cx="6055311" cy="5014555"/>
          </a:xfrm>
          <a:prstGeom prst="rect">
            <a:avLst/>
          </a:prstGeom>
        </p:spPr>
      </p:sp>
      <p:sp>
        <p:nvSpPr>
          <p:cNvPr id="3" name="Drawing 22">
            <a:extLst>
              <a:ext uri="{FF2B5EF4-FFF2-40B4-BE49-F238E27FC236}">
                <a16:creationId xmlns:a16="http://schemas.microsoft.com/office/drawing/2014/main" id="{46FE8FFA-A9E0-45F6-A75E-4EF544FF357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4874270" y="4893891"/>
            <a:ext cx="1532116" cy="1268784"/>
          </a:xfrm>
          <a:prstGeom prst="rect">
            <a:avLst/>
          </a:prstGeom>
        </p:spPr>
      </p:sp>
      <p:sp>
        <p:nvSpPr>
          <p:cNvPr id="5" name="Drawing 11">
            <a:extLst>
              <a:ext uri="{FF2B5EF4-FFF2-40B4-BE49-F238E27FC236}">
                <a16:creationId xmlns:a16="http://schemas.microsoft.com/office/drawing/2014/main" id="{4012BC2A-2E1A-4A60-9FB9-2149A52A4F8C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050452" y="981916"/>
            <a:ext cx="1532116" cy="1268784"/>
          </a:xfrm>
          <a:prstGeom prst="rect">
            <a:avLst/>
          </a:prstGeom>
        </p:spPr>
      </p:sp>
      <p:sp>
        <p:nvSpPr>
          <p:cNvPr id="6" name="Drawing 9">
            <a:extLst>
              <a:ext uri="{FF2B5EF4-FFF2-40B4-BE49-F238E27FC236}">
                <a16:creationId xmlns:a16="http://schemas.microsoft.com/office/drawing/2014/main" id="{9AD81023-DF5B-4461-8C18-8A3E45824D3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66542" y="5467350"/>
            <a:ext cx="2062843" cy="13906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Drawing 88">
            <a:extLst>
              <a:ext uri="{FF2B5EF4-FFF2-40B4-BE49-F238E27FC236}">
                <a16:creationId xmlns:a16="http://schemas.microsoft.com/office/drawing/2014/main" id="{CEFD7C2F-F3E3-43AB-9CCE-BC4FE745C824}"/>
              </a:ext>
            </a:extLst>
          </p:cNvPr>
          <p:cNvGrpSpPr/>
          <p:nvPr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bg1">
              <a:alpha val="10000"/>
            </a:schemeClr>
          </a:solidFill>
        </p:grpSpPr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FB9AF13-05CD-4E8B-A7A1-F7D6279E6D3D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0F14F85A-B4FE-4BC4-8DB7-366646142F97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FD2F3E28-D337-474D-8184-DA63001A0CF4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Drawing 87">
            <a:extLst>
              <a:ext uri="{FF2B5EF4-FFF2-40B4-BE49-F238E27FC236}">
                <a16:creationId xmlns:a16="http://schemas.microsoft.com/office/drawing/2014/main" id="{3EF6723D-7188-46F2-8459-7BB0BCB4C0F2}"/>
              </a:ext>
            </a:extLst>
          </p:cNvPr>
          <p:cNvGrpSpPr/>
          <p:nvPr/>
        </p:nvGrpSpPr>
        <p:grpSpPr>
          <a:xfrm>
            <a:off x="6503582" y="2258857"/>
            <a:ext cx="4910356" cy="4679918"/>
            <a:chOff x="6503582" y="2258857"/>
            <a:chExt cx="4910356" cy="4679918"/>
          </a:xfrm>
          <a:solidFill>
            <a:schemeClr val="bg1">
              <a:alpha val="10000"/>
            </a:schemeClr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5AED6D7-0F41-4958-9251-C88148C12C65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37D02E10-8F30-498C-B747-E17DB8A8BFD6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42633185-F671-4665-83A4-965B2ADF916C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3CD8BA-BDE6-4483-B7CB-DBC09F5C309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C97A72-E569-44A5-BFC4-340D82E4F482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56857D-136D-4091-B1A7-37CCA9BE90E8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057EA-74D9-450E-80B3-848ED895840E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3C06EFB-B78C-46FF-9704-3E0312D02EEB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68E95C0-4CF8-4F86-B3B7-DD4381EB793A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C8CD4-CD38-4311-9D23-5CD6C43AD786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107" name="Drawing 106" descr="Picture looks like as Man&#10;&#10;">
            <a:extLst>
              <a:ext uri="{FF2B5EF4-FFF2-40B4-BE49-F238E27FC236}">
                <a16:creationId xmlns:a16="http://schemas.microsoft.com/office/drawing/2014/main" id="{9440F505-4095-4B81-BE29-F98B721624F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86" r:id="rId4"/>
    <p:sldLayoutId id="2147483692" r:id="rId5"/>
    <p:sldLayoutId id="2147483674" r:id="rId6"/>
    <p:sldLayoutId id="2147483670" r:id="rId7"/>
    <p:sldLayoutId id="2147483695" r:id="rId8"/>
    <p:sldLayoutId id="2147483675" r:id="rId9"/>
    <p:sldLayoutId id="2147483664" r:id="rId10"/>
    <p:sldLayoutId id="2147483671" r:id="rId11"/>
    <p:sldLayoutId id="2147483662" r:id="rId12"/>
    <p:sldLayoutId id="2147483663" r:id="rId13"/>
    <p:sldLayoutId id="2147483666" r:id="rId14"/>
    <p:sldLayoutId id="2147483667" r:id="rId15"/>
    <p:sldLayoutId id="2147483672" r:id="rId16"/>
    <p:sldLayoutId id="2147483668" r:id="rId17"/>
    <p:sldLayoutId id="2147483669" r:id="rId18"/>
    <p:sldLayoutId id="2147483694" r:id="rId19"/>
    <p:sldLayoutId id="214748369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grpSp>
        <p:nvGrpSpPr>
          <p:cNvPr id="8" name="Drawing 88">
            <a:extLst>
              <a:ext uri="{FF2B5EF4-FFF2-40B4-BE49-F238E27FC236}">
                <a16:creationId xmlns:a16="http://schemas.microsoft.com/office/drawing/2014/main" id="{2BA1A9CA-F4B9-49E8-9899-F8D325FA2692}"/>
              </a:ext>
            </a:extLst>
          </p:cNvPr>
          <p:cNvGrpSpPr/>
          <p:nvPr userDrawn="1"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accent2">
              <a:alpha val="10000"/>
            </a:schemeClr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E1BE05CF-6030-462F-A773-90C4C1412990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10F0060-50E2-495C-8A5B-CC7F43EF341D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ED6FF5-E122-413A-AA47-C61574C0728D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Drawing 87">
            <a:extLst>
              <a:ext uri="{FF2B5EF4-FFF2-40B4-BE49-F238E27FC236}">
                <a16:creationId xmlns:a16="http://schemas.microsoft.com/office/drawing/2014/main" id="{A929950A-ABE0-4DF5-ACCA-AE18EE799184}"/>
              </a:ext>
            </a:extLst>
          </p:cNvPr>
          <p:cNvGrpSpPr/>
          <p:nvPr userDrawn="1"/>
        </p:nvGrpSpPr>
        <p:grpSpPr>
          <a:xfrm>
            <a:off x="6313082" y="2258857"/>
            <a:ext cx="4910356" cy="4679918"/>
            <a:chOff x="6503582" y="2258857"/>
            <a:chExt cx="4910356" cy="4679918"/>
          </a:xfrm>
          <a:solidFill>
            <a:schemeClr val="accent2">
              <a:alpha val="10000"/>
            </a:schemeClr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0F9E8219-2679-4ACE-9D76-1C3E6359E2DE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B3860EA-D0B0-42AB-B477-B3E4976FD019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06575C8F-2863-4285-8F0C-1863D7653759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C0278-FB19-4C30-BF78-C34C44E4E626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4AB30-3D30-46C6-B3A6-E884F23AAE05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714F7-3CA3-4082-BFC2-6796C4B96B27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3">
            <a:extLst>
              <a:ext uri="{FF2B5EF4-FFF2-40B4-BE49-F238E27FC236}">
                <a16:creationId xmlns:a16="http://schemas.microsoft.com/office/drawing/2014/main" id="{E91DAACB-414B-448D-8069-4F9C4461BC0F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040404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301B28-4E10-450B-834C-86E172037F9B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E7AADF24-010A-4BF2-BB2D-E110C428C353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16921DF-4CE1-4D5D-B6F2-58EFC71A63F4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D0E6579C-A8EF-41B5-8768-E2D18BD5ACC7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29" name="Drawing 28" descr="Picture looks like as Drawing&#10;&#10;">
            <a:extLst>
              <a:ext uri="{FF2B5EF4-FFF2-40B4-BE49-F238E27FC236}">
                <a16:creationId xmlns:a16="http://schemas.microsoft.com/office/drawing/2014/main" id="{8CD6DA62-79B2-4416-8622-3A7A314E9DA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3" r:id="rId3"/>
    <p:sldLayoutId id="2147483691" r:id="rId4"/>
    <p:sldLayoutId id="2147483687" r:id="rId5"/>
    <p:sldLayoutId id="2147483689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Man, wears, dark, hat&#10;&#10;">
            <a:extLst>
              <a:ext uri="{FF2B5EF4-FFF2-40B4-BE49-F238E27FC236}">
                <a16:creationId xmlns:a16="http://schemas.microsoft.com/office/drawing/2014/main" id="{B14F5AEF-6899-4F7C-8AA8-8EC79ED5B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637" r="1863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8AF3D-6944-4EC9-A25C-A92D0E4C09E8}"/>
              </a:ext>
            </a:extLst>
          </p:cNvPr>
          <p:cNvSpPr txBox="1"/>
          <p:nvPr/>
        </p:nvSpPr>
        <p:spPr>
          <a:xfrm>
            <a:off x="6096000" y="2087104"/>
            <a:ext cx="48332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36F91-83B6-4F5C-8AAD-410DE7185757}"/>
              </a:ext>
            </a:extLst>
          </p:cNvPr>
          <p:cNvSpPr txBox="1"/>
          <p:nvPr/>
        </p:nvSpPr>
        <p:spPr>
          <a:xfrm>
            <a:off x="6096000" y="3403600"/>
            <a:ext cx="45574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PRESENTATION</a:t>
            </a:r>
            <a:endParaRPr lang="en-US" sz="4400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cxnSp>
        <p:nvCxnSpPr>
          <p:cNvPr id="56" name="Straight connective line 55">
            <a:extLst>
              <a:ext uri="{FF2B5EF4-FFF2-40B4-BE49-F238E27FC236}">
                <a16:creationId xmlns:a16="http://schemas.microsoft.com/office/drawing/2014/main" id="{60594553-163F-459A-9D54-D2F72C8CF7A8}"/>
              </a:ext>
            </a:extLst>
          </p:cNvPr>
          <p:cNvCxnSpPr>
            <a:cxnSpLocks/>
          </p:cNvCxnSpPr>
          <p:nvPr/>
        </p:nvCxnSpPr>
        <p:spPr>
          <a:xfrm>
            <a:off x="457200" y="4572000"/>
            <a:ext cx="0" cy="186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rawing 4" descr="Picture looks like as sits, keyboard, computer, the black&#10;&#10;">
            <a:extLst>
              <a:ext uri="{FF2B5EF4-FFF2-40B4-BE49-F238E27FC236}">
                <a16:creationId xmlns:a16="http://schemas.microsoft.com/office/drawing/2014/main" id="{DB896909-6472-4534-B668-EFF8DCD0BA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376" b="4376"/>
          <a:stretch>
            <a:fillRect/>
          </a:stretch>
        </p:blipFill>
        <p:spPr/>
      </p:pic>
      <p:pic>
        <p:nvPicPr>
          <p:cNvPr id="13" name="Drawing 12" descr="Picture looks like as computer, sits, interior, laptop&#10;&#10;">
            <a:extLst>
              <a:ext uri="{FF2B5EF4-FFF2-40B4-BE49-F238E27FC236}">
                <a16:creationId xmlns:a16="http://schemas.microsoft.com/office/drawing/2014/main" id="{8B71105B-DC6C-4370-9FC8-01E9473A5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07" b="1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7">
            <a:extLst>
              <a:ext uri="{FF2B5EF4-FFF2-40B4-BE49-F238E27FC236}">
                <a16:creationId xmlns:a16="http://schemas.microsoft.com/office/drawing/2014/main" id="{CD539EB8-6504-465C-9DE0-0EF789233B3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1D42C77B-F0EA-4726-AECF-CF9BB43C58FD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D72ECD2-792D-498E-ACF4-06EE1B6A7077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35164BA-FF05-44A8-A5CD-4741C2AE350F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D336333-9D46-49A1-8DAC-044CEAF88863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B1E6CE3C-3118-4B33-BB99-3BCA29D2A943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88901879-C314-46F1-A1BC-F01864F58555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43" name="Heading 15">
            <a:extLst>
              <a:ext uri="{FF2B5EF4-FFF2-40B4-BE49-F238E27FC236}">
                <a16:creationId xmlns:a16="http://schemas.microsoft.com/office/drawing/2014/main" id="{F5B9B1B0-B9C2-433B-9F7E-FFE3A15C421B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554CBE97-CA8A-436F-826D-DB199C7E84CB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1E71D630-42B4-44ED-9705-B1D758E33719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47561E8B-9EE7-4B81-9EE9-CAACD85F66E3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409ADF70-A2E8-472D-B568-ACB15E1C3652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50">
              <a:extLst>
                <a:ext uri="{FF2B5EF4-FFF2-40B4-BE49-F238E27FC236}">
                  <a16:creationId xmlns:a16="http://schemas.microsoft.com/office/drawing/2014/main" id="{5FF92F51-0C2E-4ED3-BF7D-96C4EC288012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F7238A7E-FC03-4716-8C19-10168A670C67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2">
              <a:extLst>
                <a:ext uri="{FF2B5EF4-FFF2-40B4-BE49-F238E27FC236}">
                  <a16:creationId xmlns:a16="http://schemas.microsoft.com/office/drawing/2014/main" id="{0BF3606F-5C87-40B2-9377-F492E76649AA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53">
              <a:extLst>
                <a:ext uri="{FF2B5EF4-FFF2-40B4-BE49-F238E27FC236}">
                  <a16:creationId xmlns:a16="http://schemas.microsoft.com/office/drawing/2014/main" id="{9844FAAE-560C-45F5-B93E-E0F74EFFAF8E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4">
              <a:extLst>
                <a:ext uri="{FF2B5EF4-FFF2-40B4-BE49-F238E27FC236}">
                  <a16:creationId xmlns:a16="http://schemas.microsoft.com/office/drawing/2014/main" id="{42599A06-37AD-4460-AF51-AD56937925B4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5">
              <a:extLst>
                <a:ext uri="{FF2B5EF4-FFF2-40B4-BE49-F238E27FC236}">
                  <a16:creationId xmlns:a16="http://schemas.microsoft.com/office/drawing/2014/main" id="{E8B46526-4ECB-4225-8872-8B2BDEF8C856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56">
              <a:extLst>
                <a:ext uri="{FF2B5EF4-FFF2-40B4-BE49-F238E27FC236}">
                  <a16:creationId xmlns:a16="http://schemas.microsoft.com/office/drawing/2014/main" id="{2E5EB8C3-152A-4496-927E-2219F8BC48CF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759">
            <a:extLst>
              <a:ext uri="{FF2B5EF4-FFF2-40B4-BE49-F238E27FC236}">
                <a16:creationId xmlns:a16="http://schemas.microsoft.com/office/drawing/2014/main" id="{DAF948B7-1977-4340-8F76-A4B5E6861367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</p:grpSpPr>
        <p:sp>
          <p:nvSpPr>
            <p:cNvPr id="54" name="Freeform: Shape 241">
              <a:extLst>
                <a:ext uri="{FF2B5EF4-FFF2-40B4-BE49-F238E27FC236}">
                  <a16:creationId xmlns:a16="http://schemas.microsoft.com/office/drawing/2014/main" id="{6372B567-4B0C-4DAA-B576-E0311B7CC5E8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42">
              <a:extLst>
                <a:ext uri="{FF2B5EF4-FFF2-40B4-BE49-F238E27FC236}">
                  <a16:creationId xmlns:a16="http://schemas.microsoft.com/office/drawing/2014/main" id="{8D6988D8-DC0F-4892-8898-13AE5DB14D9E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43">
              <a:extLst>
                <a:ext uri="{FF2B5EF4-FFF2-40B4-BE49-F238E27FC236}">
                  <a16:creationId xmlns:a16="http://schemas.microsoft.com/office/drawing/2014/main" id="{04A254D9-0CC7-4365-AD6B-BF3710B3357C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44">
              <a:extLst>
                <a:ext uri="{FF2B5EF4-FFF2-40B4-BE49-F238E27FC236}">
                  <a16:creationId xmlns:a16="http://schemas.microsoft.com/office/drawing/2014/main" id="{724FF005-B25B-4675-A3E2-41A424C0AAFD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45">
              <a:extLst>
                <a:ext uri="{FF2B5EF4-FFF2-40B4-BE49-F238E27FC236}">
                  <a16:creationId xmlns:a16="http://schemas.microsoft.com/office/drawing/2014/main" id="{09EC3D2A-0C5A-4CC2-8645-8C3EF076F0C7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6">
              <a:extLst>
                <a:ext uri="{FF2B5EF4-FFF2-40B4-BE49-F238E27FC236}">
                  <a16:creationId xmlns:a16="http://schemas.microsoft.com/office/drawing/2014/main" id="{10C5ED34-FABD-409F-AA35-6CF20E38FBAB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47">
              <a:extLst>
                <a:ext uri="{FF2B5EF4-FFF2-40B4-BE49-F238E27FC236}">
                  <a16:creationId xmlns:a16="http://schemas.microsoft.com/office/drawing/2014/main" id="{A8C5985A-FAE0-4553-8295-97D5F7458BE6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48">
              <a:extLst>
                <a:ext uri="{FF2B5EF4-FFF2-40B4-BE49-F238E27FC236}">
                  <a16:creationId xmlns:a16="http://schemas.microsoft.com/office/drawing/2014/main" id="{C5A35933-C526-4D78-BAA3-80DDC18217A9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49">
              <a:extLst>
                <a:ext uri="{FF2B5EF4-FFF2-40B4-BE49-F238E27FC236}">
                  <a16:creationId xmlns:a16="http://schemas.microsoft.com/office/drawing/2014/main" id="{110662F4-FC25-40C4-BBC6-68B8FCF25586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757">
            <a:extLst>
              <a:ext uri="{FF2B5EF4-FFF2-40B4-BE49-F238E27FC236}">
                <a16:creationId xmlns:a16="http://schemas.microsoft.com/office/drawing/2014/main" id="{119039EF-7215-45F5-A3A3-89707E8E52DD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</p:grpSpPr>
        <p:sp>
          <p:nvSpPr>
            <p:cNvPr id="96" name="Freeform: Shape 215">
              <a:extLst>
                <a:ext uri="{FF2B5EF4-FFF2-40B4-BE49-F238E27FC236}">
                  <a16:creationId xmlns:a16="http://schemas.microsoft.com/office/drawing/2014/main" id="{4FC1A098-66D6-44FF-AA13-35F39ACE7522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16">
              <a:extLst>
                <a:ext uri="{FF2B5EF4-FFF2-40B4-BE49-F238E27FC236}">
                  <a16:creationId xmlns:a16="http://schemas.microsoft.com/office/drawing/2014/main" id="{8E8D2938-E22B-4689-B52D-5AA63C8B7EB7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17">
              <a:extLst>
                <a:ext uri="{FF2B5EF4-FFF2-40B4-BE49-F238E27FC236}">
                  <a16:creationId xmlns:a16="http://schemas.microsoft.com/office/drawing/2014/main" id="{0232C756-AE7B-4DE8-86A1-7D685E64B2E8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18">
              <a:extLst>
                <a:ext uri="{FF2B5EF4-FFF2-40B4-BE49-F238E27FC236}">
                  <a16:creationId xmlns:a16="http://schemas.microsoft.com/office/drawing/2014/main" id="{F11740F7-D343-434D-8558-C3982E748DFA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9">
              <a:extLst>
                <a:ext uri="{FF2B5EF4-FFF2-40B4-BE49-F238E27FC236}">
                  <a16:creationId xmlns:a16="http://schemas.microsoft.com/office/drawing/2014/main" id="{C72898A3-8157-47E1-ACF0-06C18A293D4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20">
              <a:extLst>
                <a:ext uri="{FF2B5EF4-FFF2-40B4-BE49-F238E27FC236}">
                  <a16:creationId xmlns:a16="http://schemas.microsoft.com/office/drawing/2014/main" id="{BE7A00BD-8CE6-4331-ACDD-F68B622463D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21">
              <a:extLst>
                <a:ext uri="{FF2B5EF4-FFF2-40B4-BE49-F238E27FC236}">
                  <a16:creationId xmlns:a16="http://schemas.microsoft.com/office/drawing/2014/main" id="{39157550-6522-46AD-B3AA-442E5516F1D7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22">
              <a:extLst>
                <a:ext uri="{FF2B5EF4-FFF2-40B4-BE49-F238E27FC236}">
                  <a16:creationId xmlns:a16="http://schemas.microsoft.com/office/drawing/2014/main" id="{8F041783-79FF-4B82-BF9E-252D2EDAEB63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3">
              <a:extLst>
                <a:ext uri="{FF2B5EF4-FFF2-40B4-BE49-F238E27FC236}">
                  <a16:creationId xmlns:a16="http://schemas.microsoft.com/office/drawing/2014/main" id="{3A3B73E4-A245-499F-B2D9-3B588643E82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4">
              <a:extLst>
                <a:ext uri="{FF2B5EF4-FFF2-40B4-BE49-F238E27FC236}">
                  <a16:creationId xmlns:a16="http://schemas.microsoft.com/office/drawing/2014/main" id="{9A8054DE-3D81-4BAB-80B6-6AF069D58DBA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5">
              <a:extLst>
                <a:ext uri="{FF2B5EF4-FFF2-40B4-BE49-F238E27FC236}">
                  <a16:creationId xmlns:a16="http://schemas.microsoft.com/office/drawing/2014/main" id="{61FF841E-D52C-48AF-9E86-F6B845B14973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6">
              <a:extLst>
                <a:ext uri="{FF2B5EF4-FFF2-40B4-BE49-F238E27FC236}">
                  <a16:creationId xmlns:a16="http://schemas.microsoft.com/office/drawing/2014/main" id="{D597344A-D45F-4276-BA05-C85778AAD149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7">
              <a:extLst>
                <a:ext uri="{FF2B5EF4-FFF2-40B4-BE49-F238E27FC236}">
                  <a16:creationId xmlns:a16="http://schemas.microsoft.com/office/drawing/2014/main" id="{835EB84C-D7EB-45FF-AB72-8BCCCEEF3761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8">
              <a:extLst>
                <a:ext uri="{FF2B5EF4-FFF2-40B4-BE49-F238E27FC236}">
                  <a16:creationId xmlns:a16="http://schemas.microsoft.com/office/drawing/2014/main" id="{8A5DACB3-BBD4-46AA-9945-97BCFB9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9">
              <a:extLst>
                <a:ext uri="{FF2B5EF4-FFF2-40B4-BE49-F238E27FC236}">
                  <a16:creationId xmlns:a16="http://schemas.microsoft.com/office/drawing/2014/main" id="{B5A3710B-18E9-4CEF-A638-A0AB068D7BD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 descr="Picture looks like as a television, monitor, screen, the black&#10;&#10;">
            <a:extLst>
              <a:ext uri="{FF2B5EF4-FFF2-40B4-BE49-F238E27FC236}">
                <a16:creationId xmlns:a16="http://schemas.microsoft.com/office/drawing/2014/main" id="{8F0FF9B3-7D11-4862-B45A-582E04E8CE6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12710" r="12710"/>
          <a:stretch>
            <a:fillRect/>
          </a:stretch>
        </p:blipFill>
        <p:spPr/>
      </p:pic>
      <p:pic>
        <p:nvPicPr>
          <p:cNvPr id="11" name="Drawing 10" descr="Picture looks like as keyboard, interior, computer, sits&#10;&#10;">
            <a:extLst>
              <a:ext uri="{FF2B5EF4-FFF2-40B4-BE49-F238E27FC236}">
                <a16:creationId xmlns:a16="http://schemas.microsoft.com/office/drawing/2014/main" id="{6E367DC0-2CF2-4498-A54C-757F55988A9B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9751" r="9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EFCE130-2990-4F89-A22A-5BAA1A5BAE91}"/>
              </a:ext>
            </a:extLst>
          </p:cNvPr>
          <p:cNvSpPr/>
          <p:nvPr/>
        </p:nvSpPr>
        <p:spPr>
          <a:xfrm>
            <a:off x="2202023" y="3347099"/>
            <a:ext cx="3099669" cy="11859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2108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5404559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864761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7537711" y="49848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7537711" y="3822368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576942" y="399781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586321" y="5162163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6469C460-5E3A-4682-BF44-063E6A4BB2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cxnSp>
        <p:nvCxnSpPr>
          <p:cNvPr id="58" name="Shape 214">
            <a:extLst>
              <a:ext uri="{FF2B5EF4-FFF2-40B4-BE49-F238E27FC236}">
                <a16:creationId xmlns:a16="http://schemas.microsoft.com/office/drawing/2014/main" id="{A7CF9F13-6C4A-48CC-8A2F-5DE4D4F7BAC9}"/>
              </a:ext>
            </a:extLst>
          </p:cNvPr>
          <p:cNvCxnSpPr>
            <a:cxnSpLocks/>
          </p:cNvCxnSpPr>
          <p:nvPr/>
        </p:nvCxnSpPr>
        <p:spPr>
          <a:xfrm>
            <a:off x="654050" y="1935381"/>
            <a:ext cx="69215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62A26-4666-4E57-8089-5A535F0318AE}"/>
              </a:ext>
            </a:extLst>
          </p:cNvPr>
          <p:cNvSpPr/>
          <p:nvPr/>
        </p:nvSpPr>
        <p:spPr>
          <a:xfrm>
            <a:off x="674688" y="6177853"/>
            <a:ext cx="1743844" cy="832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man, clothes, worth, at pose&#10;&#10;">
            <a:extLst>
              <a:ext uri="{FF2B5EF4-FFF2-40B4-BE49-F238E27FC236}">
                <a16:creationId xmlns:a16="http://schemas.microsoft.com/office/drawing/2014/main" id="{E1D3F041-EA1A-4DD9-8D15-CA602DFC360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41" r="10141"/>
          <a:stretch>
            <a:fillRect/>
          </a:stretch>
        </p:blipFill>
        <p:spPr/>
      </p:pic>
      <p:pic>
        <p:nvPicPr>
          <p:cNvPr id="13" name="Drawing 12" descr="Picture looks like as man, Man, interior, keeps&#10;&#10;">
            <a:extLst>
              <a:ext uri="{FF2B5EF4-FFF2-40B4-BE49-F238E27FC236}">
                <a16:creationId xmlns:a16="http://schemas.microsoft.com/office/drawing/2014/main" id="{F5408463-376A-4AC5-BDD7-B66BAE837A1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10141" r="10141"/>
          <a:stretch>
            <a:fillRect/>
          </a:stretch>
        </p:blipFill>
        <p:spPr/>
      </p:pic>
      <p:pic>
        <p:nvPicPr>
          <p:cNvPr id="18" name="Drawing 17" descr="Picture looks like as Man, man, looks, wears&#10;&#10;">
            <a:extLst>
              <a:ext uri="{FF2B5EF4-FFF2-40B4-BE49-F238E27FC236}">
                <a16:creationId xmlns:a16="http://schemas.microsoft.com/office/drawing/2014/main" id="{27764491-E555-4089-8B7E-76785746D72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8197" b="8197"/>
          <a:stretch>
            <a:fillRect/>
          </a:stretch>
        </p:blipFill>
        <p:spPr/>
      </p:pic>
      <p:pic>
        <p:nvPicPr>
          <p:cNvPr id="23" name="Drawing 22" descr="Picture looks like as interior, sits, the black, table&#10;&#10;">
            <a:extLst>
              <a:ext uri="{FF2B5EF4-FFF2-40B4-BE49-F238E27FC236}">
                <a16:creationId xmlns:a16="http://schemas.microsoft.com/office/drawing/2014/main" id="{51360DAD-212D-41AB-BCAD-9086AF99759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130" r="10130"/>
          <a:stretch>
            <a:fillRect/>
          </a:stretch>
        </p:blipFill>
        <p:spPr/>
      </p:pic>
      <p:pic>
        <p:nvPicPr>
          <p:cNvPr id="27" name="Drawing 26" descr="Picture looks like as electronics, interior, table, computer&#10;&#10;">
            <a:extLst>
              <a:ext uri="{FF2B5EF4-FFF2-40B4-BE49-F238E27FC236}">
                <a16:creationId xmlns:a16="http://schemas.microsoft.com/office/drawing/2014/main" id="{2FFB2E03-A840-40D1-9252-99E94478F746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6"/>
          <a:srcRect t="2805" b="2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sits, atsteamtoatan, blue, white&#10;&#10;">
            <a:extLst>
              <a:ext uri="{FF2B5EF4-FFF2-40B4-BE49-F238E27FC236}">
                <a16:creationId xmlns:a16="http://schemas.microsoft.com/office/drawing/2014/main" id="{DC26F252-3FBF-4825-8036-76CB2F61DC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384" r="9384"/>
          <a:stretch>
            <a:fillRect/>
          </a:stretch>
        </p:blipFill>
        <p:spPr/>
      </p:pic>
      <p:pic>
        <p:nvPicPr>
          <p:cNvPr id="11" name="Drawing 10" descr="Picture looks like as electronics, keyboard, sits, interior&#10;&#10;">
            <a:extLst>
              <a:ext uri="{FF2B5EF4-FFF2-40B4-BE49-F238E27FC236}">
                <a16:creationId xmlns:a16="http://schemas.microsoft.com/office/drawing/2014/main" id="{74C69011-E54F-4290-B167-011616CF1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2" r="1642"/>
          <a:stretch>
            <a:fillRect/>
          </a:stretch>
        </p:blipFill>
        <p:spPr/>
      </p:pic>
      <p:pic>
        <p:nvPicPr>
          <p:cNvPr id="16" name="Drawing 15" descr="Picture looks like as satesdand&#10;&#10;">
            <a:extLst>
              <a:ext uri="{FF2B5EF4-FFF2-40B4-BE49-F238E27FC236}">
                <a16:creationId xmlns:a16="http://schemas.microsoft.com/office/drawing/2014/main" id="{49EAA9F9-26C8-49AC-AC67-B42A70B485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01" r="13601"/>
          <a:stretch>
            <a:fillRect/>
          </a:stretch>
        </p:blipFill>
        <p:spPr/>
      </p:pic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7119003" y="3140698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7119003" y="278169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4257869" y="570795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AA61705F-631B-45CE-9E79-A8170E7808AF}"/>
              </a:ext>
            </a:extLst>
          </p:cNvPr>
          <p:cNvSpPr txBox="1">
            <a:spLocks/>
          </p:cNvSpPr>
          <p:nvPr/>
        </p:nvSpPr>
        <p:spPr>
          <a:xfrm>
            <a:off x="4257869" y="1119456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TITLE</a:t>
            </a:r>
          </a:p>
        </p:txBody>
      </p:sp>
      <p:grpSp>
        <p:nvGrpSpPr>
          <p:cNvPr id="37" name="Group 750">
            <a:extLst>
              <a:ext uri="{FF2B5EF4-FFF2-40B4-BE49-F238E27FC236}">
                <a16:creationId xmlns:a16="http://schemas.microsoft.com/office/drawing/2014/main" id="{282E8FD8-9675-472F-9D22-93689DDD3A81}"/>
              </a:ext>
            </a:extLst>
          </p:cNvPr>
          <p:cNvGrpSpPr/>
          <p:nvPr/>
        </p:nvGrpSpPr>
        <p:grpSpPr>
          <a:xfrm>
            <a:off x="7119003" y="2251535"/>
            <a:ext cx="468183" cy="387630"/>
            <a:chOff x="3249693" y="1553617"/>
            <a:chExt cx="386928" cy="320355"/>
          </a:xfrm>
        </p:grpSpPr>
        <p:sp>
          <p:nvSpPr>
            <p:cNvPr id="38" name="Freeform: Shape 140">
              <a:extLst>
                <a:ext uri="{FF2B5EF4-FFF2-40B4-BE49-F238E27FC236}">
                  <a16:creationId xmlns:a16="http://schemas.microsoft.com/office/drawing/2014/main" id="{ECC0D94B-146B-4B6F-B599-3AAD6AEE280E}"/>
                </a:ext>
              </a:extLst>
            </p:cNvPr>
            <p:cNvSpPr/>
            <p:nvPr/>
          </p:nvSpPr>
          <p:spPr>
            <a:xfrm>
              <a:off x="3249693" y="1553617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41">
              <a:extLst>
                <a:ext uri="{FF2B5EF4-FFF2-40B4-BE49-F238E27FC236}">
                  <a16:creationId xmlns:a16="http://schemas.microsoft.com/office/drawing/2014/main" id="{3F1A008D-753D-4BAE-9C01-7CE79EE1646D}"/>
                </a:ext>
              </a:extLst>
            </p:cNvPr>
            <p:cNvSpPr/>
            <p:nvPr/>
          </p:nvSpPr>
          <p:spPr>
            <a:xfrm>
              <a:off x="3249693" y="1742575"/>
              <a:ext cx="386928" cy="10601"/>
            </a:xfrm>
            <a:custGeom>
              <a:avLst/>
              <a:gdLst>
                <a:gd name="connsiteX0" fmla="*/ 381628 w 386928"/>
                <a:gd name="connsiteY0" fmla="*/ 10601 h 10600"/>
                <a:gd name="connsiteX1" fmla="*/ 5300 w 386928"/>
                <a:gd name="connsiteY1" fmla="*/ 10601 h 10600"/>
                <a:gd name="connsiteX2" fmla="*/ 0 w 386928"/>
                <a:gd name="connsiteY2" fmla="*/ 5300 h 10600"/>
                <a:gd name="connsiteX3" fmla="*/ 5300 w 386928"/>
                <a:gd name="connsiteY3" fmla="*/ 0 h 10600"/>
                <a:gd name="connsiteX4" fmla="*/ 381628 w 386928"/>
                <a:gd name="connsiteY4" fmla="*/ 0 h 10600"/>
                <a:gd name="connsiteX5" fmla="*/ 386928 w 386928"/>
                <a:gd name="connsiteY5" fmla="*/ 5300 h 10600"/>
                <a:gd name="connsiteX6" fmla="*/ 381628 w 386928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928" h="10600">
                  <a:moveTo>
                    <a:pt x="381628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381628" y="0"/>
                  </a:lnTo>
                  <a:cubicBezTo>
                    <a:pt x="384543" y="0"/>
                    <a:pt x="386928" y="2385"/>
                    <a:pt x="386928" y="5300"/>
                  </a:cubicBezTo>
                  <a:cubicBezTo>
                    <a:pt x="386928" y="8216"/>
                    <a:pt x="384543" y="10601"/>
                    <a:pt x="381628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42">
              <a:extLst>
                <a:ext uri="{FF2B5EF4-FFF2-40B4-BE49-F238E27FC236}">
                  <a16:creationId xmlns:a16="http://schemas.microsoft.com/office/drawing/2014/main" id="{290796EA-807F-4FF1-A67E-30E49DA50E08}"/>
                </a:ext>
              </a:extLst>
            </p:cNvPr>
            <p:cNvSpPr/>
            <p:nvPr/>
          </p:nvSpPr>
          <p:spPr>
            <a:xfrm>
              <a:off x="3402875" y="1791869"/>
              <a:ext cx="79506" cy="79506"/>
            </a:xfrm>
            <a:custGeom>
              <a:avLst/>
              <a:gdLst>
                <a:gd name="connsiteX0" fmla="*/ 82050 w 79505"/>
                <a:gd name="connsiteY0" fmla="*/ 82103 h 79505"/>
                <a:gd name="connsiteX1" fmla="*/ 0 w 79505"/>
                <a:gd name="connsiteY1" fmla="*/ 82103 h 79505"/>
                <a:gd name="connsiteX2" fmla="*/ 0 w 79505"/>
                <a:gd name="connsiteY2" fmla="*/ 0 h 79505"/>
                <a:gd name="connsiteX3" fmla="*/ 82050 w 79505"/>
                <a:gd name="connsiteY3" fmla="*/ 0 h 79505"/>
                <a:gd name="connsiteX4" fmla="*/ 82050 w 79505"/>
                <a:gd name="connsiteY4" fmla="*/ 82103 h 79505"/>
                <a:gd name="connsiteX5" fmla="*/ 10601 w 79505"/>
                <a:gd name="connsiteY5" fmla="*/ 71502 h 79505"/>
                <a:gd name="connsiteX6" fmla="*/ 71449 w 79505"/>
                <a:gd name="connsiteY6" fmla="*/ 71502 h 79505"/>
                <a:gd name="connsiteX7" fmla="*/ 71449 w 79505"/>
                <a:gd name="connsiteY7" fmla="*/ 10601 h 79505"/>
                <a:gd name="connsiteX8" fmla="*/ 10601 w 79505"/>
                <a:gd name="connsiteY8" fmla="*/ 10601 h 79505"/>
                <a:gd name="connsiteX9" fmla="*/ 10601 w 79505"/>
                <a:gd name="connsiteY9" fmla="*/ 7150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05" h="79505">
                  <a:moveTo>
                    <a:pt x="82050" y="82103"/>
                  </a:moveTo>
                  <a:lnTo>
                    <a:pt x="0" y="82103"/>
                  </a:lnTo>
                  <a:lnTo>
                    <a:pt x="0" y="0"/>
                  </a:lnTo>
                  <a:lnTo>
                    <a:pt x="82050" y="0"/>
                  </a:lnTo>
                  <a:lnTo>
                    <a:pt x="82050" y="82103"/>
                  </a:lnTo>
                  <a:close/>
                  <a:moveTo>
                    <a:pt x="10601" y="71502"/>
                  </a:moveTo>
                  <a:lnTo>
                    <a:pt x="71449" y="71502"/>
                  </a:lnTo>
                  <a:lnTo>
                    <a:pt x="71449" y="10601"/>
                  </a:lnTo>
                  <a:lnTo>
                    <a:pt x="10601" y="10601"/>
                  </a:lnTo>
                  <a:lnTo>
                    <a:pt x="10601" y="71502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43">
              <a:extLst>
                <a:ext uri="{FF2B5EF4-FFF2-40B4-BE49-F238E27FC236}">
                  <a16:creationId xmlns:a16="http://schemas.microsoft.com/office/drawing/2014/main" id="{2A1CCFF4-F279-4B1B-8AFB-16E9B8AE2ED5}"/>
                </a:ext>
              </a:extLst>
            </p:cNvPr>
            <p:cNvSpPr/>
            <p:nvPr/>
          </p:nvSpPr>
          <p:spPr>
            <a:xfrm>
              <a:off x="3377380" y="1863371"/>
              <a:ext cx="132510" cy="10601"/>
            </a:xfrm>
            <a:custGeom>
              <a:avLst/>
              <a:gdLst>
                <a:gd name="connsiteX0" fmla="*/ 127792 w 132509"/>
                <a:gd name="connsiteY0" fmla="*/ 10601 h 10600"/>
                <a:gd name="connsiteX1" fmla="*/ 5300 w 132509"/>
                <a:gd name="connsiteY1" fmla="*/ 10601 h 10600"/>
                <a:gd name="connsiteX2" fmla="*/ 0 w 132509"/>
                <a:gd name="connsiteY2" fmla="*/ 5300 h 10600"/>
                <a:gd name="connsiteX3" fmla="*/ 5300 w 132509"/>
                <a:gd name="connsiteY3" fmla="*/ 0 h 10600"/>
                <a:gd name="connsiteX4" fmla="*/ 127792 w 132509"/>
                <a:gd name="connsiteY4" fmla="*/ 0 h 10600"/>
                <a:gd name="connsiteX5" fmla="*/ 133093 w 132509"/>
                <a:gd name="connsiteY5" fmla="*/ 5300 h 10600"/>
                <a:gd name="connsiteX6" fmla="*/ 127792 w 132509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509" h="10600">
                  <a:moveTo>
                    <a:pt x="127792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127792" y="0"/>
                  </a:lnTo>
                  <a:cubicBezTo>
                    <a:pt x="130708" y="0"/>
                    <a:pt x="133093" y="2385"/>
                    <a:pt x="133093" y="5300"/>
                  </a:cubicBezTo>
                  <a:cubicBezTo>
                    <a:pt x="133093" y="8216"/>
                    <a:pt x="130708" y="10601"/>
                    <a:pt x="127792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4">
              <a:extLst>
                <a:ext uri="{FF2B5EF4-FFF2-40B4-BE49-F238E27FC236}">
                  <a16:creationId xmlns:a16="http://schemas.microsoft.com/office/drawing/2014/main" id="{1BEE3F2E-9167-47EC-829A-A1ACD258C6C9}"/>
                </a:ext>
              </a:extLst>
            </p:cNvPr>
            <p:cNvSpPr/>
            <p:nvPr/>
          </p:nvSpPr>
          <p:spPr>
            <a:xfrm>
              <a:off x="3432610" y="1761551"/>
              <a:ext cx="21202" cy="21202"/>
            </a:xfrm>
            <a:custGeom>
              <a:avLst/>
              <a:gdLst>
                <a:gd name="connsiteX0" fmla="*/ 11290 w 21201"/>
                <a:gd name="connsiteY0" fmla="*/ 22580 h 21201"/>
                <a:gd name="connsiteX1" fmla="*/ 0 w 21201"/>
                <a:gd name="connsiteY1" fmla="*/ 11290 h 21201"/>
                <a:gd name="connsiteX2" fmla="*/ 11290 w 21201"/>
                <a:gd name="connsiteY2" fmla="*/ 0 h 21201"/>
                <a:gd name="connsiteX3" fmla="*/ 22580 w 21201"/>
                <a:gd name="connsiteY3" fmla="*/ 11290 h 21201"/>
                <a:gd name="connsiteX4" fmla="*/ 11290 w 21201"/>
                <a:gd name="connsiteY4" fmla="*/ 22580 h 21201"/>
                <a:gd name="connsiteX5" fmla="*/ 11290 w 21201"/>
                <a:gd name="connsiteY5" fmla="*/ 10548 h 21201"/>
                <a:gd name="connsiteX6" fmla="*/ 10601 w 21201"/>
                <a:gd name="connsiteY6" fmla="*/ 11237 h 21201"/>
                <a:gd name="connsiteX7" fmla="*/ 12032 w 21201"/>
                <a:gd name="connsiteY7" fmla="*/ 11237 h 21201"/>
                <a:gd name="connsiteX8" fmla="*/ 11290 w 21201"/>
                <a:gd name="connsiteY8" fmla="*/ 10548 h 2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1" h="21201">
                  <a:moveTo>
                    <a:pt x="11290" y="22580"/>
                  </a:moveTo>
                  <a:cubicBezTo>
                    <a:pt x="5035" y="22580"/>
                    <a:pt x="0" y="17491"/>
                    <a:pt x="0" y="11290"/>
                  </a:cubicBezTo>
                  <a:cubicBezTo>
                    <a:pt x="0" y="5088"/>
                    <a:pt x="5088" y="0"/>
                    <a:pt x="11290" y="0"/>
                  </a:cubicBezTo>
                  <a:cubicBezTo>
                    <a:pt x="17491" y="0"/>
                    <a:pt x="22580" y="5088"/>
                    <a:pt x="22580" y="11290"/>
                  </a:cubicBezTo>
                  <a:cubicBezTo>
                    <a:pt x="22580" y="17491"/>
                    <a:pt x="17544" y="22580"/>
                    <a:pt x="11290" y="22580"/>
                  </a:cubicBezTo>
                  <a:close/>
                  <a:moveTo>
                    <a:pt x="11290" y="10548"/>
                  </a:moveTo>
                  <a:cubicBezTo>
                    <a:pt x="10919" y="10548"/>
                    <a:pt x="10601" y="10866"/>
                    <a:pt x="10601" y="11237"/>
                  </a:cubicBezTo>
                  <a:cubicBezTo>
                    <a:pt x="10601" y="12032"/>
                    <a:pt x="12032" y="12032"/>
                    <a:pt x="12032" y="11237"/>
                  </a:cubicBezTo>
                  <a:cubicBezTo>
                    <a:pt x="12032" y="10866"/>
                    <a:pt x="11714" y="10548"/>
                    <a:pt x="11290" y="1054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57">
              <a:extLst>
                <a:ext uri="{FF2B5EF4-FFF2-40B4-BE49-F238E27FC236}">
                  <a16:creationId xmlns:a16="http://schemas.microsoft.com/office/drawing/2014/main" id="{92B4F65F-D581-4E78-93F2-B107EDE2266A}"/>
                </a:ext>
              </a:extLst>
            </p:cNvPr>
            <p:cNvSpPr/>
            <p:nvPr/>
          </p:nvSpPr>
          <p:spPr>
            <a:xfrm>
              <a:off x="3294150" y="1595847"/>
              <a:ext cx="26502" cy="26502"/>
            </a:xfrm>
            <a:custGeom>
              <a:avLst/>
              <a:gdLst>
                <a:gd name="connsiteX0" fmla="*/ 5314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6 w 26501"/>
                <a:gd name="connsiteY4" fmla="*/ 1550 h 26501"/>
                <a:gd name="connsiteX5" fmla="*/ 30066 w 26501"/>
                <a:gd name="connsiteY5" fmla="*/ 9024 h 26501"/>
                <a:gd name="connsiteX6" fmla="*/ 9024 w 26501"/>
                <a:gd name="connsiteY6" fmla="*/ 30066 h 26501"/>
                <a:gd name="connsiteX7" fmla="*/ 5314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4" y="31604"/>
                  </a:moveTo>
                  <a:cubicBezTo>
                    <a:pt x="3936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6" y="1550"/>
                  </a:cubicBezTo>
                  <a:cubicBezTo>
                    <a:pt x="32134" y="3618"/>
                    <a:pt x="32134" y="6957"/>
                    <a:pt x="30066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4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58">
              <a:extLst>
                <a:ext uri="{FF2B5EF4-FFF2-40B4-BE49-F238E27FC236}">
                  <a16:creationId xmlns:a16="http://schemas.microsoft.com/office/drawing/2014/main" id="{3755AC66-023B-4B6F-B10A-D3D2B3C44026}"/>
                </a:ext>
              </a:extLst>
            </p:cNvPr>
            <p:cNvSpPr/>
            <p:nvPr/>
          </p:nvSpPr>
          <p:spPr>
            <a:xfrm>
              <a:off x="3326218" y="1585194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9">
              <a:extLst>
                <a:ext uri="{FF2B5EF4-FFF2-40B4-BE49-F238E27FC236}">
                  <a16:creationId xmlns:a16="http://schemas.microsoft.com/office/drawing/2014/main" id="{D0D33E51-603D-4C00-8475-57E15FC15D07}"/>
                </a:ext>
              </a:extLst>
            </p:cNvPr>
            <p:cNvSpPr/>
            <p:nvPr/>
          </p:nvSpPr>
          <p:spPr>
            <a:xfrm>
              <a:off x="3279998" y="163136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0">
              <a:extLst>
                <a:ext uri="{FF2B5EF4-FFF2-40B4-BE49-F238E27FC236}">
                  <a16:creationId xmlns:a16="http://schemas.microsoft.com/office/drawing/2014/main" id="{2FBF2E74-B7AB-453F-B663-B41612A8D375}"/>
                </a:ext>
              </a:extLst>
            </p:cNvPr>
            <p:cNvSpPr/>
            <p:nvPr/>
          </p:nvSpPr>
          <p:spPr>
            <a:xfrm>
              <a:off x="3314928" y="162007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1">
              <a:extLst>
                <a:ext uri="{FF2B5EF4-FFF2-40B4-BE49-F238E27FC236}">
                  <a16:creationId xmlns:a16="http://schemas.microsoft.com/office/drawing/2014/main" id="{89E4EFFE-5B38-41B3-8DC6-5B9E2AFF1891}"/>
                </a:ext>
              </a:extLst>
            </p:cNvPr>
            <p:cNvSpPr/>
            <p:nvPr/>
          </p:nvSpPr>
          <p:spPr>
            <a:xfrm>
              <a:off x="3370211" y="1585565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6" y="1550"/>
                  </a:cubicBezTo>
                  <a:cubicBezTo>
                    <a:pt x="19784" y="3618"/>
                    <a:pt x="19784" y="6957"/>
                    <a:pt x="17716" y="9024"/>
                  </a:cubicBezTo>
                  <a:lnTo>
                    <a:pt x="9024" y="17717"/>
                  </a:lnTo>
                  <a:cubicBezTo>
                    <a:pt x="8017" y="18777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2">
              <a:extLst>
                <a:ext uri="{FF2B5EF4-FFF2-40B4-BE49-F238E27FC236}">
                  <a16:creationId xmlns:a16="http://schemas.microsoft.com/office/drawing/2014/main" id="{E8CE4CC4-B931-4B64-9048-76CE892BDE9D}"/>
                </a:ext>
              </a:extLst>
            </p:cNvPr>
            <p:cNvSpPr/>
            <p:nvPr/>
          </p:nvSpPr>
          <p:spPr>
            <a:xfrm>
              <a:off x="3276023" y="161683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3">
              <a:extLst>
                <a:ext uri="{FF2B5EF4-FFF2-40B4-BE49-F238E27FC236}">
                  <a16:creationId xmlns:a16="http://schemas.microsoft.com/office/drawing/2014/main" id="{33B6C809-8A8D-4227-9B9D-A97432E6D27A}"/>
                </a:ext>
              </a:extLst>
            </p:cNvPr>
            <p:cNvSpPr/>
            <p:nvPr/>
          </p:nvSpPr>
          <p:spPr>
            <a:xfrm>
              <a:off x="3358994" y="1605514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785" y="10170"/>
                    <a:pt x="6513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9A18869C-C9F3-42FD-A088-6A173CED00F5}"/>
              </a:ext>
            </a:extLst>
          </p:cNvPr>
          <p:cNvSpPr/>
          <p:nvPr/>
        </p:nvSpPr>
        <p:spPr>
          <a:xfrm>
            <a:off x="5862165" y="3944813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040404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D8E26E-86D7-4BFF-AB11-9B8314480662}"/>
              </a:ext>
            </a:extLst>
          </p:cNvPr>
          <p:cNvSpPr/>
          <p:nvPr/>
        </p:nvSpPr>
        <p:spPr>
          <a:xfrm>
            <a:off x="1024750" y="2300925"/>
            <a:ext cx="76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48" name="Heading 15">
            <a:extLst>
              <a:ext uri="{FF2B5EF4-FFF2-40B4-BE49-F238E27FC236}">
                <a16:creationId xmlns:a16="http://schemas.microsoft.com/office/drawing/2014/main" id="{D5C3F96E-D013-4FC3-AF73-958E985D377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6B978-996A-40B0-A365-CF1B633C28E1}"/>
              </a:ext>
            </a:extLst>
          </p:cNvPr>
          <p:cNvSpPr/>
          <p:nvPr/>
        </p:nvSpPr>
        <p:spPr>
          <a:xfrm>
            <a:off x="1272643" y="2102246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18F93-01B1-4EF3-9D5B-5731163BFDBE}"/>
              </a:ext>
            </a:extLst>
          </p:cNvPr>
          <p:cNvSpPr/>
          <p:nvPr/>
        </p:nvSpPr>
        <p:spPr>
          <a:xfrm>
            <a:off x="1177837" y="3543798"/>
            <a:ext cx="457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96FFF-20A1-4267-810F-BC86572F57D3}"/>
              </a:ext>
            </a:extLst>
          </p:cNvPr>
          <p:cNvSpPr/>
          <p:nvPr/>
        </p:nvSpPr>
        <p:spPr>
          <a:xfrm>
            <a:off x="1272643" y="3345119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35BEB-630C-410E-8B3F-844406F16F77}"/>
              </a:ext>
            </a:extLst>
          </p:cNvPr>
          <p:cNvSpPr/>
          <p:nvPr/>
        </p:nvSpPr>
        <p:spPr>
          <a:xfrm>
            <a:off x="906930" y="4884363"/>
            <a:ext cx="998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51CDA-6FBE-401F-95AE-2F20BF8DDDC2}"/>
              </a:ext>
            </a:extLst>
          </p:cNvPr>
          <p:cNvSpPr/>
          <p:nvPr/>
        </p:nvSpPr>
        <p:spPr>
          <a:xfrm>
            <a:off x="1272643" y="4685684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E04D6-15C2-49B6-9307-EC4E90A004F6}"/>
              </a:ext>
            </a:extLst>
          </p:cNvPr>
          <p:cNvSpPr/>
          <p:nvPr/>
        </p:nvSpPr>
        <p:spPr>
          <a:xfrm>
            <a:off x="5602215" y="2900619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A0B795-CEE7-47EC-AAD9-65475743BC11}"/>
              </a:ext>
            </a:extLst>
          </p:cNvPr>
          <p:cNvSpPr/>
          <p:nvPr/>
        </p:nvSpPr>
        <p:spPr>
          <a:xfrm>
            <a:off x="5862165" y="2701940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EAC558-DC5E-4FEB-BAE2-17B9B380A38E}"/>
              </a:ext>
            </a:extLst>
          </p:cNvPr>
          <p:cNvSpPr/>
          <p:nvPr/>
        </p:nvSpPr>
        <p:spPr>
          <a:xfrm>
            <a:off x="5445120" y="4143492"/>
            <a:ext cx="1085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DA3BA-29FA-485D-AF3F-3300CF67427C}"/>
              </a:ext>
            </a:extLst>
          </p:cNvPr>
          <p:cNvSpPr/>
          <p:nvPr/>
        </p:nvSpPr>
        <p:spPr>
          <a:xfrm>
            <a:off x="5757706" y="5484057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D490C5-288E-4640-A669-E0D73B685C45}"/>
              </a:ext>
            </a:extLst>
          </p:cNvPr>
          <p:cNvSpPr/>
          <p:nvPr/>
        </p:nvSpPr>
        <p:spPr>
          <a:xfrm>
            <a:off x="5862165" y="5285378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16" name="Drawing 15" descr="Picture looks like as interior, sits, table, little&#10;&#10;">
            <a:extLst>
              <a:ext uri="{FF2B5EF4-FFF2-40B4-BE49-F238E27FC236}">
                <a16:creationId xmlns:a16="http://schemas.microsoft.com/office/drawing/2014/main" id="{F9E6CB38-79AF-4124-8DF0-11C74B6959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8938" b="18938"/>
          <a:stretch>
            <a:fillRect/>
          </a:stretch>
        </p:blipFill>
        <p:spPr>
          <a:xfrm>
            <a:off x="7789863" y="0"/>
            <a:ext cx="2062162" cy="1708150"/>
          </a:xfrm>
          <a:prstGeom prst="rect">
            <a:avLst/>
          </a:prstGeom>
        </p:spPr>
      </p:pic>
      <p:pic>
        <p:nvPicPr>
          <p:cNvPr id="18" name="Drawing 17" descr="Picture looks like as steamand, the black, sits, phone&#10;&#10;">
            <a:extLst>
              <a:ext uri="{FF2B5EF4-FFF2-40B4-BE49-F238E27FC236}">
                <a16:creationId xmlns:a16="http://schemas.microsoft.com/office/drawing/2014/main" id="{5E8FA87D-BA3D-47AE-948B-A1A8F7460D6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8464" r="18464"/>
          <a:stretch>
            <a:fillRect/>
          </a:stretch>
        </p:blipFill>
        <p:spPr>
          <a:xfrm>
            <a:off x="10401300" y="2474913"/>
            <a:ext cx="15319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1FB16259-7A39-4DDB-A038-0441814223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BC1FC34-A4A1-419C-81EC-38A32D86290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6857C631-FCD3-40D0-9E69-D0C226EE46FA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EAE1964-3A5A-4B3F-A2EF-463E714CDBB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2DEA2C7-0A9B-435B-B667-61298D896FA7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F70EE0A-022D-4D96-A0A0-2F64AC7DF56B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8EF6B68-20EA-4E5E-AE9A-0115C600B469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52" name="Group 757">
            <a:extLst>
              <a:ext uri="{FF2B5EF4-FFF2-40B4-BE49-F238E27FC236}">
                <a16:creationId xmlns:a16="http://schemas.microsoft.com/office/drawing/2014/main" id="{CE64CD44-BD2B-4439-9B10-B9106C14A210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53" name="Freeform: Shape 215">
              <a:extLst>
                <a:ext uri="{FF2B5EF4-FFF2-40B4-BE49-F238E27FC236}">
                  <a16:creationId xmlns:a16="http://schemas.microsoft.com/office/drawing/2014/main" id="{1A75DB2C-94A4-4C99-A63D-F819C46C9BEE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16">
              <a:extLst>
                <a:ext uri="{FF2B5EF4-FFF2-40B4-BE49-F238E27FC236}">
                  <a16:creationId xmlns:a16="http://schemas.microsoft.com/office/drawing/2014/main" id="{F71F1111-9D76-425E-A6C9-F8B42D0FD340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17">
              <a:extLst>
                <a:ext uri="{FF2B5EF4-FFF2-40B4-BE49-F238E27FC236}">
                  <a16:creationId xmlns:a16="http://schemas.microsoft.com/office/drawing/2014/main" id="{B5232235-C255-496C-A8FB-D971372334E9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8">
              <a:extLst>
                <a:ext uri="{FF2B5EF4-FFF2-40B4-BE49-F238E27FC236}">
                  <a16:creationId xmlns:a16="http://schemas.microsoft.com/office/drawing/2014/main" id="{20D031C5-24DD-4C3E-8034-903B43190DB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19">
              <a:extLst>
                <a:ext uri="{FF2B5EF4-FFF2-40B4-BE49-F238E27FC236}">
                  <a16:creationId xmlns:a16="http://schemas.microsoft.com/office/drawing/2014/main" id="{E1AEE372-C8CF-4116-84AB-11F5BCDFB328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0">
              <a:extLst>
                <a:ext uri="{FF2B5EF4-FFF2-40B4-BE49-F238E27FC236}">
                  <a16:creationId xmlns:a16="http://schemas.microsoft.com/office/drawing/2014/main" id="{03A25AE2-4979-4543-8D14-D2E7DB9B571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1">
              <a:extLst>
                <a:ext uri="{FF2B5EF4-FFF2-40B4-BE49-F238E27FC236}">
                  <a16:creationId xmlns:a16="http://schemas.microsoft.com/office/drawing/2014/main" id="{7FAD03CE-6954-44B0-B0C6-C58A2B7A998F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2">
              <a:extLst>
                <a:ext uri="{FF2B5EF4-FFF2-40B4-BE49-F238E27FC236}">
                  <a16:creationId xmlns:a16="http://schemas.microsoft.com/office/drawing/2014/main" id="{751422A7-BB0A-45AA-B9CC-470A4D5A3932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3">
              <a:extLst>
                <a:ext uri="{FF2B5EF4-FFF2-40B4-BE49-F238E27FC236}">
                  <a16:creationId xmlns:a16="http://schemas.microsoft.com/office/drawing/2014/main" id="{3436228C-9647-4C91-B07E-22B043E9CAF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4">
              <a:extLst>
                <a:ext uri="{FF2B5EF4-FFF2-40B4-BE49-F238E27FC236}">
                  <a16:creationId xmlns:a16="http://schemas.microsoft.com/office/drawing/2014/main" id="{425BF38B-48C0-45E4-8CFC-3AF5A0579547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5">
              <a:extLst>
                <a:ext uri="{FF2B5EF4-FFF2-40B4-BE49-F238E27FC236}">
                  <a16:creationId xmlns:a16="http://schemas.microsoft.com/office/drawing/2014/main" id="{52067A56-C975-463C-8F61-D41AD08CED1A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6">
              <a:extLst>
                <a:ext uri="{FF2B5EF4-FFF2-40B4-BE49-F238E27FC236}">
                  <a16:creationId xmlns:a16="http://schemas.microsoft.com/office/drawing/2014/main" id="{C30087CD-E595-416B-B261-520FD24E16D6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7">
              <a:extLst>
                <a:ext uri="{FF2B5EF4-FFF2-40B4-BE49-F238E27FC236}">
                  <a16:creationId xmlns:a16="http://schemas.microsoft.com/office/drawing/2014/main" id="{0AB9E94A-C618-449D-B127-F940A1F9C2C5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28">
              <a:extLst>
                <a:ext uri="{FF2B5EF4-FFF2-40B4-BE49-F238E27FC236}">
                  <a16:creationId xmlns:a16="http://schemas.microsoft.com/office/drawing/2014/main" id="{114A2D32-8D06-4E8F-87B6-060D80757595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29">
              <a:extLst>
                <a:ext uri="{FF2B5EF4-FFF2-40B4-BE49-F238E27FC236}">
                  <a16:creationId xmlns:a16="http://schemas.microsoft.com/office/drawing/2014/main" id="{D2E31077-97C8-4D34-9C36-71D05299104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759">
            <a:extLst>
              <a:ext uri="{FF2B5EF4-FFF2-40B4-BE49-F238E27FC236}">
                <a16:creationId xmlns:a16="http://schemas.microsoft.com/office/drawing/2014/main" id="{D07F9609-65CC-459F-AC15-D0CE7BB421E6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69" name="Freeform: Shape 241">
              <a:extLst>
                <a:ext uri="{FF2B5EF4-FFF2-40B4-BE49-F238E27FC236}">
                  <a16:creationId xmlns:a16="http://schemas.microsoft.com/office/drawing/2014/main" id="{408E2A58-5F7F-41EC-A659-CF46EEBBA86D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42">
              <a:extLst>
                <a:ext uri="{FF2B5EF4-FFF2-40B4-BE49-F238E27FC236}">
                  <a16:creationId xmlns:a16="http://schemas.microsoft.com/office/drawing/2014/main" id="{4035683E-1E72-460B-B8CC-B9BF86D20EEF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43">
              <a:extLst>
                <a:ext uri="{FF2B5EF4-FFF2-40B4-BE49-F238E27FC236}">
                  <a16:creationId xmlns:a16="http://schemas.microsoft.com/office/drawing/2014/main" id="{856584C8-CC4C-4652-8E75-B0C87A8EE09F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4">
              <a:extLst>
                <a:ext uri="{FF2B5EF4-FFF2-40B4-BE49-F238E27FC236}">
                  <a16:creationId xmlns:a16="http://schemas.microsoft.com/office/drawing/2014/main" id="{9EDA7986-2E61-4676-9DBE-CDC233A8D92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5">
              <a:extLst>
                <a:ext uri="{FF2B5EF4-FFF2-40B4-BE49-F238E27FC236}">
                  <a16:creationId xmlns:a16="http://schemas.microsoft.com/office/drawing/2014/main" id="{9F4A6BC4-BE4E-4F82-A749-71CD7ADA4CC0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46">
              <a:extLst>
                <a:ext uri="{FF2B5EF4-FFF2-40B4-BE49-F238E27FC236}">
                  <a16:creationId xmlns:a16="http://schemas.microsoft.com/office/drawing/2014/main" id="{D318EC5B-66F4-4ED1-A79C-9768678F07B9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47">
              <a:extLst>
                <a:ext uri="{FF2B5EF4-FFF2-40B4-BE49-F238E27FC236}">
                  <a16:creationId xmlns:a16="http://schemas.microsoft.com/office/drawing/2014/main" id="{02F1ACC0-27EE-4677-B87A-5D6336BB2FD0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8">
              <a:extLst>
                <a:ext uri="{FF2B5EF4-FFF2-40B4-BE49-F238E27FC236}">
                  <a16:creationId xmlns:a16="http://schemas.microsoft.com/office/drawing/2014/main" id="{6757FE79-2A9B-4CCC-BA0F-49A5D7AF48B1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49">
              <a:extLst>
                <a:ext uri="{FF2B5EF4-FFF2-40B4-BE49-F238E27FC236}">
                  <a16:creationId xmlns:a16="http://schemas.microsoft.com/office/drawing/2014/main" id="{810D32DF-984A-444E-8324-9A108C86472A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7E135A1-3060-457A-B010-8C42C53DF960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FC2630-05D8-49E8-88BC-AFFF2EA12A8E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75012B7-6B1B-44B5-9894-A582CD048FE9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355E36-C97B-42DA-A390-364147D4618E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5D1BA62-ABDC-463C-B623-D6050B0CE2B7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28" name="Group 757">
            <a:extLst>
              <a:ext uri="{FF2B5EF4-FFF2-40B4-BE49-F238E27FC236}">
                <a16:creationId xmlns:a16="http://schemas.microsoft.com/office/drawing/2014/main" id="{F96C5F02-F5EA-4B5E-B51A-91D210430F94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29" name="Freeform: Shape 215">
              <a:extLst>
                <a:ext uri="{FF2B5EF4-FFF2-40B4-BE49-F238E27FC236}">
                  <a16:creationId xmlns:a16="http://schemas.microsoft.com/office/drawing/2014/main" id="{305A6B4E-7B43-4D5B-B02B-A2D0088B24C8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6">
              <a:extLst>
                <a:ext uri="{FF2B5EF4-FFF2-40B4-BE49-F238E27FC236}">
                  <a16:creationId xmlns:a16="http://schemas.microsoft.com/office/drawing/2014/main" id="{B0417930-48CA-4F9D-81CA-9FB95AB2843C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17">
              <a:extLst>
                <a:ext uri="{FF2B5EF4-FFF2-40B4-BE49-F238E27FC236}">
                  <a16:creationId xmlns:a16="http://schemas.microsoft.com/office/drawing/2014/main" id="{C0F0AE12-ADE8-4192-903B-8EB07BE5146D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8">
              <a:extLst>
                <a:ext uri="{FF2B5EF4-FFF2-40B4-BE49-F238E27FC236}">
                  <a16:creationId xmlns:a16="http://schemas.microsoft.com/office/drawing/2014/main" id="{883B8B4D-B790-4251-8EB8-211F996CAC57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19">
              <a:extLst>
                <a:ext uri="{FF2B5EF4-FFF2-40B4-BE49-F238E27FC236}">
                  <a16:creationId xmlns:a16="http://schemas.microsoft.com/office/drawing/2014/main" id="{E9A9D829-0F9A-47EF-97F8-638FBD871E82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1F6F972A-A803-4E68-8399-5CB3F6D8D97A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1">
              <a:extLst>
                <a:ext uri="{FF2B5EF4-FFF2-40B4-BE49-F238E27FC236}">
                  <a16:creationId xmlns:a16="http://schemas.microsoft.com/office/drawing/2014/main" id="{BFF5DBD7-5EEA-4F67-8071-10809596DF6B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2">
              <a:extLst>
                <a:ext uri="{FF2B5EF4-FFF2-40B4-BE49-F238E27FC236}">
                  <a16:creationId xmlns:a16="http://schemas.microsoft.com/office/drawing/2014/main" id="{069B9229-E61D-4CB4-AC1A-7A0651C7E1D7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3">
              <a:extLst>
                <a:ext uri="{FF2B5EF4-FFF2-40B4-BE49-F238E27FC236}">
                  <a16:creationId xmlns:a16="http://schemas.microsoft.com/office/drawing/2014/main" id="{8E3FC167-B472-4822-B077-F006BCFF818C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24">
              <a:extLst>
                <a:ext uri="{FF2B5EF4-FFF2-40B4-BE49-F238E27FC236}">
                  <a16:creationId xmlns:a16="http://schemas.microsoft.com/office/drawing/2014/main" id="{CDE0F031-D536-47B5-8E48-AB6FB8BB0590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5">
              <a:extLst>
                <a:ext uri="{FF2B5EF4-FFF2-40B4-BE49-F238E27FC236}">
                  <a16:creationId xmlns:a16="http://schemas.microsoft.com/office/drawing/2014/main" id="{A3B2D67B-4E59-45B2-8248-DEA9138DC035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26">
              <a:extLst>
                <a:ext uri="{FF2B5EF4-FFF2-40B4-BE49-F238E27FC236}">
                  <a16:creationId xmlns:a16="http://schemas.microsoft.com/office/drawing/2014/main" id="{AA4306EF-785D-43D3-9FF3-293EEB86DB8A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7">
              <a:extLst>
                <a:ext uri="{FF2B5EF4-FFF2-40B4-BE49-F238E27FC236}">
                  <a16:creationId xmlns:a16="http://schemas.microsoft.com/office/drawing/2014/main" id="{78029574-4649-4EC8-8D15-24B3A11FD38C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8">
              <a:extLst>
                <a:ext uri="{FF2B5EF4-FFF2-40B4-BE49-F238E27FC236}">
                  <a16:creationId xmlns:a16="http://schemas.microsoft.com/office/drawing/2014/main" id="{DD6D480D-1C03-4ADA-BC64-E7B8BB0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9">
              <a:extLst>
                <a:ext uri="{FF2B5EF4-FFF2-40B4-BE49-F238E27FC236}">
                  <a16:creationId xmlns:a16="http://schemas.microsoft.com/office/drawing/2014/main" id="{8CB7D927-1866-4F4C-8E08-AE69AB4278B3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9">
            <a:extLst>
              <a:ext uri="{FF2B5EF4-FFF2-40B4-BE49-F238E27FC236}">
                <a16:creationId xmlns:a16="http://schemas.microsoft.com/office/drawing/2014/main" id="{2A02953E-6FF5-462D-BCC3-D0F504BB67E3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45" name="Freeform: Shape 241">
              <a:extLst>
                <a:ext uri="{FF2B5EF4-FFF2-40B4-BE49-F238E27FC236}">
                  <a16:creationId xmlns:a16="http://schemas.microsoft.com/office/drawing/2014/main" id="{FF38903B-5206-435B-960C-FBF5C631872F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42">
              <a:extLst>
                <a:ext uri="{FF2B5EF4-FFF2-40B4-BE49-F238E27FC236}">
                  <a16:creationId xmlns:a16="http://schemas.microsoft.com/office/drawing/2014/main" id="{8C32E353-6524-4E2A-B43F-FC5B5C9EAA1B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43">
              <a:extLst>
                <a:ext uri="{FF2B5EF4-FFF2-40B4-BE49-F238E27FC236}">
                  <a16:creationId xmlns:a16="http://schemas.microsoft.com/office/drawing/2014/main" id="{0A4290C7-E7E5-448F-B1E7-4DD0787DE7F4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4">
              <a:extLst>
                <a:ext uri="{FF2B5EF4-FFF2-40B4-BE49-F238E27FC236}">
                  <a16:creationId xmlns:a16="http://schemas.microsoft.com/office/drawing/2014/main" id="{6EC6DD18-3F81-4392-A875-2B09985FD19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45">
              <a:extLst>
                <a:ext uri="{FF2B5EF4-FFF2-40B4-BE49-F238E27FC236}">
                  <a16:creationId xmlns:a16="http://schemas.microsoft.com/office/drawing/2014/main" id="{2EDEB400-F0B2-439B-8518-BD64171BF97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46">
              <a:extLst>
                <a:ext uri="{FF2B5EF4-FFF2-40B4-BE49-F238E27FC236}">
                  <a16:creationId xmlns:a16="http://schemas.microsoft.com/office/drawing/2014/main" id="{1F3BF885-4DEE-4706-BC91-850BC6276883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7">
              <a:extLst>
                <a:ext uri="{FF2B5EF4-FFF2-40B4-BE49-F238E27FC236}">
                  <a16:creationId xmlns:a16="http://schemas.microsoft.com/office/drawing/2014/main" id="{1EAEF4EE-B5AB-4A2A-B5BA-2F89E2D9F1CB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48">
              <a:extLst>
                <a:ext uri="{FF2B5EF4-FFF2-40B4-BE49-F238E27FC236}">
                  <a16:creationId xmlns:a16="http://schemas.microsoft.com/office/drawing/2014/main" id="{CBE87F87-4354-4A20-AF58-83D49ACDB5FF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9">
              <a:extLst>
                <a:ext uri="{FF2B5EF4-FFF2-40B4-BE49-F238E27FC236}">
                  <a16:creationId xmlns:a16="http://schemas.microsoft.com/office/drawing/2014/main" id="{00063EA4-59DE-4C51-A371-327D2E714A54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Heading 15">
            <a:extLst>
              <a:ext uri="{FF2B5EF4-FFF2-40B4-BE49-F238E27FC236}">
                <a16:creationId xmlns:a16="http://schemas.microsoft.com/office/drawing/2014/main" id="{72DDEC44-8B0C-4D3F-A09D-F901F44A737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925059B-43BD-4D88-A94B-60F96574DDA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62F62CFA-7040-4341-8B38-4C34D34A2332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E742C02-7863-4B25-961E-44784F55200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95" name="Rectangle 17">
            <a:extLst>
              <a:ext uri="{FF2B5EF4-FFF2-40B4-BE49-F238E27FC236}">
                <a16:creationId xmlns:a16="http://schemas.microsoft.com/office/drawing/2014/main" id="{301E867E-7799-4909-B1A1-BF32D8360FD0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21EA6170-562B-452D-A50B-FBC35B15C1F7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7210860A-4BE2-4BD2-BEFE-DB22C9E029F4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98" name="Group 757">
            <a:extLst>
              <a:ext uri="{FF2B5EF4-FFF2-40B4-BE49-F238E27FC236}">
                <a16:creationId xmlns:a16="http://schemas.microsoft.com/office/drawing/2014/main" id="{9949E403-65B8-47F1-B26E-948E823B27D6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99" name="Freeform: Shape 215">
              <a:extLst>
                <a:ext uri="{FF2B5EF4-FFF2-40B4-BE49-F238E27FC236}">
                  <a16:creationId xmlns:a16="http://schemas.microsoft.com/office/drawing/2014/main" id="{0E2C4873-BA67-42FB-8FC8-035274F0746F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6">
              <a:extLst>
                <a:ext uri="{FF2B5EF4-FFF2-40B4-BE49-F238E27FC236}">
                  <a16:creationId xmlns:a16="http://schemas.microsoft.com/office/drawing/2014/main" id="{7420AACD-5A0D-42E4-96FC-1D7DE24462B1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17">
              <a:extLst>
                <a:ext uri="{FF2B5EF4-FFF2-40B4-BE49-F238E27FC236}">
                  <a16:creationId xmlns:a16="http://schemas.microsoft.com/office/drawing/2014/main" id="{3F5DF648-07D0-44E2-8784-E49C5B5E33F6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18">
              <a:extLst>
                <a:ext uri="{FF2B5EF4-FFF2-40B4-BE49-F238E27FC236}">
                  <a16:creationId xmlns:a16="http://schemas.microsoft.com/office/drawing/2014/main" id="{69C235DA-5296-4E66-BCAD-F0CB9D4E08C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19">
              <a:extLst>
                <a:ext uri="{FF2B5EF4-FFF2-40B4-BE49-F238E27FC236}">
                  <a16:creationId xmlns:a16="http://schemas.microsoft.com/office/drawing/2014/main" id="{A41DAF4A-72A9-421E-BC3F-D582900394B5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0">
              <a:extLst>
                <a:ext uri="{FF2B5EF4-FFF2-40B4-BE49-F238E27FC236}">
                  <a16:creationId xmlns:a16="http://schemas.microsoft.com/office/drawing/2014/main" id="{5B83EC40-C20B-4659-8CD8-80B1ACED0FE4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1">
              <a:extLst>
                <a:ext uri="{FF2B5EF4-FFF2-40B4-BE49-F238E27FC236}">
                  <a16:creationId xmlns:a16="http://schemas.microsoft.com/office/drawing/2014/main" id="{FC4207AF-CFCE-4540-AF98-3C18DA599703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2">
              <a:extLst>
                <a:ext uri="{FF2B5EF4-FFF2-40B4-BE49-F238E27FC236}">
                  <a16:creationId xmlns:a16="http://schemas.microsoft.com/office/drawing/2014/main" id="{2184658A-F624-49C9-B8FB-F06BFCC78BDA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3">
              <a:extLst>
                <a:ext uri="{FF2B5EF4-FFF2-40B4-BE49-F238E27FC236}">
                  <a16:creationId xmlns:a16="http://schemas.microsoft.com/office/drawing/2014/main" id="{33D7B278-D18D-416F-B18C-5C07E3102389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4">
              <a:extLst>
                <a:ext uri="{FF2B5EF4-FFF2-40B4-BE49-F238E27FC236}">
                  <a16:creationId xmlns:a16="http://schemas.microsoft.com/office/drawing/2014/main" id="{E1F10D92-C4FF-40F3-8F64-855B53F007CB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5">
              <a:extLst>
                <a:ext uri="{FF2B5EF4-FFF2-40B4-BE49-F238E27FC236}">
                  <a16:creationId xmlns:a16="http://schemas.microsoft.com/office/drawing/2014/main" id="{32E29BCC-10BD-4D4A-92E5-3C1081C6C079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6">
              <a:extLst>
                <a:ext uri="{FF2B5EF4-FFF2-40B4-BE49-F238E27FC236}">
                  <a16:creationId xmlns:a16="http://schemas.microsoft.com/office/drawing/2014/main" id="{28083A19-C033-4148-B83D-505BFEF91C8B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27">
              <a:extLst>
                <a:ext uri="{FF2B5EF4-FFF2-40B4-BE49-F238E27FC236}">
                  <a16:creationId xmlns:a16="http://schemas.microsoft.com/office/drawing/2014/main" id="{D45D6CCA-0668-490D-BD5C-2C4AC92A6132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8">
              <a:extLst>
                <a:ext uri="{FF2B5EF4-FFF2-40B4-BE49-F238E27FC236}">
                  <a16:creationId xmlns:a16="http://schemas.microsoft.com/office/drawing/2014/main" id="{EA819D0C-4004-4795-83D0-9141421A9C9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29">
              <a:extLst>
                <a:ext uri="{FF2B5EF4-FFF2-40B4-BE49-F238E27FC236}">
                  <a16:creationId xmlns:a16="http://schemas.microsoft.com/office/drawing/2014/main" id="{833DB062-83EA-49E9-91ED-0767D9409440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759">
            <a:extLst>
              <a:ext uri="{FF2B5EF4-FFF2-40B4-BE49-F238E27FC236}">
                <a16:creationId xmlns:a16="http://schemas.microsoft.com/office/drawing/2014/main" id="{66383B8D-6B66-4C6D-9EC3-B455F8269FDD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115" name="Freeform: Shape 241">
              <a:extLst>
                <a:ext uri="{FF2B5EF4-FFF2-40B4-BE49-F238E27FC236}">
                  <a16:creationId xmlns:a16="http://schemas.microsoft.com/office/drawing/2014/main" id="{4F555114-2879-453B-93D6-71787AA032CC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42">
              <a:extLst>
                <a:ext uri="{FF2B5EF4-FFF2-40B4-BE49-F238E27FC236}">
                  <a16:creationId xmlns:a16="http://schemas.microsoft.com/office/drawing/2014/main" id="{BFEC249F-1130-4F7A-914D-11D5C8FD8797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43">
              <a:extLst>
                <a:ext uri="{FF2B5EF4-FFF2-40B4-BE49-F238E27FC236}">
                  <a16:creationId xmlns:a16="http://schemas.microsoft.com/office/drawing/2014/main" id="{0241784B-86F2-42FB-8952-93FDAF78689E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244">
              <a:extLst>
                <a:ext uri="{FF2B5EF4-FFF2-40B4-BE49-F238E27FC236}">
                  <a16:creationId xmlns:a16="http://schemas.microsoft.com/office/drawing/2014/main" id="{8522B0BF-FDE6-494D-9609-3E24D449B756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245">
              <a:extLst>
                <a:ext uri="{FF2B5EF4-FFF2-40B4-BE49-F238E27FC236}">
                  <a16:creationId xmlns:a16="http://schemas.microsoft.com/office/drawing/2014/main" id="{A0CD0EC7-4CF1-4B40-9E3C-0E98F16B7634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246">
              <a:extLst>
                <a:ext uri="{FF2B5EF4-FFF2-40B4-BE49-F238E27FC236}">
                  <a16:creationId xmlns:a16="http://schemas.microsoft.com/office/drawing/2014/main" id="{58779DBC-4B4D-4DE2-B071-E35301FDD4B2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47">
              <a:extLst>
                <a:ext uri="{FF2B5EF4-FFF2-40B4-BE49-F238E27FC236}">
                  <a16:creationId xmlns:a16="http://schemas.microsoft.com/office/drawing/2014/main" id="{D4E64BCF-DF13-4138-8027-983001E02652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48">
              <a:extLst>
                <a:ext uri="{FF2B5EF4-FFF2-40B4-BE49-F238E27FC236}">
                  <a16:creationId xmlns:a16="http://schemas.microsoft.com/office/drawing/2014/main" id="{7D01C4A8-215E-4700-8F7E-1477417D2E88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49">
              <a:extLst>
                <a:ext uri="{FF2B5EF4-FFF2-40B4-BE49-F238E27FC236}">
                  <a16:creationId xmlns:a16="http://schemas.microsoft.com/office/drawing/2014/main" id="{13D3FDC1-4D54-4F3F-937F-39420EF64F85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3007000" y="230356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836679" y="2299904"/>
            <a:ext cx="273427" cy="230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238822" y="2318956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2698026"/>
            <a:ext cx="3481322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7250294" y="2299904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5105373" y="2315293"/>
            <a:ext cx="273427" cy="230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5507516" y="231529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5105372" y="2694363"/>
            <a:ext cx="3454428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B34605D0-B54D-49FD-8B0A-05E9E2BAA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7858"/>
              </p:ext>
            </p:extLst>
          </p:nvPr>
        </p:nvGraphicFramePr>
        <p:xfrm>
          <a:off x="1110106" y="3835716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Drawing 4" descr="Picture looks like as electronics, table, display, monitor&#10;&#10;">
            <a:extLst>
              <a:ext uri="{FF2B5EF4-FFF2-40B4-BE49-F238E27FC236}">
                <a16:creationId xmlns:a16="http://schemas.microsoft.com/office/drawing/2014/main" id="{64826CC3-657D-4778-BA79-F0E7D3B79FDF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t="19935" b="19935"/>
          <a:stretch>
            <a:fillRect/>
          </a:stretch>
        </p:blipFill>
        <p:spPr/>
      </p:pic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2714B22B-73BC-430C-8EB2-CF39E9371631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9501" r="9501"/>
          <a:stretch>
            <a:fillRect/>
          </a:stretch>
        </p:blipFill>
        <p:spPr/>
      </p:pic>
      <p:pic>
        <p:nvPicPr>
          <p:cNvPr id="16" name="Drawing 15" descr="Picture looks like as electronics, interior, table, computer&#10;&#10;">
            <a:extLst>
              <a:ext uri="{FF2B5EF4-FFF2-40B4-BE49-F238E27FC236}">
                <a16:creationId xmlns:a16="http://schemas.microsoft.com/office/drawing/2014/main" id="{853EFED0-CCB5-4268-8C83-AC9E36B4BF2E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5"/>
          <a:srcRect t="3757" b="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674789" y="379624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674791" y="4490796"/>
            <a:ext cx="234781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38128"/>
              </p:ext>
            </p:extLst>
          </p:nvPr>
        </p:nvGraphicFramePr>
        <p:xfrm>
          <a:off x="674790" y="2207712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8">
            <a:extLst>
              <a:ext uri="{FF2B5EF4-FFF2-40B4-BE49-F238E27FC236}">
                <a16:creationId xmlns:a16="http://schemas.microsoft.com/office/drawing/2014/main" id="{00A47392-884A-4DAF-BAE5-BE1DE386C9E6}"/>
              </a:ext>
            </a:extLst>
          </p:cNvPr>
          <p:cNvSpPr/>
          <p:nvPr/>
        </p:nvSpPr>
        <p:spPr>
          <a:xfrm>
            <a:off x="932705" y="2462662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1666F-7E41-4637-B02F-FC3E61AFA4EB}"/>
              </a:ext>
            </a:extLst>
          </p:cNvPr>
          <p:cNvSpPr txBox="1"/>
          <p:nvPr/>
        </p:nvSpPr>
        <p:spPr>
          <a:xfrm>
            <a:off x="1042367" y="2738895"/>
            <a:ext cx="59843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9072"/>
              </p:ext>
            </p:extLst>
          </p:nvPr>
        </p:nvGraphicFramePr>
        <p:xfrm>
          <a:off x="3892263" y="2738174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Oval 11">
            <a:extLst>
              <a:ext uri="{FF2B5EF4-FFF2-40B4-BE49-F238E27FC236}">
                <a16:creationId xmlns:a16="http://schemas.microsoft.com/office/drawing/2014/main" id="{D72E2964-CD29-4B81-91B4-644E89DE2284}"/>
              </a:ext>
            </a:extLst>
          </p:cNvPr>
          <p:cNvSpPr/>
          <p:nvPr/>
        </p:nvSpPr>
        <p:spPr>
          <a:xfrm>
            <a:off x="4150179" y="2993124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AC651-4505-409C-8076-A7FAC2368F8D}"/>
              </a:ext>
            </a:extLst>
          </p:cNvPr>
          <p:cNvSpPr txBox="1"/>
          <p:nvPr/>
        </p:nvSpPr>
        <p:spPr>
          <a:xfrm>
            <a:off x="4381469" y="3299350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3892262" y="4326708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3892264" y="5021258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2479"/>
              </p:ext>
            </p:extLst>
          </p:nvPr>
        </p:nvGraphicFramePr>
        <p:xfrm>
          <a:off x="7109735" y="3268636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Oval 14">
            <a:extLst>
              <a:ext uri="{FF2B5EF4-FFF2-40B4-BE49-F238E27FC236}">
                <a16:creationId xmlns:a16="http://schemas.microsoft.com/office/drawing/2014/main" id="{D8FBF99D-E461-404E-AD62-D98AF3A5CB3E}"/>
              </a:ext>
            </a:extLst>
          </p:cNvPr>
          <p:cNvSpPr/>
          <p:nvPr/>
        </p:nvSpPr>
        <p:spPr>
          <a:xfrm>
            <a:off x="7367650" y="3523586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C67D65-1702-4C62-9C03-CB73E3A2C75E}"/>
              </a:ext>
            </a:extLst>
          </p:cNvPr>
          <p:cNvSpPr txBox="1"/>
          <p:nvPr/>
        </p:nvSpPr>
        <p:spPr>
          <a:xfrm>
            <a:off x="7598940" y="3829812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7109735" y="4857170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7109737" y="5551720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4" name="Drawing 13" descr="Picture looks like as electronics, computer, keyboard, interior&#10;&#10;">
            <a:extLst>
              <a:ext uri="{FF2B5EF4-FFF2-40B4-BE49-F238E27FC236}">
                <a16:creationId xmlns:a16="http://schemas.microsoft.com/office/drawing/2014/main" id="{8A8A4945-E0A8-4FBE-9136-958C487831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4508" r="14508"/>
          <a:stretch>
            <a:fillRect/>
          </a:stretch>
        </p:blipFill>
        <p:spPr>
          <a:xfrm>
            <a:off x="10400887" y="2475326"/>
            <a:ext cx="1532116" cy="1618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784F22-561E-4F81-978A-8847A493FD9E}"/>
              </a:ext>
            </a:extLst>
          </p:cNvPr>
          <p:cNvSpPr/>
          <p:nvPr/>
        </p:nvSpPr>
        <p:spPr>
          <a:xfrm>
            <a:off x="658814" y="5899315"/>
            <a:ext cx="2363788" cy="695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Drawing 27" descr="Picture looks like as interior, table, computer, working table&#10;&#10;">
            <a:extLst>
              <a:ext uri="{FF2B5EF4-FFF2-40B4-BE49-F238E27FC236}">
                <a16:creationId xmlns:a16="http://schemas.microsoft.com/office/drawing/2014/main" id="{D31025B6-AE0A-4E57-A52D-8EA8013E08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/>
          <a:srcRect l="12050" r="12050"/>
          <a:stretch>
            <a:fillRect/>
          </a:stretch>
        </p:blipFill>
        <p:spPr>
          <a:xfrm>
            <a:off x="6350247" y="0"/>
            <a:ext cx="3306474" cy="27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interior, sits, the black, table&#10;&#10;">
            <a:extLst>
              <a:ext uri="{FF2B5EF4-FFF2-40B4-BE49-F238E27FC236}">
                <a16:creationId xmlns:a16="http://schemas.microsoft.com/office/drawing/2014/main" id="{A6BC19C8-3D1A-404C-8418-5C015EFFF3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33" r="9733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447036" y="3316121"/>
            <a:ext cx="1725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FF0AF-351E-46F4-898F-77905D47A639}"/>
              </a:ext>
            </a:extLst>
          </p:cNvPr>
          <p:cNvSpPr/>
          <p:nvPr/>
        </p:nvSpPr>
        <p:spPr>
          <a:xfrm>
            <a:off x="1295594" y="593031"/>
            <a:ext cx="5811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99</a:t>
            </a:r>
            <a:r>
              <a:rPr lang="en-US" sz="19900" dirty="0">
                <a:solidFill>
                  <a:schemeClr val="bg1"/>
                </a:solidFill>
                <a:latin typeface="+mj-lt"/>
              </a:rPr>
              <a:t>%</a:t>
            </a:r>
            <a:endParaRPr lang="uk-UA" sz="19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electronics, keyboard, sits, interior&#10;&#10;">
            <a:extLst>
              <a:ext uri="{FF2B5EF4-FFF2-40B4-BE49-F238E27FC236}">
                <a16:creationId xmlns:a16="http://schemas.microsoft.com/office/drawing/2014/main" id="{67BB23F8-4EDC-427E-96C7-4D265424020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8963" b="18963"/>
          <a:stretch>
            <a:fillRect/>
          </a:stretch>
        </p:blipFill>
        <p:spPr/>
      </p:pic>
      <p:pic>
        <p:nvPicPr>
          <p:cNvPr id="14" name="Drawing 13" descr="Picture looks like as cable, chain&#10;&#10;">
            <a:extLst>
              <a:ext uri="{FF2B5EF4-FFF2-40B4-BE49-F238E27FC236}">
                <a16:creationId xmlns:a16="http://schemas.microsoft.com/office/drawing/2014/main" id="{BBD9EA3A-9B30-4C6F-8438-882DD57F964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l="9706" r="9706"/>
          <a:stretch>
            <a:fillRect/>
          </a:stretch>
        </p:blipFill>
        <p:spPr/>
      </p:pic>
      <p:pic>
        <p:nvPicPr>
          <p:cNvPr id="20" name="Drawing 19" descr="Picture looks like as table&#10;&#10;">
            <a:extLst>
              <a:ext uri="{FF2B5EF4-FFF2-40B4-BE49-F238E27FC236}">
                <a16:creationId xmlns:a16="http://schemas.microsoft.com/office/drawing/2014/main" id="{3676D855-2288-4712-BE3B-FD2311C6D2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/>
          <a:srcRect t="22575" b="2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15873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15873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15873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15873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18052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18052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18052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18052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715873" y="790743"/>
            <a:ext cx="9787350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68994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68994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68994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68994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73926" y="29955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86158" y="493433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72438" y="494943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88270" y="2979242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88915" y="4933690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941391" y="296723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3" name="Heading 15">
            <a:extLst>
              <a:ext uri="{FF2B5EF4-FFF2-40B4-BE49-F238E27FC236}">
                <a16:creationId xmlns:a16="http://schemas.microsoft.com/office/drawing/2014/main" id="{CFEADBD3-4BCB-4D16-87A2-23C16A1F7CC9}"/>
              </a:ext>
            </a:extLst>
          </p:cNvPr>
          <p:cNvSpPr txBox="1">
            <a:spLocks/>
          </p:cNvSpPr>
          <p:nvPr/>
        </p:nvSpPr>
        <p:spPr>
          <a:xfrm>
            <a:off x="715873" y="1460613"/>
            <a:ext cx="6662827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pic>
        <p:nvPicPr>
          <p:cNvPr id="13" name="Drawing 12" descr="Picture looks like as car, grusaboutatuk, the black, sits&#10;&#10;">
            <a:extLst>
              <a:ext uri="{FF2B5EF4-FFF2-40B4-BE49-F238E27FC236}">
                <a16:creationId xmlns:a16="http://schemas.microsoft.com/office/drawing/2014/main" id="{C3B5870D-2177-453E-984E-05DDF3C7E6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726" b="2726"/>
          <a:stretch>
            <a:fillRect/>
          </a:stretch>
        </p:blipFill>
        <p:spPr/>
      </p:pic>
      <p:pic>
        <p:nvPicPr>
          <p:cNvPr id="17" name="Drawing 16" descr="Picture looks like as interior, working table, sits, monitor&#10;&#10;">
            <a:extLst>
              <a:ext uri="{FF2B5EF4-FFF2-40B4-BE49-F238E27FC236}">
                <a16:creationId xmlns:a16="http://schemas.microsoft.com/office/drawing/2014/main" id="{EA37499F-3E23-4BCF-B8EC-C058442F021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665" r="5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ar, grusaboutatuk, the black, sits&#10;&#10;">
            <a:extLst>
              <a:ext uri="{FF2B5EF4-FFF2-40B4-BE49-F238E27FC236}">
                <a16:creationId xmlns:a16="http://schemas.microsoft.com/office/drawing/2014/main" id="{585BB203-A346-4957-8F84-DB7D532CABE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663956"/>
              </p:ext>
            </p:extLst>
          </p:nvPr>
        </p:nvGraphicFramePr>
        <p:xfrm>
          <a:off x="1248229" y="2569028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Drawing 14" descr="Picture looks like as sits, blue, atsteamtoatan, little&#10;&#10;">
            <a:extLst>
              <a:ext uri="{FF2B5EF4-FFF2-40B4-BE49-F238E27FC236}">
                <a16:creationId xmlns:a16="http://schemas.microsoft.com/office/drawing/2014/main" id="{F572CEAF-2A00-4C93-932C-EF4E3C819874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4"/>
          <a:srcRect l="8116" r="8116"/>
          <a:stretch>
            <a:fillRect/>
          </a:stretch>
        </p:blipFill>
        <p:spPr>
          <a:xfrm>
            <a:off x="8746332" y="970380"/>
            <a:ext cx="1531937" cy="1219200"/>
          </a:xfrm>
        </p:spPr>
      </p:pic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4878706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E5FA4-369E-463D-9D6F-F8CFD5451930}"/>
              </a:ext>
            </a:extLst>
          </p:cNvPr>
          <p:cNvSpPr/>
          <p:nvPr/>
        </p:nvSpPr>
        <p:spPr>
          <a:xfrm>
            <a:off x="1084114" y="2641047"/>
            <a:ext cx="898028" cy="744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9E89AA-F6C3-4AD3-AF79-657BE4CE9D11}"/>
              </a:ext>
            </a:extLst>
          </p:cNvPr>
          <p:cNvSpPr/>
          <p:nvPr/>
        </p:nvSpPr>
        <p:spPr>
          <a:xfrm>
            <a:off x="1084114" y="3815738"/>
            <a:ext cx="898028" cy="74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FC7073-712D-4D4B-8D90-6B060E10D657}"/>
              </a:ext>
            </a:extLst>
          </p:cNvPr>
          <p:cNvSpPr/>
          <p:nvPr/>
        </p:nvSpPr>
        <p:spPr>
          <a:xfrm>
            <a:off x="4785773" y="2641047"/>
            <a:ext cx="898028" cy="744714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DCB8B3-16E7-4643-B57D-6009F7E34FFF}"/>
              </a:ext>
            </a:extLst>
          </p:cNvPr>
          <p:cNvSpPr/>
          <p:nvPr/>
        </p:nvSpPr>
        <p:spPr>
          <a:xfrm>
            <a:off x="4785773" y="3815738"/>
            <a:ext cx="898028" cy="74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4C4CA4B2-4572-4899-9F9F-BCA8F842B94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8206" r="18206"/>
          <a:stretch>
            <a:fillRect/>
          </a:stretch>
        </p:blipFill>
        <p:spPr/>
      </p:pic>
      <p:pic>
        <p:nvPicPr>
          <p:cNvPr id="17" name="Drawing 16" descr="Picture looks like as interior, sits, computer, table&#10;&#10;">
            <a:extLst>
              <a:ext uri="{FF2B5EF4-FFF2-40B4-BE49-F238E27FC236}">
                <a16:creationId xmlns:a16="http://schemas.microsoft.com/office/drawing/2014/main" id="{5AB776D6-12BD-4DF2-B6D1-E1C96B03A035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768" r="9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wing 6" descr="Picture looks like as keyboard, electronics, computer, interior&#10;&#10;">
            <a:extLst>
              <a:ext uri="{FF2B5EF4-FFF2-40B4-BE49-F238E27FC236}">
                <a16:creationId xmlns:a16="http://schemas.microsoft.com/office/drawing/2014/main" id="{18473183-0776-454D-BA9D-7D0C53EBBC47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8654" b="18654"/>
          <a:stretch>
            <a:fillRect/>
          </a:stretch>
        </p:blipFill>
        <p:spPr/>
      </p:pic>
      <p:pic>
        <p:nvPicPr>
          <p:cNvPr id="12" name="Drawing 11" descr="Picture looks like as sits, train, red, table&#10;&#10;">
            <a:extLst>
              <a:ext uri="{FF2B5EF4-FFF2-40B4-BE49-F238E27FC236}">
                <a16:creationId xmlns:a16="http://schemas.microsoft.com/office/drawing/2014/main" id="{259B544B-F741-4C71-B229-F0356E3AE1C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63" b="22163"/>
          <a:stretch>
            <a:fillRect/>
          </a:stretch>
        </p:blipFill>
        <p:spPr/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422866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72088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296401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675DCF27-7255-4A87-9CE3-4178FB79845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CF286-E7D3-499C-B242-AB8C1C974352}"/>
              </a:ext>
            </a:extLst>
          </p:cNvPr>
          <p:cNvSpPr/>
          <p:nvPr/>
        </p:nvSpPr>
        <p:spPr>
          <a:xfrm>
            <a:off x="0" y="5871028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752">
            <a:extLst>
              <a:ext uri="{FF2B5EF4-FFF2-40B4-BE49-F238E27FC236}">
                <a16:creationId xmlns:a16="http://schemas.microsoft.com/office/drawing/2014/main" id="{2AA1E432-F03E-4F02-B7A9-84D63FE3D18A}"/>
              </a:ext>
            </a:extLst>
          </p:cNvPr>
          <p:cNvGrpSpPr/>
          <p:nvPr/>
        </p:nvGrpSpPr>
        <p:grpSpPr>
          <a:xfrm>
            <a:off x="5061438" y="3305960"/>
            <a:ext cx="851309" cy="1119314"/>
            <a:chOff x="5418982" y="1523404"/>
            <a:chExt cx="286221" cy="376327"/>
          </a:xfrm>
        </p:grpSpPr>
        <p:sp>
          <p:nvSpPr>
            <p:cNvPr id="41" name="Freeform: Shape 146">
              <a:extLst>
                <a:ext uri="{FF2B5EF4-FFF2-40B4-BE49-F238E27FC236}">
                  <a16:creationId xmlns:a16="http://schemas.microsoft.com/office/drawing/2014/main" id="{268A9F5D-21B5-4F16-B4D3-FDEEB21CFC80}"/>
                </a:ext>
              </a:extLst>
            </p:cNvPr>
            <p:cNvSpPr/>
            <p:nvPr/>
          </p:nvSpPr>
          <p:spPr>
            <a:xfrm>
              <a:off x="5418982" y="1523404"/>
              <a:ext cx="286221" cy="376327"/>
            </a:xfrm>
            <a:custGeom>
              <a:avLst/>
              <a:gdLst>
                <a:gd name="connsiteX0" fmla="*/ 262740 w 286220"/>
                <a:gd name="connsiteY0" fmla="*/ 380780 h 376327"/>
                <a:gd name="connsiteX1" fmla="*/ 86449 w 286220"/>
                <a:gd name="connsiteY1" fmla="*/ 380780 h 376327"/>
                <a:gd name="connsiteX2" fmla="*/ 81149 w 286220"/>
                <a:gd name="connsiteY2" fmla="*/ 375479 h 376327"/>
                <a:gd name="connsiteX3" fmla="*/ 86449 w 286220"/>
                <a:gd name="connsiteY3" fmla="*/ 370179 h 376327"/>
                <a:gd name="connsiteX4" fmla="*/ 262740 w 286220"/>
                <a:gd name="connsiteY4" fmla="*/ 370179 h 376327"/>
                <a:gd name="connsiteX5" fmla="*/ 268041 w 286220"/>
                <a:gd name="connsiteY5" fmla="*/ 375479 h 376327"/>
                <a:gd name="connsiteX6" fmla="*/ 262740 w 286220"/>
                <a:gd name="connsiteY6" fmla="*/ 380780 h 376327"/>
                <a:gd name="connsiteX7" fmla="*/ 68799 w 286220"/>
                <a:gd name="connsiteY7" fmla="*/ 380780 h 376327"/>
                <a:gd name="connsiteX8" fmla="*/ 25919 w 286220"/>
                <a:gd name="connsiteY8" fmla="*/ 380780 h 376327"/>
                <a:gd name="connsiteX9" fmla="*/ 0 w 286220"/>
                <a:gd name="connsiteY9" fmla="*/ 354861 h 376327"/>
                <a:gd name="connsiteX10" fmla="*/ 0 w 286220"/>
                <a:gd name="connsiteY10" fmla="*/ 25866 h 376327"/>
                <a:gd name="connsiteX11" fmla="*/ 1537 w 286220"/>
                <a:gd name="connsiteY11" fmla="*/ 17173 h 376327"/>
                <a:gd name="connsiteX12" fmla="*/ 8322 w 286220"/>
                <a:gd name="connsiteY12" fmla="*/ 13940 h 376327"/>
                <a:gd name="connsiteX13" fmla="*/ 11502 w 286220"/>
                <a:gd name="connsiteY13" fmla="*/ 20725 h 376327"/>
                <a:gd name="connsiteX14" fmla="*/ 10654 w 286220"/>
                <a:gd name="connsiteY14" fmla="*/ 25866 h 376327"/>
                <a:gd name="connsiteX15" fmla="*/ 10654 w 286220"/>
                <a:gd name="connsiteY15" fmla="*/ 354861 h 376327"/>
                <a:gd name="connsiteX16" fmla="*/ 25919 w 286220"/>
                <a:gd name="connsiteY16" fmla="*/ 370179 h 376327"/>
                <a:gd name="connsiteX17" fmla="*/ 68799 w 286220"/>
                <a:gd name="connsiteY17" fmla="*/ 370179 h 376327"/>
                <a:gd name="connsiteX18" fmla="*/ 74099 w 286220"/>
                <a:gd name="connsiteY18" fmla="*/ 375479 h 376327"/>
                <a:gd name="connsiteX19" fmla="*/ 68799 w 286220"/>
                <a:gd name="connsiteY19" fmla="*/ 380780 h 376327"/>
                <a:gd name="connsiteX20" fmla="*/ 276680 w 286220"/>
                <a:gd name="connsiteY20" fmla="*/ 375373 h 376327"/>
                <a:gd name="connsiteX21" fmla="*/ 272758 w 286220"/>
                <a:gd name="connsiteY21" fmla="*/ 373624 h 376327"/>
                <a:gd name="connsiteX22" fmla="*/ 271379 w 286220"/>
                <a:gd name="connsiteY22" fmla="*/ 369808 h 376327"/>
                <a:gd name="connsiteX23" fmla="*/ 273076 w 286220"/>
                <a:gd name="connsiteY23" fmla="*/ 366151 h 376327"/>
                <a:gd name="connsiteX24" fmla="*/ 278058 w 286220"/>
                <a:gd name="connsiteY24" fmla="*/ 354861 h 376327"/>
                <a:gd name="connsiteX25" fmla="*/ 278058 w 286220"/>
                <a:gd name="connsiteY25" fmla="*/ 25866 h 376327"/>
                <a:gd name="connsiteX26" fmla="*/ 262740 w 286220"/>
                <a:gd name="connsiteY26" fmla="*/ 10601 h 376327"/>
                <a:gd name="connsiteX27" fmla="*/ 229825 w 286220"/>
                <a:gd name="connsiteY27" fmla="*/ 10601 h 376327"/>
                <a:gd name="connsiteX28" fmla="*/ 224524 w 286220"/>
                <a:gd name="connsiteY28" fmla="*/ 5300 h 376327"/>
                <a:gd name="connsiteX29" fmla="*/ 229825 w 286220"/>
                <a:gd name="connsiteY29" fmla="*/ 0 h 376327"/>
                <a:gd name="connsiteX30" fmla="*/ 262740 w 286220"/>
                <a:gd name="connsiteY30" fmla="*/ 0 h 376327"/>
                <a:gd name="connsiteX31" fmla="*/ 288606 w 286220"/>
                <a:gd name="connsiteY31" fmla="*/ 25866 h 376327"/>
                <a:gd name="connsiteX32" fmla="*/ 288606 w 286220"/>
                <a:gd name="connsiteY32" fmla="*/ 354861 h 376327"/>
                <a:gd name="connsiteX33" fmla="*/ 280284 w 286220"/>
                <a:gd name="connsiteY33" fmla="*/ 373942 h 376327"/>
                <a:gd name="connsiteX34" fmla="*/ 276680 w 286220"/>
                <a:gd name="connsiteY34" fmla="*/ 375373 h 376327"/>
                <a:gd name="connsiteX35" fmla="*/ 18445 w 286220"/>
                <a:gd name="connsiteY35" fmla="*/ 11979 h 376327"/>
                <a:gd name="connsiteX36" fmla="*/ 13516 w 286220"/>
                <a:gd name="connsiteY36" fmla="*/ 8587 h 376327"/>
                <a:gd name="connsiteX37" fmla="*/ 16537 w 286220"/>
                <a:gd name="connsiteY37" fmla="*/ 1749 h 376327"/>
                <a:gd name="connsiteX38" fmla="*/ 23375 w 286220"/>
                <a:gd name="connsiteY38" fmla="*/ 4770 h 376327"/>
                <a:gd name="connsiteX39" fmla="*/ 20353 w 286220"/>
                <a:gd name="connsiteY39" fmla="*/ 11608 h 376327"/>
                <a:gd name="connsiteX40" fmla="*/ 18445 w 286220"/>
                <a:gd name="connsiteY40" fmla="*/ 11979 h 376327"/>
                <a:gd name="connsiteX41" fmla="*/ 212174 w 286220"/>
                <a:gd name="connsiteY41" fmla="*/ 10601 h 376327"/>
                <a:gd name="connsiteX42" fmla="*/ 35883 w 286220"/>
                <a:gd name="connsiteY42" fmla="*/ 10601 h 376327"/>
                <a:gd name="connsiteX43" fmla="*/ 30583 w 286220"/>
                <a:gd name="connsiteY43" fmla="*/ 5300 h 376327"/>
                <a:gd name="connsiteX44" fmla="*/ 35883 w 286220"/>
                <a:gd name="connsiteY44" fmla="*/ 0 h 376327"/>
                <a:gd name="connsiteX45" fmla="*/ 212174 w 286220"/>
                <a:gd name="connsiteY45" fmla="*/ 0 h 376327"/>
                <a:gd name="connsiteX46" fmla="*/ 217475 w 286220"/>
                <a:gd name="connsiteY46" fmla="*/ 5300 h 376327"/>
                <a:gd name="connsiteX47" fmla="*/ 212174 w 286220"/>
                <a:gd name="connsiteY4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20" h="376327">
                  <a:moveTo>
                    <a:pt x="262740" y="380780"/>
                  </a:moveTo>
                  <a:lnTo>
                    <a:pt x="86449" y="380780"/>
                  </a:lnTo>
                  <a:cubicBezTo>
                    <a:pt x="83534" y="380780"/>
                    <a:pt x="81149" y="378395"/>
                    <a:pt x="81149" y="375479"/>
                  </a:cubicBezTo>
                  <a:cubicBezTo>
                    <a:pt x="81149" y="372564"/>
                    <a:pt x="83534" y="370179"/>
                    <a:pt x="86449" y="370179"/>
                  </a:cubicBezTo>
                  <a:lnTo>
                    <a:pt x="262740" y="370179"/>
                  </a:lnTo>
                  <a:cubicBezTo>
                    <a:pt x="265655" y="370179"/>
                    <a:pt x="268041" y="372564"/>
                    <a:pt x="268041" y="375479"/>
                  </a:cubicBezTo>
                  <a:cubicBezTo>
                    <a:pt x="268041" y="378395"/>
                    <a:pt x="265655" y="380780"/>
                    <a:pt x="262740" y="380780"/>
                  </a:cubicBezTo>
                  <a:close/>
                  <a:moveTo>
                    <a:pt x="68799" y="380780"/>
                  </a:moveTo>
                  <a:lnTo>
                    <a:pt x="25919" y="380780"/>
                  </a:lnTo>
                  <a:cubicBezTo>
                    <a:pt x="11661" y="380780"/>
                    <a:pt x="53" y="369172"/>
                    <a:pt x="0" y="354861"/>
                  </a:cubicBezTo>
                  <a:lnTo>
                    <a:pt x="0" y="25866"/>
                  </a:lnTo>
                  <a:cubicBezTo>
                    <a:pt x="0" y="22898"/>
                    <a:pt x="530" y="19929"/>
                    <a:pt x="1537" y="17173"/>
                  </a:cubicBezTo>
                  <a:cubicBezTo>
                    <a:pt x="2491" y="14470"/>
                    <a:pt x="5618" y="12986"/>
                    <a:pt x="8322" y="13940"/>
                  </a:cubicBezTo>
                  <a:cubicBezTo>
                    <a:pt x="11078" y="14947"/>
                    <a:pt x="12509" y="17968"/>
                    <a:pt x="11502" y="20725"/>
                  </a:cubicBezTo>
                  <a:cubicBezTo>
                    <a:pt x="10919" y="22421"/>
                    <a:pt x="10654" y="24117"/>
                    <a:pt x="10654" y="25866"/>
                  </a:cubicBezTo>
                  <a:lnTo>
                    <a:pt x="10654" y="354861"/>
                  </a:lnTo>
                  <a:cubicBezTo>
                    <a:pt x="10654" y="363288"/>
                    <a:pt x="17491" y="370179"/>
                    <a:pt x="25919" y="370179"/>
                  </a:cubicBezTo>
                  <a:lnTo>
                    <a:pt x="68799" y="370179"/>
                  </a:lnTo>
                  <a:cubicBezTo>
                    <a:pt x="71714" y="370179"/>
                    <a:pt x="74099" y="372564"/>
                    <a:pt x="74099" y="375479"/>
                  </a:cubicBezTo>
                  <a:cubicBezTo>
                    <a:pt x="74099" y="378395"/>
                    <a:pt x="71714" y="380780"/>
                    <a:pt x="68799" y="380780"/>
                  </a:cubicBezTo>
                  <a:close/>
                  <a:moveTo>
                    <a:pt x="276680" y="375373"/>
                  </a:moveTo>
                  <a:cubicBezTo>
                    <a:pt x="275196" y="375373"/>
                    <a:pt x="273765" y="374737"/>
                    <a:pt x="272758" y="373624"/>
                  </a:cubicBezTo>
                  <a:cubicBezTo>
                    <a:pt x="271804" y="372617"/>
                    <a:pt x="271327" y="371239"/>
                    <a:pt x="271379" y="369808"/>
                  </a:cubicBezTo>
                  <a:cubicBezTo>
                    <a:pt x="271433" y="368430"/>
                    <a:pt x="272069" y="367105"/>
                    <a:pt x="273076" y="366151"/>
                  </a:cubicBezTo>
                  <a:cubicBezTo>
                    <a:pt x="276256" y="363182"/>
                    <a:pt x="278005" y="359207"/>
                    <a:pt x="278058" y="354861"/>
                  </a:cubicBezTo>
                  <a:lnTo>
                    <a:pt x="278058" y="25866"/>
                  </a:lnTo>
                  <a:cubicBezTo>
                    <a:pt x="278005" y="17438"/>
                    <a:pt x="271168" y="10601"/>
                    <a:pt x="262740" y="10601"/>
                  </a:cubicBezTo>
                  <a:lnTo>
                    <a:pt x="229825" y="10601"/>
                  </a:lnTo>
                  <a:cubicBezTo>
                    <a:pt x="226910" y="10601"/>
                    <a:pt x="224524" y="8216"/>
                    <a:pt x="224524" y="5300"/>
                  </a:cubicBezTo>
                  <a:cubicBezTo>
                    <a:pt x="224524" y="2385"/>
                    <a:pt x="226910" y="0"/>
                    <a:pt x="229825" y="0"/>
                  </a:cubicBezTo>
                  <a:lnTo>
                    <a:pt x="262740" y="0"/>
                  </a:lnTo>
                  <a:cubicBezTo>
                    <a:pt x="276998" y="0"/>
                    <a:pt x="288606" y="11608"/>
                    <a:pt x="288606" y="25866"/>
                  </a:cubicBezTo>
                  <a:lnTo>
                    <a:pt x="288606" y="354861"/>
                  </a:lnTo>
                  <a:cubicBezTo>
                    <a:pt x="288606" y="362122"/>
                    <a:pt x="285585" y="369066"/>
                    <a:pt x="280284" y="373942"/>
                  </a:cubicBezTo>
                  <a:cubicBezTo>
                    <a:pt x="279277" y="374843"/>
                    <a:pt x="278005" y="375373"/>
                    <a:pt x="276680" y="375373"/>
                  </a:cubicBezTo>
                  <a:close/>
                  <a:moveTo>
                    <a:pt x="18445" y="11979"/>
                  </a:moveTo>
                  <a:cubicBezTo>
                    <a:pt x="16272" y="11979"/>
                    <a:pt x="14311" y="10654"/>
                    <a:pt x="13516" y="8587"/>
                  </a:cubicBezTo>
                  <a:cubicBezTo>
                    <a:pt x="12456" y="5883"/>
                    <a:pt x="13781" y="2809"/>
                    <a:pt x="16537" y="1749"/>
                  </a:cubicBezTo>
                  <a:cubicBezTo>
                    <a:pt x="19134" y="689"/>
                    <a:pt x="22367" y="2120"/>
                    <a:pt x="23375" y="4770"/>
                  </a:cubicBezTo>
                  <a:cubicBezTo>
                    <a:pt x="24435" y="7474"/>
                    <a:pt x="23110" y="10548"/>
                    <a:pt x="20353" y="11608"/>
                  </a:cubicBezTo>
                  <a:cubicBezTo>
                    <a:pt x="19770" y="11873"/>
                    <a:pt x="19134" y="11979"/>
                    <a:pt x="18445" y="11979"/>
                  </a:cubicBezTo>
                  <a:close/>
                  <a:moveTo>
                    <a:pt x="212174" y="10601"/>
                  </a:moveTo>
                  <a:lnTo>
                    <a:pt x="35883" y="10601"/>
                  </a:lnTo>
                  <a:cubicBezTo>
                    <a:pt x="32968" y="10601"/>
                    <a:pt x="30583" y="8216"/>
                    <a:pt x="30583" y="5300"/>
                  </a:cubicBezTo>
                  <a:cubicBezTo>
                    <a:pt x="30583" y="2385"/>
                    <a:pt x="32968" y="0"/>
                    <a:pt x="35883" y="0"/>
                  </a:cubicBezTo>
                  <a:lnTo>
                    <a:pt x="212174" y="0"/>
                  </a:lnTo>
                  <a:cubicBezTo>
                    <a:pt x="215089" y="0"/>
                    <a:pt x="217475" y="2385"/>
                    <a:pt x="217475" y="5300"/>
                  </a:cubicBezTo>
                  <a:cubicBezTo>
                    <a:pt x="217475" y="8216"/>
                    <a:pt x="215089" y="10601"/>
                    <a:pt x="212174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9">
              <a:extLst>
                <a:ext uri="{FF2B5EF4-FFF2-40B4-BE49-F238E27FC236}">
                  <a16:creationId xmlns:a16="http://schemas.microsoft.com/office/drawing/2014/main" id="{ED07447E-C483-4962-A832-4B20B82C181B}"/>
                </a:ext>
              </a:extLst>
            </p:cNvPr>
            <p:cNvSpPr/>
            <p:nvPr/>
          </p:nvSpPr>
          <p:spPr>
            <a:xfrm>
              <a:off x="5533259" y="1876675"/>
              <a:ext cx="58304" cy="10601"/>
            </a:xfrm>
            <a:custGeom>
              <a:avLst/>
              <a:gdLst>
                <a:gd name="connsiteX0" fmla="*/ 54806 w 58304"/>
                <a:gd name="connsiteY0" fmla="*/ 10601 h 10600"/>
                <a:gd name="connsiteX1" fmla="*/ 5300 w 58304"/>
                <a:gd name="connsiteY1" fmla="*/ 10601 h 10600"/>
                <a:gd name="connsiteX2" fmla="*/ 0 w 58304"/>
                <a:gd name="connsiteY2" fmla="*/ 5300 h 10600"/>
                <a:gd name="connsiteX3" fmla="*/ 5300 w 58304"/>
                <a:gd name="connsiteY3" fmla="*/ 0 h 10600"/>
                <a:gd name="connsiteX4" fmla="*/ 54806 w 58304"/>
                <a:gd name="connsiteY4" fmla="*/ 0 h 10600"/>
                <a:gd name="connsiteX5" fmla="*/ 60106 w 58304"/>
                <a:gd name="connsiteY5" fmla="*/ 5300 h 10600"/>
                <a:gd name="connsiteX6" fmla="*/ 54806 w 583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304" h="10600">
                  <a:moveTo>
                    <a:pt x="54806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54806" y="0"/>
                  </a:lnTo>
                  <a:cubicBezTo>
                    <a:pt x="57721" y="0"/>
                    <a:pt x="60106" y="2385"/>
                    <a:pt x="60106" y="5300"/>
                  </a:cubicBezTo>
                  <a:cubicBezTo>
                    <a:pt x="60106" y="8216"/>
                    <a:pt x="57721" y="10601"/>
                    <a:pt x="54806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64">
              <a:extLst>
                <a:ext uri="{FF2B5EF4-FFF2-40B4-BE49-F238E27FC236}">
                  <a16:creationId xmlns:a16="http://schemas.microsoft.com/office/drawing/2014/main" id="{C5D253B4-EA58-4447-A6EE-AACD82E0ED84}"/>
                </a:ext>
              </a:extLst>
            </p:cNvPr>
            <p:cNvSpPr/>
            <p:nvPr/>
          </p:nvSpPr>
          <p:spPr>
            <a:xfrm>
              <a:off x="5462432" y="155959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6" y="31604"/>
                    <a:pt x="2611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127"/>
                    <a:pt x="6639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65">
              <a:extLst>
                <a:ext uri="{FF2B5EF4-FFF2-40B4-BE49-F238E27FC236}">
                  <a16:creationId xmlns:a16="http://schemas.microsoft.com/office/drawing/2014/main" id="{4A537A11-E06C-472B-9D4D-8446C8AAE7AC}"/>
                </a:ext>
              </a:extLst>
            </p:cNvPr>
            <p:cNvSpPr/>
            <p:nvPr/>
          </p:nvSpPr>
          <p:spPr>
            <a:xfrm>
              <a:off x="5494446" y="1548939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6">
              <a:extLst>
                <a:ext uri="{FF2B5EF4-FFF2-40B4-BE49-F238E27FC236}">
                  <a16:creationId xmlns:a16="http://schemas.microsoft.com/office/drawing/2014/main" id="{9D117F74-F757-4EC7-90DF-7A7604F9C360}"/>
                </a:ext>
              </a:extLst>
            </p:cNvPr>
            <p:cNvSpPr/>
            <p:nvPr/>
          </p:nvSpPr>
          <p:spPr>
            <a:xfrm>
              <a:off x="5448280" y="1595105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7">
              <a:extLst>
                <a:ext uri="{FF2B5EF4-FFF2-40B4-BE49-F238E27FC236}">
                  <a16:creationId xmlns:a16="http://schemas.microsoft.com/office/drawing/2014/main" id="{38493492-00F7-40E8-84B5-B6DF754EEB57}"/>
                </a:ext>
              </a:extLst>
            </p:cNvPr>
            <p:cNvSpPr/>
            <p:nvPr/>
          </p:nvSpPr>
          <p:spPr>
            <a:xfrm>
              <a:off x="5483210" y="1583869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39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8">
              <a:extLst>
                <a:ext uri="{FF2B5EF4-FFF2-40B4-BE49-F238E27FC236}">
                  <a16:creationId xmlns:a16="http://schemas.microsoft.com/office/drawing/2014/main" id="{FE5AF02C-FF0F-4AC5-A02F-4188260089F1}"/>
                </a:ext>
              </a:extLst>
            </p:cNvPr>
            <p:cNvSpPr/>
            <p:nvPr/>
          </p:nvSpPr>
          <p:spPr>
            <a:xfrm>
              <a:off x="5538493" y="1549363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9">
              <a:extLst>
                <a:ext uri="{FF2B5EF4-FFF2-40B4-BE49-F238E27FC236}">
                  <a16:creationId xmlns:a16="http://schemas.microsoft.com/office/drawing/2014/main" id="{83BE548D-FA7D-4187-92AB-019BD3CC405B}"/>
                </a:ext>
              </a:extLst>
            </p:cNvPr>
            <p:cNvSpPr/>
            <p:nvPr/>
          </p:nvSpPr>
          <p:spPr>
            <a:xfrm>
              <a:off x="5444305" y="1580582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39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0">
              <a:extLst>
                <a:ext uri="{FF2B5EF4-FFF2-40B4-BE49-F238E27FC236}">
                  <a16:creationId xmlns:a16="http://schemas.microsoft.com/office/drawing/2014/main" id="{89FBFB1E-2FA8-4C23-91BB-A13CA8B742BB}"/>
                </a:ext>
              </a:extLst>
            </p:cNvPr>
            <p:cNvSpPr/>
            <p:nvPr/>
          </p:nvSpPr>
          <p:spPr>
            <a:xfrm>
              <a:off x="5527223" y="1569260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70"/>
                    <a:pt x="6566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42A7964-F864-475A-A956-9C454718EC06}"/>
              </a:ext>
            </a:extLst>
          </p:cNvPr>
          <p:cNvSpPr/>
          <p:nvPr/>
        </p:nvSpPr>
        <p:spPr>
          <a:xfrm>
            <a:off x="9938073" y="5289082"/>
            <a:ext cx="710988" cy="710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with arrow 53">
            <a:extLst>
              <a:ext uri="{FF2B5EF4-FFF2-40B4-BE49-F238E27FC236}">
                <a16:creationId xmlns:a16="http://schemas.microsoft.com/office/drawing/2014/main" id="{64902BAF-4791-4AFA-BFB4-E8C2742E0CF9}"/>
              </a:ext>
            </a:extLst>
          </p:cNvPr>
          <p:cNvCxnSpPr/>
          <p:nvPr/>
        </p:nvCxnSpPr>
        <p:spPr>
          <a:xfrm>
            <a:off x="3514725" y="3670019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with arrow 54">
            <a:extLst>
              <a:ext uri="{FF2B5EF4-FFF2-40B4-BE49-F238E27FC236}">
                <a16:creationId xmlns:a16="http://schemas.microsoft.com/office/drawing/2014/main" id="{6E1366F1-7660-4EF2-ADE3-6B73F1E4E80D}"/>
              </a:ext>
            </a:extLst>
          </p:cNvPr>
          <p:cNvCxnSpPr/>
          <p:nvPr/>
        </p:nvCxnSpPr>
        <p:spPr>
          <a:xfrm>
            <a:off x="6524625" y="3050894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ading 15">
            <a:extLst>
              <a:ext uri="{FF2B5EF4-FFF2-40B4-BE49-F238E27FC236}">
                <a16:creationId xmlns:a16="http://schemas.microsoft.com/office/drawing/2014/main" id="{C0A5B8D3-4657-4E7B-9D65-4800824B7051}"/>
              </a:ext>
            </a:extLst>
          </p:cNvPr>
          <p:cNvSpPr txBox="1">
            <a:spLocks/>
          </p:cNvSpPr>
          <p:nvPr/>
        </p:nvSpPr>
        <p:spPr>
          <a:xfrm>
            <a:off x="1065354" y="273780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58" name="Heading 15">
            <a:extLst>
              <a:ext uri="{FF2B5EF4-FFF2-40B4-BE49-F238E27FC236}">
                <a16:creationId xmlns:a16="http://schemas.microsoft.com/office/drawing/2014/main" id="{C0F21FE6-8B3C-4376-9CA7-AC1BDC812134}"/>
              </a:ext>
            </a:extLst>
          </p:cNvPr>
          <p:cNvSpPr txBox="1">
            <a:spLocks/>
          </p:cNvSpPr>
          <p:nvPr/>
        </p:nvSpPr>
        <p:spPr>
          <a:xfrm>
            <a:off x="9426604" y="1099596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29C53-D8A4-41C6-9399-2A27A1C72D63}"/>
              </a:ext>
            </a:extLst>
          </p:cNvPr>
          <p:cNvGrpSpPr/>
          <p:nvPr/>
        </p:nvGrpSpPr>
        <p:grpSpPr>
          <a:xfrm>
            <a:off x="4983258" y="1789129"/>
            <a:ext cx="6856317" cy="3623375"/>
            <a:chOff x="4832920" y="1905945"/>
            <a:chExt cx="6278514" cy="3318022"/>
          </a:xfrm>
        </p:grpSpPr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A1468E0C-303D-432B-A47D-E53B0CBEC6AE}"/>
                </a:ext>
              </a:extLst>
            </p:cNvPr>
            <p:cNvSpPr/>
            <p:nvPr/>
          </p:nvSpPr>
          <p:spPr>
            <a:xfrm>
              <a:off x="4832920" y="1905945"/>
              <a:ext cx="6278514" cy="3318022"/>
            </a:xfrm>
            <a:custGeom>
              <a:avLst/>
              <a:gdLst>
                <a:gd name="connsiteX0" fmla="*/ 4589145 w 6322694"/>
                <a:gd name="connsiteY0" fmla="*/ 439103 h 3341370"/>
                <a:gd name="connsiteX1" fmla="*/ 4589145 w 6322694"/>
                <a:gd name="connsiteY1" fmla="*/ 439103 h 3341370"/>
                <a:gd name="connsiteX2" fmla="*/ 4608195 w 6322694"/>
                <a:gd name="connsiteY2" fmla="*/ 420053 h 3341370"/>
                <a:gd name="connsiteX3" fmla="*/ 4610100 w 6322694"/>
                <a:gd name="connsiteY3" fmla="*/ 420053 h 3341370"/>
                <a:gd name="connsiteX4" fmla="*/ 4629150 w 6322694"/>
                <a:gd name="connsiteY4" fmla="*/ 439103 h 3341370"/>
                <a:gd name="connsiteX5" fmla="*/ 4629150 w 6322694"/>
                <a:gd name="connsiteY5" fmla="*/ 439103 h 3341370"/>
                <a:gd name="connsiteX6" fmla="*/ 4610100 w 6322694"/>
                <a:gd name="connsiteY6" fmla="*/ 458153 h 3341370"/>
                <a:gd name="connsiteX7" fmla="*/ 4608195 w 6322694"/>
                <a:gd name="connsiteY7" fmla="*/ 458153 h 3341370"/>
                <a:gd name="connsiteX8" fmla="*/ 4589145 w 6322694"/>
                <a:gd name="connsiteY8" fmla="*/ 439103 h 3341370"/>
                <a:gd name="connsiteX9" fmla="*/ 5649278 w 6322694"/>
                <a:gd name="connsiteY9" fmla="*/ 458153 h 3341370"/>
                <a:gd name="connsiteX10" fmla="*/ 5649278 w 6322694"/>
                <a:gd name="connsiteY10" fmla="*/ 458153 h 3341370"/>
                <a:gd name="connsiteX11" fmla="*/ 5668328 w 6322694"/>
                <a:gd name="connsiteY11" fmla="*/ 439103 h 3341370"/>
                <a:gd name="connsiteX12" fmla="*/ 5668328 w 6322694"/>
                <a:gd name="connsiteY12" fmla="*/ 439103 h 3341370"/>
                <a:gd name="connsiteX13" fmla="*/ 5649278 w 6322694"/>
                <a:gd name="connsiteY13" fmla="*/ 420053 h 3341370"/>
                <a:gd name="connsiteX14" fmla="*/ 5649278 w 6322694"/>
                <a:gd name="connsiteY14" fmla="*/ 420053 h 3341370"/>
                <a:gd name="connsiteX15" fmla="*/ 5630228 w 6322694"/>
                <a:gd name="connsiteY15" fmla="*/ 439103 h 3341370"/>
                <a:gd name="connsiteX16" fmla="*/ 5630228 w 6322694"/>
                <a:gd name="connsiteY16" fmla="*/ 439103 h 3341370"/>
                <a:gd name="connsiteX17" fmla="*/ 5649278 w 6322694"/>
                <a:gd name="connsiteY17" fmla="*/ 458153 h 3341370"/>
                <a:gd name="connsiteX18" fmla="*/ 4892993 w 6322694"/>
                <a:gd name="connsiteY18" fmla="*/ 1358265 h 3341370"/>
                <a:gd name="connsiteX19" fmla="*/ 4892993 w 6322694"/>
                <a:gd name="connsiteY19" fmla="*/ 1358265 h 3341370"/>
                <a:gd name="connsiteX20" fmla="*/ 4912043 w 6322694"/>
                <a:gd name="connsiteY20" fmla="*/ 1339215 h 3341370"/>
                <a:gd name="connsiteX21" fmla="*/ 4912043 w 6322694"/>
                <a:gd name="connsiteY21" fmla="*/ 1339215 h 3341370"/>
                <a:gd name="connsiteX22" fmla="*/ 4892993 w 6322694"/>
                <a:gd name="connsiteY22" fmla="*/ 1320165 h 3341370"/>
                <a:gd name="connsiteX23" fmla="*/ 4892993 w 6322694"/>
                <a:gd name="connsiteY23" fmla="*/ 1320165 h 3341370"/>
                <a:gd name="connsiteX24" fmla="*/ 4873943 w 6322694"/>
                <a:gd name="connsiteY24" fmla="*/ 1339215 h 3341370"/>
                <a:gd name="connsiteX25" fmla="*/ 4873943 w 6322694"/>
                <a:gd name="connsiteY25" fmla="*/ 1339215 h 3341370"/>
                <a:gd name="connsiteX26" fmla="*/ 4892993 w 6322694"/>
                <a:gd name="connsiteY26" fmla="*/ 1358265 h 3341370"/>
                <a:gd name="connsiteX27" fmla="*/ 4513898 w 6322694"/>
                <a:gd name="connsiteY27" fmla="*/ 789623 h 3341370"/>
                <a:gd name="connsiteX28" fmla="*/ 4513898 w 6322694"/>
                <a:gd name="connsiteY28" fmla="*/ 789623 h 3341370"/>
                <a:gd name="connsiteX29" fmla="*/ 4532948 w 6322694"/>
                <a:gd name="connsiteY29" fmla="*/ 770573 h 3341370"/>
                <a:gd name="connsiteX30" fmla="*/ 4532948 w 6322694"/>
                <a:gd name="connsiteY30" fmla="*/ 770573 h 3341370"/>
                <a:gd name="connsiteX31" fmla="*/ 4513898 w 6322694"/>
                <a:gd name="connsiteY31" fmla="*/ 751523 h 3341370"/>
                <a:gd name="connsiteX32" fmla="*/ 4513898 w 6322694"/>
                <a:gd name="connsiteY32" fmla="*/ 751523 h 3341370"/>
                <a:gd name="connsiteX33" fmla="*/ 4494848 w 6322694"/>
                <a:gd name="connsiteY33" fmla="*/ 770573 h 3341370"/>
                <a:gd name="connsiteX34" fmla="*/ 4494848 w 6322694"/>
                <a:gd name="connsiteY34" fmla="*/ 770573 h 3341370"/>
                <a:gd name="connsiteX35" fmla="*/ 4513898 w 6322694"/>
                <a:gd name="connsiteY35" fmla="*/ 789623 h 3341370"/>
                <a:gd name="connsiteX36" fmla="*/ 5035868 w 6322694"/>
                <a:gd name="connsiteY36" fmla="*/ 789623 h 3341370"/>
                <a:gd name="connsiteX37" fmla="*/ 5035868 w 6322694"/>
                <a:gd name="connsiteY37" fmla="*/ 789623 h 3341370"/>
                <a:gd name="connsiteX38" fmla="*/ 5054918 w 6322694"/>
                <a:gd name="connsiteY38" fmla="*/ 770573 h 3341370"/>
                <a:gd name="connsiteX39" fmla="*/ 5054918 w 6322694"/>
                <a:gd name="connsiteY39" fmla="*/ 770573 h 3341370"/>
                <a:gd name="connsiteX40" fmla="*/ 5035868 w 6322694"/>
                <a:gd name="connsiteY40" fmla="*/ 751523 h 3341370"/>
                <a:gd name="connsiteX41" fmla="*/ 5035868 w 6322694"/>
                <a:gd name="connsiteY41" fmla="*/ 751523 h 3341370"/>
                <a:gd name="connsiteX42" fmla="*/ 5016818 w 6322694"/>
                <a:gd name="connsiteY42" fmla="*/ 770573 h 3341370"/>
                <a:gd name="connsiteX43" fmla="*/ 5016818 w 6322694"/>
                <a:gd name="connsiteY43" fmla="*/ 770573 h 3341370"/>
                <a:gd name="connsiteX44" fmla="*/ 5035868 w 6322694"/>
                <a:gd name="connsiteY44" fmla="*/ 789623 h 3341370"/>
                <a:gd name="connsiteX45" fmla="*/ 5130165 w 6322694"/>
                <a:gd name="connsiteY45" fmla="*/ 789623 h 3341370"/>
                <a:gd name="connsiteX46" fmla="*/ 5130165 w 6322694"/>
                <a:gd name="connsiteY46" fmla="*/ 789623 h 3341370"/>
                <a:gd name="connsiteX47" fmla="*/ 5149215 w 6322694"/>
                <a:gd name="connsiteY47" fmla="*/ 770573 h 3341370"/>
                <a:gd name="connsiteX48" fmla="*/ 5149215 w 6322694"/>
                <a:gd name="connsiteY48" fmla="*/ 770573 h 3341370"/>
                <a:gd name="connsiteX49" fmla="*/ 5130165 w 6322694"/>
                <a:gd name="connsiteY49" fmla="*/ 751523 h 3341370"/>
                <a:gd name="connsiteX50" fmla="*/ 5130165 w 6322694"/>
                <a:gd name="connsiteY50" fmla="*/ 751523 h 3341370"/>
                <a:gd name="connsiteX51" fmla="*/ 5111115 w 6322694"/>
                <a:gd name="connsiteY51" fmla="*/ 770573 h 3341370"/>
                <a:gd name="connsiteX52" fmla="*/ 5111115 w 6322694"/>
                <a:gd name="connsiteY52" fmla="*/ 770573 h 3341370"/>
                <a:gd name="connsiteX53" fmla="*/ 5130165 w 6322694"/>
                <a:gd name="connsiteY53" fmla="*/ 789623 h 3341370"/>
                <a:gd name="connsiteX54" fmla="*/ 5082540 w 6322694"/>
                <a:gd name="connsiteY54" fmla="*/ 789623 h 3341370"/>
                <a:gd name="connsiteX55" fmla="*/ 5082540 w 6322694"/>
                <a:gd name="connsiteY55" fmla="*/ 789623 h 3341370"/>
                <a:gd name="connsiteX56" fmla="*/ 5101590 w 6322694"/>
                <a:gd name="connsiteY56" fmla="*/ 770573 h 3341370"/>
                <a:gd name="connsiteX57" fmla="*/ 5101590 w 6322694"/>
                <a:gd name="connsiteY57" fmla="*/ 770573 h 3341370"/>
                <a:gd name="connsiteX58" fmla="*/ 5082540 w 6322694"/>
                <a:gd name="connsiteY58" fmla="*/ 751523 h 3341370"/>
                <a:gd name="connsiteX59" fmla="*/ 5082540 w 6322694"/>
                <a:gd name="connsiteY59" fmla="*/ 751523 h 3341370"/>
                <a:gd name="connsiteX60" fmla="*/ 5063490 w 6322694"/>
                <a:gd name="connsiteY60" fmla="*/ 770573 h 3341370"/>
                <a:gd name="connsiteX61" fmla="*/ 5063490 w 6322694"/>
                <a:gd name="connsiteY61" fmla="*/ 770573 h 3341370"/>
                <a:gd name="connsiteX62" fmla="*/ 5082540 w 6322694"/>
                <a:gd name="connsiteY62" fmla="*/ 789623 h 3341370"/>
                <a:gd name="connsiteX63" fmla="*/ 5176838 w 6322694"/>
                <a:gd name="connsiteY63" fmla="*/ 789623 h 3341370"/>
                <a:gd name="connsiteX64" fmla="*/ 5176838 w 6322694"/>
                <a:gd name="connsiteY64" fmla="*/ 789623 h 3341370"/>
                <a:gd name="connsiteX65" fmla="*/ 5195888 w 6322694"/>
                <a:gd name="connsiteY65" fmla="*/ 770573 h 3341370"/>
                <a:gd name="connsiteX66" fmla="*/ 5195888 w 6322694"/>
                <a:gd name="connsiteY66" fmla="*/ 770573 h 3341370"/>
                <a:gd name="connsiteX67" fmla="*/ 5176838 w 6322694"/>
                <a:gd name="connsiteY67" fmla="*/ 751523 h 3341370"/>
                <a:gd name="connsiteX68" fmla="*/ 5176838 w 6322694"/>
                <a:gd name="connsiteY68" fmla="*/ 751523 h 3341370"/>
                <a:gd name="connsiteX69" fmla="*/ 5157788 w 6322694"/>
                <a:gd name="connsiteY69" fmla="*/ 770573 h 3341370"/>
                <a:gd name="connsiteX70" fmla="*/ 5157788 w 6322694"/>
                <a:gd name="connsiteY70" fmla="*/ 770573 h 3341370"/>
                <a:gd name="connsiteX71" fmla="*/ 5176838 w 6322694"/>
                <a:gd name="connsiteY71" fmla="*/ 789623 h 3341370"/>
                <a:gd name="connsiteX72" fmla="*/ 4892993 w 6322694"/>
                <a:gd name="connsiteY72" fmla="*/ 789623 h 3341370"/>
                <a:gd name="connsiteX73" fmla="*/ 4892993 w 6322694"/>
                <a:gd name="connsiteY73" fmla="*/ 789623 h 3341370"/>
                <a:gd name="connsiteX74" fmla="*/ 4912043 w 6322694"/>
                <a:gd name="connsiteY74" fmla="*/ 770573 h 3341370"/>
                <a:gd name="connsiteX75" fmla="*/ 4912043 w 6322694"/>
                <a:gd name="connsiteY75" fmla="*/ 770573 h 3341370"/>
                <a:gd name="connsiteX76" fmla="*/ 4892993 w 6322694"/>
                <a:gd name="connsiteY76" fmla="*/ 751523 h 3341370"/>
                <a:gd name="connsiteX77" fmla="*/ 4892993 w 6322694"/>
                <a:gd name="connsiteY77" fmla="*/ 751523 h 3341370"/>
                <a:gd name="connsiteX78" fmla="*/ 4873943 w 6322694"/>
                <a:gd name="connsiteY78" fmla="*/ 770573 h 3341370"/>
                <a:gd name="connsiteX79" fmla="*/ 4873943 w 6322694"/>
                <a:gd name="connsiteY79" fmla="*/ 770573 h 3341370"/>
                <a:gd name="connsiteX80" fmla="*/ 4892993 w 6322694"/>
                <a:gd name="connsiteY80" fmla="*/ 789623 h 3341370"/>
                <a:gd name="connsiteX81" fmla="*/ 4845368 w 6322694"/>
                <a:gd name="connsiteY81" fmla="*/ 789623 h 3341370"/>
                <a:gd name="connsiteX82" fmla="*/ 4845368 w 6322694"/>
                <a:gd name="connsiteY82" fmla="*/ 789623 h 3341370"/>
                <a:gd name="connsiteX83" fmla="*/ 4864418 w 6322694"/>
                <a:gd name="connsiteY83" fmla="*/ 770573 h 3341370"/>
                <a:gd name="connsiteX84" fmla="*/ 4864418 w 6322694"/>
                <a:gd name="connsiteY84" fmla="*/ 770573 h 3341370"/>
                <a:gd name="connsiteX85" fmla="*/ 4845368 w 6322694"/>
                <a:gd name="connsiteY85" fmla="*/ 751523 h 3341370"/>
                <a:gd name="connsiteX86" fmla="*/ 4845368 w 6322694"/>
                <a:gd name="connsiteY86" fmla="*/ 751523 h 3341370"/>
                <a:gd name="connsiteX87" fmla="*/ 4826318 w 6322694"/>
                <a:gd name="connsiteY87" fmla="*/ 770573 h 3341370"/>
                <a:gd name="connsiteX88" fmla="*/ 4826318 w 6322694"/>
                <a:gd name="connsiteY88" fmla="*/ 770573 h 3341370"/>
                <a:gd name="connsiteX89" fmla="*/ 4845368 w 6322694"/>
                <a:gd name="connsiteY89" fmla="*/ 789623 h 3341370"/>
                <a:gd name="connsiteX90" fmla="*/ 4608195 w 6322694"/>
                <a:gd name="connsiteY90" fmla="*/ 789623 h 3341370"/>
                <a:gd name="connsiteX91" fmla="*/ 4610100 w 6322694"/>
                <a:gd name="connsiteY91" fmla="*/ 789623 h 3341370"/>
                <a:gd name="connsiteX92" fmla="*/ 4629150 w 6322694"/>
                <a:gd name="connsiteY92" fmla="*/ 770573 h 3341370"/>
                <a:gd name="connsiteX93" fmla="*/ 4629150 w 6322694"/>
                <a:gd name="connsiteY93" fmla="*/ 770573 h 3341370"/>
                <a:gd name="connsiteX94" fmla="*/ 4610100 w 6322694"/>
                <a:gd name="connsiteY94" fmla="*/ 751523 h 3341370"/>
                <a:gd name="connsiteX95" fmla="*/ 4608195 w 6322694"/>
                <a:gd name="connsiteY95" fmla="*/ 751523 h 3341370"/>
                <a:gd name="connsiteX96" fmla="*/ 4589145 w 6322694"/>
                <a:gd name="connsiteY96" fmla="*/ 770573 h 3341370"/>
                <a:gd name="connsiteX97" fmla="*/ 4589145 w 6322694"/>
                <a:gd name="connsiteY97" fmla="*/ 770573 h 3341370"/>
                <a:gd name="connsiteX98" fmla="*/ 4608195 w 6322694"/>
                <a:gd name="connsiteY98" fmla="*/ 789623 h 3341370"/>
                <a:gd name="connsiteX99" fmla="*/ 4561523 w 6322694"/>
                <a:gd name="connsiteY99" fmla="*/ 789623 h 3341370"/>
                <a:gd name="connsiteX100" fmla="*/ 4561523 w 6322694"/>
                <a:gd name="connsiteY100" fmla="*/ 789623 h 3341370"/>
                <a:gd name="connsiteX101" fmla="*/ 4580573 w 6322694"/>
                <a:gd name="connsiteY101" fmla="*/ 770573 h 3341370"/>
                <a:gd name="connsiteX102" fmla="*/ 4580573 w 6322694"/>
                <a:gd name="connsiteY102" fmla="*/ 770573 h 3341370"/>
                <a:gd name="connsiteX103" fmla="*/ 4561523 w 6322694"/>
                <a:gd name="connsiteY103" fmla="*/ 751523 h 3341370"/>
                <a:gd name="connsiteX104" fmla="*/ 4561523 w 6322694"/>
                <a:gd name="connsiteY104" fmla="*/ 751523 h 3341370"/>
                <a:gd name="connsiteX105" fmla="*/ 4542473 w 6322694"/>
                <a:gd name="connsiteY105" fmla="*/ 770573 h 3341370"/>
                <a:gd name="connsiteX106" fmla="*/ 4542473 w 6322694"/>
                <a:gd name="connsiteY106" fmla="*/ 770573 h 3341370"/>
                <a:gd name="connsiteX107" fmla="*/ 4561523 w 6322694"/>
                <a:gd name="connsiteY107" fmla="*/ 789623 h 3341370"/>
                <a:gd name="connsiteX108" fmla="*/ 4656773 w 6322694"/>
                <a:gd name="connsiteY108" fmla="*/ 789623 h 3341370"/>
                <a:gd name="connsiteX109" fmla="*/ 4656773 w 6322694"/>
                <a:gd name="connsiteY109" fmla="*/ 789623 h 3341370"/>
                <a:gd name="connsiteX110" fmla="*/ 4675823 w 6322694"/>
                <a:gd name="connsiteY110" fmla="*/ 770573 h 3341370"/>
                <a:gd name="connsiteX111" fmla="*/ 4675823 w 6322694"/>
                <a:gd name="connsiteY111" fmla="*/ 770573 h 3341370"/>
                <a:gd name="connsiteX112" fmla="*/ 4656773 w 6322694"/>
                <a:gd name="connsiteY112" fmla="*/ 751523 h 3341370"/>
                <a:gd name="connsiteX113" fmla="*/ 4656773 w 6322694"/>
                <a:gd name="connsiteY113" fmla="*/ 751523 h 3341370"/>
                <a:gd name="connsiteX114" fmla="*/ 4637723 w 6322694"/>
                <a:gd name="connsiteY114" fmla="*/ 770573 h 3341370"/>
                <a:gd name="connsiteX115" fmla="*/ 4637723 w 6322694"/>
                <a:gd name="connsiteY115" fmla="*/ 770573 h 3341370"/>
                <a:gd name="connsiteX116" fmla="*/ 4656773 w 6322694"/>
                <a:gd name="connsiteY116" fmla="*/ 789623 h 3341370"/>
                <a:gd name="connsiteX117" fmla="*/ 5223510 w 6322694"/>
                <a:gd name="connsiteY117" fmla="*/ 789623 h 3341370"/>
                <a:gd name="connsiteX118" fmla="*/ 5223510 w 6322694"/>
                <a:gd name="connsiteY118" fmla="*/ 789623 h 3341370"/>
                <a:gd name="connsiteX119" fmla="*/ 5242560 w 6322694"/>
                <a:gd name="connsiteY119" fmla="*/ 770573 h 3341370"/>
                <a:gd name="connsiteX120" fmla="*/ 5242560 w 6322694"/>
                <a:gd name="connsiteY120" fmla="*/ 770573 h 3341370"/>
                <a:gd name="connsiteX121" fmla="*/ 5223510 w 6322694"/>
                <a:gd name="connsiteY121" fmla="*/ 751523 h 3341370"/>
                <a:gd name="connsiteX122" fmla="*/ 5223510 w 6322694"/>
                <a:gd name="connsiteY122" fmla="*/ 751523 h 3341370"/>
                <a:gd name="connsiteX123" fmla="*/ 5204460 w 6322694"/>
                <a:gd name="connsiteY123" fmla="*/ 770573 h 3341370"/>
                <a:gd name="connsiteX124" fmla="*/ 5204460 w 6322694"/>
                <a:gd name="connsiteY124" fmla="*/ 770573 h 3341370"/>
                <a:gd name="connsiteX125" fmla="*/ 5223510 w 6322694"/>
                <a:gd name="connsiteY125" fmla="*/ 789623 h 3341370"/>
                <a:gd name="connsiteX126" fmla="*/ 4798695 w 6322694"/>
                <a:gd name="connsiteY126" fmla="*/ 789623 h 3341370"/>
                <a:gd name="connsiteX127" fmla="*/ 4798695 w 6322694"/>
                <a:gd name="connsiteY127" fmla="*/ 789623 h 3341370"/>
                <a:gd name="connsiteX128" fmla="*/ 4817745 w 6322694"/>
                <a:gd name="connsiteY128" fmla="*/ 770573 h 3341370"/>
                <a:gd name="connsiteX129" fmla="*/ 4817745 w 6322694"/>
                <a:gd name="connsiteY129" fmla="*/ 770573 h 3341370"/>
                <a:gd name="connsiteX130" fmla="*/ 4798695 w 6322694"/>
                <a:gd name="connsiteY130" fmla="*/ 751523 h 3341370"/>
                <a:gd name="connsiteX131" fmla="*/ 4798695 w 6322694"/>
                <a:gd name="connsiteY131" fmla="*/ 751523 h 3341370"/>
                <a:gd name="connsiteX132" fmla="*/ 4779645 w 6322694"/>
                <a:gd name="connsiteY132" fmla="*/ 770573 h 3341370"/>
                <a:gd name="connsiteX133" fmla="*/ 4779645 w 6322694"/>
                <a:gd name="connsiteY133" fmla="*/ 770573 h 3341370"/>
                <a:gd name="connsiteX134" fmla="*/ 4798695 w 6322694"/>
                <a:gd name="connsiteY134" fmla="*/ 789623 h 3341370"/>
                <a:gd name="connsiteX135" fmla="*/ 4704398 w 6322694"/>
                <a:gd name="connsiteY135" fmla="*/ 789623 h 3341370"/>
                <a:gd name="connsiteX136" fmla="*/ 4704398 w 6322694"/>
                <a:gd name="connsiteY136" fmla="*/ 789623 h 3341370"/>
                <a:gd name="connsiteX137" fmla="*/ 4723448 w 6322694"/>
                <a:gd name="connsiteY137" fmla="*/ 770573 h 3341370"/>
                <a:gd name="connsiteX138" fmla="*/ 4723448 w 6322694"/>
                <a:gd name="connsiteY138" fmla="*/ 770573 h 3341370"/>
                <a:gd name="connsiteX139" fmla="*/ 4704398 w 6322694"/>
                <a:gd name="connsiteY139" fmla="*/ 751523 h 3341370"/>
                <a:gd name="connsiteX140" fmla="*/ 4704398 w 6322694"/>
                <a:gd name="connsiteY140" fmla="*/ 751523 h 3341370"/>
                <a:gd name="connsiteX141" fmla="*/ 4685348 w 6322694"/>
                <a:gd name="connsiteY141" fmla="*/ 770573 h 3341370"/>
                <a:gd name="connsiteX142" fmla="*/ 4685348 w 6322694"/>
                <a:gd name="connsiteY142" fmla="*/ 770573 h 3341370"/>
                <a:gd name="connsiteX143" fmla="*/ 4704398 w 6322694"/>
                <a:gd name="connsiteY143" fmla="*/ 789623 h 3341370"/>
                <a:gd name="connsiteX144" fmla="*/ 4751070 w 6322694"/>
                <a:gd name="connsiteY144" fmla="*/ 789623 h 3341370"/>
                <a:gd name="connsiteX145" fmla="*/ 4751070 w 6322694"/>
                <a:gd name="connsiteY145" fmla="*/ 789623 h 3341370"/>
                <a:gd name="connsiteX146" fmla="*/ 4770120 w 6322694"/>
                <a:gd name="connsiteY146" fmla="*/ 770573 h 3341370"/>
                <a:gd name="connsiteX147" fmla="*/ 4770120 w 6322694"/>
                <a:gd name="connsiteY147" fmla="*/ 770573 h 3341370"/>
                <a:gd name="connsiteX148" fmla="*/ 4751070 w 6322694"/>
                <a:gd name="connsiteY148" fmla="*/ 751523 h 3341370"/>
                <a:gd name="connsiteX149" fmla="*/ 4751070 w 6322694"/>
                <a:gd name="connsiteY149" fmla="*/ 751523 h 3341370"/>
                <a:gd name="connsiteX150" fmla="*/ 4732020 w 6322694"/>
                <a:gd name="connsiteY150" fmla="*/ 770573 h 3341370"/>
                <a:gd name="connsiteX151" fmla="*/ 4732020 w 6322694"/>
                <a:gd name="connsiteY151" fmla="*/ 770573 h 3341370"/>
                <a:gd name="connsiteX152" fmla="*/ 4751070 w 6322694"/>
                <a:gd name="connsiteY152" fmla="*/ 789623 h 3341370"/>
                <a:gd name="connsiteX153" fmla="*/ 4939665 w 6322694"/>
                <a:gd name="connsiteY153" fmla="*/ 789623 h 3341370"/>
                <a:gd name="connsiteX154" fmla="*/ 4939665 w 6322694"/>
                <a:gd name="connsiteY154" fmla="*/ 789623 h 3341370"/>
                <a:gd name="connsiteX155" fmla="*/ 4958715 w 6322694"/>
                <a:gd name="connsiteY155" fmla="*/ 770573 h 3341370"/>
                <a:gd name="connsiteX156" fmla="*/ 4958715 w 6322694"/>
                <a:gd name="connsiteY156" fmla="*/ 770573 h 3341370"/>
                <a:gd name="connsiteX157" fmla="*/ 4939665 w 6322694"/>
                <a:gd name="connsiteY157" fmla="*/ 751523 h 3341370"/>
                <a:gd name="connsiteX158" fmla="*/ 4939665 w 6322694"/>
                <a:gd name="connsiteY158" fmla="*/ 751523 h 3341370"/>
                <a:gd name="connsiteX159" fmla="*/ 4920615 w 6322694"/>
                <a:gd name="connsiteY159" fmla="*/ 770573 h 3341370"/>
                <a:gd name="connsiteX160" fmla="*/ 4920615 w 6322694"/>
                <a:gd name="connsiteY160" fmla="*/ 770573 h 3341370"/>
                <a:gd name="connsiteX161" fmla="*/ 4939665 w 6322694"/>
                <a:gd name="connsiteY161" fmla="*/ 789623 h 3341370"/>
                <a:gd name="connsiteX162" fmla="*/ 5365433 w 6322694"/>
                <a:gd name="connsiteY162" fmla="*/ 789623 h 3341370"/>
                <a:gd name="connsiteX163" fmla="*/ 5367338 w 6322694"/>
                <a:gd name="connsiteY163" fmla="*/ 789623 h 3341370"/>
                <a:gd name="connsiteX164" fmla="*/ 5386388 w 6322694"/>
                <a:gd name="connsiteY164" fmla="*/ 770573 h 3341370"/>
                <a:gd name="connsiteX165" fmla="*/ 5386388 w 6322694"/>
                <a:gd name="connsiteY165" fmla="*/ 770573 h 3341370"/>
                <a:gd name="connsiteX166" fmla="*/ 5367338 w 6322694"/>
                <a:gd name="connsiteY166" fmla="*/ 751523 h 3341370"/>
                <a:gd name="connsiteX167" fmla="*/ 5365433 w 6322694"/>
                <a:gd name="connsiteY167" fmla="*/ 751523 h 3341370"/>
                <a:gd name="connsiteX168" fmla="*/ 5346383 w 6322694"/>
                <a:gd name="connsiteY168" fmla="*/ 770573 h 3341370"/>
                <a:gd name="connsiteX169" fmla="*/ 5346383 w 6322694"/>
                <a:gd name="connsiteY169" fmla="*/ 770573 h 3341370"/>
                <a:gd name="connsiteX170" fmla="*/ 5365433 w 6322694"/>
                <a:gd name="connsiteY170" fmla="*/ 789623 h 3341370"/>
                <a:gd name="connsiteX171" fmla="*/ 5317808 w 6322694"/>
                <a:gd name="connsiteY171" fmla="*/ 789623 h 3341370"/>
                <a:gd name="connsiteX172" fmla="*/ 5317808 w 6322694"/>
                <a:gd name="connsiteY172" fmla="*/ 789623 h 3341370"/>
                <a:gd name="connsiteX173" fmla="*/ 5336858 w 6322694"/>
                <a:gd name="connsiteY173" fmla="*/ 770573 h 3341370"/>
                <a:gd name="connsiteX174" fmla="*/ 5336858 w 6322694"/>
                <a:gd name="connsiteY174" fmla="*/ 770573 h 3341370"/>
                <a:gd name="connsiteX175" fmla="*/ 5317808 w 6322694"/>
                <a:gd name="connsiteY175" fmla="*/ 751523 h 3341370"/>
                <a:gd name="connsiteX176" fmla="*/ 5317808 w 6322694"/>
                <a:gd name="connsiteY176" fmla="*/ 751523 h 3341370"/>
                <a:gd name="connsiteX177" fmla="*/ 5298758 w 6322694"/>
                <a:gd name="connsiteY177" fmla="*/ 770573 h 3341370"/>
                <a:gd name="connsiteX178" fmla="*/ 5298758 w 6322694"/>
                <a:gd name="connsiteY178" fmla="*/ 770573 h 3341370"/>
                <a:gd name="connsiteX179" fmla="*/ 5317808 w 6322694"/>
                <a:gd name="connsiteY179" fmla="*/ 789623 h 3341370"/>
                <a:gd name="connsiteX180" fmla="*/ 5271135 w 6322694"/>
                <a:gd name="connsiteY180" fmla="*/ 789623 h 3341370"/>
                <a:gd name="connsiteX181" fmla="*/ 5271135 w 6322694"/>
                <a:gd name="connsiteY181" fmla="*/ 789623 h 3341370"/>
                <a:gd name="connsiteX182" fmla="*/ 5290185 w 6322694"/>
                <a:gd name="connsiteY182" fmla="*/ 770573 h 3341370"/>
                <a:gd name="connsiteX183" fmla="*/ 5290185 w 6322694"/>
                <a:gd name="connsiteY183" fmla="*/ 770573 h 3341370"/>
                <a:gd name="connsiteX184" fmla="*/ 5271135 w 6322694"/>
                <a:gd name="connsiteY184" fmla="*/ 751523 h 3341370"/>
                <a:gd name="connsiteX185" fmla="*/ 5271135 w 6322694"/>
                <a:gd name="connsiteY185" fmla="*/ 751523 h 3341370"/>
                <a:gd name="connsiteX186" fmla="*/ 5252085 w 6322694"/>
                <a:gd name="connsiteY186" fmla="*/ 770573 h 3341370"/>
                <a:gd name="connsiteX187" fmla="*/ 5252085 w 6322694"/>
                <a:gd name="connsiteY187" fmla="*/ 770573 h 3341370"/>
                <a:gd name="connsiteX188" fmla="*/ 5271135 w 6322694"/>
                <a:gd name="connsiteY188" fmla="*/ 789623 h 3341370"/>
                <a:gd name="connsiteX189" fmla="*/ 4986338 w 6322694"/>
                <a:gd name="connsiteY189" fmla="*/ 789623 h 3341370"/>
                <a:gd name="connsiteX190" fmla="*/ 4988243 w 6322694"/>
                <a:gd name="connsiteY190" fmla="*/ 789623 h 3341370"/>
                <a:gd name="connsiteX191" fmla="*/ 5007293 w 6322694"/>
                <a:gd name="connsiteY191" fmla="*/ 770573 h 3341370"/>
                <a:gd name="connsiteX192" fmla="*/ 5007293 w 6322694"/>
                <a:gd name="connsiteY192" fmla="*/ 770573 h 3341370"/>
                <a:gd name="connsiteX193" fmla="*/ 4988243 w 6322694"/>
                <a:gd name="connsiteY193" fmla="*/ 751523 h 3341370"/>
                <a:gd name="connsiteX194" fmla="*/ 4986338 w 6322694"/>
                <a:gd name="connsiteY194" fmla="*/ 751523 h 3341370"/>
                <a:gd name="connsiteX195" fmla="*/ 4967288 w 6322694"/>
                <a:gd name="connsiteY195" fmla="*/ 770573 h 3341370"/>
                <a:gd name="connsiteX196" fmla="*/ 4967288 w 6322694"/>
                <a:gd name="connsiteY196" fmla="*/ 770573 h 3341370"/>
                <a:gd name="connsiteX197" fmla="*/ 4986338 w 6322694"/>
                <a:gd name="connsiteY197" fmla="*/ 789623 h 3341370"/>
                <a:gd name="connsiteX198" fmla="*/ 4467225 w 6322694"/>
                <a:gd name="connsiteY198" fmla="*/ 789623 h 3341370"/>
                <a:gd name="connsiteX199" fmla="*/ 4467225 w 6322694"/>
                <a:gd name="connsiteY199" fmla="*/ 789623 h 3341370"/>
                <a:gd name="connsiteX200" fmla="*/ 4486275 w 6322694"/>
                <a:gd name="connsiteY200" fmla="*/ 770573 h 3341370"/>
                <a:gd name="connsiteX201" fmla="*/ 4486275 w 6322694"/>
                <a:gd name="connsiteY201" fmla="*/ 770573 h 3341370"/>
                <a:gd name="connsiteX202" fmla="*/ 4467225 w 6322694"/>
                <a:gd name="connsiteY202" fmla="*/ 751523 h 3341370"/>
                <a:gd name="connsiteX203" fmla="*/ 4467225 w 6322694"/>
                <a:gd name="connsiteY203" fmla="*/ 751523 h 3341370"/>
                <a:gd name="connsiteX204" fmla="*/ 4448175 w 6322694"/>
                <a:gd name="connsiteY204" fmla="*/ 770573 h 3341370"/>
                <a:gd name="connsiteX205" fmla="*/ 4448175 w 6322694"/>
                <a:gd name="connsiteY205" fmla="*/ 770573 h 3341370"/>
                <a:gd name="connsiteX206" fmla="*/ 4467225 w 6322694"/>
                <a:gd name="connsiteY206" fmla="*/ 789623 h 3341370"/>
                <a:gd name="connsiteX207" fmla="*/ 4278630 w 6322694"/>
                <a:gd name="connsiteY207" fmla="*/ 789623 h 3341370"/>
                <a:gd name="connsiteX208" fmla="*/ 4278630 w 6322694"/>
                <a:gd name="connsiteY208" fmla="*/ 789623 h 3341370"/>
                <a:gd name="connsiteX209" fmla="*/ 4297680 w 6322694"/>
                <a:gd name="connsiteY209" fmla="*/ 770573 h 3341370"/>
                <a:gd name="connsiteX210" fmla="*/ 4297680 w 6322694"/>
                <a:gd name="connsiteY210" fmla="*/ 770573 h 3341370"/>
                <a:gd name="connsiteX211" fmla="*/ 4278630 w 6322694"/>
                <a:gd name="connsiteY211" fmla="*/ 751523 h 3341370"/>
                <a:gd name="connsiteX212" fmla="*/ 4278630 w 6322694"/>
                <a:gd name="connsiteY212" fmla="*/ 751523 h 3341370"/>
                <a:gd name="connsiteX213" fmla="*/ 4259580 w 6322694"/>
                <a:gd name="connsiteY213" fmla="*/ 770573 h 3341370"/>
                <a:gd name="connsiteX214" fmla="*/ 4259580 w 6322694"/>
                <a:gd name="connsiteY214" fmla="*/ 770573 h 3341370"/>
                <a:gd name="connsiteX215" fmla="*/ 4278630 w 6322694"/>
                <a:gd name="connsiteY215" fmla="*/ 789623 h 3341370"/>
                <a:gd name="connsiteX216" fmla="*/ 4230053 w 6322694"/>
                <a:gd name="connsiteY216" fmla="*/ 789623 h 3341370"/>
                <a:gd name="connsiteX217" fmla="*/ 4231958 w 6322694"/>
                <a:gd name="connsiteY217" fmla="*/ 789623 h 3341370"/>
                <a:gd name="connsiteX218" fmla="*/ 4251008 w 6322694"/>
                <a:gd name="connsiteY218" fmla="*/ 770573 h 3341370"/>
                <a:gd name="connsiteX219" fmla="*/ 4251008 w 6322694"/>
                <a:gd name="connsiteY219" fmla="*/ 770573 h 3341370"/>
                <a:gd name="connsiteX220" fmla="*/ 4231958 w 6322694"/>
                <a:gd name="connsiteY220" fmla="*/ 751523 h 3341370"/>
                <a:gd name="connsiteX221" fmla="*/ 4230053 w 6322694"/>
                <a:gd name="connsiteY221" fmla="*/ 751523 h 3341370"/>
                <a:gd name="connsiteX222" fmla="*/ 4211003 w 6322694"/>
                <a:gd name="connsiteY222" fmla="*/ 770573 h 3341370"/>
                <a:gd name="connsiteX223" fmla="*/ 4211003 w 6322694"/>
                <a:gd name="connsiteY223" fmla="*/ 770573 h 3341370"/>
                <a:gd name="connsiteX224" fmla="*/ 4230053 w 6322694"/>
                <a:gd name="connsiteY224" fmla="*/ 789623 h 3341370"/>
                <a:gd name="connsiteX225" fmla="*/ 4325303 w 6322694"/>
                <a:gd name="connsiteY225" fmla="*/ 789623 h 3341370"/>
                <a:gd name="connsiteX226" fmla="*/ 4325303 w 6322694"/>
                <a:gd name="connsiteY226" fmla="*/ 789623 h 3341370"/>
                <a:gd name="connsiteX227" fmla="*/ 4344353 w 6322694"/>
                <a:gd name="connsiteY227" fmla="*/ 770573 h 3341370"/>
                <a:gd name="connsiteX228" fmla="*/ 4344353 w 6322694"/>
                <a:gd name="connsiteY228" fmla="*/ 770573 h 3341370"/>
                <a:gd name="connsiteX229" fmla="*/ 4325303 w 6322694"/>
                <a:gd name="connsiteY229" fmla="*/ 751523 h 3341370"/>
                <a:gd name="connsiteX230" fmla="*/ 4325303 w 6322694"/>
                <a:gd name="connsiteY230" fmla="*/ 751523 h 3341370"/>
                <a:gd name="connsiteX231" fmla="*/ 4306253 w 6322694"/>
                <a:gd name="connsiteY231" fmla="*/ 770573 h 3341370"/>
                <a:gd name="connsiteX232" fmla="*/ 4306253 w 6322694"/>
                <a:gd name="connsiteY232" fmla="*/ 770573 h 3341370"/>
                <a:gd name="connsiteX233" fmla="*/ 4325303 w 6322694"/>
                <a:gd name="connsiteY233" fmla="*/ 789623 h 3341370"/>
                <a:gd name="connsiteX234" fmla="*/ 4372928 w 6322694"/>
                <a:gd name="connsiteY234" fmla="*/ 789623 h 3341370"/>
                <a:gd name="connsiteX235" fmla="*/ 4372928 w 6322694"/>
                <a:gd name="connsiteY235" fmla="*/ 789623 h 3341370"/>
                <a:gd name="connsiteX236" fmla="*/ 4391978 w 6322694"/>
                <a:gd name="connsiteY236" fmla="*/ 770573 h 3341370"/>
                <a:gd name="connsiteX237" fmla="*/ 4391978 w 6322694"/>
                <a:gd name="connsiteY237" fmla="*/ 770573 h 3341370"/>
                <a:gd name="connsiteX238" fmla="*/ 4372928 w 6322694"/>
                <a:gd name="connsiteY238" fmla="*/ 751523 h 3341370"/>
                <a:gd name="connsiteX239" fmla="*/ 4372928 w 6322694"/>
                <a:gd name="connsiteY239" fmla="*/ 751523 h 3341370"/>
                <a:gd name="connsiteX240" fmla="*/ 4353878 w 6322694"/>
                <a:gd name="connsiteY240" fmla="*/ 770573 h 3341370"/>
                <a:gd name="connsiteX241" fmla="*/ 4353878 w 6322694"/>
                <a:gd name="connsiteY241" fmla="*/ 770573 h 3341370"/>
                <a:gd name="connsiteX242" fmla="*/ 4372928 w 6322694"/>
                <a:gd name="connsiteY242" fmla="*/ 789623 h 3341370"/>
                <a:gd name="connsiteX243" fmla="*/ 4419600 w 6322694"/>
                <a:gd name="connsiteY243" fmla="*/ 789623 h 3341370"/>
                <a:gd name="connsiteX244" fmla="*/ 4419600 w 6322694"/>
                <a:gd name="connsiteY244" fmla="*/ 789623 h 3341370"/>
                <a:gd name="connsiteX245" fmla="*/ 4438650 w 6322694"/>
                <a:gd name="connsiteY245" fmla="*/ 770573 h 3341370"/>
                <a:gd name="connsiteX246" fmla="*/ 4438650 w 6322694"/>
                <a:gd name="connsiteY246" fmla="*/ 770573 h 3341370"/>
                <a:gd name="connsiteX247" fmla="*/ 4419600 w 6322694"/>
                <a:gd name="connsiteY247" fmla="*/ 751523 h 3341370"/>
                <a:gd name="connsiteX248" fmla="*/ 4419600 w 6322694"/>
                <a:gd name="connsiteY248" fmla="*/ 751523 h 3341370"/>
                <a:gd name="connsiteX249" fmla="*/ 4400550 w 6322694"/>
                <a:gd name="connsiteY249" fmla="*/ 770573 h 3341370"/>
                <a:gd name="connsiteX250" fmla="*/ 4400550 w 6322694"/>
                <a:gd name="connsiteY250" fmla="*/ 770573 h 3341370"/>
                <a:gd name="connsiteX251" fmla="*/ 4419600 w 6322694"/>
                <a:gd name="connsiteY251" fmla="*/ 789623 h 3341370"/>
                <a:gd name="connsiteX252" fmla="*/ 5130165 w 6322694"/>
                <a:gd name="connsiteY252" fmla="*/ 836295 h 3341370"/>
                <a:gd name="connsiteX253" fmla="*/ 5130165 w 6322694"/>
                <a:gd name="connsiteY253" fmla="*/ 836295 h 3341370"/>
                <a:gd name="connsiteX254" fmla="*/ 5149215 w 6322694"/>
                <a:gd name="connsiteY254" fmla="*/ 817245 h 3341370"/>
                <a:gd name="connsiteX255" fmla="*/ 5149215 w 6322694"/>
                <a:gd name="connsiteY255" fmla="*/ 817245 h 3341370"/>
                <a:gd name="connsiteX256" fmla="*/ 5130165 w 6322694"/>
                <a:gd name="connsiteY256" fmla="*/ 798195 h 3341370"/>
                <a:gd name="connsiteX257" fmla="*/ 5130165 w 6322694"/>
                <a:gd name="connsiteY257" fmla="*/ 798195 h 3341370"/>
                <a:gd name="connsiteX258" fmla="*/ 5111115 w 6322694"/>
                <a:gd name="connsiteY258" fmla="*/ 817245 h 3341370"/>
                <a:gd name="connsiteX259" fmla="*/ 5111115 w 6322694"/>
                <a:gd name="connsiteY259" fmla="*/ 817245 h 3341370"/>
                <a:gd name="connsiteX260" fmla="*/ 5130165 w 6322694"/>
                <a:gd name="connsiteY260" fmla="*/ 836295 h 3341370"/>
                <a:gd name="connsiteX261" fmla="*/ 5082540 w 6322694"/>
                <a:gd name="connsiteY261" fmla="*/ 836295 h 3341370"/>
                <a:gd name="connsiteX262" fmla="*/ 5082540 w 6322694"/>
                <a:gd name="connsiteY262" fmla="*/ 836295 h 3341370"/>
                <a:gd name="connsiteX263" fmla="*/ 5101590 w 6322694"/>
                <a:gd name="connsiteY263" fmla="*/ 817245 h 3341370"/>
                <a:gd name="connsiteX264" fmla="*/ 5101590 w 6322694"/>
                <a:gd name="connsiteY264" fmla="*/ 817245 h 3341370"/>
                <a:gd name="connsiteX265" fmla="*/ 5082540 w 6322694"/>
                <a:gd name="connsiteY265" fmla="*/ 798195 h 3341370"/>
                <a:gd name="connsiteX266" fmla="*/ 5082540 w 6322694"/>
                <a:gd name="connsiteY266" fmla="*/ 798195 h 3341370"/>
                <a:gd name="connsiteX267" fmla="*/ 5063490 w 6322694"/>
                <a:gd name="connsiteY267" fmla="*/ 817245 h 3341370"/>
                <a:gd name="connsiteX268" fmla="*/ 5063490 w 6322694"/>
                <a:gd name="connsiteY268" fmla="*/ 817245 h 3341370"/>
                <a:gd name="connsiteX269" fmla="*/ 5082540 w 6322694"/>
                <a:gd name="connsiteY269" fmla="*/ 836295 h 3341370"/>
                <a:gd name="connsiteX270" fmla="*/ 5176838 w 6322694"/>
                <a:gd name="connsiteY270" fmla="*/ 836295 h 3341370"/>
                <a:gd name="connsiteX271" fmla="*/ 5176838 w 6322694"/>
                <a:gd name="connsiteY271" fmla="*/ 836295 h 3341370"/>
                <a:gd name="connsiteX272" fmla="*/ 5195888 w 6322694"/>
                <a:gd name="connsiteY272" fmla="*/ 817245 h 3341370"/>
                <a:gd name="connsiteX273" fmla="*/ 5195888 w 6322694"/>
                <a:gd name="connsiteY273" fmla="*/ 817245 h 3341370"/>
                <a:gd name="connsiteX274" fmla="*/ 5176838 w 6322694"/>
                <a:gd name="connsiteY274" fmla="*/ 798195 h 3341370"/>
                <a:gd name="connsiteX275" fmla="*/ 5176838 w 6322694"/>
                <a:gd name="connsiteY275" fmla="*/ 798195 h 3341370"/>
                <a:gd name="connsiteX276" fmla="*/ 5157788 w 6322694"/>
                <a:gd name="connsiteY276" fmla="*/ 817245 h 3341370"/>
                <a:gd name="connsiteX277" fmla="*/ 5157788 w 6322694"/>
                <a:gd name="connsiteY277" fmla="*/ 817245 h 3341370"/>
                <a:gd name="connsiteX278" fmla="*/ 5176838 w 6322694"/>
                <a:gd name="connsiteY278" fmla="*/ 836295 h 3341370"/>
                <a:gd name="connsiteX279" fmla="*/ 5317808 w 6322694"/>
                <a:gd name="connsiteY279" fmla="*/ 836295 h 3341370"/>
                <a:gd name="connsiteX280" fmla="*/ 5317808 w 6322694"/>
                <a:gd name="connsiteY280" fmla="*/ 836295 h 3341370"/>
                <a:gd name="connsiteX281" fmla="*/ 5336858 w 6322694"/>
                <a:gd name="connsiteY281" fmla="*/ 817245 h 3341370"/>
                <a:gd name="connsiteX282" fmla="*/ 5336858 w 6322694"/>
                <a:gd name="connsiteY282" fmla="*/ 817245 h 3341370"/>
                <a:gd name="connsiteX283" fmla="*/ 5317808 w 6322694"/>
                <a:gd name="connsiteY283" fmla="*/ 798195 h 3341370"/>
                <a:gd name="connsiteX284" fmla="*/ 5317808 w 6322694"/>
                <a:gd name="connsiteY284" fmla="*/ 798195 h 3341370"/>
                <a:gd name="connsiteX285" fmla="*/ 5298758 w 6322694"/>
                <a:gd name="connsiteY285" fmla="*/ 817245 h 3341370"/>
                <a:gd name="connsiteX286" fmla="*/ 5298758 w 6322694"/>
                <a:gd name="connsiteY286" fmla="*/ 817245 h 3341370"/>
                <a:gd name="connsiteX287" fmla="*/ 5317808 w 6322694"/>
                <a:gd name="connsiteY287" fmla="*/ 836295 h 3341370"/>
                <a:gd name="connsiteX288" fmla="*/ 5035868 w 6322694"/>
                <a:gd name="connsiteY288" fmla="*/ 836295 h 3341370"/>
                <a:gd name="connsiteX289" fmla="*/ 5035868 w 6322694"/>
                <a:gd name="connsiteY289" fmla="*/ 836295 h 3341370"/>
                <a:gd name="connsiteX290" fmla="*/ 5054918 w 6322694"/>
                <a:gd name="connsiteY290" fmla="*/ 817245 h 3341370"/>
                <a:gd name="connsiteX291" fmla="*/ 5054918 w 6322694"/>
                <a:gd name="connsiteY291" fmla="*/ 817245 h 3341370"/>
                <a:gd name="connsiteX292" fmla="*/ 5035868 w 6322694"/>
                <a:gd name="connsiteY292" fmla="*/ 798195 h 3341370"/>
                <a:gd name="connsiteX293" fmla="*/ 5035868 w 6322694"/>
                <a:gd name="connsiteY293" fmla="*/ 798195 h 3341370"/>
                <a:gd name="connsiteX294" fmla="*/ 5016818 w 6322694"/>
                <a:gd name="connsiteY294" fmla="*/ 817245 h 3341370"/>
                <a:gd name="connsiteX295" fmla="*/ 5016818 w 6322694"/>
                <a:gd name="connsiteY295" fmla="*/ 817245 h 3341370"/>
                <a:gd name="connsiteX296" fmla="*/ 5035868 w 6322694"/>
                <a:gd name="connsiteY296" fmla="*/ 836295 h 3341370"/>
                <a:gd name="connsiteX297" fmla="*/ 5223510 w 6322694"/>
                <a:gd name="connsiteY297" fmla="*/ 836295 h 3341370"/>
                <a:gd name="connsiteX298" fmla="*/ 5223510 w 6322694"/>
                <a:gd name="connsiteY298" fmla="*/ 836295 h 3341370"/>
                <a:gd name="connsiteX299" fmla="*/ 5242560 w 6322694"/>
                <a:gd name="connsiteY299" fmla="*/ 817245 h 3341370"/>
                <a:gd name="connsiteX300" fmla="*/ 5242560 w 6322694"/>
                <a:gd name="connsiteY300" fmla="*/ 817245 h 3341370"/>
                <a:gd name="connsiteX301" fmla="*/ 5223510 w 6322694"/>
                <a:gd name="connsiteY301" fmla="*/ 798195 h 3341370"/>
                <a:gd name="connsiteX302" fmla="*/ 5223510 w 6322694"/>
                <a:gd name="connsiteY302" fmla="*/ 798195 h 3341370"/>
                <a:gd name="connsiteX303" fmla="*/ 5204460 w 6322694"/>
                <a:gd name="connsiteY303" fmla="*/ 817245 h 3341370"/>
                <a:gd name="connsiteX304" fmla="*/ 5204460 w 6322694"/>
                <a:gd name="connsiteY304" fmla="*/ 817245 h 3341370"/>
                <a:gd name="connsiteX305" fmla="*/ 5223510 w 6322694"/>
                <a:gd name="connsiteY305" fmla="*/ 836295 h 3341370"/>
                <a:gd name="connsiteX306" fmla="*/ 4656773 w 6322694"/>
                <a:gd name="connsiteY306" fmla="*/ 836295 h 3341370"/>
                <a:gd name="connsiteX307" fmla="*/ 4656773 w 6322694"/>
                <a:gd name="connsiteY307" fmla="*/ 836295 h 3341370"/>
                <a:gd name="connsiteX308" fmla="*/ 4675823 w 6322694"/>
                <a:gd name="connsiteY308" fmla="*/ 817245 h 3341370"/>
                <a:gd name="connsiteX309" fmla="*/ 4675823 w 6322694"/>
                <a:gd name="connsiteY309" fmla="*/ 817245 h 3341370"/>
                <a:gd name="connsiteX310" fmla="*/ 4656773 w 6322694"/>
                <a:gd name="connsiteY310" fmla="*/ 798195 h 3341370"/>
                <a:gd name="connsiteX311" fmla="*/ 4656773 w 6322694"/>
                <a:gd name="connsiteY311" fmla="*/ 798195 h 3341370"/>
                <a:gd name="connsiteX312" fmla="*/ 4637723 w 6322694"/>
                <a:gd name="connsiteY312" fmla="*/ 817245 h 3341370"/>
                <a:gd name="connsiteX313" fmla="*/ 4637723 w 6322694"/>
                <a:gd name="connsiteY313" fmla="*/ 817245 h 3341370"/>
                <a:gd name="connsiteX314" fmla="*/ 4656773 w 6322694"/>
                <a:gd name="connsiteY314" fmla="*/ 836295 h 3341370"/>
                <a:gd name="connsiteX315" fmla="*/ 4986338 w 6322694"/>
                <a:gd name="connsiteY315" fmla="*/ 836295 h 3341370"/>
                <a:gd name="connsiteX316" fmla="*/ 4988243 w 6322694"/>
                <a:gd name="connsiteY316" fmla="*/ 836295 h 3341370"/>
                <a:gd name="connsiteX317" fmla="*/ 5007293 w 6322694"/>
                <a:gd name="connsiteY317" fmla="*/ 817245 h 3341370"/>
                <a:gd name="connsiteX318" fmla="*/ 5007293 w 6322694"/>
                <a:gd name="connsiteY318" fmla="*/ 817245 h 3341370"/>
                <a:gd name="connsiteX319" fmla="*/ 4988243 w 6322694"/>
                <a:gd name="connsiteY319" fmla="*/ 798195 h 3341370"/>
                <a:gd name="connsiteX320" fmla="*/ 4986338 w 6322694"/>
                <a:gd name="connsiteY320" fmla="*/ 798195 h 3341370"/>
                <a:gd name="connsiteX321" fmla="*/ 4967288 w 6322694"/>
                <a:gd name="connsiteY321" fmla="*/ 817245 h 3341370"/>
                <a:gd name="connsiteX322" fmla="*/ 4967288 w 6322694"/>
                <a:gd name="connsiteY322" fmla="*/ 817245 h 3341370"/>
                <a:gd name="connsiteX323" fmla="*/ 4986338 w 6322694"/>
                <a:gd name="connsiteY323" fmla="*/ 836295 h 3341370"/>
                <a:gd name="connsiteX324" fmla="*/ 4751070 w 6322694"/>
                <a:gd name="connsiteY324" fmla="*/ 836295 h 3341370"/>
                <a:gd name="connsiteX325" fmla="*/ 4751070 w 6322694"/>
                <a:gd name="connsiteY325" fmla="*/ 836295 h 3341370"/>
                <a:gd name="connsiteX326" fmla="*/ 4770120 w 6322694"/>
                <a:gd name="connsiteY326" fmla="*/ 817245 h 3341370"/>
                <a:gd name="connsiteX327" fmla="*/ 4770120 w 6322694"/>
                <a:gd name="connsiteY327" fmla="*/ 817245 h 3341370"/>
                <a:gd name="connsiteX328" fmla="*/ 4751070 w 6322694"/>
                <a:gd name="connsiteY328" fmla="*/ 798195 h 3341370"/>
                <a:gd name="connsiteX329" fmla="*/ 4751070 w 6322694"/>
                <a:gd name="connsiteY329" fmla="*/ 798195 h 3341370"/>
                <a:gd name="connsiteX330" fmla="*/ 4732020 w 6322694"/>
                <a:gd name="connsiteY330" fmla="*/ 817245 h 3341370"/>
                <a:gd name="connsiteX331" fmla="*/ 4732020 w 6322694"/>
                <a:gd name="connsiteY331" fmla="*/ 817245 h 3341370"/>
                <a:gd name="connsiteX332" fmla="*/ 4751070 w 6322694"/>
                <a:gd name="connsiteY332" fmla="*/ 836295 h 3341370"/>
                <a:gd name="connsiteX333" fmla="*/ 5365433 w 6322694"/>
                <a:gd name="connsiteY333" fmla="*/ 836295 h 3341370"/>
                <a:gd name="connsiteX334" fmla="*/ 5367338 w 6322694"/>
                <a:gd name="connsiteY334" fmla="*/ 836295 h 3341370"/>
                <a:gd name="connsiteX335" fmla="*/ 5386388 w 6322694"/>
                <a:gd name="connsiteY335" fmla="*/ 817245 h 3341370"/>
                <a:gd name="connsiteX336" fmla="*/ 5386388 w 6322694"/>
                <a:gd name="connsiteY336" fmla="*/ 817245 h 3341370"/>
                <a:gd name="connsiteX337" fmla="*/ 5367338 w 6322694"/>
                <a:gd name="connsiteY337" fmla="*/ 798195 h 3341370"/>
                <a:gd name="connsiteX338" fmla="*/ 5365433 w 6322694"/>
                <a:gd name="connsiteY338" fmla="*/ 798195 h 3341370"/>
                <a:gd name="connsiteX339" fmla="*/ 5346383 w 6322694"/>
                <a:gd name="connsiteY339" fmla="*/ 817245 h 3341370"/>
                <a:gd name="connsiteX340" fmla="*/ 5346383 w 6322694"/>
                <a:gd name="connsiteY340" fmla="*/ 817245 h 3341370"/>
                <a:gd name="connsiteX341" fmla="*/ 5365433 w 6322694"/>
                <a:gd name="connsiteY341" fmla="*/ 836295 h 3341370"/>
                <a:gd name="connsiteX342" fmla="*/ 4798695 w 6322694"/>
                <a:gd name="connsiteY342" fmla="*/ 836295 h 3341370"/>
                <a:gd name="connsiteX343" fmla="*/ 4798695 w 6322694"/>
                <a:gd name="connsiteY343" fmla="*/ 836295 h 3341370"/>
                <a:gd name="connsiteX344" fmla="*/ 4817745 w 6322694"/>
                <a:gd name="connsiteY344" fmla="*/ 817245 h 3341370"/>
                <a:gd name="connsiteX345" fmla="*/ 4817745 w 6322694"/>
                <a:gd name="connsiteY345" fmla="*/ 817245 h 3341370"/>
                <a:gd name="connsiteX346" fmla="*/ 4798695 w 6322694"/>
                <a:gd name="connsiteY346" fmla="*/ 798195 h 3341370"/>
                <a:gd name="connsiteX347" fmla="*/ 4798695 w 6322694"/>
                <a:gd name="connsiteY347" fmla="*/ 798195 h 3341370"/>
                <a:gd name="connsiteX348" fmla="*/ 4779645 w 6322694"/>
                <a:gd name="connsiteY348" fmla="*/ 817245 h 3341370"/>
                <a:gd name="connsiteX349" fmla="*/ 4779645 w 6322694"/>
                <a:gd name="connsiteY349" fmla="*/ 817245 h 3341370"/>
                <a:gd name="connsiteX350" fmla="*/ 4798695 w 6322694"/>
                <a:gd name="connsiteY350" fmla="*/ 836295 h 3341370"/>
                <a:gd name="connsiteX351" fmla="*/ 4939665 w 6322694"/>
                <a:gd name="connsiteY351" fmla="*/ 836295 h 3341370"/>
                <a:gd name="connsiteX352" fmla="*/ 4939665 w 6322694"/>
                <a:gd name="connsiteY352" fmla="*/ 836295 h 3341370"/>
                <a:gd name="connsiteX353" fmla="*/ 4958715 w 6322694"/>
                <a:gd name="connsiteY353" fmla="*/ 817245 h 3341370"/>
                <a:gd name="connsiteX354" fmla="*/ 4958715 w 6322694"/>
                <a:gd name="connsiteY354" fmla="*/ 817245 h 3341370"/>
                <a:gd name="connsiteX355" fmla="*/ 4939665 w 6322694"/>
                <a:gd name="connsiteY355" fmla="*/ 798195 h 3341370"/>
                <a:gd name="connsiteX356" fmla="*/ 4939665 w 6322694"/>
                <a:gd name="connsiteY356" fmla="*/ 798195 h 3341370"/>
                <a:gd name="connsiteX357" fmla="*/ 4920615 w 6322694"/>
                <a:gd name="connsiteY357" fmla="*/ 817245 h 3341370"/>
                <a:gd name="connsiteX358" fmla="*/ 4920615 w 6322694"/>
                <a:gd name="connsiteY358" fmla="*/ 817245 h 3341370"/>
                <a:gd name="connsiteX359" fmla="*/ 4939665 w 6322694"/>
                <a:gd name="connsiteY359" fmla="*/ 836295 h 3341370"/>
                <a:gd name="connsiteX360" fmla="*/ 4845368 w 6322694"/>
                <a:gd name="connsiteY360" fmla="*/ 836295 h 3341370"/>
                <a:gd name="connsiteX361" fmla="*/ 4845368 w 6322694"/>
                <a:gd name="connsiteY361" fmla="*/ 836295 h 3341370"/>
                <a:gd name="connsiteX362" fmla="*/ 4864418 w 6322694"/>
                <a:gd name="connsiteY362" fmla="*/ 817245 h 3341370"/>
                <a:gd name="connsiteX363" fmla="*/ 4864418 w 6322694"/>
                <a:gd name="connsiteY363" fmla="*/ 817245 h 3341370"/>
                <a:gd name="connsiteX364" fmla="*/ 4845368 w 6322694"/>
                <a:gd name="connsiteY364" fmla="*/ 798195 h 3341370"/>
                <a:gd name="connsiteX365" fmla="*/ 4845368 w 6322694"/>
                <a:gd name="connsiteY365" fmla="*/ 798195 h 3341370"/>
                <a:gd name="connsiteX366" fmla="*/ 4826318 w 6322694"/>
                <a:gd name="connsiteY366" fmla="*/ 817245 h 3341370"/>
                <a:gd name="connsiteX367" fmla="*/ 4826318 w 6322694"/>
                <a:gd name="connsiteY367" fmla="*/ 817245 h 3341370"/>
                <a:gd name="connsiteX368" fmla="*/ 4845368 w 6322694"/>
                <a:gd name="connsiteY368" fmla="*/ 836295 h 3341370"/>
                <a:gd name="connsiteX369" fmla="*/ 4892993 w 6322694"/>
                <a:gd name="connsiteY369" fmla="*/ 836295 h 3341370"/>
                <a:gd name="connsiteX370" fmla="*/ 4892993 w 6322694"/>
                <a:gd name="connsiteY370" fmla="*/ 836295 h 3341370"/>
                <a:gd name="connsiteX371" fmla="*/ 4912043 w 6322694"/>
                <a:gd name="connsiteY371" fmla="*/ 817245 h 3341370"/>
                <a:gd name="connsiteX372" fmla="*/ 4912043 w 6322694"/>
                <a:gd name="connsiteY372" fmla="*/ 817245 h 3341370"/>
                <a:gd name="connsiteX373" fmla="*/ 4892993 w 6322694"/>
                <a:gd name="connsiteY373" fmla="*/ 798195 h 3341370"/>
                <a:gd name="connsiteX374" fmla="*/ 4892993 w 6322694"/>
                <a:gd name="connsiteY374" fmla="*/ 798195 h 3341370"/>
                <a:gd name="connsiteX375" fmla="*/ 4873943 w 6322694"/>
                <a:gd name="connsiteY375" fmla="*/ 817245 h 3341370"/>
                <a:gd name="connsiteX376" fmla="*/ 4873943 w 6322694"/>
                <a:gd name="connsiteY376" fmla="*/ 817245 h 3341370"/>
                <a:gd name="connsiteX377" fmla="*/ 4892993 w 6322694"/>
                <a:gd name="connsiteY377" fmla="*/ 836295 h 3341370"/>
                <a:gd name="connsiteX378" fmla="*/ 5271135 w 6322694"/>
                <a:gd name="connsiteY378" fmla="*/ 836295 h 3341370"/>
                <a:gd name="connsiteX379" fmla="*/ 5271135 w 6322694"/>
                <a:gd name="connsiteY379" fmla="*/ 836295 h 3341370"/>
                <a:gd name="connsiteX380" fmla="*/ 5290185 w 6322694"/>
                <a:gd name="connsiteY380" fmla="*/ 817245 h 3341370"/>
                <a:gd name="connsiteX381" fmla="*/ 5290185 w 6322694"/>
                <a:gd name="connsiteY381" fmla="*/ 817245 h 3341370"/>
                <a:gd name="connsiteX382" fmla="*/ 5271135 w 6322694"/>
                <a:gd name="connsiteY382" fmla="*/ 798195 h 3341370"/>
                <a:gd name="connsiteX383" fmla="*/ 5271135 w 6322694"/>
                <a:gd name="connsiteY383" fmla="*/ 798195 h 3341370"/>
                <a:gd name="connsiteX384" fmla="*/ 5252085 w 6322694"/>
                <a:gd name="connsiteY384" fmla="*/ 817245 h 3341370"/>
                <a:gd name="connsiteX385" fmla="*/ 5252085 w 6322694"/>
                <a:gd name="connsiteY385" fmla="*/ 817245 h 3341370"/>
                <a:gd name="connsiteX386" fmla="*/ 5271135 w 6322694"/>
                <a:gd name="connsiteY386" fmla="*/ 836295 h 3341370"/>
                <a:gd name="connsiteX387" fmla="*/ 5366385 w 6322694"/>
                <a:gd name="connsiteY387" fmla="*/ 884873 h 3341370"/>
                <a:gd name="connsiteX388" fmla="*/ 5366385 w 6322694"/>
                <a:gd name="connsiteY388" fmla="*/ 884873 h 3341370"/>
                <a:gd name="connsiteX389" fmla="*/ 5386388 w 6322694"/>
                <a:gd name="connsiteY389" fmla="*/ 864870 h 3341370"/>
                <a:gd name="connsiteX390" fmla="*/ 5386388 w 6322694"/>
                <a:gd name="connsiteY390" fmla="*/ 864870 h 3341370"/>
                <a:gd name="connsiteX391" fmla="*/ 5366385 w 6322694"/>
                <a:gd name="connsiteY391" fmla="*/ 844868 h 3341370"/>
                <a:gd name="connsiteX392" fmla="*/ 5366385 w 6322694"/>
                <a:gd name="connsiteY392" fmla="*/ 844868 h 3341370"/>
                <a:gd name="connsiteX393" fmla="*/ 5346383 w 6322694"/>
                <a:gd name="connsiteY393" fmla="*/ 864870 h 3341370"/>
                <a:gd name="connsiteX394" fmla="*/ 5346383 w 6322694"/>
                <a:gd name="connsiteY394" fmla="*/ 864870 h 3341370"/>
                <a:gd name="connsiteX395" fmla="*/ 5366385 w 6322694"/>
                <a:gd name="connsiteY395" fmla="*/ 884873 h 3341370"/>
                <a:gd name="connsiteX396" fmla="*/ 4608195 w 6322694"/>
                <a:gd name="connsiteY396" fmla="*/ 836295 h 3341370"/>
                <a:gd name="connsiteX397" fmla="*/ 4610100 w 6322694"/>
                <a:gd name="connsiteY397" fmla="*/ 836295 h 3341370"/>
                <a:gd name="connsiteX398" fmla="*/ 4629150 w 6322694"/>
                <a:gd name="connsiteY398" fmla="*/ 817245 h 3341370"/>
                <a:gd name="connsiteX399" fmla="*/ 4629150 w 6322694"/>
                <a:gd name="connsiteY399" fmla="*/ 817245 h 3341370"/>
                <a:gd name="connsiteX400" fmla="*/ 4610100 w 6322694"/>
                <a:gd name="connsiteY400" fmla="*/ 798195 h 3341370"/>
                <a:gd name="connsiteX401" fmla="*/ 4608195 w 6322694"/>
                <a:gd name="connsiteY401" fmla="*/ 798195 h 3341370"/>
                <a:gd name="connsiteX402" fmla="*/ 4589145 w 6322694"/>
                <a:gd name="connsiteY402" fmla="*/ 817245 h 3341370"/>
                <a:gd name="connsiteX403" fmla="*/ 4589145 w 6322694"/>
                <a:gd name="connsiteY403" fmla="*/ 817245 h 3341370"/>
                <a:gd name="connsiteX404" fmla="*/ 4608195 w 6322694"/>
                <a:gd name="connsiteY404" fmla="*/ 836295 h 3341370"/>
                <a:gd name="connsiteX405" fmla="*/ 4372928 w 6322694"/>
                <a:gd name="connsiteY405" fmla="*/ 836295 h 3341370"/>
                <a:gd name="connsiteX406" fmla="*/ 4372928 w 6322694"/>
                <a:gd name="connsiteY406" fmla="*/ 836295 h 3341370"/>
                <a:gd name="connsiteX407" fmla="*/ 4391978 w 6322694"/>
                <a:gd name="connsiteY407" fmla="*/ 817245 h 3341370"/>
                <a:gd name="connsiteX408" fmla="*/ 4391978 w 6322694"/>
                <a:gd name="connsiteY408" fmla="*/ 817245 h 3341370"/>
                <a:gd name="connsiteX409" fmla="*/ 4372928 w 6322694"/>
                <a:gd name="connsiteY409" fmla="*/ 798195 h 3341370"/>
                <a:gd name="connsiteX410" fmla="*/ 4372928 w 6322694"/>
                <a:gd name="connsiteY410" fmla="*/ 798195 h 3341370"/>
                <a:gd name="connsiteX411" fmla="*/ 4353878 w 6322694"/>
                <a:gd name="connsiteY411" fmla="*/ 817245 h 3341370"/>
                <a:gd name="connsiteX412" fmla="*/ 4353878 w 6322694"/>
                <a:gd name="connsiteY412" fmla="*/ 817245 h 3341370"/>
                <a:gd name="connsiteX413" fmla="*/ 4372928 w 6322694"/>
                <a:gd name="connsiteY413" fmla="*/ 836295 h 3341370"/>
                <a:gd name="connsiteX414" fmla="*/ 4419600 w 6322694"/>
                <a:gd name="connsiteY414" fmla="*/ 836295 h 3341370"/>
                <a:gd name="connsiteX415" fmla="*/ 4419600 w 6322694"/>
                <a:gd name="connsiteY415" fmla="*/ 836295 h 3341370"/>
                <a:gd name="connsiteX416" fmla="*/ 4438650 w 6322694"/>
                <a:gd name="connsiteY416" fmla="*/ 817245 h 3341370"/>
                <a:gd name="connsiteX417" fmla="*/ 4438650 w 6322694"/>
                <a:gd name="connsiteY417" fmla="*/ 817245 h 3341370"/>
                <a:gd name="connsiteX418" fmla="*/ 4419600 w 6322694"/>
                <a:gd name="connsiteY418" fmla="*/ 798195 h 3341370"/>
                <a:gd name="connsiteX419" fmla="*/ 4419600 w 6322694"/>
                <a:gd name="connsiteY419" fmla="*/ 798195 h 3341370"/>
                <a:gd name="connsiteX420" fmla="*/ 4400550 w 6322694"/>
                <a:gd name="connsiteY420" fmla="*/ 817245 h 3341370"/>
                <a:gd name="connsiteX421" fmla="*/ 4400550 w 6322694"/>
                <a:gd name="connsiteY421" fmla="*/ 817245 h 3341370"/>
                <a:gd name="connsiteX422" fmla="*/ 4419600 w 6322694"/>
                <a:gd name="connsiteY422" fmla="*/ 836295 h 3341370"/>
                <a:gd name="connsiteX423" fmla="*/ 4278630 w 6322694"/>
                <a:gd name="connsiteY423" fmla="*/ 836295 h 3341370"/>
                <a:gd name="connsiteX424" fmla="*/ 4278630 w 6322694"/>
                <a:gd name="connsiteY424" fmla="*/ 836295 h 3341370"/>
                <a:gd name="connsiteX425" fmla="*/ 4297680 w 6322694"/>
                <a:gd name="connsiteY425" fmla="*/ 817245 h 3341370"/>
                <a:gd name="connsiteX426" fmla="*/ 4297680 w 6322694"/>
                <a:gd name="connsiteY426" fmla="*/ 817245 h 3341370"/>
                <a:gd name="connsiteX427" fmla="*/ 4278630 w 6322694"/>
                <a:gd name="connsiteY427" fmla="*/ 798195 h 3341370"/>
                <a:gd name="connsiteX428" fmla="*/ 4278630 w 6322694"/>
                <a:gd name="connsiteY428" fmla="*/ 798195 h 3341370"/>
                <a:gd name="connsiteX429" fmla="*/ 4259580 w 6322694"/>
                <a:gd name="connsiteY429" fmla="*/ 817245 h 3341370"/>
                <a:gd name="connsiteX430" fmla="*/ 4259580 w 6322694"/>
                <a:gd name="connsiteY430" fmla="*/ 817245 h 3341370"/>
                <a:gd name="connsiteX431" fmla="*/ 4278630 w 6322694"/>
                <a:gd name="connsiteY431" fmla="*/ 836295 h 3341370"/>
                <a:gd name="connsiteX432" fmla="*/ 4325303 w 6322694"/>
                <a:gd name="connsiteY432" fmla="*/ 836295 h 3341370"/>
                <a:gd name="connsiteX433" fmla="*/ 4325303 w 6322694"/>
                <a:gd name="connsiteY433" fmla="*/ 836295 h 3341370"/>
                <a:gd name="connsiteX434" fmla="*/ 4344353 w 6322694"/>
                <a:gd name="connsiteY434" fmla="*/ 817245 h 3341370"/>
                <a:gd name="connsiteX435" fmla="*/ 4344353 w 6322694"/>
                <a:gd name="connsiteY435" fmla="*/ 817245 h 3341370"/>
                <a:gd name="connsiteX436" fmla="*/ 4325303 w 6322694"/>
                <a:gd name="connsiteY436" fmla="*/ 798195 h 3341370"/>
                <a:gd name="connsiteX437" fmla="*/ 4325303 w 6322694"/>
                <a:gd name="connsiteY437" fmla="*/ 798195 h 3341370"/>
                <a:gd name="connsiteX438" fmla="*/ 4306253 w 6322694"/>
                <a:gd name="connsiteY438" fmla="*/ 817245 h 3341370"/>
                <a:gd name="connsiteX439" fmla="*/ 4306253 w 6322694"/>
                <a:gd name="connsiteY439" fmla="*/ 817245 h 3341370"/>
                <a:gd name="connsiteX440" fmla="*/ 4325303 w 6322694"/>
                <a:gd name="connsiteY440" fmla="*/ 836295 h 3341370"/>
                <a:gd name="connsiteX441" fmla="*/ 4467225 w 6322694"/>
                <a:gd name="connsiteY441" fmla="*/ 836295 h 3341370"/>
                <a:gd name="connsiteX442" fmla="*/ 4467225 w 6322694"/>
                <a:gd name="connsiteY442" fmla="*/ 836295 h 3341370"/>
                <a:gd name="connsiteX443" fmla="*/ 4486275 w 6322694"/>
                <a:gd name="connsiteY443" fmla="*/ 817245 h 3341370"/>
                <a:gd name="connsiteX444" fmla="*/ 4486275 w 6322694"/>
                <a:gd name="connsiteY444" fmla="*/ 817245 h 3341370"/>
                <a:gd name="connsiteX445" fmla="*/ 4467225 w 6322694"/>
                <a:gd name="connsiteY445" fmla="*/ 798195 h 3341370"/>
                <a:gd name="connsiteX446" fmla="*/ 4467225 w 6322694"/>
                <a:gd name="connsiteY446" fmla="*/ 798195 h 3341370"/>
                <a:gd name="connsiteX447" fmla="*/ 4448175 w 6322694"/>
                <a:gd name="connsiteY447" fmla="*/ 817245 h 3341370"/>
                <a:gd name="connsiteX448" fmla="*/ 4448175 w 6322694"/>
                <a:gd name="connsiteY448" fmla="*/ 817245 h 3341370"/>
                <a:gd name="connsiteX449" fmla="*/ 4467225 w 6322694"/>
                <a:gd name="connsiteY449" fmla="*/ 836295 h 3341370"/>
                <a:gd name="connsiteX450" fmla="*/ 4513898 w 6322694"/>
                <a:gd name="connsiteY450" fmla="*/ 836295 h 3341370"/>
                <a:gd name="connsiteX451" fmla="*/ 4513898 w 6322694"/>
                <a:gd name="connsiteY451" fmla="*/ 836295 h 3341370"/>
                <a:gd name="connsiteX452" fmla="*/ 4532948 w 6322694"/>
                <a:gd name="connsiteY452" fmla="*/ 817245 h 3341370"/>
                <a:gd name="connsiteX453" fmla="*/ 4532948 w 6322694"/>
                <a:gd name="connsiteY453" fmla="*/ 817245 h 3341370"/>
                <a:gd name="connsiteX454" fmla="*/ 4513898 w 6322694"/>
                <a:gd name="connsiteY454" fmla="*/ 798195 h 3341370"/>
                <a:gd name="connsiteX455" fmla="*/ 4513898 w 6322694"/>
                <a:gd name="connsiteY455" fmla="*/ 798195 h 3341370"/>
                <a:gd name="connsiteX456" fmla="*/ 4494848 w 6322694"/>
                <a:gd name="connsiteY456" fmla="*/ 817245 h 3341370"/>
                <a:gd name="connsiteX457" fmla="*/ 4494848 w 6322694"/>
                <a:gd name="connsiteY457" fmla="*/ 817245 h 3341370"/>
                <a:gd name="connsiteX458" fmla="*/ 4513898 w 6322694"/>
                <a:gd name="connsiteY458" fmla="*/ 836295 h 3341370"/>
                <a:gd name="connsiteX459" fmla="*/ 4561523 w 6322694"/>
                <a:gd name="connsiteY459" fmla="*/ 836295 h 3341370"/>
                <a:gd name="connsiteX460" fmla="*/ 4561523 w 6322694"/>
                <a:gd name="connsiteY460" fmla="*/ 836295 h 3341370"/>
                <a:gd name="connsiteX461" fmla="*/ 4580573 w 6322694"/>
                <a:gd name="connsiteY461" fmla="*/ 817245 h 3341370"/>
                <a:gd name="connsiteX462" fmla="*/ 4580573 w 6322694"/>
                <a:gd name="connsiteY462" fmla="*/ 817245 h 3341370"/>
                <a:gd name="connsiteX463" fmla="*/ 4561523 w 6322694"/>
                <a:gd name="connsiteY463" fmla="*/ 798195 h 3341370"/>
                <a:gd name="connsiteX464" fmla="*/ 4561523 w 6322694"/>
                <a:gd name="connsiteY464" fmla="*/ 798195 h 3341370"/>
                <a:gd name="connsiteX465" fmla="*/ 4542473 w 6322694"/>
                <a:gd name="connsiteY465" fmla="*/ 817245 h 3341370"/>
                <a:gd name="connsiteX466" fmla="*/ 4542473 w 6322694"/>
                <a:gd name="connsiteY466" fmla="*/ 817245 h 3341370"/>
                <a:gd name="connsiteX467" fmla="*/ 4561523 w 6322694"/>
                <a:gd name="connsiteY467" fmla="*/ 836295 h 3341370"/>
                <a:gd name="connsiteX468" fmla="*/ 4230053 w 6322694"/>
                <a:gd name="connsiteY468" fmla="*/ 836295 h 3341370"/>
                <a:gd name="connsiteX469" fmla="*/ 4231958 w 6322694"/>
                <a:gd name="connsiteY469" fmla="*/ 836295 h 3341370"/>
                <a:gd name="connsiteX470" fmla="*/ 4251008 w 6322694"/>
                <a:gd name="connsiteY470" fmla="*/ 817245 h 3341370"/>
                <a:gd name="connsiteX471" fmla="*/ 4251008 w 6322694"/>
                <a:gd name="connsiteY471" fmla="*/ 817245 h 3341370"/>
                <a:gd name="connsiteX472" fmla="*/ 4231958 w 6322694"/>
                <a:gd name="connsiteY472" fmla="*/ 798195 h 3341370"/>
                <a:gd name="connsiteX473" fmla="*/ 4230053 w 6322694"/>
                <a:gd name="connsiteY473" fmla="*/ 798195 h 3341370"/>
                <a:gd name="connsiteX474" fmla="*/ 4211003 w 6322694"/>
                <a:gd name="connsiteY474" fmla="*/ 817245 h 3341370"/>
                <a:gd name="connsiteX475" fmla="*/ 4211003 w 6322694"/>
                <a:gd name="connsiteY475" fmla="*/ 817245 h 3341370"/>
                <a:gd name="connsiteX476" fmla="*/ 4230053 w 6322694"/>
                <a:gd name="connsiteY476" fmla="*/ 836295 h 3341370"/>
                <a:gd name="connsiteX477" fmla="*/ 4561523 w 6322694"/>
                <a:gd name="connsiteY477" fmla="*/ 695325 h 3341370"/>
                <a:gd name="connsiteX478" fmla="*/ 4561523 w 6322694"/>
                <a:gd name="connsiteY478" fmla="*/ 695325 h 3341370"/>
                <a:gd name="connsiteX479" fmla="*/ 4580573 w 6322694"/>
                <a:gd name="connsiteY479" fmla="*/ 676275 h 3341370"/>
                <a:gd name="connsiteX480" fmla="*/ 4580573 w 6322694"/>
                <a:gd name="connsiteY480" fmla="*/ 676275 h 3341370"/>
                <a:gd name="connsiteX481" fmla="*/ 4561523 w 6322694"/>
                <a:gd name="connsiteY481" fmla="*/ 657225 h 3341370"/>
                <a:gd name="connsiteX482" fmla="*/ 4561523 w 6322694"/>
                <a:gd name="connsiteY482" fmla="*/ 657225 h 3341370"/>
                <a:gd name="connsiteX483" fmla="*/ 4542473 w 6322694"/>
                <a:gd name="connsiteY483" fmla="*/ 676275 h 3341370"/>
                <a:gd name="connsiteX484" fmla="*/ 4542473 w 6322694"/>
                <a:gd name="connsiteY484" fmla="*/ 676275 h 3341370"/>
                <a:gd name="connsiteX485" fmla="*/ 4561523 w 6322694"/>
                <a:gd name="connsiteY485" fmla="*/ 695325 h 3341370"/>
                <a:gd name="connsiteX486" fmla="*/ 4467225 w 6322694"/>
                <a:gd name="connsiteY486" fmla="*/ 695325 h 3341370"/>
                <a:gd name="connsiteX487" fmla="*/ 4467225 w 6322694"/>
                <a:gd name="connsiteY487" fmla="*/ 695325 h 3341370"/>
                <a:gd name="connsiteX488" fmla="*/ 4486275 w 6322694"/>
                <a:gd name="connsiteY488" fmla="*/ 676275 h 3341370"/>
                <a:gd name="connsiteX489" fmla="*/ 4486275 w 6322694"/>
                <a:gd name="connsiteY489" fmla="*/ 676275 h 3341370"/>
                <a:gd name="connsiteX490" fmla="*/ 4467225 w 6322694"/>
                <a:gd name="connsiteY490" fmla="*/ 657225 h 3341370"/>
                <a:gd name="connsiteX491" fmla="*/ 4467225 w 6322694"/>
                <a:gd name="connsiteY491" fmla="*/ 657225 h 3341370"/>
                <a:gd name="connsiteX492" fmla="*/ 4448175 w 6322694"/>
                <a:gd name="connsiteY492" fmla="*/ 676275 h 3341370"/>
                <a:gd name="connsiteX493" fmla="*/ 4448175 w 6322694"/>
                <a:gd name="connsiteY493" fmla="*/ 676275 h 3341370"/>
                <a:gd name="connsiteX494" fmla="*/ 4467225 w 6322694"/>
                <a:gd name="connsiteY494" fmla="*/ 695325 h 3341370"/>
                <a:gd name="connsiteX495" fmla="*/ 4608195 w 6322694"/>
                <a:gd name="connsiteY495" fmla="*/ 695325 h 3341370"/>
                <a:gd name="connsiteX496" fmla="*/ 4610100 w 6322694"/>
                <a:gd name="connsiteY496" fmla="*/ 695325 h 3341370"/>
                <a:gd name="connsiteX497" fmla="*/ 4629150 w 6322694"/>
                <a:gd name="connsiteY497" fmla="*/ 676275 h 3341370"/>
                <a:gd name="connsiteX498" fmla="*/ 4629150 w 6322694"/>
                <a:gd name="connsiteY498" fmla="*/ 676275 h 3341370"/>
                <a:gd name="connsiteX499" fmla="*/ 4610100 w 6322694"/>
                <a:gd name="connsiteY499" fmla="*/ 657225 h 3341370"/>
                <a:gd name="connsiteX500" fmla="*/ 4608195 w 6322694"/>
                <a:gd name="connsiteY500" fmla="*/ 657225 h 3341370"/>
                <a:gd name="connsiteX501" fmla="*/ 4589145 w 6322694"/>
                <a:gd name="connsiteY501" fmla="*/ 676275 h 3341370"/>
                <a:gd name="connsiteX502" fmla="*/ 4589145 w 6322694"/>
                <a:gd name="connsiteY502" fmla="*/ 676275 h 3341370"/>
                <a:gd name="connsiteX503" fmla="*/ 4608195 w 6322694"/>
                <a:gd name="connsiteY503" fmla="*/ 695325 h 3341370"/>
                <a:gd name="connsiteX504" fmla="*/ 4513898 w 6322694"/>
                <a:gd name="connsiteY504" fmla="*/ 695325 h 3341370"/>
                <a:gd name="connsiteX505" fmla="*/ 4513898 w 6322694"/>
                <a:gd name="connsiteY505" fmla="*/ 695325 h 3341370"/>
                <a:gd name="connsiteX506" fmla="*/ 4532948 w 6322694"/>
                <a:gd name="connsiteY506" fmla="*/ 676275 h 3341370"/>
                <a:gd name="connsiteX507" fmla="*/ 4532948 w 6322694"/>
                <a:gd name="connsiteY507" fmla="*/ 676275 h 3341370"/>
                <a:gd name="connsiteX508" fmla="*/ 4513898 w 6322694"/>
                <a:gd name="connsiteY508" fmla="*/ 657225 h 3341370"/>
                <a:gd name="connsiteX509" fmla="*/ 4513898 w 6322694"/>
                <a:gd name="connsiteY509" fmla="*/ 657225 h 3341370"/>
                <a:gd name="connsiteX510" fmla="*/ 4494848 w 6322694"/>
                <a:gd name="connsiteY510" fmla="*/ 676275 h 3341370"/>
                <a:gd name="connsiteX511" fmla="*/ 4494848 w 6322694"/>
                <a:gd name="connsiteY511" fmla="*/ 676275 h 3341370"/>
                <a:gd name="connsiteX512" fmla="*/ 4513898 w 6322694"/>
                <a:gd name="connsiteY512" fmla="*/ 695325 h 3341370"/>
                <a:gd name="connsiteX513" fmla="*/ 4751070 w 6322694"/>
                <a:gd name="connsiteY513" fmla="*/ 695325 h 3341370"/>
                <a:gd name="connsiteX514" fmla="*/ 4751070 w 6322694"/>
                <a:gd name="connsiteY514" fmla="*/ 695325 h 3341370"/>
                <a:gd name="connsiteX515" fmla="*/ 4770120 w 6322694"/>
                <a:gd name="connsiteY515" fmla="*/ 676275 h 3341370"/>
                <a:gd name="connsiteX516" fmla="*/ 4770120 w 6322694"/>
                <a:gd name="connsiteY516" fmla="*/ 676275 h 3341370"/>
                <a:gd name="connsiteX517" fmla="*/ 4751070 w 6322694"/>
                <a:gd name="connsiteY517" fmla="*/ 657225 h 3341370"/>
                <a:gd name="connsiteX518" fmla="*/ 4751070 w 6322694"/>
                <a:gd name="connsiteY518" fmla="*/ 657225 h 3341370"/>
                <a:gd name="connsiteX519" fmla="*/ 4732020 w 6322694"/>
                <a:gd name="connsiteY519" fmla="*/ 676275 h 3341370"/>
                <a:gd name="connsiteX520" fmla="*/ 4732020 w 6322694"/>
                <a:gd name="connsiteY520" fmla="*/ 676275 h 3341370"/>
                <a:gd name="connsiteX521" fmla="*/ 4751070 w 6322694"/>
                <a:gd name="connsiteY521" fmla="*/ 695325 h 3341370"/>
                <a:gd name="connsiteX522" fmla="*/ 4798695 w 6322694"/>
                <a:gd name="connsiteY522" fmla="*/ 695325 h 3341370"/>
                <a:gd name="connsiteX523" fmla="*/ 4798695 w 6322694"/>
                <a:gd name="connsiteY523" fmla="*/ 695325 h 3341370"/>
                <a:gd name="connsiteX524" fmla="*/ 4817745 w 6322694"/>
                <a:gd name="connsiteY524" fmla="*/ 676275 h 3341370"/>
                <a:gd name="connsiteX525" fmla="*/ 4817745 w 6322694"/>
                <a:gd name="connsiteY525" fmla="*/ 676275 h 3341370"/>
                <a:gd name="connsiteX526" fmla="*/ 4798695 w 6322694"/>
                <a:gd name="connsiteY526" fmla="*/ 657225 h 3341370"/>
                <a:gd name="connsiteX527" fmla="*/ 4798695 w 6322694"/>
                <a:gd name="connsiteY527" fmla="*/ 657225 h 3341370"/>
                <a:gd name="connsiteX528" fmla="*/ 4779645 w 6322694"/>
                <a:gd name="connsiteY528" fmla="*/ 676275 h 3341370"/>
                <a:gd name="connsiteX529" fmla="*/ 4779645 w 6322694"/>
                <a:gd name="connsiteY529" fmla="*/ 676275 h 3341370"/>
                <a:gd name="connsiteX530" fmla="*/ 4798695 w 6322694"/>
                <a:gd name="connsiteY530" fmla="*/ 695325 h 3341370"/>
                <a:gd name="connsiteX531" fmla="*/ 4704398 w 6322694"/>
                <a:gd name="connsiteY531" fmla="*/ 695325 h 3341370"/>
                <a:gd name="connsiteX532" fmla="*/ 4704398 w 6322694"/>
                <a:gd name="connsiteY532" fmla="*/ 695325 h 3341370"/>
                <a:gd name="connsiteX533" fmla="*/ 4723448 w 6322694"/>
                <a:gd name="connsiteY533" fmla="*/ 676275 h 3341370"/>
                <a:gd name="connsiteX534" fmla="*/ 4723448 w 6322694"/>
                <a:gd name="connsiteY534" fmla="*/ 676275 h 3341370"/>
                <a:gd name="connsiteX535" fmla="*/ 4704398 w 6322694"/>
                <a:gd name="connsiteY535" fmla="*/ 657225 h 3341370"/>
                <a:gd name="connsiteX536" fmla="*/ 4704398 w 6322694"/>
                <a:gd name="connsiteY536" fmla="*/ 657225 h 3341370"/>
                <a:gd name="connsiteX537" fmla="*/ 4685348 w 6322694"/>
                <a:gd name="connsiteY537" fmla="*/ 676275 h 3341370"/>
                <a:gd name="connsiteX538" fmla="*/ 4685348 w 6322694"/>
                <a:gd name="connsiteY538" fmla="*/ 676275 h 3341370"/>
                <a:gd name="connsiteX539" fmla="*/ 4704398 w 6322694"/>
                <a:gd name="connsiteY539" fmla="*/ 695325 h 3341370"/>
                <a:gd name="connsiteX540" fmla="*/ 4656773 w 6322694"/>
                <a:gd name="connsiteY540" fmla="*/ 695325 h 3341370"/>
                <a:gd name="connsiteX541" fmla="*/ 4656773 w 6322694"/>
                <a:gd name="connsiteY541" fmla="*/ 695325 h 3341370"/>
                <a:gd name="connsiteX542" fmla="*/ 4675823 w 6322694"/>
                <a:gd name="connsiteY542" fmla="*/ 676275 h 3341370"/>
                <a:gd name="connsiteX543" fmla="*/ 4675823 w 6322694"/>
                <a:gd name="connsiteY543" fmla="*/ 676275 h 3341370"/>
                <a:gd name="connsiteX544" fmla="*/ 4656773 w 6322694"/>
                <a:gd name="connsiteY544" fmla="*/ 657225 h 3341370"/>
                <a:gd name="connsiteX545" fmla="*/ 4656773 w 6322694"/>
                <a:gd name="connsiteY545" fmla="*/ 657225 h 3341370"/>
                <a:gd name="connsiteX546" fmla="*/ 4637723 w 6322694"/>
                <a:gd name="connsiteY546" fmla="*/ 676275 h 3341370"/>
                <a:gd name="connsiteX547" fmla="*/ 4637723 w 6322694"/>
                <a:gd name="connsiteY547" fmla="*/ 676275 h 3341370"/>
                <a:gd name="connsiteX548" fmla="*/ 4656773 w 6322694"/>
                <a:gd name="connsiteY548" fmla="*/ 695325 h 3341370"/>
                <a:gd name="connsiteX549" fmla="*/ 4230053 w 6322694"/>
                <a:gd name="connsiteY549" fmla="*/ 695325 h 3341370"/>
                <a:gd name="connsiteX550" fmla="*/ 4231958 w 6322694"/>
                <a:gd name="connsiteY550" fmla="*/ 695325 h 3341370"/>
                <a:gd name="connsiteX551" fmla="*/ 4251008 w 6322694"/>
                <a:gd name="connsiteY551" fmla="*/ 676275 h 3341370"/>
                <a:gd name="connsiteX552" fmla="*/ 4251008 w 6322694"/>
                <a:gd name="connsiteY552" fmla="*/ 676275 h 3341370"/>
                <a:gd name="connsiteX553" fmla="*/ 4231958 w 6322694"/>
                <a:gd name="connsiteY553" fmla="*/ 657225 h 3341370"/>
                <a:gd name="connsiteX554" fmla="*/ 4230053 w 6322694"/>
                <a:gd name="connsiteY554" fmla="*/ 657225 h 3341370"/>
                <a:gd name="connsiteX555" fmla="*/ 4211003 w 6322694"/>
                <a:gd name="connsiteY555" fmla="*/ 676275 h 3341370"/>
                <a:gd name="connsiteX556" fmla="*/ 4211003 w 6322694"/>
                <a:gd name="connsiteY556" fmla="*/ 676275 h 3341370"/>
                <a:gd name="connsiteX557" fmla="*/ 4230053 w 6322694"/>
                <a:gd name="connsiteY557" fmla="*/ 695325 h 3341370"/>
                <a:gd name="connsiteX558" fmla="*/ 4278630 w 6322694"/>
                <a:gd name="connsiteY558" fmla="*/ 695325 h 3341370"/>
                <a:gd name="connsiteX559" fmla="*/ 4278630 w 6322694"/>
                <a:gd name="connsiteY559" fmla="*/ 695325 h 3341370"/>
                <a:gd name="connsiteX560" fmla="*/ 4297680 w 6322694"/>
                <a:gd name="connsiteY560" fmla="*/ 676275 h 3341370"/>
                <a:gd name="connsiteX561" fmla="*/ 4297680 w 6322694"/>
                <a:gd name="connsiteY561" fmla="*/ 676275 h 3341370"/>
                <a:gd name="connsiteX562" fmla="*/ 4278630 w 6322694"/>
                <a:gd name="connsiteY562" fmla="*/ 657225 h 3341370"/>
                <a:gd name="connsiteX563" fmla="*/ 4278630 w 6322694"/>
                <a:gd name="connsiteY563" fmla="*/ 657225 h 3341370"/>
                <a:gd name="connsiteX564" fmla="*/ 4259580 w 6322694"/>
                <a:gd name="connsiteY564" fmla="*/ 676275 h 3341370"/>
                <a:gd name="connsiteX565" fmla="*/ 4259580 w 6322694"/>
                <a:gd name="connsiteY565" fmla="*/ 676275 h 3341370"/>
                <a:gd name="connsiteX566" fmla="*/ 4278630 w 6322694"/>
                <a:gd name="connsiteY566" fmla="*/ 695325 h 3341370"/>
                <a:gd name="connsiteX567" fmla="*/ 4372928 w 6322694"/>
                <a:gd name="connsiteY567" fmla="*/ 695325 h 3341370"/>
                <a:gd name="connsiteX568" fmla="*/ 4372928 w 6322694"/>
                <a:gd name="connsiteY568" fmla="*/ 695325 h 3341370"/>
                <a:gd name="connsiteX569" fmla="*/ 4391978 w 6322694"/>
                <a:gd name="connsiteY569" fmla="*/ 676275 h 3341370"/>
                <a:gd name="connsiteX570" fmla="*/ 4391978 w 6322694"/>
                <a:gd name="connsiteY570" fmla="*/ 676275 h 3341370"/>
                <a:gd name="connsiteX571" fmla="*/ 4372928 w 6322694"/>
                <a:gd name="connsiteY571" fmla="*/ 657225 h 3341370"/>
                <a:gd name="connsiteX572" fmla="*/ 4372928 w 6322694"/>
                <a:gd name="connsiteY572" fmla="*/ 657225 h 3341370"/>
                <a:gd name="connsiteX573" fmla="*/ 4353878 w 6322694"/>
                <a:gd name="connsiteY573" fmla="*/ 676275 h 3341370"/>
                <a:gd name="connsiteX574" fmla="*/ 4353878 w 6322694"/>
                <a:gd name="connsiteY574" fmla="*/ 676275 h 3341370"/>
                <a:gd name="connsiteX575" fmla="*/ 4372928 w 6322694"/>
                <a:gd name="connsiteY575" fmla="*/ 695325 h 3341370"/>
                <a:gd name="connsiteX576" fmla="*/ 4419600 w 6322694"/>
                <a:gd name="connsiteY576" fmla="*/ 695325 h 3341370"/>
                <a:gd name="connsiteX577" fmla="*/ 4419600 w 6322694"/>
                <a:gd name="connsiteY577" fmla="*/ 695325 h 3341370"/>
                <a:gd name="connsiteX578" fmla="*/ 4438650 w 6322694"/>
                <a:gd name="connsiteY578" fmla="*/ 676275 h 3341370"/>
                <a:gd name="connsiteX579" fmla="*/ 4438650 w 6322694"/>
                <a:gd name="connsiteY579" fmla="*/ 676275 h 3341370"/>
                <a:gd name="connsiteX580" fmla="*/ 4419600 w 6322694"/>
                <a:gd name="connsiteY580" fmla="*/ 657225 h 3341370"/>
                <a:gd name="connsiteX581" fmla="*/ 4419600 w 6322694"/>
                <a:gd name="connsiteY581" fmla="*/ 657225 h 3341370"/>
                <a:gd name="connsiteX582" fmla="*/ 4400550 w 6322694"/>
                <a:gd name="connsiteY582" fmla="*/ 676275 h 3341370"/>
                <a:gd name="connsiteX583" fmla="*/ 4400550 w 6322694"/>
                <a:gd name="connsiteY583" fmla="*/ 676275 h 3341370"/>
                <a:gd name="connsiteX584" fmla="*/ 4419600 w 6322694"/>
                <a:gd name="connsiteY584" fmla="*/ 695325 h 3341370"/>
                <a:gd name="connsiteX585" fmla="*/ 4325303 w 6322694"/>
                <a:gd name="connsiteY585" fmla="*/ 695325 h 3341370"/>
                <a:gd name="connsiteX586" fmla="*/ 4325303 w 6322694"/>
                <a:gd name="connsiteY586" fmla="*/ 695325 h 3341370"/>
                <a:gd name="connsiteX587" fmla="*/ 4344353 w 6322694"/>
                <a:gd name="connsiteY587" fmla="*/ 676275 h 3341370"/>
                <a:gd name="connsiteX588" fmla="*/ 4344353 w 6322694"/>
                <a:gd name="connsiteY588" fmla="*/ 676275 h 3341370"/>
                <a:gd name="connsiteX589" fmla="*/ 4325303 w 6322694"/>
                <a:gd name="connsiteY589" fmla="*/ 657225 h 3341370"/>
                <a:gd name="connsiteX590" fmla="*/ 4325303 w 6322694"/>
                <a:gd name="connsiteY590" fmla="*/ 657225 h 3341370"/>
                <a:gd name="connsiteX591" fmla="*/ 4306253 w 6322694"/>
                <a:gd name="connsiteY591" fmla="*/ 676275 h 3341370"/>
                <a:gd name="connsiteX592" fmla="*/ 4306253 w 6322694"/>
                <a:gd name="connsiteY592" fmla="*/ 676275 h 3341370"/>
                <a:gd name="connsiteX593" fmla="*/ 4325303 w 6322694"/>
                <a:gd name="connsiteY593" fmla="*/ 695325 h 3341370"/>
                <a:gd name="connsiteX594" fmla="*/ 5082540 w 6322694"/>
                <a:gd name="connsiteY594" fmla="*/ 695325 h 3341370"/>
                <a:gd name="connsiteX595" fmla="*/ 5082540 w 6322694"/>
                <a:gd name="connsiteY595" fmla="*/ 695325 h 3341370"/>
                <a:gd name="connsiteX596" fmla="*/ 5101590 w 6322694"/>
                <a:gd name="connsiteY596" fmla="*/ 676275 h 3341370"/>
                <a:gd name="connsiteX597" fmla="*/ 5101590 w 6322694"/>
                <a:gd name="connsiteY597" fmla="*/ 676275 h 3341370"/>
                <a:gd name="connsiteX598" fmla="*/ 5082540 w 6322694"/>
                <a:gd name="connsiteY598" fmla="*/ 657225 h 3341370"/>
                <a:gd name="connsiteX599" fmla="*/ 5082540 w 6322694"/>
                <a:gd name="connsiteY599" fmla="*/ 657225 h 3341370"/>
                <a:gd name="connsiteX600" fmla="*/ 5063490 w 6322694"/>
                <a:gd name="connsiteY600" fmla="*/ 676275 h 3341370"/>
                <a:gd name="connsiteX601" fmla="*/ 5063490 w 6322694"/>
                <a:gd name="connsiteY601" fmla="*/ 676275 h 3341370"/>
                <a:gd name="connsiteX602" fmla="*/ 5082540 w 6322694"/>
                <a:gd name="connsiteY602" fmla="*/ 695325 h 3341370"/>
                <a:gd name="connsiteX603" fmla="*/ 4939665 w 6322694"/>
                <a:gd name="connsiteY603" fmla="*/ 695325 h 3341370"/>
                <a:gd name="connsiteX604" fmla="*/ 4939665 w 6322694"/>
                <a:gd name="connsiteY604" fmla="*/ 695325 h 3341370"/>
                <a:gd name="connsiteX605" fmla="*/ 4958715 w 6322694"/>
                <a:gd name="connsiteY605" fmla="*/ 676275 h 3341370"/>
                <a:gd name="connsiteX606" fmla="*/ 4958715 w 6322694"/>
                <a:gd name="connsiteY606" fmla="*/ 676275 h 3341370"/>
                <a:gd name="connsiteX607" fmla="*/ 4939665 w 6322694"/>
                <a:gd name="connsiteY607" fmla="*/ 657225 h 3341370"/>
                <a:gd name="connsiteX608" fmla="*/ 4939665 w 6322694"/>
                <a:gd name="connsiteY608" fmla="*/ 657225 h 3341370"/>
                <a:gd name="connsiteX609" fmla="*/ 4920615 w 6322694"/>
                <a:gd name="connsiteY609" fmla="*/ 676275 h 3341370"/>
                <a:gd name="connsiteX610" fmla="*/ 4920615 w 6322694"/>
                <a:gd name="connsiteY610" fmla="*/ 676275 h 3341370"/>
                <a:gd name="connsiteX611" fmla="*/ 4939665 w 6322694"/>
                <a:gd name="connsiteY611" fmla="*/ 695325 h 3341370"/>
                <a:gd name="connsiteX612" fmla="*/ 4892993 w 6322694"/>
                <a:gd name="connsiteY612" fmla="*/ 695325 h 3341370"/>
                <a:gd name="connsiteX613" fmla="*/ 4892993 w 6322694"/>
                <a:gd name="connsiteY613" fmla="*/ 695325 h 3341370"/>
                <a:gd name="connsiteX614" fmla="*/ 4912043 w 6322694"/>
                <a:gd name="connsiteY614" fmla="*/ 676275 h 3341370"/>
                <a:gd name="connsiteX615" fmla="*/ 4912043 w 6322694"/>
                <a:gd name="connsiteY615" fmla="*/ 676275 h 3341370"/>
                <a:gd name="connsiteX616" fmla="*/ 4892993 w 6322694"/>
                <a:gd name="connsiteY616" fmla="*/ 657225 h 3341370"/>
                <a:gd name="connsiteX617" fmla="*/ 4892993 w 6322694"/>
                <a:gd name="connsiteY617" fmla="*/ 657225 h 3341370"/>
                <a:gd name="connsiteX618" fmla="*/ 4873943 w 6322694"/>
                <a:gd name="connsiteY618" fmla="*/ 676275 h 3341370"/>
                <a:gd name="connsiteX619" fmla="*/ 4873943 w 6322694"/>
                <a:gd name="connsiteY619" fmla="*/ 676275 h 3341370"/>
                <a:gd name="connsiteX620" fmla="*/ 4892993 w 6322694"/>
                <a:gd name="connsiteY620" fmla="*/ 695325 h 3341370"/>
                <a:gd name="connsiteX621" fmla="*/ 5176838 w 6322694"/>
                <a:gd name="connsiteY621" fmla="*/ 695325 h 3341370"/>
                <a:gd name="connsiteX622" fmla="*/ 5176838 w 6322694"/>
                <a:gd name="connsiteY622" fmla="*/ 695325 h 3341370"/>
                <a:gd name="connsiteX623" fmla="*/ 5195888 w 6322694"/>
                <a:gd name="connsiteY623" fmla="*/ 676275 h 3341370"/>
                <a:gd name="connsiteX624" fmla="*/ 5195888 w 6322694"/>
                <a:gd name="connsiteY624" fmla="*/ 676275 h 3341370"/>
                <a:gd name="connsiteX625" fmla="*/ 5176838 w 6322694"/>
                <a:gd name="connsiteY625" fmla="*/ 657225 h 3341370"/>
                <a:gd name="connsiteX626" fmla="*/ 5176838 w 6322694"/>
                <a:gd name="connsiteY626" fmla="*/ 657225 h 3341370"/>
                <a:gd name="connsiteX627" fmla="*/ 5157788 w 6322694"/>
                <a:gd name="connsiteY627" fmla="*/ 676275 h 3341370"/>
                <a:gd name="connsiteX628" fmla="*/ 5157788 w 6322694"/>
                <a:gd name="connsiteY628" fmla="*/ 676275 h 3341370"/>
                <a:gd name="connsiteX629" fmla="*/ 5176838 w 6322694"/>
                <a:gd name="connsiteY629" fmla="*/ 695325 h 3341370"/>
                <a:gd name="connsiteX630" fmla="*/ 4986338 w 6322694"/>
                <a:gd name="connsiteY630" fmla="*/ 695325 h 3341370"/>
                <a:gd name="connsiteX631" fmla="*/ 4988243 w 6322694"/>
                <a:gd name="connsiteY631" fmla="*/ 695325 h 3341370"/>
                <a:gd name="connsiteX632" fmla="*/ 5007293 w 6322694"/>
                <a:gd name="connsiteY632" fmla="*/ 676275 h 3341370"/>
                <a:gd name="connsiteX633" fmla="*/ 5007293 w 6322694"/>
                <a:gd name="connsiteY633" fmla="*/ 676275 h 3341370"/>
                <a:gd name="connsiteX634" fmla="*/ 4988243 w 6322694"/>
                <a:gd name="connsiteY634" fmla="*/ 657225 h 3341370"/>
                <a:gd name="connsiteX635" fmla="*/ 4986338 w 6322694"/>
                <a:gd name="connsiteY635" fmla="*/ 657225 h 3341370"/>
                <a:gd name="connsiteX636" fmla="*/ 4967288 w 6322694"/>
                <a:gd name="connsiteY636" fmla="*/ 676275 h 3341370"/>
                <a:gd name="connsiteX637" fmla="*/ 4967288 w 6322694"/>
                <a:gd name="connsiteY637" fmla="*/ 676275 h 3341370"/>
                <a:gd name="connsiteX638" fmla="*/ 4986338 w 6322694"/>
                <a:gd name="connsiteY638" fmla="*/ 695325 h 3341370"/>
                <a:gd name="connsiteX639" fmla="*/ 5130165 w 6322694"/>
                <a:gd name="connsiteY639" fmla="*/ 695325 h 3341370"/>
                <a:gd name="connsiteX640" fmla="*/ 5130165 w 6322694"/>
                <a:gd name="connsiteY640" fmla="*/ 695325 h 3341370"/>
                <a:gd name="connsiteX641" fmla="*/ 5149215 w 6322694"/>
                <a:gd name="connsiteY641" fmla="*/ 676275 h 3341370"/>
                <a:gd name="connsiteX642" fmla="*/ 5149215 w 6322694"/>
                <a:gd name="connsiteY642" fmla="*/ 676275 h 3341370"/>
                <a:gd name="connsiteX643" fmla="*/ 5130165 w 6322694"/>
                <a:gd name="connsiteY643" fmla="*/ 657225 h 3341370"/>
                <a:gd name="connsiteX644" fmla="*/ 5130165 w 6322694"/>
                <a:gd name="connsiteY644" fmla="*/ 657225 h 3341370"/>
                <a:gd name="connsiteX645" fmla="*/ 5111115 w 6322694"/>
                <a:gd name="connsiteY645" fmla="*/ 676275 h 3341370"/>
                <a:gd name="connsiteX646" fmla="*/ 5111115 w 6322694"/>
                <a:gd name="connsiteY646" fmla="*/ 676275 h 3341370"/>
                <a:gd name="connsiteX647" fmla="*/ 5130165 w 6322694"/>
                <a:gd name="connsiteY647" fmla="*/ 695325 h 3341370"/>
                <a:gd name="connsiteX648" fmla="*/ 5035868 w 6322694"/>
                <a:gd name="connsiteY648" fmla="*/ 695325 h 3341370"/>
                <a:gd name="connsiteX649" fmla="*/ 5035868 w 6322694"/>
                <a:gd name="connsiteY649" fmla="*/ 695325 h 3341370"/>
                <a:gd name="connsiteX650" fmla="*/ 5054918 w 6322694"/>
                <a:gd name="connsiteY650" fmla="*/ 676275 h 3341370"/>
                <a:gd name="connsiteX651" fmla="*/ 5054918 w 6322694"/>
                <a:gd name="connsiteY651" fmla="*/ 676275 h 3341370"/>
                <a:gd name="connsiteX652" fmla="*/ 5035868 w 6322694"/>
                <a:gd name="connsiteY652" fmla="*/ 657225 h 3341370"/>
                <a:gd name="connsiteX653" fmla="*/ 5035868 w 6322694"/>
                <a:gd name="connsiteY653" fmla="*/ 657225 h 3341370"/>
                <a:gd name="connsiteX654" fmla="*/ 5016818 w 6322694"/>
                <a:gd name="connsiteY654" fmla="*/ 676275 h 3341370"/>
                <a:gd name="connsiteX655" fmla="*/ 5016818 w 6322694"/>
                <a:gd name="connsiteY655" fmla="*/ 676275 h 3341370"/>
                <a:gd name="connsiteX656" fmla="*/ 5035868 w 6322694"/>
                <a:gd name="connsiteY656" fmla="*/ 695325 h 3341370"/>
                <a:gd name="connsiteX657" fmla="*/ 4845368 w 6322694"/>
                <a:gd name="connsiteY657" fmla="*/ 695325 h 3341370"/>
                <a:gd name="connsiteX658" fmla="*/ 4845368 w 6322694"/>
                <a:gd name="connsiteY658" fmla="*/ 695325 h 3341370"/>
                <a:gd name="connsiteX659" fmla="*/ 4864418 w 6322694"/>
                <a:gd name="connsiteY659" fmla="*/ 676275 h 3341370"/>
                <a:gd name="connsiteX660" fmla="*/ 4864418 w 6322694"/>
                <a:gd name="connsiteY660" fmla="*/ 676275 h 3341370"/>
                <a:gd name="connsiteX661" fmla="*/ 4845368 w 6322694"/>
                <a:gd name="connsiteY661" fmla="*/ 657225 h 3341370"/>
                <a:gd name="connsiteX662" fmla="*/ 4845368 w 6322694"/>
                <a:gd name="connsiteY662" fmla="*/ 657225 h 3341370"/>
                <a:gd name="connsiteX663" fmla="*/ 4826318 w 6322694"/>
                <a:gd name="connsiteY663" fmla="*/ 676275 h 3341370"/>
                <a:gd name="connsiteX664" fmla="*/ 4826318 w 6322694"/>
                <a:gd name="connsiteY664" fmla="*/ 676275 h 3341370"/>
                <a:gd name="connsiteX665" fmla="*/ 4845368 w 6322694"/>
                <a:gd name="connsiteY665" fmla="*/ 695325 h 3341370"/>
                <a:gd name="connsiteX666" fmla="*/ 5130165 w 6322694"/>
                <a:gd name="connsiteY666" fmla="*/ 647700 h 3341370"/>
                <a:gd name="connsiteX667" fmla="*/ 5130165 w 6322694"/>
                <a:gd name="connsiteY667" fmla="*/ 647700 h 3341370"/>
                <a:gd name="connsiteX668" fmla="*/ 5149215 w 6322694"/>
                <a:gd name="connsiteY668" fmla="*/ 628650 h 3341370"/>
                <a:gd name="connsiteX669" fmla="*/ 5149215 w 6322694"/>
                <a:gd name="connsiteY669" fmla="*/ 628650 h 3341370"/>
                <a:gd name="connsiteX670" fmla="*/ 5130165 w 6322694"/>
                <a:gd name="connsiteY670" fmla="*/ 609600 h 3341370"/>
                <a:gd name="connsiteX671" fmla="*/ 5130165 w 6322694"/>
                <a:gd name="connsiteY671" fmla="*/ 609600 h 3341370"/>
                <a:gd name="connsiteX672" fmla="*/ 5111115 w 6322694"/>
                <a:gd name="connsiteY672" fmla="*/ 628650 h 3341370"/>
                <a:gd name="connsiteX673" fmla="*/ 5111115 w 6322694"/>
                <a:gd name="connsiteY673" fmla="*/ 628650 h 3341370"/>
                <a:gd name="connsiteX674" fmla="*/ 5130165 w 6322694"/>
                <a:gd name="connsiteY674" fmla="*/ 647700 h 3341370"/>
                <a:gd name="connsiteX675" fmla="*/ 5082540 w 6322694"/>
                <a:gd name="connsiteY675" fmla="*/ 647700 h 3341370"/>
                <a:gd name="connsiteX676" fmla="*/ 5082540 w 6322694"/>
                <a:gd name="connsiteY676" fmla="*/ 647700 h 3341370"/>
                <a:gd name="connsiteX677" fmla="*/ 5101590 w 6322694"/>
                <a:gd name="connsiteY677" fmla="*/ 628650 h 3341370"/>
                <a:gd name="connsiteX678" fmla="*/ 5101590 w 6322694"/>
                <a:gd name="connsiteY678" fmla="*/ 628650 h 3341370"/>
                <a:gd name="connsiteX679" fmla="*/ 5082540 w 6322694"/>
                <a:gd name="connsiteY679" fmla="*/ 609600 h 3341370"/>
                <a:gd name="connsiteX680" fmla="*/ 5082540 w 6322694"/>
                <a:gd name="connsiteY680" fmla="*/ 609600 h 3341370"/>
                <a:gd name="connsiteX681" fmla="*/ 5063490 w 6322694"/>
                <a:gd name="connsiteY681" fmla="*/ 628650 h 3341370"/>
                <a:gd name="connsiteX682" fmla="*/ 5063490 w 6322694"/>
                <a:gd name="connsiteY682" fmla="*/ 628650 h 3341370"/>
                <a:gd name="connsiteX683" fmla="*/ 5082540 w 6322694"/>
                <a:gd name="connsiteY683" fmla="*/ 647700 h 3341370"/>
                <a:gd name="connsiteX684" fmla="*/ 5176838 w 6322694"/>
                <a:gd name="connsiteY684" fmla="*/ 647700 h 3341370"/>
                <a:gd name="connsiteX685" fmla="*/ 5176838 w 6322694"/>
                <a:gd name="connsiteY685" fmla="*/ 647700 h 3341370"/>
                <a:gd name="connsiteX686" fmla="*/ 5195888 w 6322694"/>
                <a:gd name="connsiteY686" fmla="*/ 628650 h 3341370"/>
                <a:gd name="connsiteX687" fmla="*/ 5195888 w 6322694"/>
                <a:gd name="connsiteY687" fmla="*/ 628650 h 3341370"/>
                <a:gd name="connsiteX688" fmla="*/ 5176838 w 6322694"/>
                <a:gd name="connsiteY688" fmla="*/ 609600 h 3341370"/>
                <a:gd name="connsiteX689" fmla="*/ 5176838 w 6322694"/>
                <a:gd name="connsiteY689" fmla="*/ 609600 h 3341370"/>
                <a:gd name="connsiteX690" fmla="*/ 5157788 w 6322694"/>
                <a:gd name="connsiteY690" fmla="*/ 628650 h 3341370"/>
                <a:gd name="connsiteX691" fmla="*/ 5157788 w 6322694"/>
                <a:gd name="connsiteY691" fmla="*/ 628650 h 3341370"/>
                <a:gd name="connsiteX692" fmla="*/ 5176838 w 6322694"/>
                <a:gd name="connsiteY692" fmla="*/ 647700 h 3341370"/>
                <a:gd name="connsiteX693" fmla="*/ 5035868 w 6322694"/>
                <a:gd name="connsiteY693" fmla="*/ 741998 h 3341370"/>
                <a:gd name="connsiteX694" fmla="*/ 5035868 w 6322694"/>
                <a:gd name="connsiteY694" fmla="*/ 741998 h 3341370"/>
                <a:gd name="connsiteX695" fmla="*/ 5054918 w 6322694"/>
                <a:gd name="connsiteY695" fmla="*/ 722948 h 3341370"/>
                <a:gd name="connsiteX696" fmla="*/ 5054918 w 6322694"/>
                <a:gd name="connsiteY696" fmla="*/ 722948 h 3341370"/>
                <a:gd name="connsiteX697" fmla="*/ 5035868 w 6322694"/>
                <a:gd name="connsiteY697" fmla="*/ 703898 h 3341370"/>
                <a:gd name="connsiteX698" fmla="*/ 5035868 w 6322694"/>
                <a:gd name="connsiteY698" fmla="*/ 703898 h 3341370"/>
                <a:gd name="connsiteX699" fmla="*/ 5016818 w 6322694"/>
                <a:gd name="connsiteY699" fmla="*/ 722948 h 3341370"/>
                <a:gd name="connsiteX700" fmla="*/ 5016818 w 6322694"/>
                <a:gd name="connsiteY700" fmla="*/ 722948 h 3341370"/>
                <a:gd name="connsiteX701" fmla="*/ 5035868 w 6322694"/>
                <a:gd name="connsiteY701" fmla="*/ 741998 h 3341370"/>
                <a:gd name="connsiteX702" fmla="*/ 4892993 w 6322694"/>
                <a:gd name="connsiteY702" fmla="*/ 741998 h 3341370"/>
                <a:gd name="connsiteX703" fmla="*/ 4892993 w 6322694"/>
                <a:gd name="connsiteY703" fmla="*/ 741998 h 3341370"/>
                <a:gd name="connsiteX704" fmla="*/ 4912043 w 6322694"/>
                <a:gd name="connsiteY704" fmla="*/ 722948 h 3341370"/>
                <a:gd name="connsiteX705" fmla="*/ 4912043 w 6322694"/>
                <a:gd name="connsiteY705" fmla="*/ 722948 h 3341370"/>
                <a:gd name="connsiteX706" fmla="*/ 4892993 w 6322694"/>
                <a:gd name="connsiteY706" fmla="*/ 703898 h 3341370"/>
                <a:gd name="connsiteX707" fmla="*/ 4892993 w 6322694"/>
                <a:gd name="connsiteY707" fmla="*/ 703898 h 3341370"/>
                <a:gd name="connsiteX708" fmla="*/ 4873943 w 6322694"/>
                <a:gd name="connsiteY708" fmla="*/ 722948 h 3341370"/>
                <a:gd name="connsiteX709" fmla="*/ 4873943 w 6322694"/>
                <a:gd name="connsiteY709" fmla="*/ 722948 h 3341370"/>
                <a:gd name="connsiteX710" fmla="*/ 4892993 w 6322694"/>
                <a:gd name="connsiteY710" fmla="*/ 741998 h 3341370"/>
                <a:gd name="connsiteX711" fmla="*/ 5223510 w 6322694"/>
                <a:gd name="connsiteY711" fmla="*/ 741998 h 3341370"/>
                <a:gd name="connsiteX712" fmla="*/ 5223510 w 6322694"/>
                <a:gd name="connsiteY712" fmla="*/ 741998 h 3341370"/>
                <a:gd name="connsiteX713" fmla="*/ 5242560 w 6322694"/>
                <a:gd name="connsiteY713" fmla="*/ 722948 h 3341370"/>
                <a:gd name="connsiteX714" fmla="*/ 5242560 w 6322694"/>
                <a:gd name="connsiteY714" fmla="*/ 722948 h 3341370"/>
                <a:gd name="connsiteX715" fmla="*/ 5223510 w 6322694"/>
                <a:gd name="connsiteY715" fmla="*/ 703898 h 3341370"/>
                <a:gd name="connsiteX716" fmla="*/ 5223510 w 6322694"/>
                <a:gd name="connsiteY716" fmla="*/ 703898 h 3341370"/>
                <a:gd name="connsiteX717" fmla="*/ 5204460 w 6322694"/>
                <a:gd name="connsiteY717" fmla="*/ 722948 h 3341370"/>
                <a:gd name="connsiteX718" fmla="*/ 5204460 w 6322694"/>
                <a:gd name="connsiteY718" fmla="*/ 722948 h 3341370"/>
                <a:gd name="connsiteX719" fmla="*/ 5223510 w 6322694"/>
                <a:gd name="connsiteY719" fmla="*/ 741998 h 3341370"/>
                <a:gd name="connsiteX720" fmla="*/ 5035868 w 6322694"/>
                <a:gd name="connsiteY720" fmla="*/ 647700 h 3341370"/>
                <a:gd name="connsiteX721" fmla="*/ 5035868 w 6322694"/>
                <a:gd name="connsiteY721" fmla="*/ 647700 h 3341370"/>
                <a:gd name="connsiteX722" fmla="*/ 5054918 w 6322694"/>
                <a:gd name="connsiteY722" fmla="*/ 628650 h 3341370"/>
                <a:gd name="connsiteX723" fmla="*/ 5054918 w 6322694"/>
                <a:gd name="connsiteY723" fmla="*/ 628650 h 3341370"/>
                <a:gd name="connsiteX724" fmla="*/ 5035868 w 6322694"/>
                <a:gd name="connsiteY724" fmla="*/ 609600 h 3341370"/>
                <a:gd name="connsiteX725" fmla="*/ 5035868 w 6322694"/>
                <a:gd name="connsiteY725" fmla="*/ 609600 h 3341370"/>
                <a:gd name="connsiteX726" fmla="*/ 5016818 w 6322694"/>
                <a:gd name="connsiteY726" fmla="*/ 628650 h 3341370"/>
                <a:gd name="connsiteX727" fmla="*/ 5016818 w 6322694"/>
                <a:gd name="connsiteY727" fmla="*/ 628650 h 3341370"/>
                <a:gd name="connsiteX728" fmla="*/ 5035868 w 6322694"/>
                <a:gd name="connsiteY728" fmla="*/ 647700 h 3341370"/>
                <a:gd name="connsiteX729" fmla="*/ 5176838 w 6322694"/>
                <a:gd name="connsiteY729" fmla="*/ 741998 h 3341370"/>
                <a:gd name="connsiteX730" fmla="*/ 5176838 w 6322694"/>
                <a:gd name="connsiteY730" fmla="*/ 741998 h 3341370"/>
                <a:gd name="connsiteX731" fmla="*/ 5195888 w 6322694"/>
                <a:gd name="connsiteY731" fmla="*/ 722948 h 3341370"/>
                <a:gd name="connsiteX732" fmla="*/ 5195888 w 6322694"/>
                <a:gd name="connsiteY732" fmla="*/ 722948 h 3341370"/>
                <a:gd name="connsiteX733" fmla="*/ 5176838 w 6322694"/>
                <a:gd name="connsiteY733" fmla="*/ 703898 h 3341370"/>
                <a:gd name="connsiteX734" fmla="*/ 5176838 w 6322694"/>
                <a:gd name="connsiteY734" fmla="*/ 703898 h 3341370"/>
                <a:gd name="connsiteX735" fmla="*/ 5157788 w 6322694"/>
                <a:gd name="connsiteY735" fmla="*/ 722948 h 3341370"/>
                <a:gd name="connsiteX736" fmla="*/ 5157788 w 6322694"/>
                <a:gd name="connsiteY736" fmla="*/ 722948 h 3341370"/>
                <a:gd name="connsiteX737" fmla="*/ 5176838 w 6322694"/>
                <a:gd name="connsiteY737" fmla="*/ 741998 h 3341370"/>
                <a:gd name="connsiteX738" fmla="*/ 5130165 w 6322694"/>
                <a:gd name="connsiteY738" fmla="*/ 741998 h 3341370"/>
                <a:gd name="connsiteX739" fmla="*/ 5130165 w 6322694"/>
                <a:gd name="connsiteY739" fmla="*/ 741998 h 3341370"/>
                <a:gd name="connsiteX740" fmla="*/ 5149215 w 6322694"/>
                <a:gd name="connsiteY740" fmla="*/ 722948 h 3341370"/>
                <a:gd name="connsiteX741" fmla="*/ 5149215 w 6322694"/>
                <a:gd name="connsiteY741" fmla="*/ 722948 h 3341370"/>
                <a:gd name="connsiteX742" fmla="*/ 5130165 w 6322694"/>
                <a:gd name="connsiteY742" fmla="*/ 703898 h 3341370"/>
                <a:gd name="connsiteX743" fmla="*/ 5130165 w 6322694"/>
                <a:gd name="connsiteY743" fmla="*/ 703898 h 3341370"/>
                <a:gd name="connsiteX744" fmla="*/ 5111115 w 6322694"/>
                <a:gd name="connsiteY744" fmla="*/ 722948 h 3341370"/>
                <a:gd name="connsiteX745" fmla="*/ 5111115 w 6322694"/>
                <a:gd name="connsiteY745" fmla="*/ 722948 h 3341370"/>
                <a:gd name="connsiteX746" fmla="*/ 5130165 w 6322694"/>
                <a:gd name="connsiteY746" fmla="*/ 741998 h 3341370"/>
                <a:gd name="connsiteX747" fmla="*/ 4939665 w 6322694"/>
                <a:gd name="connsiteY747" fmla="*/ 741998 h 3341370"/>
                <a:gd name="connsiteX748" fmla="*/ 4939665 w 6322694"/>
                <a:gd name="connsiteY748" fmla="*/ 741998 h 3341370"/>
                <a:gd name="connsiteX749" fmla="*/ 4958715 w 6322694"/>
                <a:gd name="connsiteY749" fmla="*/ 722948 h 3341370"/>
                <a:gd name="connsiteX750" fmla="*/ 4958715 w 6322694"/>
                <a:gd name="connsiteY750" fmla="*/ 722948 h 3341370"/>
                <a:gd name="connsiteX751" fmla="*/ 4939665 w 6322694"/>
                <a:gd name="connsiteY751" fmla="*/ 703898 h 3341370"/>
                <a:gd name="connsiteX752" fmla="*/ 4939665 w 6322694"/>
                <a:gd name="connsiteY752" fmla="*/ 703898 h 3341370"/>
                <a:gd name="connsiteX753" fmla="*/ 4920615 w 6322694"/>
                <a:gd name="connsiteY753" fmla="*/ 722948 h 3341370"/>
                <a:gd name="connsiteX754" fmla="*/ 4920615 w 6322694"/>
                <a:gd name="connsiteY754" fmla="*/ 722948 h 3341370"/>
                <a:gd name="connsiteX755" fmla="*/ 4939665 w 6322694"/>
                <a:gd name="connsiteY755" fmla="*/ 741998 h 3341370"/>
                <a:gd name="connsiteX756" fmla="*/ 4608195 w 6322694"/>
                <a:gd name="connsiteY756" fmla="*/ 741998 h 3341370"/>
                <a:gd name="connsiteX757" fmla="*/ 4610100 w 6322694"/>
                <a:gd name="connsiteY757" fmla="*/ 741998 h 3341370"/>
                <a:gd name="connsiteX758" fmla="*/ 4629150 w 6322694"/>
                <a:gd name="connsiteY758" fmla="*/ 722948 h 3341370"/>
                <a:gd name="connsiteX759" fmla="*/ 4629150 w 6322694"/>
                <a:gd name="connsiteY759" fmla="*/ 722948 h 3341370"/>
                <a:gd name="connsiteX760" fmla="*/ 4610100 w 6322694"/>
                <a:gd name="connsiteY760" fmla="*/ 703898 h 3341370"/>
                <a:gd name="connsiteX761" fmla="*/ 4608195 w 6322694"/>
                <a:gd name="connsiteY761" fmla="*/ 703898 h 3341370"/>
                <a:gd name="connsiteX762" fmla="*/ 4589145 w 6322694"/>
                <a:gd name="connsiteY762" fmla="*/ 722948 h 3341370"/>
                <a:gd name="connsiteX763" fmla="*/ 4589145 w 6322694"/>
                <a:gd name="connsiteY763" fmla="*/ 722948 h 3341370"/>
                <a:gd name="connsiteX764" fmla="*/ 4608195 w 6322694"/>
                <a:gd name="connsiteY764" fmla="*/ 741998 h 3341370"/>
                <a:gd name="connsiteX765" fmla="*/ 4561523 w 6322694"/>
                <a:gd name="connsiteY765" fmla="*/ 741998 h 3341370"/>
                <a:gd name="connsiteX766" fmla="*/ 4561523 w 6322694"/>
                <a:gd name="connsiteY766" fmla="*/ 741998 h 3341370"/>
                <a:gd name="connsiteX767" fmla="*/ 4580573 w 6322694"/>
                <a:gd name="connsiteY767" fmla="*/ 722948 h 3341370"/>
                <a:gd name="connsiteX768" fmla="*/ 4580573 w 6322694"/>
                <a:gd name="connsiteY768" fmla="*/ 722948 h 3341370"/>
                <a:gd name="connsiteX769" fmla="*/ 4561523 w 6322694"/>
                <a:gd name="connsiteY769" fmla="*/ 703898 h 3341370"/>
                <a:gd name="connsiteX770" fmla="*/ 4561523 w 6322694"/>
                <a:gd name="connsiteY770" fmla="*/ 703898 h 3341370"/>
                <a:gd name="connsiteX771" fmla="*/ 4542473 w 6322694"/>
                <a:gd name="connsiteY771" fmla="*/ 722948 h 3341370"/>
                <a:gd name="connsiteX772" fmla="*/ 4542473 w 6322694"/>
                <a:gd name="connsiteY772" fmla="*/ 722948 h 3341370"/>
                <a:gd name="connsiteX773" fmla="*/ 4561523 w 6322694"/>
                <a:gd name="connsiteY773" fmla="*/ 741998 h 3341370"/>
                <a:gd name="connsiteX774" fmla="*/ 4513898 w 6322694"/>
                <a:gd name="connsiteY774" fmla="*/ 741998 h 3341370"/>
                <a:gd name="connsiteX775" fmla="*/ 4513898 w 6322694"/>
                <a:gd name="connsiteY775" fmla="*/ 741998 h 3341370"/>
                <a:gd name="connsiteX776" fmla="*/ 4532948 w 6322694"/>
                <a:gd name="connsiteY776" fmla="*/ 722948 h 3341370"/>
                <a:gd name="connsiteX777" fmla="*/ 4532948 w 6322694"/>
                <a:gd name="connsiteY777" fmla="*/ 722948 h 3341370"/>
                <a:gd name="connsiteX778" fmla="*/ 4513898 w 6322694"/>
                <a:gd name="connsiteY778" fmla="*/ 703898 h 3341370"/>
                <a:gd name="connsiteX779" fmla="*/ 4513898 w 6322694"/>
                <a:gd name="connsiteY779" fmla="*/ 703898 h 3341370"/>
                <a:gd name="connsiteX780" fmla="*/ 4494848 w 6322694"/>
                <a:gd name="connsiteY780" fmla="*/ 722948 h 3341370"/>
                <a:gd name="connsiteX781" fmla="*/ 4494848 w 6322694"/>
                <a:gd name="connsiteY781" fmla="*/ 722948 h 3341370"/>
                <a:gd name="connsiteX782" fmla="*/ 4513898 w 6322694"/>
                <a:gd name="connsiteY782" fmla="*/ 741998 h 3341370"/>
                <a:gd name="connsiteX783" fmla="*/ 4845368 w 6322694"/>
                <a:gd name="connsiteY783" fmla="*/ 741998 h 3341370"/>
                <a:gd name="connsiteX784" fmla="*/ 4845368 w 6322694"/>
                <a:gd name="connsiteY784" fmla="*/ 741998 h 3341370"/>
                <a:gd name="connsiteX785" fmla="*/ 4864418 w 6322694"/>
                <a:gd name="connsiteY785" fmla="*/ 722948 h 3341370"/>
                <a:gd name="connsiteX786" fmla="*/ 4864418 w 6322694"/>
                <a:gd name="connsiteY786" fmla="*/ 722948 h 3341370"/>
                <a:gd name="connsiteX787" fmla="*/ 4845368 w 6322694"/>
                <a:gd name="connsiteY787" fmla="*/ 703898 h 3341370"/>
                <a:gd name="connsiteX788" fmla="*/ 4845368 w 6322694"/>
                <a:gd name="connsiteY788" fmla="*/ 703898 h 3341370"/>
                <a:gd name="connsiteX789" fmla="*/ 4826318 w 6322694"/>
                <a:gd name="connsiteY789" fmla="*/ 722948 h 3341370"/>
                <a:gd name="connsiteX790" fmla="*/ 4826318 w 6322694"/>
                <a:gd name="connsiteY790" fmla="*/ 722948 h 3341370"/>
                <a:gd name="connsiteX791" fmla="*/ 4845368 w 6322694"/>
                <a:gd name="connsiteY791" fmla="*/ 741998 h 3341370"/>
                <a:gd name="connsiteX792" fmla="*/ 4704398 w 6322694"/>
                <a:gd name="connsiteY792" fmla="*/ 741998 h 3341370"/>
                <a:gd name="connsiteX793" fmla="*/ 4704398 w 6322694"/>
                <a:gd name="connsiteY793" fmla="*/ 741998 h 3341370"/>
                <a:gd name="connsiteX794" fmla="*/ 4723448 w 6322694"/>
                <a:gd name="connsiteY794" fmla="*/ 722948 h 3341370"/>
                <a:gd name="connsiteX795" fmla="*/ 4723448 w 6322694"/>
                <a:gd name="connsiteY795" fmla="*/ 722948 h 3341370"/>
                <a:gd name="connsiteX796" fmla="*/ 4704398 w 6322694"/>
                <a:gd name="connsiteY796" fmla="*/ 703898 h 3341370"/>
                <a:gd name="connsiteX797" fmla="*/ 4704398 w 6322694"/>
                <a:gd name="connsiteY797" fmla="*/ 703898 h 3341370"/>
                <a:gd name="connsiteX798" fmla="*/ 4685348 w 6322694"/>
                <a:gd name="connsiteY798" fmla="*/ 722948 h 3341370"/>
                <a:gd name="connsiteX799" fmla="*/ 4685348 w 6322694"/>
                <a:gd name="connsiteY799" fmla="*/ 722948 h 3341370"/>
                <a:gd name="connsiteX800" fmla="*/ 4704398 w 6322694"/>
                <a:gd name="connsiteY800" fmla="*/ 741998 h 3341370"/>
                <a:gd name="connsiteX801" fmla="*/ 4798695 w 6322694"/>
                <a:gd name="connsiteY801" fmla="*/ 741998 h 3341370"/>
                <a:gd name="connsiteX802" fmla="*/ 4798695 w 6322694"/>
                <a:gd name="connsiteY802" fmla="*/ 741998 h 3341370"/>
                <a:gd name="connsiteX803" fmla="*/ 4817745 w 6322694"/>
                <a:gd name="connsiteY803" fmla="*/ 722948 h 3341370"/>
                <a:gd name="connsiteX804" fmla="*/ 4817745 w 6322694"/>
                <a:gd name="connsiteY804" fmla="*/ 722948 h 3341370"/>
                <a:gd name="connsiteX805" fmla="*/ 4798695 w 6322694"/>
                <a:gd name="connsiteY805" fmla="*/ 703898 h 3341370"/>
                <a:gd name="connsiteX806" fmla="*/ 4798695 w 6322694"/>
                <a:gd name="connsiteY806" fmla="*/ 703898 h 3341370"/>
                <a:gd name="connsiteX807" fmla="*/ 4779645 w 6322694"/>
                <a:gd name="connsiteY807" fmla="*/ 722948 h 3341370"/>
                <a:gd name="connsiteX808" fmla="*/ 4779645 w 6322694"/>
                <a:gd name="connsiteY808" fmla="*/ 722948 h 3341370"/>
                <a:gd name="connsiteX809" fmla="*/ 4798695 w 6322694"/>
                <a:gd name="connsiteY809" fmla="*/ 741998 h 3341370"/>
                <a:gd name="connsiteX810" fmla="*/ 4751070 w 6322694"/>
                <a:gd name="connsiteY810" fmla="*/ 741998 h 3341370"/>
                <a:gd name="connsiteX811" fmla="*/ 4751070 w 6322694"/>
                <a:gd name="connsiteY811" fmla="*/ 741998 h 3341370"/>
                <a:gd name="connsiteX812" fmla="*/ 4770120 w 6322694"/>
                <a:gd name="connsiteY812" fmla="*/ 722948 h 3341370"/>
                <a:gd name="connsiteX813" fmla="*/ 4770120 w 6322694"/>
                <a:gd name="connsiteY813" fmla="*/ 722948 h 3341370"/>
                <a:gd name="connsiteX814" fmla="*/ 4751070 w 6322694"/>
                <a:gd name="connsiteY814" fmla="*/ 703898 h 3341370"/>
                <a:gd name="connsiteX815" fmla="*/ 4751070 w 6322694"/>
                <a:gd name="connsiteY815" fmla="*/ 703898 h 3341370"/>
                <a:gd name="connsiteX816" fmla="*/ 4732020 w 6322694"/>
                <a:gd name="connsiteY816" fmla="*/ 722948 h 3341370"/>
                <a:gd name="connsiteX817" fmla="*/ 4732020 w 6322694"/>
                <a:gd name="connsiteY817" fmla="*/ 722948 h 3341370"/>
                <a:gd name="connsiteX818" fmla="*/ 4751070 w 6322694"/>
                <a:gd name="connsiteY818" fmla="*/ 741998 h 3341370"/>
                <a:gd name="connsiteX819" fmla="*/ 4656773 w 6322694"/>
                <a:gd name="connsiteY819" fmla="*/ 741998 h 3341370"/>
                <a:gd name="connsiteX820" fmla="*/ 4656773 w 6322694"/>
                <a:gd name="connsiteY820" fmla="*/ 741998 h 3341370"/>
                <a:gd name="connsiteX821" fmla="*/ 4675823 w 6322694"/>
                <a:gd name="connsiteY821" fmla="*/ 722948 h 3341370"/>
                <a:gd name="connsiteX822" fmla="*/ 4675823 w 6322694"/>
                <a:gd name="connsiteY822" fmla="*/ 722948 h 3341370"/>
                <a:gd name="connsiteX823" fmla="*/ 4656773 w 6322694"/>
                <a:gd name="connsiteY823" fmla="*/ 703898 h 3341370"/>
                <a:gd name="connsiteX824" fmla="*/ 4656773 w 6322694"/>
                <a:gd name="connsiteY824" fmla="*/ 703898 h 3341370"/>
                <a:gd name="connsiteX825" fmla="*/ 4637723 w 6322694"/>
                <a:gd name="connsiteY825" fmla="*/ 722948 h 3341370"/>
                <a:gd name="connsiteX826" fmla="*/ 4637723 w 6322694"/>
                <a:gd name="connsiteY826" fmla="*/ 722948 h 3341370"/>
                <a:gd name="connsiteX827" fmla="*/ 4656773 w 6322694"/>
                <a:gd name="connsiteY827" fmla="*/ 741998 h 3341370"/>
                <a:gd name="connsiteX828" fmla="*/ 5317808 w 6322694"/>
                <a:gd name="connsiteY828" fmla="*/ 741998 h 3341370"/>
                <a:gd name="connsiteX829" fmla="*/ 5317808 w 6322694"/>
                <a:gd name="connsiteY829" fmla="*/ 741998 h 3341370"/>
                <a:gd name="connsiteX830" fmla="*/ 5336858 w 6322694"/>
                <a:gd name="connsiteY830" fmla="*/ 722948 h 3341370"/>
                <a:gd name="connsiteX831" fmla="*/ 5336858 w 6322694"/>
                <a:gd name="connsiteY831" fmla="*/ 722948 h 3341370"/>
                <a:gd name="connsiteX832" fmla="*/ 5317808 w 6322694"/>
                <a:gd name="connsiteY832" fmla="*/ 703898 h 3341370"/>
                <a:gd name="connsiteX833" fmla="*/ 5317808 w 6322694"/>
                <a:gd name="connsiteY833" fmla="*/ 703898 h 3341370"/>
                <a:gd name="connsiteX834" fmla="*/ 5298758 w 6322694"/>
                <a:gd name="connsiteY834" fmla="*/ 722948 h 3341370"/>
                <a:gd name="connsiteX835" fmla="*/ 5298758 w 6322694"/>
                <a:gd name="connsiteY835" fmla="*/ 722948 h 3341370"/>
                <a:gd name="connsiteX836" fmla="*/ 5317808 w 6322694"/>
                <a:gd name="connsiteY836" fmla="*/ 741998 h 3341370"/>
                <a:gd name="connsiteX837" fmla="*/ 5271135 w 6322694"/>
                <a:gd name="connsiteY837" fmla="*/ 741998 h 3341370"/>
                <a:gd name="connsiteX838" fmla="*/ 5271135 w 6322694"/>
                <a:gd name="connsiteY838" fmla="*/ 741998 h 3341370"/>
                <a:gd name="connsiteX839" fmla="*/ 5290185 w 6322694"/>
                <a:gd name="connsiteY839" fmla="*/ 722948 h 3341370"/>
                <a:gd name="connsiteX840" fmla="*/ 5290185 w 6322694"/>
                <a:gd name="connsiteY840" fmla="*/ 722948 h 3341370"/>
                <a:gd name="connsiteX841" fmla="*/ 5271135 w 6322694"/>
                <a:gd name="connsiteY841" fmla="*/ 703898 h 3341370"/>
                <a:gd name="connsiteX842" fmla="*/ 5271135 w 6322694"/>
                <a:gd name="connsiteY842" fmla="*/ 703898 h 3341370"/>
                <a:gd name="connsiteX843" fmla="*/ 5252085 w 6322694"/>
                <a:gd name="connsiteY843" fmla="*/ 722948 h 3341370"/>
                <a:gd name="connsiteX844" fmla="*/ 5252085 w 6322694"/>
                <a:gd name="connsiteY844" fmla="*/ 722948 h 3341370"/>
                <a:gd name="connsiteX845" fmla="*/ 5271135 w 6322694"/>
                <a:gd name="connsiteY845" fmla="*/ 741998 h 3341370"/>
                <a:gd name="connsiteX846" fmla="*/ 5223510 w 6322694"/>
                <a:gd name="connsiteY846" fmla="*/ 695325 h 3341370"/>
                <a:gd name="connsiteX847" fmla="*/ 5223510 w 6322694"/>
                <a:gd name="connsiteY847" fmla="*/ 695325 h 3341370"/>
                <a:gd name="connsiteX848" fmla="*/ 5242560 w 6322694"/>
                <a:gd name="connsiteY848" fmla="*/ 676275 h 3341370"/>
                <a:gd name="connsiteX849" fmla="*/ 5242560 w 6322694"/>
                <a:gd name="connsiteY849" fmla="*/ 676275 h 3341370"/>
                <a:gd name="connsiteX850" fmla="*/ 5223510 w 6322694"/>
                <a:gd name="connsiteY850" fmla="*/ 657225 h 3341370"/>
                <a:gd name="connsiteX851" fmla="*/ 5223510 w 6322694"/>
                <a:gd name="connsiteY851" fmla="*/ 657225 h 3341370"/>
                <a:gd name="connsiteX852" fmla="*/ 5204460 w 6322694"/>
                <a:gd name="connsiteY852" fmla="*/ 676275 h 3341370"/>
                <a:gd name="connsiteX853" fmla="*/ 5204460 w 6322694"/>
                <a:gd name="connsiteY853" fmla="*/ 676275 h 3341370"/>
                <a:gd name="connsiteX854" fmla="*/ 5223510 w 6322694"/>
                <a:gd name="connsiteY854" fmla="*/ 695325 h 3341370"/>
                <a:gd name="connsiteX855" fmla="*/ 5223510 w 6322694"/>
                <a:gd name="connsiteY855" fmla="*/ 647700 h 3341370"/>
                <a:gd name="connsiteX856" fmla="*/ 5223510 w 6322694"/>
                <a:gd name="connsiteY856" fmla="*/ 647700 h 3341370"/>
                <a:gd name="connsiteX857" fmla="*/ 5242560 w 6322694"/>
                <a:gd name="connsiteY857" fmla="*/ 628650 h 3341370"/>
                <a:gd name="connsiteX858" fmla="*/ 5242560 w 6322694"/>
                <a:gd name="connsiteY858" fmla="*/ 628650 h 3341370"/>
                <a:gd name="connsiteX859" fmla="*/ 5223510 w 6322694"/>
                <a:gd name="connsiteY859" fmla="*/ 609600 h 3341370"/>
                <a:gd name="connsiteX860" fmla="*/ 5223510 w 6322694"/>
                <a:gd name="connsiteY860" fmla="*/ 609600 h 3341370"/>
                <a:gd name="connsiteX861" fmla="*/ 5204460 w 6322694"/>
                <a:gd name="connsiteY861" fmla="*/ 628650 h 3341370"/>
                <a:gd name="connsiteX862" fmla="*/ 5204460 w 6322694"/>
                <a:gd name="connsiteY862" fmla="*/ 628650 h 3341370"/>
                <a:gd name="connsiteX863" fmla="*/ 5223510 w 6322694"/>
                <a:gd name="connsiteY863" fmla="*/ 647700 h 3341370"/>
                <a:gd name="connsiteX864" fmla="*/ 5317808 w 6322694"/>
                <a:gd name="connsiteY864" fmla="*/ 695325 h 3341370"/>
                <a:gd name="connsiteX865" fmla="*/ 5317808 w 6322694"/>
                <a:gd name="connsiteY865" fmla="*/ 695325 h 3341370"/>
                <a:gd name="connsiteX866" fmla="*/ 5336858 w 6322694"/>
                <a:gd name="connsiteY866" fmla="*/ 676275 h 3341370"/>
                <a:gd name="connsiteX867" fmla="*/ 5336858 w 6322694"/>
                <a:gd name="connsiteY867" fmla="*/ 676275 h 3341370"/>
                <a:gd name="connsiteX868" fmla="*/ 5317808 w 6322694"/>
                <a:gd name="connsiteY868" fmla="*/ 657225 h 3341370"/>
                <a:gd name="connsiteX869" fmla="*/ 5317808 w 6322694"/>
                <a:gd name="connsiteY869" fmla="*/ 657225 h 3341370"/>
                <a:gd name="connsiteX870" fmla="*/ 5298758 w 6322694"/>
                <a:gd name="connsiteY870" fmla="*/ 676275 h 3341370"/>
                <a:gd name="connsiteX871" fmla="*/ 5298758 w 6322694"/>
                <a:gd name="connsiteY871" fmla="*/ 676275 h 3341370"/>
                <a:gd name="connsiteX872" fmla="*/ 5317808 w 6322694"/>
                <a:gd name="connsiteY872" fmla="*/ 695325 h 3341370"/>
                <a:gd name="connsiteX873" fmla="*/ 5271135 w 6322694"/>
                <a:gd name="connsiteY873" fmla="*/ 695325 h 3341370"/>
                <a:gd name="connsiteX874" fmla="*/ 5271135 w 6322694"/>
                <a:gd name="connsiteY874" fmla="*/ 695325 h 3341370"/>
                <a:gd name="connsiteX875" fmla="*/ 5290185 w 6322694"/>
                <a:gd name="connsiteY875" fmla="*/ 676275 h 3341370"/>
                <a:gd name="connsiteX876" fmla="*/ 5290185 w 6322694"/>
                <a:gd name="connsiteY876" fmla="*/ 676275 h 3341370"/>
                <a:gd name="connsiteX877" fmla="*/ 5271135 w 6322694"/>
                <a:gd name="connsiteY877" fmla="*/ 657225 h 3341370"/>
                <a:gd name="connsiteX878" fmla="*/ 5271135 w 6322694"/>
                <a:gd name="connsiteY878" fmla="*/ 657225 h 3341370"/>
                <a:gd name="connsiteX879" fmla="*/ 5252085 w 6322694"/>
                <a:gd name="connsiteY879" fmla="*/ 676275 h 3341370"/>
                <a:gd name="connsiteX880" fmla="*/ 5252085 w 6322694"/>
                <a:gd name="connsiteY880" fmla="*/ 676275 h 3341370"/>
                <a:gd name="connsiteX881" fmla="*/ 5271135 w 6322694"/>
                <a:gd name="connsiteY881" fmla="*/ 695325 h 3341370"/>
                <a:gd name="connsiteX882" fmla="*/ 4467225 w 6322694"/>
                <a:gd name="connsiteY882" fmla="*/ 741998 h 3341370"/>
                <a:gd name="connsiteX883" fmla="*/ 4467225 w 6322694"/>
                <a:gd name="connsiteY883" fmla="*/ 741998 h 3341370"/>
                <a:gd name="connsiteX884" fmla="*/ 4486275 w 6322694"/>
                <a:gd name="connsiteY884" fmla="*/ 722948 h 3341370"/>
                <a:gd name="connsiteX885" fmla="*/ 4486275 w 6322694"/>
                <a:gd name="connsiteY885" fmla="*/ 722948 h 3341370"/>
                <a:gd name="connsiteX886" fmla="*/ 4467225 w 6322694"/>
                <a:gd name="connsiteY886" fmla="*/ 703898 h 3341370"/>
                <a:gd name="connsiteX887" fmla="*/ 4467225 w 6322694"/>
                <a:gd name="connsiteY887" fmla="*/ 703898 h 3341370"/>
                <a:gd name="connsiteX888" fmla="*/ 4448175 w 6322694"/>
                <a:gd name="connsiteY888" fmla="*/ 722948 h 3341370"/>
                <a:gd name="connsiteX889" fmla="*/ 4448175 w 6322694"/>
                <a:gd name="connsiteY889" fmla="*/ 722948 h 3341370"/>
                <a:gd name="connsiteX890" fmla="*/ 4467225 w 6322694"/>
                <a:gd name="connsiteY890" fmla="*/ 741998 h 3341370"/>
                <a:gd name="connsiteX891" fmla="*/ 4230053 w 6322694"/>
                <a:gd name="connsiteY891" fmla="*/ 741998 h 3341370"/>
                <a:gd name="connsiteX892" fmla="*/ 4231958 w 6322694"/>
                <a:gd name="connsiteY892" fmla="*/ 741998 h 3341370"/>
                <a:gd name="connsiteX893" fmla="*/ 4251008 w 6322694"/>
                <a:gd name="connsiteY893" fmla="*/ 722948 h 3341370"/>
                <a:gd name="connsiteX894" fmla="*/ 4251008 w 6322694"/>
                <a:gd name="connsiteY894" fmla="*/ 722948 h 3341370"/>
                <a:gd name="connsiteX895" fmla="*/ 4231958 w 6322694"/>
                <a:gd name="connsiteY895" fmla="*/ 703898 h 3341370"/>
                <a:gd name="connsiteX896" fmla="*/ 4230053 w 6322694"/>
                <a:gd name="connsiteY896" fmla="*/ 703898 h 3341370"/>
                <a:gd name="connsiteX897" fmla="*/ 4211003 w 6322694"/>
                <a:gd name="connsiteY897" fmla="*/ 722948 h 3341370"/>
                <a:gd name="connsiteX898" fmla="*/ 4211003 w 6322694"/>
                <a:gd name="connsiteY898" fmla="*/ 722948 h 3341370"/>
                <a:gd name="connsiteX899" fmla="*/ 4230053 w 6322694"/>
                <a:gd name="connsiteY899" fmla="*/ 741998 h 3341370"/>
                <a:gd name="connsiteX900" fmla="*/ 4278630 w 6322694"/>
                <a:gd name="connsiteY900" fmla="*/ 741998 h 3341370"/>
                <a:gd name="connsiteX901" fmla="*/ 4278630 w 6322694"/>
                <a:gd name="connsiteY901" fmla="*/ 741998 h 3341370"/>
                <a:gd name="connsiteX902" fmla="*/ 4297680 w 6322694"/>
                <a:gd name="connsiteY902" fmla="*/ 722948 h 3341370"/>
                <a:gd name="connsiteX903" fmla="*/ 4297680 w 6322694"/>
                <a:gd name="connsiteY903" fmla="*/ 722948 h 3341370"/>
                <a:gd name="connsiteX904" fmla="*/ 4278630 w 6322694"/>
                <a:gd name="connsiteY904" fmla="*/ 703898 h 3341370"/>
                <a:gd name="connsiteX905" fmla="*/ 4278630 w 6322694"/>
                <a:gd name="connsiteY905" fmla="*/ 703898 h 3341370"/>
                <a:gd name="connsiteX906" fmla="*/ 4259580 w 6322694"/>
                <a:gd name="connsiteY906" fmla="*/ 722948 h 3341370"/>
                <a:gd name="connsiteX907" fmla="*/ 4259580 w 6322694"/>
                <a:gd name="connsiteY907" fmla="*/ 722948 h 3341370"/>
                <a:gd name="connsiteX908" fmla="*/ 4278630 w 6322694"/>
                <a:gd name="connsiteY908" fmla="*/ 741998 h 3341370"/>
                <a:gd name="connsiteX909" fmla="*/ 4419600 w 6322694"/>
                <a:gd name="connsiteY909" fmla="*/ 741998 h 3341370"/>
                <a:gd name="connsiteX910" fmla="*/ 4419600 w 6322694"/>
                <a:gd name="connsiteY910" fmla="*/ 741998 h 3341370"/>
                <a:gd name="connsiteX911" fmla="*/ 4438650 w 6322694"/>
                <a:gd name="connsiteY911" fmla="*/ 722948 h 3341370"/>
                <a:gd name="connsiteX912" fmla="*/ 4438650 w 6322694"/>
                <a:gd name="connsiteY912" fmla="*/ 722948 h 3341370"/>
                <a:gd name="connsiteX913" fmla="*/ 4419600 w 6322694"/>
                <a:gd name="connsiteY913" fmla="*/ 703898 h 3341370"/>
                <a:gd name="connsiteX914" fmla="*/ 4419600 w 6322694"/>
                <a:gd name="connsiteY914" fmla="*/ 703898 h 3341370"/>
                <a:gd name="connsiteX915" fmla="*/ 4400550 w 6322694"/>
                <a:gd name="connsiteY915" fmla="*/ 722948 h 3341370"/>
                <a:gd name="connsiteX916" fmla="*/ 4400550 w 6322694"/>
                <a:gd name="connsiteY916" fmla="*/ 722948 h 3341370"/>
                <a:gd name="connsiteX917" fmla="*/ 4419600 w 6322694"/>
                <a:gd name="connsiteY917" fmla="*/ 741998 h 3341370"/>
                <a:gd name="connsiteX918" fmla="*/ 4325303 w 6322694"/>
                <a:gd name="connsiteY918" fmla="*/ 741998 h 3341370"/>
                <a:gd name="connsiteX919" fmla="*/ 4325303 w 6322694"/>
                <a:gd name="connsiteY919" fmla="*/ 741998 h 3341370"/>
                <a:gd name="connsiteX920" fmla="*/ 4344353 w 6322694"/>
                <a:gd name="connsiteY920" fmla="*/ 722948 h 3341370"/>
                <a:gd name="connsiteX921" fmla="*/ 4344353 w 6322694"/>
                <a:gd name="connsiteY921" fmla="*/ 722948 h 3341370"/>
                <a:gd name="connsiteX922" fmla="*/ 4325303 w 6322694"/>
                <a:gd name="connsiteY922" fmla="*/ 703898 h 3341370"/>
                <a:gd name="connsiteX923" fmla="*/ 4325303 w 6322694"/>
                <a:gd name="connsiteY923" fmla="*/ 703898 h 3341370"/>
                <a:gd name="connsiteX924" fmla="*/ 4306253 w 6322694"/>
                <a:gd name="connsiteY924" fmla="*/ 722948 h 3341370"/>
                <a:gd name="connsiteX925" fmla="*/ 4306253 w 6322694"/>
                <a:gd name="connsiteY925" fmla="*/ 722948 h 3341370"/>
                <a:gd name="connsiteX926" fmla="*/ 4325303 w 6322694"/>
                <a:gd name="connsiteY926" fmla="*/ 741998 h 3341370"/>
                <a:gd name="connsiteX927" fmla="*/ 4372928 w 6322694"/>
                <a:gd name="connsiteY927" fmla="*/ 741998 h 3341370"/>
                <a:gd name="connsiteX928" fmla="*/ 4372928 w 6322694"/>
                <a:gd name="connsiteY928" fmla="*/ 741998 h 3341370"/>
                <a:gd name="connsiteX929" fmla="*/ 4391978 w 6322694"/>
                <a:gd name="connsiteY929" fmla="*/ 722948 h 3341370"/>
                <a:gd name="connsiteX930" fmla="*/ 4391978 w 6322694"/>
                <a:gd name="connsiteY930" fmla="*/ 722948 h 3341370"/>
                <a:gd name="connsiteX931" fmla="*/ 4372928 w 6322694"/>
                <a:gd name="connsiteY931" fmla="*/ 703898 h 3341370"/>
                <a:gd name="connsiteX932" fmla="*/ 4372928 w 6322694"/>
                <a:gd name="connsiteY932" fmla="*/ 703898 h 3341370"/>
                <a:gd name="connsiteX933" fmla="*/ 4353878 w 6322694"/>
                <a:gd name="connsiteY933" fmla="*/ 722948 h 3341370"/>
                <a:gd name="connsiteX934" fmla="*/ 4353878 w 6322694"/>
                <a:gd name="connsiteY934" fmla="*/ 722948 h 3341370"/>
                <a:gd name="connsiteX935" fmla="*/ 4372928 w 6322694"/>
                <a:gd name="connsiteY935" fmla="*/ 741998 h 3341370"/>
                <a:gd name="connsiteX936" fmla="*/ 4986338 w 6322694"/>
                <a:gd name="connsiteY936" fmla="*/ 741998 h 3341370"/>
                <a:gd name="connsiteX937" fmla="*/ 4988243 w 6322694"/>
                <a:gd name="connsiteY937" fmla="*/ 741998 h 3341370"/>
                <a:gd name="connsiteX938" fmla="*/ 5007293 w 6322694"/>
                <a:gd name="connsiteY938" fmla="*/ 722948 h 3341370"/>
                <a:gd name="connsiteX939" fmla="*/ 5007293 w 6322694"/>
                <a:gd name="connsiteY939" fmla="*/ 722948 h 3341370"/>
                <a:gd name="connsiteX940" fmla="*/ 4988243 w 6322694"/>
                <a:gd name="connsiteY940" fmla="*/ 703898 h 3341370"/>
                <a:gd name="connsiteX941" fmla="*/ 4986338 w 6322694"/>
                <a:gd name="connsiteY941" fmla="*/ 703898 h 3341370"/>
                <a:gd name="connsiteX942" fmla="*/ 4967288 w 6322694"/>
                <a:gd name="connsiteY942" fmla="*/ 722948 h 3341370"/>
                <a:gd name="connsiteX943" fmla="*/ 4967288 w 6322694"/>
                <a:gd name="connsiteY943" fmla="*/ 722948 h 3341370"/>
                <a:gd name="connsiteX944" fmla="*/ 4986338 w 6322694"/>
                <a:gd name="connsiteY944" fmla="*/ 741998 h 3341370"/>
                <a:gd name="connsiteX945" fmla="*/ 4798695 w 6322694"/>
                <a:gd name="connsiteY945" fmla="*/ 979170 h 3341370"/>
                <a:gd name="connsiteX946" fmla="*/ 4798695 w 6322694"/>
                <a:gd name="connsiteY946" fmla="*/ 979170 h 3341370"/>
                <a:gd name="connsiteX947" fmla="*/ 4817745 w 6322694"/>
                <a:gd name="connsiteY947" fmla="*/ 960120 h 3341370"/>
                <a:gd name="connsiteX948" fmla="*/ 4817745 w 6322694"/>
                <a:gd name="connsiteY948" fmla="*/ 960120 h 3341370"/>
                <a:gd name="connsiteX949" fmla="*/ 4798695 w 6322694"/>
                <a:gd name="connsiteY949" fmla="*/ 941070 h 3341370"/>
                <a:gd name="connsiteX950" fmla="*/ 4798695 w 6322694"/>
                <a:gd name="connsiteY950" fmla="*/ 941070 h 3341370"/>
                <a:gd name="connsiteX951" fmla="*/ 4779645 w 6322694"/>
                <a:gd name="connsiteY951" fmla="*/ 960120 h 3341370"/>
                <a:gd name="connsiteX952" fmla="*/ 4779645 w 6322694"/>
                <a:gd name="connsiteY952" fmla="*/ 960120 h 3341370"/>
                <a:gd name="connsiteX953" fmla="*/ 4798695 w 6322694"/>
                <a:gd name="connsiteY953" fmla="*/ 979170 h 3341370"/>
                <a:gd name="connsiteX954" fmla="*/ 5035868 w 6322694"/>
                <a:gd name="connsiteY954" fmla="*/ 979170 h 3341370"/>
                <a:gd name="connsiteX955" fmla="*/ 5035868 w 6322694"/>
                <a:gd name="connsiteY955" fmla="*/ 979170 h 3341370"/>
                <a:gd name="connsiteX956" fmla="*/ 5054918 w 6322694"/>
                <a:gd name="connsiteY956" fmla="*/ 960120 h 3341370"/>
                <a:gd name="connsiteX957" fmla="*/ 5054918 w 6322694"/>
                <a:gd name="connsiteY957" fmla="*/ 960120 h 3341370"/>
                <a:gd name="connsiteX958" fmla="*/ 5035868 w 6322694"/>
                <a:gd name="connsiteY958" fmla="*/ 941070 h 3341370"/>
                <a:gd name="connsiteX959" fmla="*/ 5035868 w 6322694"/>
                <a:gd name="connsiteY959" fmla="*/ 941070 h 3341370"/>
                <a:gd name="connsiteX960" fmla="*/ 5016818 w 6322694"/>
                <a:gd name="connsiteY960" fmla="*/ 960120 h 3341370"/>
                <a:gd name="connsiteX961" fmla="*/ 5016818 w 6322694"/>
                <a:gd name="connsiteY961" fmla="*/ 960120 h 3341370"/>
                <a:gd name="connsiteX962" fmla="*/ 5035868 w 6322694"/>
                <a:gd name="connsiteY962" fmla="*/ 979170 h 3341370"/>
                <a:gd name="connsiteX963" fmla="*/ 4845368 w 6322694"/>
                <a:gd name="connsiteY963" fmla="*/ 979170 h 3341370"/>
                <a:gd name="connsiteX964" fmla="*/ 4845368 w 6322694"/>
                <a:gd name="connsiteY964" fmla="*/ 979170 h 3341370"/>
                <a:gd name="connsiteX965" fmla="*/ 4864418 w 6322694"/>
                <a:gd name="connsiteY965" fmla="*/ 960120 h 3341370"/>
                <a:gd name="connsiteX966" fmla="*/ 4864418 w 6322694"/>
                <a:gd name="connsiteY966" fmla="*/ 960120 h 3341370"/>
                <a:gd name="connsiteX967" fmla="*/ 4845368 w 6322694"/>
                <a:gd name="connsiteY967" fmla="*/ 941070 h 3341370"/>
                <a:gd name="connsiteX968" fmla="*/ 4845368 w 6322694"/>
                <a:gd name="connsiteY968" fmla="*/ 941070 h 3341370"/>
                <a:gd name="connsiteX969" fmla="*/ 4826318 w 6322694"/>
                <a:gd name="connsiteY969" fmla="*/ 960120 h 3341370"/>
                <a:gd name="connsiteX970" fmla="*/ 4826318 w 6322694"/>
                <a:gd name="connsiteY970" fmla="*/ 960120 h 3341370"/>
                <a:gd name="connsiteX971" fmla="*/ 4845368 w 6322694"/>
                <a:gd name="connsiteY971" fmla="*/ 979170 h 3341370"/>
                <a:gd name="connsiteX972" fmla="*/ 4986338 w 6322694"/>
                <a:gd name="connsiteY972" fmla="*/ 979170 h 3341370"/>
                <a:gd name="connsiteX973" fmla="*/ 4988243 w 6322694"/>
                <a:gd name="connsiteY973" fmla="*/ 979170 h 3341370"/>
                <a:gd name="connsiteX974" fmla="*/ 5007293 w 6322694"/>
                <a:gd name="connsiteY974" fmla="*/ 960120 h 3341370"/>
                <a:gd name="connsiteX975" fmla="*/ 5007293 w 6322694"/>
                <a:gd name="connsiteY975" fmla="*/ 960120 h 3341370"/>
                <a:gd name="connsiteX976" fmla="*/ 4988243 w 6322694"/>
                <a:gd name="connsiteY976" fmla="*/ 941070 h 3341370"/>
                <a:gd name="connsiteX977" fmla="*/ 4986338 w 6322694"/>
                <a:gd name="connsiteY977" fmla="*/ 941070 h 3341370"/>
                <a:gd name="connsiteX978" fmla="*/ 4967288 w 6322694"/>
                <a:gd name="connsiteY978" fmla="*/ 960120 h 3341370"/>
                <a:gd name="connsiteX979" fmla="*/ 4967288 w 6322694"/>
                <a:gd name="connsiteY979" fmla="*/ 960120 h 3341370"/>
                <a:gd name="connsiteX980" fmla="*/ 4986338 w 6322694"/>
                <a:gd name="connsiteY980" fmla="*/ 979170 h 3341370"/>
                <a:gd name="connsiteX981" fmla="*/ 4704398 w 6322694"/>
                <a:gd name="connsiteY981" fmla="*/ 979170 h 3341370"/>
                <a:gd name="connsiteX982" fmla="*/ 4704398 w 6322694"/>
                <a:gd name="connsiteY982" fmla="*/ 979170 h 3341370"/>
                <a:gd name="connsiteX983" fmla="*/ 4723448 w 6322694"/>
                <a:gd name="connsiteY983" fmla="*/ 960120 h 3341370"/>
                <a:gd name="connsiteX984" fmla="*/ 4723448 w 6322694"/>
                <a:gd name="connsiteY984" fmla="*/ 960120 h 3341370"/>
                <a:gd name="connsiteX985" fmla="*/ 4704398 w 6322694"/>
                <a:gd name="connsiteY985" fmla="*/ 941070 h 3341370"/>
                <a:gd name="connsiteX986" fmla="*/ 4704398 w 6322694"/>
                <a:gd name="connsiteY986" fmla="*/ 941070 h 3341370"/>
                <a:gd name="connsiteX987" fmla="*/ 4685348 w 6322694"/>
                <a:gd name="connsiteY987" fmla="*/ 960120 h 3341370"/>
                <a:gd name="connsiteX988" fmla="*/ 4685348 w 6322694"/>
                <a:gd name="connsiteY988" fmla="*/ 960120 h 3341370"/>
                <a:gd name="connsiteX989" fmla="*/ 4704398 w 6322694"/>
                <a:gd name="connsiteY989" fmla="*/ 979170 h 3341370"/>
                <a:gd name="connsiteX990" fmla="*/ 4939665 w 6322694"/>
                <a:gd name="connsiteY990" fmla="*/ 979170 h 3341370"/>
                <a:gd name="connsiteX991" fmla="*/ 4939665 w 6322694"/>
                <a:gd name="connsiteY991" fmla="*/ 979170 h 3341370"/>
                <a:gd name="connsiteX992" fmla="*/ 4958715 w 6322694"/>
                <a:gd name="connsiteY992" fmla="*/ 960120 h 3341370"/>
                <a:gd name="connsiteX993" fmla="*/ 4958715 w 6322694"/>
                <a:gd name="connsiteY993" fmla="*/ 960120 h 3341370"/>
                <a:gd name="connsiteX994" fmla="*/ 4939665 w 6322694"/>
                <a:gd name="connsiteY994" fmla="*/ 941070 h 3341370"/>
                <a:gd name="connsiteX995" fmla="*/ 4939665 w 6322694"/>
                <a:gd name="connsiteY995" fmla="*/ 941070 h 3341370"/>
                <a:gd name="connsiteX996" fmla="*/ 4920615 w 6322694"/>
                <a:gd name="connsiteY996" fmla="*/ 960120 h 3341370"/>
                <a:gd name="connsiteX997" fmla="*/ 4920615 w 6322694"/>
                <a:gd name="connsiteY997" fmla="*/ 960120 h 3341370"/>
                <a:gd name="connsiteX998" fmla="*/ 4939665 w 6322694"/>
                <a:gd name="connsiteY998" fmla="*/ 979170 h 3341370"/>
                <a:gd name="connsiteX999" fmla="*/ 4892993 w 6322694"/>
                <a:gd name="connsiteY999" fmla="*/ 979170 h 3341370"/>
                <a:gd name="connsiteX1000" fmla="*/ 4892993 w 6322694"/>
                <a:gd name="connsiteY1000" fmla="*/ 979170 h 3341370"/>
                <a:gd name="connsiteX1001" fmla="*/ 4912043 w 6322694"/>
                <a:gd name="connsiteY1001" fmla="*/ 960120 h 3341370"/>
                <a:gd name="connsiteX1002" fmla="*/ 4912043 w 6322694"/>
                <a:gd name="connsiteY1002" fmla="*/ 960120 h 3341370"/>
                <a:gd name="connsiteX1003" fmla="*/ 4892993 w 6322694"/>
                <a:gd name="connsiteY1003" fmla="*/ 941070 h 3341370"/>
                <a:gd name="connsiteX1004" fmla="*/ 4892993 w 6322694"/>
                <a:gd name="connsiteY1004" fmla="*/ 941070 h 3341370"/>
                <a:gd name="connsiteX1005" fmla="*/ 4873943 w 6322694"/>
                <a:gd name="connsiteY1005" fmla="*/ 960120 h 3341370"/>
                <a:gd name="connsiteX1006" fmla="*/ 4873943 w 6322694"/>
                <a:gd name="connsiteY1006" fmla="*/ 960120 h 3341370"/>
                <a:gd name="connsiteX1007" fmla="*/ 4892993 w 6322694"/>
                <a:gd name="connsiteY1007" fmla="*/ 979170 h 3341370"/>
                <a:gd name="connsiteX1008" fmla="*/ 4751070 w 6322694"/>
                <a:gd name="connsiteY1008" fmla="*/ 979170 h 3341370"/>
                <a:gd name="connsiteX1009" fmla="*/ 4751070 w 6322694"/>
                <a:gd name="connsiteY1009" fmla="*/ 979170 h 3341370"/>
                <a:gd name="connsiteX1010" fmla="*/ 4770120 w 6322694"/>
                <a:gd name="connsiteY1010" fmla="*/ 960120 h 3341370"/>
                <a:gd name="connsiteX1011" fmla="*/ 4770120 w 6322694"/>
                <a:gd name="connsiteY1011" fmla="*/ 960120 h 3341370"/>
                <a:gd name="connsiteX1012" fmla="*/ 4751070 w 6322694"/>
                <a:gd name="connsiteY1012" fmla="*/ 941070 h 3341370"/>
                <a:gd name="connsiteX1013" fmla="*/ 4751070 w 6322694"/>
                <a:gd name="connsiteY1013" fmla="*/ 941070 h 3341370"/>
                <a:gd name="connsiteX1014" fmla="*/ 4732020 w 6322694"/>
                <a:gd name="connsiteY1014" fmla="*/ 960120 h 3341370"/>
                <a:gd name="connsiteX1015" fmla="*/ 4732020 w 6322694"/>
                <a:gd name="connsiteY1015" fmla="*/ 960120 h 3341370"/>
                <a:gd name="connsiteX1016" fmla="*/ 4751070 w 6322694"/>
                <a:gd name="connsiteY1016" fmla="*/ 979170 h 3341370"/>
                <a:gd name="connsiteX1017" fmla="*/ 4419600 w 6322694"/>
                <a:gd name="connsiteY1017" fmla="*/ 979170 h 3341370"/>
                <a:gd name="connsiteX1018" fmla="*/ 4419600 w 6322694"/>
                <a:gd name="connsiteY1018" fmla="*/ 979170 h 3341370"/>
                <a:gd name="connsiteX1019" fmla="*/ 4438650 w 6322694"/>
                <a:gd name="connsiteY1019" fmla="*/ 960120 h 3341370"/>
                <a:gd name="connsiteX1020" fmla="*/ 4438650 w 6322694"/>
                <a:gd name="connsiteY1020" fmla="*/ 960120 h 3341370"/>
                <a:gd name="connsiteX1021" fmla="*/ 4419600 w 6322694"/>
                <a:gd name="connsiteY1021" fmla="*/ 941070 h 3341370"/>
                <a:gd name="connsiteX1022" fmla="*/ 4419600 w 6322694"/>
                <a:gd name="connsiteY1022" fmla="*/ 941070 h 3341370"/>
                <a:gd name="connsiteX1023" fmla="*/ 4400550 w 6322694"/>
                <a:gd name="connsiteY1023" fmla="*/ 960120 h 3341370"/>
                <a:gd name="connsiteX1024" fmla="*/ 4400550 w 6322694"/>
                <a:gd name="connsiteY1024" fmla="*/ 960120 h 3341370"/>
                <a:gd name="connsiteX1025" fmla="*/ 4419600 w 6322694"/>
                <a:gd name="connsiteY1025" fmla="*/ 979170 h 3341370"/>
                <a:gd name="connsiteX1026" fmla="*/ 4467225 w 6322694"/>
                <a:gd name="connsiteY1026" fmla="*/ 979170 h 3341370"/>
                <a:gd name="connsiteX1027" fmla="*/ 4467225 w 6322694"/>
                <a:gd name="connsiteY1027" fmla="*/ 979170 h 3341370"/>
                <a:gd name="connsiteX1028" fmla="*/ 4486275 w 6322694"/>
                <a:gd name="connsiteY1028" fmla="*/ 960120 h 3341370"/>
                <a:gd name="connsiteX1029" fmla="*/ 4486275 w 6322694"/>
                <a:gd name="connsiteY1029" fmla="*/ 960120 h 3341370"/>
                <a:gd name="connsiteX1030" fmla="*/ 4467225 w 6322694"/>
                <a:gd name="connsiteY1030" fmla="*/ 941070 h 3341370"/>
                <a:gd name="connsiteX1031" fmla="*/ 4467225 w 6322694"/>
                <a:gd name="connsiteY1031" fmla="*/ 941070 h 3341370"/>
                <a:gd name="connsiteX1032" fmla="*/ 4448175 w 6322694"/>
                <a:gd name="connsiteY1032" fmla="*/ 960120 h 3341370"/>
                <a:gd name="connsiteX1033" fmla="*/ 4448175 w 6322694"/>
                <a:gd name="connsiteY1033" fmla="*/ 960120 h 3341370"/>
                <a:gd name="connsiteX1034" fmla="*/ 4467225 w 6322694"/>
                <a:gd name="connsiteY1034" fmla="*/ 979170 h 3341370"/>
                <a:gd name="connsiteX1035" fmla="*/ 4372928 w 6322694"/>
                <a:gd name="connsiteY1035" fmla="*/ 979170 h 3341370"/>
                <a:gd name="connsiteX1036" fmla="*/ 4372928 w 6322694"/>
                <a:gd name="connsiteY1036" fmla="*/ 979170 h 3341370"/>
                <a:gd name="connsiteX1037" fmla="*/ 4391978 w 6322694"/>
                <a:gd name="connsiteY1037" fmla="*/ 960120 h 3341370"/>
                <a:gd name="connsiteX1038" fmla="*/ 4391978 w 6322694"/>
                <a:gd name="connsiteY1038" fmla="*/ 960120 h 3341370"/>
                <a:gd name="connsiteX1039" fmla="*/ 4372928 w 6322694"/>
                <a:gd name="connsiteY1039" fmla="*/ 941070 h 3341370"/>
                <a:gd name="connsiteX1040" fmla="*/ 4372928 w 6322694"/>
                <a:gd name="connsiteY1040" fmla="*/ 941070 h 3341370"/>
                <a:gd name="connsiteX1041" fmla="*/ 4353878 w 6322694"/>
                <a:gd name="connsiteY1041" fmla="*/ 960120 h 3341370"/>
                <a:gd name="connsiteX1042" fmla="*/ 4353878 w 6322694"/>
                <a:gd name="connsiteY1042" fmla="*/ 960120 h 3341370"/>
                <a:gd name="connsiteX1043" fmla="*/ 4372928 w 6322694"/>
                <a:gd name="connsiteY1043" fmla="*/ 979170 h 3341370"/>
                <a:gd name="connsiteX1044" fmla="*/ 4561523 w 6322694"/>
                <a:gd name="connsiteY1044" fmla="*/ 979170 h 3341370"/>
                <a:gd name="connsiteX1045" fmla="*/ 4561523 w 6322694"/>
                <a:gd name="connsiteY1045" fmla="*/ 979170 h 3341370"/>
                <a:gd name="connsiteX1046" fmla="*/ 4580573 w 6322694"/>
                <a:gd name="connsiteY1046" fmla="*/ 960120 h 3341370"/>
                <a:gd name="connsiteX1047" fmla="*/ 4580573 w 6322694"/>
                <a:gd name="connsiteY1047" fmla="*/ 960120 h 3341370"/>
                <a:gd name="connsiteX1048" fmla="*/ 4561523 w 6322694"/>
                <a:gd name="connsiteY1048" fmla="*/ 941070 h 3341370"/>
                <a:gd name="connsiteX1049" fmla="*/ 4561523 w 6322694"/>
                <a:gd name="connsiteY1049" fmla="*/ 941070 h 3341370"/>
                <a:gd name="connsiteX1050" fmla="*/ 4542473 w 6322694"/>
                <a:gd name="connsiteY1050" fmla="*/ 960120 h 3341370"/>
                <a:gd name="connsiteX1051" fmla="*/ 4542473 w 6322694"/>
                <a:gd name="connsiteY1051" fmla="*/ 960120 h 3341370"/>
                <a:gd name="connsiteX1052" fmla="*/ 4561523 w 6322694"/>
                <a:gd name="connsiteY1052" fmla="*/ 979170 h 3341370"/>
                <a:gd name="connsiteX1053" fmla="*/ 4513898 w 6322694"/>
                <a:gd name="connsiteY1053" fmla="*/ 979170 h 3341370"/>
                <a:gd name="connsiteX1054" fmla="*/ 4513898 w 6322694"/>
                <a:gd name="connsiteY1054" fmla="*/ 979170 h 3341370"/>
                <a:gd name="connsiteX1055" fmla="*/ 4532948 w 6322694"/>
                <a:gd name="connsiteY1055" fmla="*/ 960120 h 3341370"/>
                <a:gd name="connsiteX1056" fmla="*/ 4532948 w 6322694"/>
                <a:gd name="connsiteY1056" fmla="*/ 960120 h 3341370"/>
                <a:gd name="connsiteX1057" fmla="*/ 4513898 w 6322694"/>
                <a:gd name="connsiteY1057" fmla="*/ 941070 h 3341370"/>
                <a:gd name="connsiteX1058" fmla="*/ 4513898 w 6322694"/>
                <a:gd name="connsiteY1058" fmla="*/ 941070 h 3341370"/>
                <a:gd name="connsiteX1059" fmla="*/ 4494848 w 6322694"/>
                <a:gd name="connsiteY1059" fmla="*/ 960120 h 3341370"/>
                <a:gd name="connsiteX1060" fmla="*/ 4494848 w 6322694"/>
                <a:gd name="connsiteY1060" fmla="*/ 960120 h 3341370"/>
                <a:gd name="connsiteX1061" fmla="*/ 4513898 w 6322694"/>
                <a:gd name="connsiteY1061" fmla="*/ 979170 h 3341370"/>
                <a:gd name="connsiteX1062" fmla="*/ 4608195 w 6322694"/>
                <a:gd name="connsiteY1062" fmla="*/ 979170 h 3341370"/>
                <a:gd name="connsiteX1063" fmla="*/ 4610100 w 6322694"/>
                <a:gd name="connsiteY1063" fmla="*/ 979170 h 3341370"/>
                <a:gd name="connsiteX1064" fmla="*/ 4629150 w 6322694"/>
                <a:gd name="connsiteY1064" fmla="*/ 960120 h 3341370"/>
                <a:gd name="connsiteX1065" fmla="*/ 4629150 w 6322694"/>
                <a:gd name="connsiteY1065" fmla="*/ 960120 h 3341370"/>
                <a:gd name="connsiteX1066" fmla="*/ 4610100 w 6322694"/>
                <a:gd name="connsiteY1066" fmla="*/ 941070 h 3341370"/>
                <a:gd name="connsiteX1067" fmla="*/ 4608195 w 6322694"/>
                <a:gd name="connsiteY1067" fmla="*/ 941070 h 3341370"/>
                <a:gd name="connsiteX1068" fmla="*/ 4589145 w 6322694"/>
                <a:gd name="connsiteY1068" fmla="*/ 960120 h 3341370"/>
                <a:gd name="connsiteX1069" fmla="*/ 4589145 w 6322694"/>
                <a:gd name="connsiteY1069" fmla="*/ 960120 h 3341370"/>
                <a:gd name="connsiteX1070" fmla="*/ 4608195 w 6322694"/>
                <a:gd name="connsiteY1070" fmla="*/ 979170 h 3341370"/>
                <a:gd name="connsiteX1071" fmla="*/ 4656773 w 6322694"/>
                <a:gd name="connsiteY1071" fmla="*/ 979170 h 3341370"/>
                <a:gd name="connsiteX1072" fmla="*/ 4656773 w 6322694"/>
                <a:gd name="connsiteY1072" fmla="*/ 979170 h 3341370"/>
                <a:gd name="connsiteX1073" fmla="*/ 4675823 w 6322694"/>
                <a:gd name="connsiteY1073" fmla="*/ 960120 h 3341370"/>
                <a:gd name="connsiteX1074" fmla="*/ 4675823 w 6322694"/>
                <a:gd name="connsiteY1074" fmla="*/ 960120 h 3341370"/>
                <a:gd name="connsiteX1075" fmla="*/ 4656773 w 6322694"/>
                <a:gd name="connsiteY1075" fmla="*/ 941070 h 3341370"/>
                <a:gd name="connsiteX1076" fmla="*/ 4656773 w 6322694"/>
                <a:gd name="connsiteY1076" fmla="*/ 941070 h 3341370"/>
                <a:gd name="connsiteX1077" fmla="*/ 4637723 w 6322694"/>
                <a:gd name="connsiteY1077" fmla="*/ 960120 h 3341370"/>
                <a:gd name="connsiteX1078" fmla="*/ 4637723 w 6322694"/>
                <a:gd name="connsiteY1078" fmla="*/ 960120 h 3341370"/>
                <a:gd name="connsiteX1079" fmla="*/ 4656773 w 6322694"/>
                <a:gd name="connsiteY1079" fmla="*/ 979170 h 3341370"/>
                <a:gd name="connsiteX1080" fmla="*/ 5223510 w 6322694"/>
                <a:gd name="connsiteY1080" fmla="*/ 1310640 h 3341370"/>
                <a:gd name="connsiteX1081" fmla="*/ 5223510 w 6322694"/>
                <a:gd name="connsiteY1081" fmla="*/ 1310640 h 3341370"/>
                <a:gd name="connsiteX1082" fmla="*/ 5242560 w 6322694"/>
                <a:gd name="connsiteY1082" fmla="*/ 1291590 h 3341370"/>
                <a:gd name="connsiteX1083" fmla="*/ 5242560 w 6322694"/>
                <a:gd name="connsiteY1083" fmla="*/ 1291590 h 3341370"/>
                <a:gd name="connsiteX1084" fmla="*/ 5223510 w 6322694"/>
                <a:gd name="connsiteY1084" fmla="*/ 1272540 h 3341370"/>
                <a:gd name="connsiteX1085" fmla="*/ 5223510 w 6322694"/>
                <a:gd name="connsiteY1085" fmla="*/ 1272540 h 3341370"/>
                <a:gd name="connsiteX1086" fmla="*/ 5204460 w 6322694"/>
                <a:gd name="connsiteY1086" fmla="*/ 1291590 h 3341370"/>
                <a:gd name="connsiteX1087" fmla="*/ 5204460 w 6322694"/>
                <a:gd name="connsiteY1087" fmla="*/ 1291590 h 3341370"/>
                <a:gd name="connsiteX1088" fmla="*/ 5223510 w 6322694"/>
                <a:gd name="connsiteY1088" fmla="*/ 1310640 h 3341370"/>
                <a:gd name="connsiteX1089" fmla="*/ 5223510 w 6322694"/>
                <a:gd name="connsiteY1089" fmla="*/ 1215390 h 3341370"/>
                <a:gd name="connsiteX1090" fmla="*/ 5223510 w 6322694"/>
                <a:gd name="connsiteY1090" fmla="*/ 1215390 h 3341370"/>
                <a:gd name="connsiteX1091" fmla="*/ 5242560 w 6322694"/>
                <a:gd name="connsiteY1091" fmla="*/ 1196340 h 3341370"/>
                <a:gd name="connsiteX1092" fmla="*/ 5242560 w 6322694"/>
                <a:gd name="connsiteY1092" fmla="*/ 1196340 h 3341370"/>
                <a:gd name="connsiteX1093" fmla="*/ 5223510 w 6322694"/>
                <a:gd name="connsiteY1093" fmla="*/ 1177290 h 3341370"/>
                <a:gd name="connsiteX1094" fmla="*/ 5223510 w 6322694"/>
                <a:gd name="connsiteY1094" fmla="*/ 1177290 h 3341370"/>
                <a:gd name="connsiteX1095" fmla="*/ 5204460 w 6322694"/>
                <a:gd name="connsiteY1095" fmla="*/ 1196340 h 3341370"/>
                <a:gd name="connsiteX1096" fmla="*/ 5204460 w 6322694"/>
                <a:gd name="connsiteY1096" fmla="*/ 1196340 h 3341370"/>
                <a:gd name="connsiteX1097" fmla="*/ 5223510 w 6322694"/>
                <a:gd name="connsiteY1097" fmla="*/ 1215390 h 3341370"/>
                <a:gd name="connsiteX1098" fmla="*/ 5223510 w 6322694"/>
                <a:gd name="connsiteY1098" fmla="*/ 1167765 h 3341370"/>
                <a:gd name="connsiteX1099" fmla="*/ 5223510 w 6322694"/>
                <a:gd name="connsiteY1099" fmla="*/ 1167765 h 3341370"/>
                <a:gd name="connsiteX1100" fmla="*/ 5242560 w 6322694"/>
                <a:gd name="connsiteY1100" fmla="*/ 1148715 h 3341370"/>
                <a:gd name="connsiteX1101" fmla="*/ 5242560 w 6322694"/>
                <a:gd name="connsiteY1101" fmla="*/ 1148715 h 3341370"/>
                <a:gd name="connsiteX1102" fmla="*/ 5223510 w 6322694"/>
                <a:gd name="connsiteY1102" fmla="*/ 1129665 h 3341370"/>
                <a:gd name="connsiteX1103" fmla="*/ 5223510 w 6322694"/>
                <a:gd name="connsiteY1103" fmla="*/ 1129665 h 3341370"/>
                <a:gd name="connsiteX1104" fmla="*/ 5204460 w 6322694"/>
                <a:gd name="connsiteY1104" fmla="*/ 1148715 h 3341370"/>
                <a:gd name="connsiteX1105" fmla="*/ 5204460 w 6322694"/>
                <a:gd name="connsiteY1105" fmla="*/ 1148715 h 3341370"/>
                <a:gd name="connsiteX1106" fmla="*/ 5223510 w 6322694"/>
                <a:gd name="connsiteY1106" fmla="*/ 1167765 h 3341370"/>
                <a:gd name="connsiteX1107" fmla="*/ 4325303 w 6322694"/>
                <a:gd name="connsiteY1107" fmla="*/ 979170 h 3341370"/>
                <a:gd name="connsiteX1108" fmla="*/ 4325303 w 6322694"/>
                <a:gd name="connsiteY1108" fmla="*/ 979170 h 3341370"/>
                <a:gd name="connsiteX1109" fmla="*/ 4344353 w 6322694"/>
                <a:gd name="connsiteY1109" fmla="*/ 960120 h 3341370"/>
                <a:gd name="connsiteX1110" fmla="*/ 4344353 w 6322694"/>
                <a:gd name="connsiteY1110" fmla="*/ 960120 h 3341370"/>
                <a:gd name="connsiteX1111" fmla="*/ 4325303 w 6322694"/>
                <a:gd name="connsiteY1111" fmla="*/ 941070 h 3341370"/>
                <a:gd name="connsiteX1112" fmla="*/ 4325303 w 6322694"/>
                <a:gd name="connsiteY1112" fmla="*/ 941070 h 3341370"/>
                <a:gd name="connsiteX1113" fmla="*/ 4306253 w 6322694"/>
                <a:gd name="connsiteY1113" fmla="*/ 960120 h 3341370"/>
                <a:gd name="connsiteX1114" fmla="*/ 4306253 w 6322694"/>
                <a:gd name="connsiteY1114" fmla="*/ 960120 h 3341370"/>
                <a:gd name="connsiteX1115" fmla="*/ 4325303 w 6322694"/>
                <a:gd name="connsiteY1115" fmla="*/ 979170 h 3341370"/>
                <a:gd name="connsiteX1116" fmla="*/ 5223510 w 6322694"/>
                <a:gd name="connsiteY1116" fmla="*/ 1263968 h 3341370"/>
                <a:gd name="connsiteX1117" fmla="*/ 5223510 w 6322694"/>
                <a:gd name="connsiteY1117" fmla="*/ 1263968 h 3341370"/>
                <a:gd name="connsiteX1118" fmla="*/ 5242560 w 6322694"/>
                <a:gd name="connsiteY1118" fmla="*/ 1244918 h 3341370"/>
                <a:gd name="connsiteX1119" fmla="*/ 5242560 w 6322694"/>
                <a:gd name="connsiteY1119" fmla="*/ 1243013 h 3341370"/>
                <a:gd name="connsiteX1120" fmla="*/ 5223510 w 6322694"/>
                <a:gd name="connsiteY1120" fmla="*/ 1223963 h 3341370"/>
                <a:gd name="connsiteX1121" fmla="*/ 5223510 w 6322694"/>
                <a:gd name="connsiteY1121" fmla="*/ 1223963 h 3341370"/>
                <a:gd name="connsiteX1122" fmla="*/ 5204460 w 6322694"/>
                <a:gd name="connsiteY1122" fmla="*/ 1243013 h 3341370"/>
                <a:gd name="connsiteX1123" fmla="*/ 5204460 w 6322694"/>
                <a:gd name="connsiteY1123" fmla="*/ 1244918 h 3341370"/>
                <a:gd name="connsiteX1124" fmla="*/ 5223510 w 6322694"/>
                <a:gd name="connsiteY1124" fmla="*/ 1263968 h 3341370"/>
                <a:gd name="connsiteX1125" fmla="*/ 5223510 w 6322694"/>
                <a:gd name="connsiteY1125" fmla="*/ 979170 h 3341370"/>
                <a:gd name="connsiteX1126" fmla="*/ 5223510 w 6322694"/>
                <a:gd name="connsiteY1126" fmla="*/ 979170 h 3341370"/>
                <a:gd name="connsiteX1127" fmla="*/ 5242560 w 6322694"/>
                <a:gd name="connsiteY1127" fmla="*/ 960120 h 3341370"/>
                <a:gd name="connsiteX1128" fmla="*/ 5242560 w 6322694"/>
                <a:gd name="connsiteY1128" fmla="*/ 960120 h 3341370"/>
                <a:gd name="connsiteX1129" fmla="*/ 5223510 w 6322694"/>
                <a:gd name="connsiteY1129" fmla="*/ 941070 h 3341370"/>
                <a:gd name="connsiteX1130" fmla="*/ 5223510 w 6322694"/>
                <a:gd name="connsiteY1130" fmla="*/ 941070 h 3341370"/>
                <a:gd name="connsiteX1131" fmla="*/ 5204460 w 6322694"/>
                <a:gd name="connsiteY1131" fmla="*/ 960120 h 3341370"/>
                <a:gd name="connsiteX1132" fmla="*/ 5204460 w 6322694"/>
                <a:gd name="connsiteY1132" fmla="*/ 960120 h 3341370"/>
                <a:gd name="connsiteX1133" fmla="*/ 5223510 w 6322694"/>
                <a:gd name="connsiteY1133" fmla="*/ 979170 h 3341370"/>
                <a:gd name="connsiteX1134" fmla="*/ 5223510 w 6322694"/>
                <a:gd name="connsiteY1134" fmla="*/ 1024890 h 3341370"/>
                <a:gd name="connsiteX1135" fmla="*/ 5223510 w 6322694"/>
                <a:gd name="connsiteY1135" fmla="*/ 1024890 h 3341370"/>
                <a:gd name="connsiteX1136" fmla="*/ 5242560 w 6322694"/>
                <a:gd name="connsiteY1136" fmla="*/ 1005840 h 3341370"/>
                <a:gd name="connsiteX1137" fmla="*/ 5242560 w 6322694"/>
                <a:gd name="connsiteY1137" fmla="*/ 1005840 h 3341370"/>
                <a:gd name="connsiteX1138" fmla="*/ 5223510 w 6322694"/>
                <a:gd name="connsiteY1138" fmla="*/ 986790 h 3341370"/>
                <a:gd name="connsiteX1139" fmla="*/ 5223510 w 6322694"/>
                <a:gd name="connsiteY1139" fmla="*/ 986790 h 3341370"/>
                <a:gd name="connsiteX1140" fmla="*/ 5204460 w 6322694"/>
                <a:gd name="connsiteY1140" fmla="*/ 1005840 h 3341370"/>
                <a:gd name="connsiteX1141" fmla="*/ 5204460 w 6322694"/>
                <a:gd name="connsiteY1141" fmla="*/ 1005840 h 3341370"/>
                <a:gd name="connsiteX1142" fmla="*/ 5223510 w 6322694"/>
                <a:gd name="connsiteY1142" fmla="*/ 1024890 h 3341370"/>
                <a:gd name="connsiteX1143" fmla="*/ 5176838 w 6322694"/>
                <a:gd name="connsiteY1143" fmla="*/ 979170 h 3341370"/>
                <a:gd name="connsiteX1144" fmla="*/ 5176838 w 6322694"/>
                <a:gd name="connsiteY1144" fmla="*/ 979170 h 3341370"/>
                <a:gd name="connsiteX1145" fmla="*/ 5195888 w 6322694"/>
                <a:gd name="connsiteY1145" fmla="*/ 960120 h 3341370"/>
                <a:gd name="connsiteX1146" fmla="*/ 5195888 w 6322694"/>
                <a:gd name="connsiteY1146" fmla="*/ 960120 h 3341370"/>
                <a:gd name="connsiteX1147" fmla="*/ 5176838 w 6322694"/>
                <a:gd name="connsiteY1147" fmla="*/ 941070 h 3341370"/>
                <a:gd name="connsiteX1148" fmla="*/ 5176838 w 6322694"/>
                <a:gd name="connsiteY1148" fmla="*/ 941070 h 3341370"/>
                <a:gd name="connsiteX1149" fmla="*/ 5157788 w 6322694"/>
                <a:gd name="connsiteY1149" fmla="*/ 960120 h 3341370"/>
                <a:gd name="connsiteX1150" fmla="*/ 5157788 w 6322694"/>
                <a:gd name="connsiteY1150" fmla="*/ 960120 h 3341370"/>
                <a:gd name="connsiteX1151" fmla="*/ 5176838 w 6322694"/>
                <a:gd name="connsiteY1151" fmla="*/ 979170 h 3341370"/>
                <a:gd name="connsiteX1152" fmla="*/ 5082540 w 6322694"/>
                <a:gd name="connsiteY1152" fmla="*/ 979170 h 3341370"/>
                <a:gd name="connsiteX1153" fmla="*/ 5082540 w 6322694"/>
                <a:gd name="connsiteY1153" fmla="*/ 979170 h 3341370"/>
                <a:gd name="connsiteX1154" fmla="*/ 5101590 w 6322694"/>
                <a:gd name="connsiteY1154" fmla="*/ 960120 h 3341370"/>
                <a:gd name="connsiteX1155" fmla="*/ 5101590 w 6322694"/>
                <a:gd name="connsiteY1155" fmla="*/ 960120 h 3341370"/>
                <a:gd name="connsiteX1156" fmla="*/ 5082540 w 6322694"/>
                <a:gd name="connsiteY1156" fmla="*/ 941070 h 3341370"/>
                <a:gd name="connsiteX1157" fmla="*/ 5082540 w 6322694"/>
                <a:gd name="connsiteY1157" fmla="*/ 941070 h 3341370"/>
                <a:gd name="connsiteX1158" fmla="*/ 5063490 w 6322694"/>
                <a:gd name="connsiteY1158" fmla="*/ 960120 h 3341370"/>
                <a:gd name="connsiteX1159" fmla="*/ 5063490 w 6322694"/>
                <a:gd name="connsiteY1159" fmla="*/ 960120 h 3341370"/>
                <a:gd name="connsiteX1160" fmla="*/ 5082540 w 6322694"/>
                <a:gd name="connsiteY1160" fmla="*/ 979170 h 3341370"/>
                <a:gd name="connsiteX1161" fmla="*/ 5130165 w 6322694"/>
                <a:gd name="connsiteY1161" fmla="*/ 979170 h 3341370"/>
                <a:gd name="connsiteX1162" fmla="*/ 5130165 w 6322694"/>
                <a:gd name="connsiteY1162" fmla="*/ 979170 h 3341370"/>
                <a:gd name="connsiteX1163" fmla="*/ 5149215 w 6322694"/>
                <a:gd name="connsiteY1163" fmla="*/ 960120 h 3341370"/>
                <a:gd name="connsiteX1164" fmla="*/ 5149215 w 6322694"/>
                <a:gd name="connsiteY1164" fmla="*/ 960120 h 3341370"/>
                <a:gd name="connsiteX1165" fmla="*/ 5130165 w 6322694"/>
                <a:gd name="connsiteY1165" fmla="*/ 941070 h 3341370"/>
                <a:gd name="connsiteX1166" fmla="*/ 5130165 w 6322694"/>
                <a:gd name="connsiteY1166" fmla="*/ 941070 h 3341370"/>
                <a:gd name="connsiteX1167" fmla="*/ 5111115 w 6322694"/>
                <a:gd name="connsiteY1167" fmla="*/ 960120 h 3341370"/>
                <a:gd name="connsiteX1168" fmla="*/ 5111115 w 6322694"/>
                <a:gd name="connsiteY1168" fmla="*/ 960120 h 3341370"/>
                <a:gd name="connsiteX1169" fmla="*/ 5130165 w 6322694"/>
                <a:gd name="connsiteY1169" fmla="*/ 979170 h 3341370"/>
                <a:gd name="connsiteX1170" fmla="*/ 4278630 w 6322694"/>
                <a:gd name="connsiteY1170" fmla="*/ 979170 h 3341370"/>
                <a:gd name="connsiteX1171" fmla="*/ 4278630 w 6322694"/>
                <a:gd name="connsiteY1171" fmla="*/ 979170 h 3341370"/>
                <a:gd name="connsiteX1172" fmla="*/ 4297680 w 6322694"/>
                <a:gd name="connsiteY1172" fmla="*/ 960120 h 3341370"/>
                <a:gd name="connsiteX1173" fmla="*/ 4297680 w 6322694"/>
                <a:gd name="connsiteY1173" fmla="*/ 960120 h 3341370"/>
                <a:gd name="connsiteX1174" fmla="*/ 4278630 w 6322694"/>
                <a:gd name="connsiteY1174" fmla="*/ 941070 h 3341370"/>
                <a:gd name="connsiteX1175" fmla="*/ 4278630 w 6322694"/>
                <a:gd name="connsiteY1175" fmla="*/ 941070 h 3341370"/>
                <a:gd name="connsiteX1176" fmla="*/ 4259580 w 6322694"/>
                <a:gd name="connsiteY1176" fmla="*/ 960120 h 3341370"/>
                <a:gd name="connsiteX1177" fmla="*/ 4259580 w 6322694"/>
                <a:gd name="connsiteY1177" fmla="*/ 960120 h 3341370"/>
                <a:gd name="connsiteX1178" fmla="*/ 4278630 w 6322694"/>
                <a:gd name="connsiteY1178" fmla="*/ 979170 h 3341370"/>
                <a:gd name="connsiteX1179" fmla="*/ 4230053 w 6322694"/>
                <a:gd name="connsiteY1179" fmla="*/ 979170 h 3341370"/>
                <a:gd name="connsiteX1180" fmla="*/ 4231958 w 6322694"/>
                <a:gd name="connsiteY1180" fmla="*/ 979170 h 3341370"/>
                <a:gd name="connsiteX1181" fmla="*/ 4251008 w 6322694"/>
                <a:gd name="connsiteY1181" fmla="*/ 960120 h 3341370"/>
                <a:gd name="connsiteX1182" fmla="*/ 4251008 w 6322694"/>
                <a:gd name="connsiteY1182" fmla="*/ 960120 h 3341370"/>
                <a:gd name="connsiteX1183" fmla="*/ 4231958 w 6322694"/>
                <a:gd name="connsiteY1183" fmla="*/ 941070 h 3341370"/>
                <a:gd name="connsiteX1184" fmla="*/ 4230053 w 6322694"/>
                <a:gd name="connsiteY1184" fmla="*/ 941070 h 3341370"/>
                <a:gd name="connsiteX1185" fmla="*/ 4211003 w 6322694"/>
                <a:gd name="connsiteY1185" fmla="*/ 960120 h 3341370"/>
                <a:gd name="connsiteX1186" fmla="*/ 4211003 w 6322694"/>
                <a:gd name="connsiteY1186" fmla="*/ 960120 h 3341370"/>
                <a:gd name="connsiteX1187" fmla="*/ 4230053 w 6322694"/>
                <a:gd name="connsiteY1187" fmla="*/ 979170 h 3341370"/>
                <a:gd name="connsiteX1188" fmla="*/ 5223510 w 6322694"/>
                <a:gd name="connsiteY1188" fmla="*/ 1358265 h 3341370"/>
                <a:gd name="connsiteX1189" fmla="*/ 5223510 w 6322694"/>
                <a:gd name="connsiteY1189" fmla="*/ 1358265 h 3341370"/>
                <a:gd name="connsiteX1190" fmla="*/ 5242560 w 6322694"/>
                <a:gd name="connsiteY1190" fmla="*/ 1339215 h 3341370"/>
                <a:gd name="connsiteX1191" fmla="*/ 5242560 w 6322694"/>
                <a:gd name="connsiteY1191" fmla="*/ 1339215 h 3341370"/>
                <a:gd name="connsiteX1192" fmla="*/ 5223510 w 6322694"/>
                <a:gd name="connsiteY1192" fmla="*/ 1320165 h 3341370"/>
                <a:gd name="connsiteX1193" fmla="*/ 5223510 w 6322694"/>
                <a:gd name="connsiteY1193" fmla="*/ 1320165 h 3341370"/>
                <a:gd name="connsiteX1194" fmla="*/ 5204460 w 6322694"/>
                <a:gd name="connsiteY1194" fmla="*/ 1339215 h 3341370"/>
                <a:gd name="connsiteX1195" fmla="*/ 5204460 w 6322694"/>
                <a:gd name="connsiteY1195" fmla="*/ 1339215 h 3341370"/>
                <a:gd name="connsiteX1196" fmla="*/ 5223510 w 6322694"/>
                <a:gd name="connsiteY1196" fmla="*/ 1358265 h 3341370"/>
                <a:gd name="connsiteX1197" fmla="*/ 5271135 w 6322694"/>
                <a:gd name="connsiteY1197" fmla="*/ 1311593 h 3341370"/>
                <a:gd name="connsiteX1198" fmla="*/ 5271135 w 6322694"/>
                <a:gd name="connsiteY1198" fmla="*/ 1311593 h 3341370"/>
                <a:gd name="connsiteX1199" fmla="*/ 5290185 w 6322694"/>
                <a:gd name="connsiteY1199" fmla="*/ 1292543 h 3341370"/>
                <a:gd name="connsiteX1200" fmla="*/ 5290185 w 6322694"/>
                <a:gd name="connsiteY1200" fmla="*/ 1292543 h 3341370"/>
                <a:gd name="connsiteX1201" fmla="*/ 5271135 w 6322694"/>
                <a:gd name="connsiteY1201" fmla="*/ 1273493 h 3341370"/>
                <a:gd name="connsiteX1202" fmla="*/ 5271135 w 6322694"/>
                <a:gd name="connsiteY1202" fmla="*/ 1273493 h 3341370"/>
                <a:gd name="connsiteX1203" fmla="*/ 5252085 w 6322694"/>
                <a:gd name="connsiteY1203" fmla="*/ 1292543 h 3341370"/>
                <a:gd name="connsiteX1204" fmla="*/ 5252085 w 6322694"/>
                <a:gd name="connsiteY1204" fmla="*/ 1292543 h 3341370"/>
                <a:gd name="connsiteX1205" fmla="*/ 5271135 w 6322694"/>
                <a:gd name="connsiteY1205" fmla="*/ 1311593 h 3341370"/>
                <a:gd name="connsiteX1206" fmla="*/ 5271135 w 6322694"/>
                <a:gd name="connsiteY1206" fmla="*/ 1215390 h 3341370"/>
                <a:gd name="connsiteX1207" fmla="*/ 5271135 w 6322694"/>
                <a:gd name="connsiteY1207" fmla="*/ 1215390 h 3341370"/>
                <a:gd name="connsiteX1208" fmla="*/ 5290185 w 6322694"/>
                <a:gd name="connsiteY1208" fmla="*/ 1196340 h 3341370"/>
                <a:gd name="connsiteX1209" fmla="*/ 5290185 w 6322694"/>
                <a:gd name="connsiteY1209" fmla="*/ 1196340 h 3341370"/>
                <a:gd name="connsiteX1210" fmla="*/ 5271135 w 6322694"/>
                <a:gd name="connsiteY1210" fmla="*/ 1177290 h 3341370"/>
                <a:gd name="connsiteX1211" fmla="*/ 5271135 w 6322694"/>
                <a:gd name="connsiteY1211" fmla="*/ 1177290 h 3341370"/>
                <a:gd name="connsiteX1212" fmla="*/ 5252085 w 6322694"/>
                <a:gd name="connsiteY1212" fmla="*/ 1196340 h 3341370"/>
                <a:gd name="connsiteX1213" fmla="*/ 5252085 w 6322694"/>
                <a:gd name="connsiteY1213" fmla="*/ 1196340 h 3341370"/>
                <a:gd name="connsiteX1214" fmla="*/ 5271135 w 6322694"/>
                <a:gd name="connsiteY1214" fmla="*/ 1215390 h 3341370"/>
                <a:gd name="connsiteX1215" fmla="*/ 5271135 w 6322694"/>
                <a:gd name="connsiteY1215" fmla="*/ 1264920 h 3341370"/>
                <a:gd name="connsiteX1216" fmla="*/ 5271135 w 6322694"/>
                <a:gd name="connsiteY1216" fmla="*/ 1264920 h 3341370"/>
                <a:gd name="connsiteX1217" fmla="*/ 5290185 w 6322694"/>
                <a:gd name="connsiteY1217" fmla="*/ 1245870 h 3341370"/>
                <a:gd name="connsiteX1218" fmla="*/ 5290185 w 6322694"/>
                <a:gd name="connsiteY1218" fmla="*/ 1243965 h 3341370"/>
                <a:gd name="connsiteX1219" fmla="*/ 5271135 w 6322694"/>
                <a:gd name="connsiteY1219" fmla="*/ 1224915 h 3341370"/>
                <a:gd name="connsiteX1220" fmla="*/ 5271135 w 6322694"/>
                <a:gd name="connsiteY1220" fmla="*/ 1224915 h 3341370"/>
                <a:gd name="connsiteX1221" fmla="*/ 5252085 w 6322694"/>
                <a:gd name="connsiteY1221" fmla="*/ 1243965 h 3341370"/>
                <a:gd name="connsiteX1222" fmla="*/ 5252085 w 6322694"/>
                <a:gd name="connsiteY1222" fmla="*/ 1245870 h 3341370"/>
                <a:gd name="connsiteX1223" fmla="*/ 5271135 w 6322694"/>
                <a:gd name="connsiteY1223" fmla="*/ 1264920 h 3341370"/>
                <a:gd name="connsiteX1224" fmla="*/ 5271135 w 6322694"/>
                <a:gd name="connsiteY1224" fmla="*/ 1359218 h 3341370"/>
                <a:gd name="connsiteX1225" fmla="*/ 5271135 w 6322694"/>
                <a:gd name="connsiteY1225" fmla="*/ 1359218 h 3341370"/>
                <a:gd name="connsiteX1226" fmla="*/ 5290185 w 6322694"/>
                <a:gd name="connsiteY1226" fmla="*/ 1340168 h 3341370"/>
                <a:gd name="connsiteX1227" fmla="*/ 5290185 w 6322694"/>
                <a:gd name="connsiteY1227" fmla="*/ 1340168 h 3341370"/>
                <a:gd name="connsiteX1228" fmla="*/ 5271135 w 6322694"/>
                <a:gd name="connsiteY1228" fmla="*/ 1321118 h 3341370"/>
                <a:gd name="connsiteX1229" fmla="*/ 5271135 w 6322694"/>
                <a:gd name="connsiteY1229" fmla="*/ 1321118 h 3341370"/>
                <a:gd name="connsiteX1230" fmla="*/ 5252085 w 6322694"/>
                <a:gd name="connsiteY1230" fmla="*/ 1340168 h 3341370"/>
                <a:gd name="connsiteX1231" fmla="*/ 5252085 w 6322694"/>
                <a:gd name="connsiteY1231" fmla="*/ 1340168 h 3341370"/>
                <a:gd name="connsiteX1232" fmla="*/ 5271135 w 6322694"/>
                <a:gd name="connsiteY1232" fmla="*/ 1359218 h 3341370"/>
                <a:gd name="connsiteX1233" fmla="*/ 5223510 w 6322694"/>
                <a:gd name="connsiteY1233" fmla="*/ 1404938 h 3341370"/>
                <a:gd name="connsiteX1234" fmla="*/ 5223510 w 6322694"/>
                <a:gd name="connsiteY1234" fmla="*/ 1404938 h 3341370"/>
                <a:gd name="connsiteX1235" fmla="*/ 5242560 w 6322694"/>
                <a:gd name="connsiteY1235" fmla="*/ 1385888 h 3341370"/>
                <a:gd name="connsiteX1236" fmla="*/ 5242560 w 6322694"/>
                <a:gd name="connsiteY1236" fmla="*/ 1385888 h 3341370"/>
                <a:gd name="connsiteX1237" fmla="*/ 5223510 w 6322694"/>
                <a:gd name="connsiteY1237" fmla="*/ 1366838 h 3341370"/>
                <a:gd name="connsiteX1238" fmla="*/ 5223510 w 6322694"/>
                <a:gd name="connsiteY1238" fmla="*/ 1366838 h 3341370"/>
                <a:gd name="connsiteX1239" fmla="*/ 5204460 w 6322694"/>
                <a:gd name="connsiteY1239" fmla="*/ 1385888 h 3341370"/>
                <a:gd name="connsiteX1240" fmla="*/ 5204460 w 6322694"/>
                <a:gd name="connsiteY1240" fmla="*/ 1385888 h 3341370"/>
                <a:gd name="connsiteX1241" fmla="*/ 5223510 w 6322694"/>
                <a:gd name="connsiteY1241" fmla="*/ 1404938 h 3341370"/>
                <a:gd name="connsiteX1242" fmla="*/ 5320665 w 6322694"/>
                <a:gd name="connsiteY1242" fmla="*/ 1404938 h 3341370"/>
                <a:gd name="connsiteX1243" fmla="*/ 5320665 w 6322694"/>
                <a:gd name="connsiteY1243" fmla="*/ 1404938 h 3341370"/>
                <a:gd name="connsiteX1244" fmla="*/ 5339715 w 6322694"/>
                <a:gd name="connsiteY1244" fmla="*/ 1385888 h 3341370"/>
                <a:gd name="connsiteX1245" fmla="*/ 5339715 w 6322694"/>
                <a:gd name="connsiteY1245" fmla="*/ 1385888 h 3341370"/>
                <a:gd name="connsiteX1246" fmla="*/ 5320665 w 6322694"/>
                <a:gd name="connsiteY1246" fmla="*/ 1366838 h 3341370"/>
                <a:gd name="connsiteX1247" fmla="*/ 5320665 w 6322694"/>
                <a:gd name="connsiteY1247" fmla="*/ 1366838 h 3341370"/>
                <a:gd name="connsiteX1248" fmla="*/ 5301615 w 6322694"/>
                <a:gd name="connsiteY1248" fmla="*/ 1385888 h 3341370"/>
                <a:gd name="connsiteX1249" fmla="*/ 5301615 w 6322694"/>
                <a:gd name="connsiteY1249" fmla="*/ 1385888 h 3341370"/>
                <a:gd name="connsiteX1250" fmla="*/ 5320665 w 6322694"/>
                <a:gd name="connsiteY1250" fmla="*/ 1404938 h 3341370"/>
                <a:gd name="connsiteX1251" fmla="*/ 4561523 w 6322694"/>
                <a:gd name="connsiteY1251" fmla="*/ 1026795 h 3341370"/>
                <a:gd name="connsiteX1252" fmla="*/ 4561523 w 6322694"/>
                <a:gd name="connsiteY1252" fmla="*/ 1026795 h 3341370"/>
                <a:gd name="connsiteX1253" fmla="*/ 4580573 w 6322694"/>
                <a:gd name="connsiteY1253" fmla="*/ 1007745 h 3341370"/>
                <a:gd name="connsiteX1254" fmla="*/ 4580573 w 6322694"/>
                <a:gd name="connsiteY1254" fmla="*/ 1007745 h 3341370"/>
                <a:gd name="connsiteX1255" fmla="*/ 4561523 w 6322694"/>
                <a:gd name="connsiteY1255" fmla="*/ 988695 h 3341370"/>
                <a:gd name="connsiteX1256" fmla="*/ 4561523 w 6322694"/>
                <a:gd name="connsiteY1256" fmla="*/ 988695 h 3341370"/>
                <a:gd name="connsiteX1257" fmla="*/ 4542473 w 6322694"/>
                <a:gd name="connsiteY1257" fmla="*/ 1007745 h 3341370"/>
                <a:gd name="connsiteX1258" fmla="*/ 4542473 w 6322694"/>
                <a:gd name="connsiteY1258" fmla="*/ 1007745 h 3341370"/>
                <a:gd name="connsiteX1259" fmla="*/ 4561523 w 6322694"/>
                <a:gd name="connsiteY1259" fmla="*/ 1026795 h 3341370"/>
                <a:gd name="connsiteX1260" fmla="*/ 4798695 w 6322694"/>
                <a:gd name="connsiteY1260" fmla="*/ 1026795 h 3341370"/>
                <a:gd name="connsiteX1261" fmla="*/ 4798695 w 6322694"/>
                <a:gd name="connsiteY1261" fmla="*/ 1026795 h 3341370"/>
                <a:gd name="connsiteX1262" fmla="*/ 4817745 w 6322694"/>
                <a:gd name="connsiteY1262" fmla="*/ 1007745 h 3341370"/>
                <a:gd name="connsiteX1263" fmla="*/ 4817745 w 6322694"/>
                <a:gd name="connsiteY1263" fmla="*/ 1007745 h 3341370"/>
                <a:gd name="connsiteX1264" fmla="*/ 4798695 w 6322694"/>
                <a:gd name="connsiteY1264" fmla="*/ 988695 h 3341370"/>
                <a:gd name="connsiteX1265" fmla="*/ 4798695 w 6322694"/>
                <a:gd name="connsiteY1265" fmla="*/ 988695 h 3341370"/>
                <a:gd name="connsiteX1266" fmla="*/ 4779645 w 6322694"/>
                <a:gd name="connsiteY1266" fmla="*/ 1007745 h 3341370"/>
                <a:gd name="connsiteX1267" fmla="*/ 4779645 w 6322694"/>
                <a:gd name="connsiteY1267" fmla="*/ 1007745 h 3341370"/>
                <a:gd name="connsiteX1268" fmla="*/ 4798695 w 6322694"/>
                <a:gd name="connsiteY1268" fmla="*/ 1026795 h 3341370"/>
                <a:gd name="connsiteX1269" fmla="*/ 4608195 w 6322694"/>
                <a:gd name="connsiteY1269" fmla="*/ 1026795 h 3341370"/>
                <a:gd name="connsiteX1270" fmla="*/ 4610100 w 6322694"/>
                <a:gd name="connsiteY1270" fmla="*/ 1026795 h 3341370"/>
                <a:gd name="connsiteX1271" fmla="*/ 4629150 w 6322694"/>
                <a:gd name="connsiteY1271" fmla="*/ 1007745 h 3341370"/>
                <a:gd name="connsiteX1272" fmla="*/ 4629150 w 6322694"/>
                <a:gd name="connsiteY1272" fmla="*/ 1007745 h 3341370"/>
                <a:gd name="connsiteX1273" fmla="*/ 4610100 w 6322694"/>
                <a:gd name="connsiteY1273" fmla="*/ 988695 h 3341370"/>
                <a:gd name="connsiteX1274" fmla="*/ 4608195 w 6322694"/>
                <a:gd name="connsiteY1274" fmla="*/ 988695 h 3341370"/>
                <a:gd name="connsiteX1275" fmla="*/ 4589145 w 6322694"/>
                <a:gd name="connsiteY1275" fmla="*/ 1007745 h 3341370"/>
                <a:gd name="connsiteX1276" fmla="*/ 4589145 w 6322694"/>
                <a:gd name="connsiteY1276" fmla="*/ 1007745 h 3341370"/>
                <a:gd name="connsiteX1277" fmla="*/ 4608195 w 6322694"/>
                <a:gd name="connsiteY1277" fmla="*/ 1026795 h 3341370"/>
                <a:gd name="connsiteX1278" fmla="*/ 4751070 w 6322694"/>
                <a:gd name="connsiteY1278" fmla="*/ 1026795 h 3341370"/>
                <a:gd name="connsiteX1279" fmla="*/ 4751070 w 6322694"/>
                <a:gd name="connsiteY1279" fmla="*/ 1026795 h 3341370"/>
                <a:gd name="connsiteX1280" fmla="*/ 4770120 w 6322694"/>
                <a:gd name="connsiteY1280" fmla="*/ 1007745 h 3341370"/>
                <a:gd name="connsiteX1281" fmla="*/ 4770120 w 6322694"/>
                <a:gd name="connsiteY1281" fmla="*/ 1007745 h 3341370"/>
                <a:gd name="connsiteX1282" fmla="*/ 4751070 w 6322694"/>
                <a:gd name="connsiteY1282" fmla="*/ 988695 h 3341370"/>
                <a:gd name="connsiteX1283" fmla="*/ 4751070 w 6322694"/>
                <a:gd name="connsiteY1283" fmla="*/ 988695 h 3341370"/>
                <a:gd name="connsiteX1284" fmla="*/ 4732020 w 6322694"/>
                <a:gd name="connsiteY1284" fmla="*/ 1007745 h 3341370"/>
                <a:gd name="connsiteX1285" fmla="*/ 4732020 w 6322694"/>
                <a:gd name="connsiteY1285" fmla="*/ 1007745 h 3341370"/>
                <a:gd name="connsiteX1286" fmla="*/ 4751070 w 6322694"/>
                <a:gd name="connsiteY1286" fmla="*/ 1026795 h 3341370"/>
                <a:gd name="connsiteX1287" fmla="*/ 4656773 w 6322694"/>
                <a:gd name="connsiteY1287" fmla="*/ 1026795 h 3341370"/>
                <a:gd name="connsiteX1288" fmla="*/ 4656773 w 6322694"/>
                <a:gd name="connsiteY1288" fmla="*/ 1026795 h 3341370"/>
                <a:gd name="connsiteX1289" fmla="*/ 4675823 w 6322694"/>
                <a:gd name="connsiteY1289" fmla="*/ 1007745 h 3341370"/>
                <a:gd name="connsiteX1290" fmla="*/ 4675823 w 6322694"/>
                <a:gd name="connsiteY1290" fmla="*/ 1007745 h 3341370"/>
                <a:gd name="connsiteX1291" fmla="*/ 4656773 w 6322694"/>
                <a:gd name="connsiteY1291" fmla="*/ 988695 h 3341370"/>
                <a:gd name="connsiteX1292" fmla="*/ 4656773 w 6322694"/>
                <a:gd name="connsiteY1292" fmla="*/ 988695 h 3341370"/>
                <a:gd name="connsiteX1293" fmla="*/ 4637723 w 6322694"/>
                <a:gd name="connsiteY1293" fmla="*/ 1007745 h 3341370"/>
                <a:gd name="connsiteX1294" fmla="*/ 4637723 w 6322694"/>
                <a:gd name="connsiteY1294" fmla="*/ 1007745 h 3341370"/>
                <a:gd name="connsiteX1295" fmla="*/ 4656773 w 6322694"/>
                <a:gd name="connsiteY1295" fmla="*/ 1026795 h 3341370"/>
                <a:gd name="connsiteX1296" fmla="*/ 4467225 w 6322694"/>
                <a:gd name="connsiteY1296" fmla="*/ 1026795 h 3341370"/>
                <a:gd name="connsiteX1297" fmla="*/ 4467225 w 6322694"/>
                <a:gd name="connsiteY1297" fmla="*/ 1026795 h 3341370"/>
                <a:gd name="connsiteX1298" fmla="*/ 4486275 w 6322694"/>
                <a:gd name="connsiteY1298" fmla="*/ 1007745 h 3341370"/>
                <a:gd name="connsiteX1299" fmla="*/ 4486275 w 6322694"/>
                <a:gd name="connsiteY1299" fmla="*/ 1007745 h 3341370"/>
                <a:gd name="connsiteX1300" fmla="*/ 4467225 w 6322694"/>
                <a:gd name="connsiteY1300" fmla="*/ 988695 h 3341370"/>
                <a:gd name="connsiteX1301" fmla="*/ 4467225 w 6322694"/>
                <a:gd name="connsiteY1301" fmla="*/ 988695 h 3341370"/>
                <a:gd name="connsiteX1302" fmla="*/ 4448175 w 6322694"/>
                <a:gd name="connsiteY1302" fmla="*/ 1007745 h 3341370"/>
                <a:gd name="connsiteX1303" fmla="*/ 4448175 w 6322694"/>
                <a:gd name="connsiteY1303" fmla="*/ 1007745 h 3341370"/>
                <a:gd name="connsiteX1304" fmla="*/ 4467225 w 6322694"/>
                <a:gd name="connsiteY1304" fmla="*/ 1026795 h 3341370"/>
                <a:gd name="connsiteX1305" fmla="*/ 4704398 w 6322694"/>
                <a:gd name="connsiteY1305" fmla="*/ 1026795 h 3341370"/>
                <a:gd name="connsiteX1306" fmla="*/ 4704398 w 6322694"/>
                <a:gd name="connsiteY1306" fmla="*/ 1026795 h 3341370"/>
                <a:gd name="connsiteX1307" fmla="*/ 4723448 w 6322694"/>
                <a:gd name="connsiteY1307" fmla="*/ 1007745 h 3341370"/>
                <a:gd name="connsiteX1308" fmla="*/ 4723448 w 6322694"/>
                <a:gd name="connsiteY1308" fmla="*/ 1007745 h 3341370"/>
                <a:gd name="connsiteX1309" fmla="*/ 4704398 w 6322694"/>
                <a:gd name="connsiteY1309" fmla="*/ 988695 h 3341370"/>
                <a:gd name="connsiteX1310" fmla="*/ 4704398 w 6322694"/>
                <a:gd name="connsiteY1310" fmla="*/ 988695 h 3341370"/>
                <a:gd name="connsiteX1311" fmla="*/ 4685348 w 6322694"/>
                <a:gd name="connsiteY1311" fmla="*/ 1007745 h 3341370"/>
                <a:gd name="connsiteX1312" fmla="*/ 4685348 w 6322694"/>
                <a:gd name="connsiteY1312" fmla="*/ 1007745 h 3341370"/>
                <a:gd name="connsiteX1313" fmla="*/ 4704398 w 6322694"/>
                <a:gd name="connsiteY1313" fmla="*/ 1026795 h 3341370"/>
                <a:gd name="connsiteX1314" fmla="*/ 4230053 w 6322694"/>
                <a:gd name="connsiteY1314" fmla="*/ 1026795 h 3341370"/>
                <a:gd name="connsiteX1315" fmla="*/ 4231958 w 6322694"/>
                <a:gd name="connsiteY1315" fmla="*/ 1026795 h 3341370"/>
                <a:gd name="connsiteX1316" fmla="*/ 4251008 w 6322694"/>
                <a:gd name="connsiteY1316" fmla="*/ 1007745 h 3341370"/>
                <a:gd name="connsiteX1317" fmla="*/ 4251008 w 6322694"/>
                <a:gd name="connsiteY1317" fmla="*/ 1007745 h 3341370"/>
                <a:gd name="connsiteX1318" fmla="*/ 4231958 w 6322694"/>
                <a:gd name="connsiteY1318" fmla="*/ 988695 h 3341370"/>
                <a:gd name="connsiteX1319" fmla="*/ 4230053 w 6322694"/>
                <a:gd name="connsiteY1319" fmla="*/ 988695 h 3341370"/>
                <a:gd name="connsiteX1320" fmla="*/ 4211003 w 6322694"/>
                <a:gd name="connsiteY1320" fmla="*/ 1007745 h 3341370"/>
                <a:gd name="connsiteX1321" fmla="*/ 4211003 w 6322694"/>
                <a:gd name="connsiteY1321" fmla="*/ 1007745 h 3341370"/>
                <a:gd name="connsiteX1322" fmla="*/ 4230053 w 6322694"/>
                <a:gd name="connsiteY1322" fmla="*/ 1026795 h 3341370"/>
                <a:gd name="connsiteX1323" fmla="*/ 4278630 w 6322694"/>
                <a:gd name="connsiteY1323" fmla="*/ 1026795 h 3341370"/>
                <a:gd name="connsiteX1324" fmla="*/ 4278630 w 6322694"/>
                <a:gd name="connsiteY1324" fmla="*/ 1026795 h 3341370"/>
                <a:gd name="connsiteX1325" fmla="*/ 4297680 w 6322694"/>
                <a:gd name="connsiteY1325" fmla="*/ 1007745 h 3341370"/>
                <a:gd name="connsiteX1326" fmla="*/ 4297680 w 6322694"/>
                <a:gd name="connsiteY1326" fmla="*/ 1007745 h 3341370"/>
                <a:gd name="connsiteX1327" fmla="*/ 4278630 w 6322694"/>
                <a:gd name="connsiteY1327" fmla="*/ 988695 h 3341370"/>
                <a:gd name="connsiteX1328" fmla="*/ 4278630 w 6322694"/>
                <a:gd name="connsiteY1328" fmla="*/ 988695 h 3341370"/>
                <a:gd name="connsiteX1329" fmla="*/ 4259580 w 6322694"/>
                <a:gd name="connsiteY1329" fmla="*/ 1007745 h 3341370"/>
                <a:gd name="connsiteX1330" fmla="*/ 4259580 w 6322694"/>
                <a:gd name="connsiteY1330" fmla="*/ 1007745 h 3341370"/>
                <a:gd name="connsiteX1331" fmla="*/ 4278630 w 6322694"/>
                <a:gd name="connsiteY1331" fmla="*/ 1026795 h 3341370"/>
                <a:gd name="connsiteX1332" fmla="*/ 4372928 w 6322694"/>
                <a:gd name="connsiteY1332" fmla="*/ 1026795 h 3341370"/>
                <a:gd name="connsiteX1333" fmla="*/ 4372928 w 6322694"/>
                <a:gd name="connsiteY1333" fmla="*/ 1026795 h 3341370"/>
                <a:gd name="connsiteX1334" fmla="*/ 4391978 w 6322694"/>
                <a:gd name="connsiteY1334" fmla="*/ 1007745 h 3341370"/>
                <a:gd name="connsiteX1335" fmla="*/ 4391978 w 6322694"/>
                <a:gd name="connsiteY1335" fmla="*/ 1007745 h 3341370"/>
                <a:gd name="connsiteX1336" fmla="*/ 4372928 w 6322694"/>
                <a:gd name="connsiteY1336" fmla="*/ 988695 h 3341370"/>
                <a:gd name="connsiteX1337" fmla="*/ 4372928 w 6322694"/>
                <a:gd name="connsiteY1337" fmla="*/ 988695 h 3341370"/>
                <a:gd name="connsiteX1338" fmla="*/ 4353878 w 6322694"/>
                <a:gd name="connsiteY1338" fmla="*/ 1007745 h 3341370"/>
                <a:gd name="connsiteX1339" fmla="*/ 4353878 w 6322694"/>
                <a:gd name="connsiteY1339" fmla="*/ 1007745 h 3341370"/>
                <a:gd name="connsiteX1340" fmla="*/ 4372928 w 6322694"/>
                <a:gd name="connsiteY1340" fmla="*/ 1026795 h 3341370"/>
                <a:gd name="connsiteX1341" fmla="*/ 4325303 w 6322694"/>
                <a:gd name="connsiteY1341" fmla="*/ 1026795 h 3341370"/>
                <a:gd name="connsiteX1342" fmla="*/ 4325303 w 6322694"/>
                <a:gd name="connsiteY1342" fmla="*/ 1026795 h 3341370"/>
                <a:gd name="connsiteX1343" fmla="*/ 4344353 w 6322694"/>
                <a:gd name="connsiteY1343" fmla="*/ 1007745 h 3341370"/>
                <a:gd name="connsiteX1344" fmla="*/ 4344353 w 6322694"/>
                <a:gd name="connsiteY1344" fmla="*/ 1007745 h 3341370"/>
                <a:gd name="connsiteX1345" fmla="*/ 4325303 w 6322694"/>
                <a:gd name="connsiteY1345" fmla="*/ 988695 h 3341370"/>
                <a:gd name="connsiteX1346" fmla="*/ 4325303 w 6322694"/>
                <a:gd name="connsiteY1346" fmla="*/ 988695 h 3341370"/>
                <a:gd name="connsiteX1347" fmla="*/ 4306253 w 6322694"/>
                <a:gd name="connsiteY1347" fmla="*/ 1007745 h 3341370"/>
                <a:gd name="connsiteX1348" fmla="*/ 4306253 w 6322694"/>
                <a:gd name="connsiteY1348" fmla="*/ 1007745 h 3341370"/>
                <a:gd name="connsiteX1349" fmla="*/ 4325303 w 6322694"/>
                <a:gd name="connsiteY1349" fmla="*/ 1026795 h 3341370"/>
                <a:gd name="connsiteX1350" fmla="*/ 4419600 w 6322694"/>
                <a:gd name="connsiteY1350" fmla="*/ 1026795 h 3341370"/>
                <a:gd name="connsiteX1351" fmla="*/ 4419600 w 6322694"/>
                <a:gd name="connsiteY1351" fmla="*/ 1026795 h 3341370"/>
                <a:gd name="connsiteX1352" fmla="*/ 4438650 w 6322694"/>
                <a:gd name="connsiteY1352" fmla="*/ 1007745 h 3341370"/>
                <a:gd name="connsiteX1353" fmla="*/ 4438650 w 6322694"/>
                <a:gd name="connsiteY1353" fmla="*/ 1007745 h 3341370"/>
                <a:gd name="connsiteX1354" fmla="*/ 4419600 w 6322694"/>
                <a:gd name="connsiteY1354" fmla="*/ 988695 h 3341370"/>
                <a:gd name="connsiteX1355" fmla="*/ 4419600 w 6322694"/>
                <a:gd name="connsiteY1355" fmla="*/ 988695 h 3341370"/>
                <a:gd name="connsiteX1356" fmla="*/ 4400550 w 6322694"/>
                <a:gd name="connsiteY1356" fmla="*/ 1007745 h 3341370"/>
                <a:gd name="connsiteX1357" fmla="*/ 4400550 w 6322694"/>
                <a:gd name="connsiteY1357" fmla="*/ 1007745 h 3341370"/>
                <a:gd name="connsiteX1358" fmla="*/ 4419600 w 6322694"/>
                <a:gd name="connsiteY1358" fmla="*/ 1026795 h 3341370"/>
                <a:gd name="connsiteX1359" fmla="*/ 4845368 w 6322694"/>
                <a:gd name="connsiteY1359" fmla="*/ 1026795 h 3341370"/>
                <a:gd name="connsiteX1360" fmla="*/ 4845368 w 6322694"/>
                <a:gd name="connsiteY1360" fmla="*/ 1026795 h 3341370"/>
                <a:gd name="connsiteX1361" fmla="*/ 4864418 w 6322694"/>
                <a:gd name="connsiteY1361" fmla="*/ 1007745 h 3341370"/>
                <a:gd name="connsiteX1362" fmla="*/ 4864418 w 6322694"/>
                <a:gd name="connsiteY1362" fmla="*/ 1007745 h 3341370"/>
                <a:gd name="connsiteX1363" fmla="*/ 4845368 w 6322694"/>
                <a:gd name="connsiteY1363" fmla="*/ 988695 h 3341370"/>
                <a:gd name="connsiteX1364" fmla="*/ 4845368 w 6322694"/>
                <a:gd name="connsiteY1364" fmla="*/ 988695 h 3341370"/>
                <a:gd name="connsiteX1365" fmla="*/ 4826318 w 6322694"/>
                <a:gd name="connsiteY1365" fmla="*/ 1007745 h 3341370"/>
                <a:gd name="connsiteX1366" fmla="*/ 4826318 w 6322694"/>
                <a:gd name="connsiteY1366" fmla="*/ 1007745 h 3341370"/>
                <a:gd name="connsiteX1367" fmla="*/ 4845368 w 6322694"/>
                <a:gd name="connsiteY1367" fmla="*/ 1026795 h 3341370"/>
                <a:gd name="connsiteX1368" fmla="*/ 5176838 w 6322694"/>
                <a:gd name="connsiteY1368" fmla="*/ 1215390 h 3341370"/>
                <a:gd name="connsiteX1369" fmla="*/ 5176838 w 6322694"/>
                <a:gd name="connsiteY1369" fmla="*/ 1215390 h 3341370"/>
                <a:gd name="connsiteX1370" fmla="*/ 5195888 w 6322694"/>
                <a:gd name="connsiteY1370" fmla="*/ 1196340 h 3341370"/>
                <a:gd name="connsiteX1371" fmla="*/ 5195888 w 6322694"/>
                <a:gd name="connsiteY1371" fmla="*/ 1196340 h 3341370"/>
                <a:gd name="connsiteX1372" fmla="*/ 5176838 w 6322694"/>
                <a:gd name="connsiteY1372" fmla="*/ 1177290 h 3341370"/>
                <a:gd name="connsiteX1373" fmla="*/ 5176838 w 6322694"/>
                <a:gd name="connsiteY1373" fmla="*/ 1177290 h 3341370"/>
                <a:gd name="connsiteX1374" fmla="*/ 5157788 w 6322694"/>
                <a:gd name="connsiteY1374" fmla="*/ 1196340 h 3341370"/>
                <a:gd name="connsiteX1375" fmla="*/ 5157788 w 6322694"/>
                <a:gd name="connsiteY1375" fmla="*/ 1196340 h 3341370"/>
                <a:gd name="connsiteX1376" fmla="*/ 5176838 w 6322694"/>
                <a:gd name="connsiteY1376" fmla="*/ 1215390 h 3341370"/>
                <a:gd name="connsiteX1377" fmla="*/ 5176838 w 6322694"/>
                <a:gd name="connsiteY1377" fmla="*/ 1121093 h 3341370"/>
                <a:gd name="connsiteX1378" fmla="*/ 5176838 w 6322694"/>
                <a:gd name="connsiteY1378" fmla="*/ 1121093 h 3341370"/>
                <a:gd name="connsiteX1379" fmla="*/ 5195888 w 6322694"/>
                <a:gd name="connsiteY1379" fmla="*/ 1102043 h 3341370"/>
                <a:gd name="connsiteX1380" fmla="*/ 5195888 w 6322694"/>
                <a:gd name="connsiteY1380" fmla="*/ 1102043 h 3341370"/>
                <a:gd name="connsiteX1381" fmla="*/ 5176838 w 6322694"/>
                <a:gd name="connsiteY1381" fmla="*/ 1082993 h 3341370"/>
                <a:gd name="connsiteX1382" fmla="*/ 5176838 w 6322694"/>
                <a:gd name="connsiteY1382" fmla="*/ 1082993 h 3341370"/>
                <a:gd name="connsiteX1383" fmla="*/ 5157788 w 6322694"/>
                <a:gd name="connsiteY1383" fmla="*/ 1102043 h 3341370"/>
                <a:gd name="connsiteX1384" fmla="*/ 5157788 w 6322694"/>
                <a:gd name="connsiteY1384" fmla="*/ 1102043 h 3341370"/>
                <a:gd name="connsiteX1385" fmla="*/ 5176838 w 6322694"/>
                <a:gd name="connsiteY1385" fmla="*/ 1121093 h 3341370"/>
                <a:gd name="connsiteX1386" fmla="*/ 5176838 w 6322694"/>
                <a:gd name="connsiteY1386" fmla="*/ 1167765 h 3341370"/>
                <a:gd name="connsiteX1387" fmla="*/ 5176838 w 6322694"/>
                <a:gd name="connsiteY1387" fmla="*/ 1167765 h 3341370"/>
                <a:gd name="connsiteX1388" fmla="*/ 5195888 w 6322694"/>
                <a:gd name="connsiteY1388" fmla="*/ 1148715 h 3341370"/>
                <a:gd name="connsiteX1389" fmla="*/ 5195888 w 6322694"/>
                <a:gd name="connsiteY1389" fmla="*/ 1148715 h 3341370"/>
                <a:gd name="connsiteX1390" fmla="*/ 5176838 w 6322694"/>
                <a:gd name="connsiteY1390" fmla="*/ 1129665 h 3341370"/>
                <a:gd name="connsiteX1391" fmla="*/ 5176838 w 6322694"/>
                <a:gd name="connsiteY1391" fmla="*/ 1129665 h 3341370"/>
                <a:gd name="connsiteX1392" fmla="*/ 5157788 w 6322694"/>
                <a:gd name="connsiteY1392" fmla="*/ 1148715 h 3341370"/>
                <a:gd name="connsiteX1393" fmla="*/ 5157788 w 6322694"/>
                <a:gd name="connsiteY1393" fmla="*/ 1148715 h 3341370"/>
                <a:gd name="connsiteX1394" fmla="*/ 5176838 w 6322694"/>
                <a:gd name="connsiteY1394" fmla="*/ 1167765 h 3341370"/>
                <a:gd name="connsiteX1395" fmla="*/ 4986338 w 6322694"/>
                <a:gd name="connsiteY1395" fmla="*/ 1026795 h 3341370"/>
                <a:gd name="connsiteX1396" fmla="*/ 4988243 w 6322694"/>
                <a:gd name="connsiteY1396" fmla="*/ 1026795 h 3341370"/>
                <a:gd name="connsiteX1397" fmla="*/ 5007293 w 6322694"/>
                <a:gd name="connsiteY1397" fmla="*/ 1007745 h 3341370"/>
                <a:gd name="connsiteX1398" fmla="*/ 5007293 w 6322694"/>
                <a:gd name="connsiteY1398" fmla="*/ 1007745 h 3341370"/>
                <a:gd name="connsiteX1399" fmla="*/ 4988243 w 6322694"/>
                <a:gd name="connsiteY1399" fmla="*/ 988695 h 3341370"/>
                <a:gd name="connsiteX1400" fmla="*/ 4986338 w 6322694"/>
                <a:gd name="connsiteY1400" fmla="*/ 988695 h 3341370"/>
                <a:gd name="connsiteX1401" fmla="*/ 4967288 w 6322694"/>
                <a:gd name="connsiteY1401" fmla="*/ 1007745 h 3341370"/>
                <a:gd name="connsiteX1402" fmla="*/ 4967288 w 6322694"/>
                <a:gd name="connsiteY1402" fmla="*/ 1007745 h 3341370"/>
                <a:gd name="connsiteX1403" fmla="*/ 4986338 w 6322694"/>
                <a:gd name="connsiteY1403" fmla="*/ 1026795 h 3341370"/>
                <a:gd name="connsiteX1404" fmla="*/ 4939665 w 6322694"/>
                <a:gd name="connsiteY1404" fmla="*/ 1026795 h 3341370"/>
                <a:gd name="connsiteX1405" fmla="*/ 4939665 w 6322694"/>
                <a:gd name="connsiteY1405" fmla="*/ 1026795 h 3341370"/>
                <a:gd name="connsiteX1406" fmla="*/ 4958715 w 6322694"/>
                <a:gd name="connsiteY1406" fmla="*/ 1007745 h 3341370"/>
                <a:gd name="connsiteX1407" fmla="*/ 4958715 w 6322694"/>
                <a:gd name="connsiteY1407" fmla="*/ 1007745 h 3341370"/>
                <a:gd name="connsiteX1408" fmla="*/ 4939665 w 6322694"/>
                <a:gd name="connsiteY1408" fmla="*/ 988695 h 3341370"/>
                <a:gd name="connsiteX1409" fmla="*/ 4939665 w 6322694"/>
                <a:gd name="connsiteY1409" fmla="*/ 988695 h 3341370"/>
                <a:gd name="connsiteX1410" fmla="*/ 4920615 w 6322694"/>
                <a:gd name="connsiteY1410" fmla="*/ 1007745 h 3341370"/>
                <a:gd name="connsiteX1411" fmla="*/ 4920615 w 6322694"/>
                <a:gd name="connsiteY1411" fmla="*/ 1007745 h 3341370"/>
                <a:gd name="connsiteX1412" fmla="*/ 4939665 w 6322694"/>
                <a:gd name="connsiteY1412" fmla="*/ 1026795 h 3341370"/>
                <a:gd name="connsiteX1413" fmla="*/ 4892993 w 6322694"/>
                <a:gd name="connsiteY1413" fmla="*/ 1026795 h 3341370"/>
                <a:gd name="connsiteX1414" fmla="*/ 4892993 w 6322694"/>
                <a:gd name="connsiteY1414" fmla="*/ 1026795 h 3341370"/>
                <a:gd name="connsiteX1415" fmla="*/ 4912043 w 6322694"/>
                <a:gd name="connsiteY1415" fmla="*/ 1007745 h 3341370"/>
                <a:gd name="connsiteX1416" fmla="*/ 4912043 w 6322694"/>
                <a:gd name="connsiteY1416" fmla="*/ 1007745 h 3341370"/>
                <a:gd name="connsiteX1417" fmla="*/ 4892993 w 6322694"/>
                <a:gd name="connsiteY1417" fmla="*/ 988695 h 3341370"/>
                <a:gd name="connsiteX1418" fmla="*/ 4892993 w 6322694"/>
                <a:gd name="connsiteY1418" fmla="*/ 988695 h 3341370"/>
                <a:gd name="connsiteX1419" fmla="*/ 4873943 w 6322694"/>
                <a:gd name="connsiteY1419" fmla="*/ 1007745 h 3341370"/>
                <a:gd name="connsiteX1420" fmla="*/ 4873943 w 6322694"/>
                <a:gd name="connsiteY1420" fmla="*/ 1007745 h 3341370"/>
                <a:gd name="connsiteX1421" fmla="*/ 4892993 w 6322694"/>
                <a:gd name="connsiteY1421" fmla="*/ 1026795 h 3341370"/>
                <a:gd name="connsiteX1422" fmla="*/ 5035868 w 6322694"/>
                <a:gd name="connsiteY1422" fmla="*/ 1026795 h 3341370"/>
                <a:gd name="connsiteX1423" fmla="*/ 5035868 w 6322694"/>
                <a:gd name="connsiteY1423" fmla="*/ 1026795 h 3341370"/>
                <a:gd name="connsiteX1424" fmla="*/ 5054918 w 6322694"/>
                <a:gd name="connsiteY1424" fmla="*/ 1007745 h 3341370"/>
                <a:gd name="connsiteX1425" fmla="*/ 5054918 w 6322694"/>
                <a:gd name="connsiteY1425" fmla="*/ 1007745 h 3341370"/>
                <a:gd name="connsiteX1426" fmla="*/ 5035868 w 6322694"/>
                <a:gd name="connsiteY1426" fmla="*/ 988695 h 3341370"/>
                <a:gd name="connsiteX1427" fmla="*/ 5035868 w 6322694"/>
                <a:gd name="connsiteY1427" fmla="*/ 988695 h 3341370"/>
                <a:gd name="connsiteX1428" fmla="*/ 5016818 w 6322694"/>
                <a:gd name="connsiteY1428" fmla="*/ 1007745 h 3341370"/>
                <a:gd name="connsiteX1429" fmla="*/ 5016818 w 6322694"/>
                <a:gd name="connsiteY1429" fmla="*/ 1007745 h 3341370"/>
                <a:gd name="connsiteX1430" fmla="*/ 5035868 w 6322694"/>
                <a:gd name="connsiteY1430" fmla="*/ 1026795 h 3341370"/>
                <a:gd name="connsiteX1431" fmla="*/ 5082540 w 6322694"/>
                <a:gd name="connsiteY1431" fmla="*/ 1026795 h 3341370"/>
                <a:gd name="connsiteX1432" fmla="*/ 5082540 w 6322694"/>
                <a:gd name="connsiteY1432" fmla="*/ 1026795 h 3341370"/>
                <a:gd name="connsiteX1433" fmla="*/ 5101590 w 6322694"/>
                <a:gd name="connsiteY1433" fmla="*/ 1007745 h 3341370"/>
                <a:gd name="connsiteX1434" fmla="*/ 5101590 w 6322694"/>
                <a:gd name="connsiteY1434" fmla="*/ 1007745 h 3341370"/>
                <a:gd name="connsiteX1435" fmla="*/ 5082540 w 6322694"/>
                <a:gd name="connsiteY1435" fmla="*/ 988695 h 3341370"/>
                <a:gd name="connsiteX1436" fmla="*/ 5082540 w 6322694"/>
                <a:gd name="connsiteY1436" fmla="*/ 988695 h 3341370"/>
                <a:gd name="connsiteX1437" fmla="*/ 5063490 w 6322694"/>
                <a:gd name="connsiteY1437" fmla="*/ 1007745 h 3341370"/>
                <a:gd name="connsiteX1438" fmla="*/ 5063490 w 6322694"/>
                <a:gd name="connsiteY1438" fmla="*/ 1007745 h 3341370"/>
                <a:gd name="connsiteX1439" fmla="*/ 5082540 w 6322694"/>
                <a:gd name="connsiteY1439" fmla="*/ 1026795 h 3341370"/>
                <a:gd name="connsiteX1440" fmla="*/ 5082540 w 6322694"/>
                <a:gd name="connsiteY1440" fmla="*/ 884873 h 3341370"/>
                <a:gd name="connsiteX1441" fmla="*/ 5082540 w 6322694"/>
                <a:gd name="connsiteY1441" fmla="*/ 884873 h 3341370"/>
                <a:gd name="connsiteX1442" fmla="*/ 5101590 w 6322694"/>
                <a:gd name="connsiteY1442" fmla="*/ 865823 h 3341370"/>
                <a:gd name="connsiteX1443" fmla="*/ 5101590 w 6322694"/>
                <a:gd name="connsiteY1443" fmla="*/ 863918 h 3341370"/>
                <a:gd name="connsiteX1444" fmla="*/ 5082540 w 6322694"/>
                <a:gd name="connsiteY1444" fmla="*/ 844868 h 3341370"/>
                <a:gd name="connsiteX1445" fmla="*/ 5082540 w 6322694"/>
                <a:gd name="connsiteY1445" fmla="*/ 844868 h 3341370"/>
                <a:gd name="connsiteX1446" fmla="*/ 5063490 w 6322694"/>
                <a:gd name="connsiteY1446" fmla="*/ 863918 h 3341370"/>
                <a:gd name="connsiteX1447" fmla="*/ 5063490 w 6322694"/>
                <a:gd name="connsiteY1447" fmla="*/ 865823 h 3341370"/>
                <a:gd name="connsiteX1448" fmla="*/ 5082540 w 6322694"/>
                <a:gd name="connsiteY1448" fmla="*/ 884873 h 3341370"/>
                <a:gd name="connsiteX1449" fmla="*/ 5035868 w 6322694"/>
                <a:gd name="connsiteY1449" fmla="*/ 884873 h 3341370"/>
                <a:gd name="connsiteX1450" fmla="*/ 5035868 w 6322694"/>
                <a:gd name="connsiteY1450" fmla="*/ 884873 h 3341370"/>
                <a:gd name="connsiteX1451" fmla="*/ 5054918 w 6322694"/>
                <a:gd name="connsiteY1451" fmla="*/ 865823 h 3341370"/>
                <a:gd name="connsiteX1452" fmla="*/ 5054918 w 6322694"/>
                <a:gd name="connsiteY1452" fmla="*/ 863918 h 3341370"/>
                <a:gd name="connsiteX1453" fmla="*/ 5035868 w 6322694"/>
                <a:gd name="connsiteY1453" fmla="*/ 844868 h 3341370"/>
                <a:gd name="connsiteX1454" fmla="*/ 5035868 w 6322694"/>
                <a:gd name="connsiteY1454" fmla="*/ 844868 h 3341370"/>
                <a:gd name="connsiteX1455" fmla="*/ 5016818 w 6322694"/>
                <a:gd name="connsiteY1455" fmla="*/ 863918 h 3341370"/>
                <a:gd name="connsiteX1456" fmla="*/ 5016818 w 6322694"/>
                <a:gd name="connsiteY1456" fmla="*/ 865823 h 3341370"/>
                <a:gd name="connsiteX1457" fmla="*/ 5035868 w 6322694"/>
                <a:gd name="connsiteY1457" fmla="*/ 884873 h 3341370"/>
                <a:gd name="connsiteX1458" fmla="*/ 4939665 w 6322694"/>
                <a:gd name="connsiteY1458" fmla="*/ 884873 h 3341370"/>
                <a:gd name="connsiteX1459" fmla="*/ 4939665 w 6322694"/>
                <a:gd name="connsiteY1459" fmla="*/ 884873 h 3341370"/>
                <a:gd name="connsiteX1460" fmla="*/ 4958715 w 6322694"/>
                <a:gd name="connsiteY1460" fmla="*/ 865823 h 3341370"/>
                <a:gd name="connsiteX1461" fmla="*/ 4958715 w 6322694"/>
                <a:gd name="connsiteY1461" fmla="*/ 863918 h 3341370"/>
                <a:gd name="connsiteX1462" fmla="*/ 4939665 w 6322694"/>
                <a:gd name="connsiteY1462" fmla="*/ 844868 h 3341370"/>
                <a:gd name="connsiteX1463" fmla="*/ 4939665 w 6322694"/>
                <a:gd name="connsiteY1463" fmla="*/ 844868 h 3341370"/>
                <a:gd name="connsiteX1464" fmla="*/ 4920615 w 6322694"/>
                <a:gd name="connsiteY1464" fmla="*/ 863918 h 3341370"/>
                <a:gd name="connsiteX1465" fmla="*/ 4920615 w 6322694"/>
                <a:gd name="connsiteY1465" fmla="*/ 865823 h 3341370"/>
                <a:gd name="connsiteX1466" fmla="*/ 4939665 w 6322694"/>
                <a:gd name="connsiteY1466" fmla="*/ 884873 h 3341370"/>
                <a:gd name="connsiteX1467" fmla="*/ 4987290 w 6322694"/>
                <a:gd name="connsiteY1467" fmla="*/ 884873 h 3341370"/>
                <a:gd name="connsiteX1468" fmla="*/ 4987290 w 6322694"/>
                <a:gd name="connsiteY1468" fmla="*/ 884873 h 3341370"/>
                <a:gd name="connsiteX1469" fmla="*/ 5007293 w 6322694"/>
                <a:gd name="connsiteY1469" fmla="*/ 864870 h 3341370"/>
                <a:gd name="connsiteX1470" fmla="*/ 5007293 w 6322694"/>
                <a:gd name="connsiteY1470" fmla="*/ 864870 h 3341370"/>
                <a:gd name="connsiteX1471" fmla="*/ 4987290 w 6322694"/>
                <a:gd name="connsiteY1471" fmla="*/ 844868 h 3341370"/>
                <a:gd name="connsiteX1472" fmla="*/ 4987290 w 6322694"/>
                <a:gd name="connsiteY1472" fmla="*/ 844868 h 3341370"/>
                <a:gd name="connsiteX1473" fmla="*/ 4967288 w 6322694"/>
                <a:gd name="connsiteY1473" fmla="*/ 864870 h 3341370"/>
                <a:gd name="connsiteX1474" fmla="*/ 4967288 w 6322694"/>
                <a:gd name="connsiteY1474" fmla="*/ 864870 h 3341370"/>
                <a:gd name="connsiteX1475" fmla="*/ 4987290 w 6322694"/>
                <a:gd name="connsiteY1475" fmla="*/ 884873 h 3341370"/>
                <a:gd name="connsiteX1476" fmla="*/ 5223510 w 6322694"/>
                <a:gd name="connsiteY1476" fmla="*/ 884873 h 3341370"/>
                <a:gd name="connsiteX1477" fmla="*/ 5223510 w 6322694"/>
                <a:gd name="connsiteY1477" fmla="*/ 884873 h 3341370"/>
                <a:gd name="connsiteX1478" fmla="*/ 5242560 w 6322694"/>
                <a:gd name="connsiteY1478" fmla="*/ 865823 h 3341370"/>
                <a:gd name="connsiteX1479" fmla="*/ 5242560 w 6322694"/>
                <a:gd name="connsiteY1479" fmla="*/ 863918 h 3341370"/>
                <a:gd name="connsiteX1480" fmla="*/ 5223510 w 6322694"/>
                <a:gd name="connsiteY1480" fmla="*/ 844868 h 3341370"/>
                <a:gd name="connsiteX1481" fmla="*/ 5223510 w 6322694"/>
                <a:gd name="connsiteY1481" fmla="*/ 844868 h 3341370"/>
                <a:gd name="connsiteX1482" fmla="*/ 5204460 w 6322694"/>
                <a:gd name="connsiteY1482" fmla="*/ 863918 h 3341370"/>
                <a:gd name="connsiteX1483" fmla="*/ 5204460 w 6322694"/>
                <a:gd name="connsiteY1483" fmla="*/ 865823 h 3341370"/>
                <a:gd name="connsiteX1484" fmla="*/ 5223510 w 6322694"/>
                <a:gd name="connsiteY1484" fmla="*/ 884873 h 3341370"/>
                <a:gd name="connsiteX1485" fmla="*/ 5130165 w 6322694"/>
                <a:gd name="connsiteY1485" fmla="*/ 884873 h 3341370"/>
                <a:gd name="connsiteX1486" fmla="*/ 5130165 w 6322694"/>
                <a:gd name="connsiteY1486" fmla="*/ 884873 h 3341370"/>
                <a:gd name="connsiteX1487" fmla="*/ 5149215 w 6322694"/>
                <a:gd name="connsiteY1487" fmla="*/ 865823 h 3341370"/>
                <a:gd name="connsiteX1488" fmla="*/ 5149215 w 6322694"/>
                <a:gd name="connsiteY1488" fmla="*/ 863918 h 3341370"/>
                <a:gd name="connsiteX1489" fmla="*/ 5130165 w 6322694"/>
                <a:gd name="connsiteY1489" fmla="*/ 844868 h 3341370"/>
                <a:gd name="connsiteX1490" fmla="*/ 5130165 w 6322694"/>
                <a:gd name="connsiteY1490" fmla="*/ 844868 h 3341370"/>
                <a:gd name="connsiteX1491" fmla="*/ 5111115 w 6322694"/>
                <a:gd name="connsiteY1491" fmla="*/ 863918 h 3341370"/>
                <a:gd name="connsiteX1492" fmla="*/ 5111115 w 6322694"/>
                <a:gd name="connsiteY1492" fmla="*/ 865823 h 3341370"/>
                <a:gd name="connsiteX1493" fmla="*/ 5130165 w 6322694"/>
                <a:gd name="connsiteY1493" fmla="*/ 884873 h 3341370"/>
                <a:gd name="connsiteX1494" fmla="*/ 5176838 w 6322694"/>
                <a:gd name="connsiteY1494" fmla="*/ 884873 h 3341370"/>
                <a:gd name="connsiteX1495" fmla="*/ 5176838 w 6322694"/>
                <a:gd name="connsiteY1495" fmla="*/ 884873 h 3341370"/>
                <a:gd name="connsiteX1496" fmla="*/ 5195888 w 6322694"/>
                <a:gd name="connsiteY1496" fmla="*/ 865823 h 3341370"/>
                <a:gd name="connsiteX1497" fmla="*/ 5195888 w 6322694"/>
                <a:gd name="connsiteY1497" fmla="*/ 863918 h 3341370"/>
                <a:gd name="connsiteX1498" fmla="*/ 5176838 w 6322694"/>
                <a:gd name="connsiteY1498" fmla="*/ 844868 h 3341370"/>
                <a:gd name="connsiteX1499" fmla="*/ 5176838 w 6322694"/>
                <a:gd name="connsiteY1499" fmla="*/ 844868 h 3341370"/>
                <a:gd name="connsiteX1500" fmla="*/ 5157788 w 6322694"/>
                <a:gd name="connsiteY1500" fmla="*/ 863918 h 3341370"/>
                <a:gd name="connsiteX1501" fmla="*/ 5157788 w 6322694"/>
                <a:gd name="connsiteY1501" fmla="*/ 865823 h 3341370"/>
                <a:gd name="connsiteX1502" fmla="*/ 5176838 w 6322694"/>
                <a:gd name="connsiteY1502" fmla="*/ 884873 h 3341370"/>
                <a:gd name="connsiteX1503" fmla="*/ 5271135 w 6322694"/>
                <a:gd name="connsiteY1503" fmla="*/ 884873 h 3341370"/>
                <a:gd name="connsiteX1504" fmla="*/ 5271135 w 6322694"/>
                <a:gd name="connsiteY1504" fmla="*/ 884873 h 3341370"/>
                <a:gd name="connsiteX1505" fmla="*/ 5290185 w 6322694"/>
                <a:gd name="connsiteY1505" fmla="*/ 865823 h 3341370"/>
                <a:gd name="connsiteX1506" fmla="*/ 5290185 w 6322694"/>
                <a:gd name="connsiteY1506" fmla="*/ 863918 h 3341370"/>
                <a:gd name="connsiteX1507" fmla="*/ 5271135 w 6322694"/>
                <a:gd name="connsiteY1507" fmla="*/ 844868 h 3341370"/>
                <a:gd name="connsiteX1508" fmla="*/ 5271135 w 6322694"/>
                <a:gd name="connsiteY1508" fmla="*/ 844868 h 3341370"/>
                <a:gd name="connsiteX1509" fmla="*/ 5252085 w 6322694"/>
                <a:gd name="connsiteY1509" fmla="*/ 863918 h 3341370"/>
                <a:gd name="connsiteX1510" fmla="*/ 5252085 w 6322694"/>
                <a:gd name="connsiteY1510" fmla="*/ 865823 h 3341370"/>
                <a:gd name="connsiteX1511" fmla="*/ 5271135 w 6322694"/>
                <a:gd name="connsiteY1511" fmla="*/ 884873 h 3341370"/>
                <a:gd name="connsiteX1512" fmla="*/ 4656773 w 6322694"/>
                <a:gd name="connsiteY1512" fmla="*/ 884873 h 3341370"/>
                <a:gd name="connsiteX1513" fmla="*/ 4656773 w 6322694"/>
                <a:gd name="connsiteY1513" fmla="*/ 884873 h 3341370"/>
                <a:gd name="connsiteX1514" fmla="*/ 4675823 w 6322694"/>
                <a:gd name="connsiteY1514" fmla="*/ 865823 h 3341370"/>
                <a:gd name="connsiteX1515" fmla="*/ 4675823 w 6322694"/>
                <a:gd name="connsiteY1515" fmla="*/ 863918 h 3341370"/>
                <a:gd name="connsiteX1516" fmla="*/ 4656773 w 6322694"/>
                <a:gd name="connsiteY1516" fmla="*/ 844868 h 3341370"/>
                <a:gd name="connsiteX1517" fmla="*/ 4656773 w 6322694"/>
                <a:gd name="connsiteY1517" fmla="*/ 844868 h 3341370"/>
                <a:gd name="connsiteX1518" fmla="*/ 4637723 w 6322694"/>
                <a:gd name="connsiteY1518" fmla="*/ 863918 h 3341370"/>
                <a:gd name="connsiteX1519" fmla="*/ 4637723 w 6322694"/>
                <a:gd name="connsiteY1519" fmla="*/ 865823 h 3341370"/>
                <a:gd name="connsiteX1520" fmla="*/ 4656773 w 6322694"/>
                <a:gd name="connsiteY1520" fmla="*/ 884873 h 3341370"/>
                <a:gd name="connsiteX1521" fmla="*/ 4704398 w 6322694"/>
                <a:gd name="connsiteY1521" fmla="*/ 884873 h 3341370"/>
                <a:gd name="connsiteX1522" fmla="*/ 4704398 w 6322694"/>
                <a:gd name="connsiteY1522" fmla="*/ 884873 h 3341370"/>
                <a:gd name="connsiteX1523" fmla="*/ 4723448 w 6322694"/>
                <a:gd name="connsiteY1523" fmla="*/ 865823 h 3341370"/>
                <a:gd name="connsiteX1524" fmla="*/ 4723448 w 6322694"/>
                <a:gd name="connsiteY1524" fmla="*/ 863918 h 3341370"/>
                <a:gd name="connsiteX1525" fmla="*/ 4704398 w 6322694"/>
                <a:gd name="connsiteY1525" fmla="*/ 844868 h 3341370"/>
                <a:gd name="connsiteX1526" fmla="*/ 4704398 w 6322694"/>
                <a:gd name="connsiteY1526" fmla="*/ 844868 h 3341370"/>
                <a:gd name="connsiteX1527" fmla="*/ 4685348 w 6322694"/>
                <a:gd name="connsiteY1527" fmla="*/ 863918 h 3341370"/>
                <a:gd name="connsiteX1528" fmla="*/ 4685348 w 6322694"/>
                <a:gd name="connsiteY1528" fmla="*/ 865823 h 3341370"/>
                <a:gd name="connsiteX1529" fmla="*/ 4704398 w 6322694"/>
                <a:gd name="connsiteY1529" fmla="*/ 884873 h 3341370"/>
                <a:gd name="connsiteX1530" fmla="*/ 4609148 w 6322694"/>
                <a:gd name="connsiteY1530" fmla="*/ 884873 h 3341370"/>
                <a:gd name="connsiteX1531" fmla="*/ 4609148 w 6322694"/>
                <a:gd name="connsiteY1531" fmla="*/ 884873 h 3341370"/>
                <a:gd name="connsiteX1532" fmla="*/ 4629150 w 6322694"/>
                <a:gd name="connsiteY1532" fmla="*/ 864870 h 3341370"/>
                <a:gd name="connsiteX1533" fmla="*/ 4629150 w 6322694"/>
                <a:gd name="connsiteY1533" fmla="*/ 864870 h 3341370"/>
                <a:gd name="connsiteX1534" fmla="*/ 4609148 w 6322694"/>
                <a:gd name="connsiteY1534" fmla="*/ 844868 h 3341370"/>
                <a:gd name="connsiteX1535" fmla="*/ 4609148 w 6322694"/>
                <a:gd name="connsiteY1535" fmla="*/ 844868 h 3341370"/>
                <a:gd name="connsiteX1536" fmla="*/ 4589145 w 6322694"/>
                <a:gd name="connsiteY1536" fmla="*/ 864870 h 3341370"/>
                <a:gd name="connsiteX1537" fmla="*/ 4589145 w 6322694"/>
                <a:gd name="connsiteY1537" fmla="*/ 864870 h 3341370"/>
                <a:gd name="connsiteX1538" fmla="*/ 4609148 w 6322694"/>
                <a:gd name="connsiteY1538" fmla="*/ 884873 h 3341370"/>
                <a:gd name="connsiteX1539" fmla="*/ 4561523 w 6322694"/>
                <a:gd name="connsiteY1539" fmla="*/ 884873 h 3341370"/>
                <a:gd name="connsiteX1540" fmla="*/ 4561523 w 6322694"/>
                <a:gd name="connsiteY1540" fmla="*/ 884873 h 3341370"/>
                <a:gd name="connsiteX1541" fmla="*/ 4580573 w 6322694"/>
                <a:gd name="connsiteY1541" fmla="*/ 865823 h 3341370"/>
                <a:gd name="connsiteX1542" fmla="*/ 4580573 w 6322694"/>
                <a:gd name="connsiteY1542" fmla="*/ 863918 h 3341370"/>
                <a:gd name="connsiteX1543" fmla="*/ 4561523 w 6322694"/>
                <a:gd name="connsiteY1543" fmla="*/ 844868 h 3341370"/>
                <a:gd name="connsiteX1544" fmla="*/ 4561523 w 6322694"/>
                <a:gd name="connsiteY1544" fmla="*/ 844868 h 3341370"/>
                <a:gd name="connsiteX1545" fmla="*/ 4542473 w 6322694"/>
                <a:gd name="connsiteY1545" fmla="*/ 863918 h 3341370"/>
                <a:gd name="connsiteX1546" fmla="*/ 4542473 w 6322694"/>
                <a:gd name="connsiteY1546" fmla="*/ 865823 h 3341370"/>
                <a:gd name="connsiteX1547" fmla="*/ 4561523 w 6322694"/>
                <a:gd name="connsiteY1547" fmla="*/ 884873 h 3341370"/>
                <a:gd name="connsiteX1548" fmla="*/ 4751070 w 6322694"/>
                <a:gd name="connsiteY1548" fmla="*/ 884873 h 3341370"/>
                <a:gd name="connsiteX1549" fmla="*/ 4751070 w 6322694"/>
                <a:gd name="connsiteY1549" fmla="*/ 884873 h 3341370"/>
                <a:gd name="connsiteX1550" fmla="*/ 4770120 w 6322694"/>
                <a:gd name="connsiteY1550" fmla="*/ 865823 h 3341370"/>
                <a:gd name="connsiteX1551" fmla="*/ 4770120 w 6322694"/>
                <a:gd name="connsiteY1551" fmla="*/ 863918 h 3341370"/>
                <a:gd name="connsiteX1552" fmla="*/ 4751070 w 6322694"/>
                <a:gd name="connsiteY1552" fmla="*/ 844868 h 3341370"/>
                <a:gd name="connsiteX1553" fmla="*/ 4751070 w 6322694"/>
                <a:gd name="connsiteY1553" fmla="*/ 844868 h 3341370"/>
                <a:gd name="connsiteX1554" fmla="*/ 4732020 w 6322694"/>
                <a:gd name="connsiteY1554" fmla="*/ 863918 h 3341370"/>
                <a:gd name="connsiteX1555" fmla="*/ 4732020 w 6322694"/>
                <a:gd name="connsiteY1555" fmla="*/ 865823 h 3341370"/>
                <a:gd name="connsiteX1556" fmla="*/ 4751070 w 6322694"/>
                <a:gd name="connsiteY1556" fmla="*/ 884873 h 3341370"/>
                <a:gd name="connsiteX1557" fmla="*/ 4845368 w 6322694"/>
                <a:gd name="connsiteY1557" fmla="*/ 884873 h 3341370"/>
                <a:gd name="connsiteX1558" fmla="*/ 4845368 w 6322694"/>
                <a:gd name="connsiteY1558" fmla="*/ 884873 h 3341370"/>
                <a:gd name="connsiteX1559" fmla="*/ 4864418 w 6322694"/>
                <a:gd name="connsiteY1559" fmla="*/ 865823 h 3341370"/>
                <a:gd name="connsiteX1560" fmla="*/ 4864418 w 6322694"/>
                <a:gd name="connsiteY1560" fmla="*/ 863918 h 3341370"/>
                <a:gd name="connsiteX1561" fmla="*/ 4845368 w 6322694"/>
                <a:gd name="connsiteY1561" fmla="*/ 844868 h 3341370"/>
                <a:gd name="connsiteX1562" fmla="*/ 4845368 w 6322694"/>
                <a:gd name="connsiteY1562" fmla="*/ 844868 h 3341370"/>
                <a:gd name="connsiteX1563" fmla="*/ 4826318 w 6322694"/>
                <a:gd name="connsiteY1563" fmla="*/ 863918 h 3341370"/>
                <a:gd name="connsiteX1564" fmla="*/ 4826318 w 6322694"/>
                <a:gd name="connsiteY1564" fmla="*/ 865823 h 3341370"/>
                <a:gd name="connsiteX1565" fmla="*/ 4845368 w 6322694"/>
                <a:gd name="connsiteY1565" fmla="*/ 884873 h 3341370"/>
                <a:gd name="connsiteX1566" fmla="*/ 4798695 w 6322694"/>
                <a:gd name="connsiteY1566" fmla="*/ 884873 h 3341370"/>
                <a:gd name="connsiteX1567" fmla="*/ 4798695 w 6322694"/>
                <a:gd name="connsiteY1567" fmla="*/ 884873 h 3341370"/>
                <a:gd name="connsiteX1568" fmla="*/ 4817745 w 6322694"/>
                <a:gd name="connsiteY1568" fmla="*/ 865823 h 3341370"/>
                <a:gd name="connsiteX1569" fmla="*/ 4817745 w 6322694"/>
                <a:gd name="connsiteY1569" fmla="*/ 863918 h 3341370"/>
                <a:gd name="connsiteX1570" fmla="*/ 4798695 w 6322694"/>
                <a:gd name="connsiteY1570" fmla="*/ 844868 h 3341370"/>
                <a:gd name="connsiteX1571" fmla="*/ 4798695 w 6322694"/>
                <a:gd name="connsiteY1571" fmla="*/ 844868 h 3341370"/>
                <a:gd name="connsiteX1572" fmla="*/ 4779645 w 6322694"/>
                <a:gd name="connsiteY1572" fmla="*/ 863918 h 3341370"/>
                <a:gd name="connsiteX1573" fmla="*/ 4779645 w 6322694"/>
                <a:gd name="connsiteY1573" fmla="*/ 865823 h 3341370"/>
                <a:gd name="connsiteX1574" fmla="*/ 4798695 w 6322694"/>
                <a:gd name="connsiteY1574" fmla="*/ 884873 h 3341370"/>
                <a:gd name="connsiteX1575" fmla="*/ 4892993 w 6322694"/>
                <a:gd name="connsiteY1575" fmla="*/ 884873 h 3341370"/>
                <a:gd name="connsiteX1576" fmla="*/ 4892993 w 6322694"/>
                <a:gd name="connsiteY1576" fmla="*/ 884873 h 3341370"/>
                <a:gd name="connsiteX1577" fmla="*/ 4912043 w 6322694"/>
                <a:gd name="connsiteY1577" fmla="*/ 865823 h 3341370"/>
                <a:gd name="connsiteX1578" fmla="*/ 4912043 w 6322694"/>
                <a:gd name="connsiteY1578" fmla="*/ 863918 h 3341370"/>
                <a:gd name="connsiteX1579" fmla="*/ 4892993 w 6322694"/>
                <a:gd name="connsiteY1579" fmla="*/ 844868 h 3341370"/>
                <a:gd name="connsiteX1580" fmla="*/ 4892993 w 6322694"/>
                <a:gd name="connsiteY1580" fmla="*/ 844868 h 3341370"/>
                <a:gd name="connsiteX1581" fmla="*/ 4873943 w 6322694"/>
                <a:gd name="connsiteY1581" fmla="*/ 863918 h 3341370"/>
                <a:gd name="connsiteX1582" fmla="*/ 4873943 w 6322694"/>
                <a:gd name="connsiteY1582" fmla="*/ 865823 h 3341370"/>
                <a:gd name="connsiteX1583" fmla="*/ 4892993 w 6322694"/>
                <a:gd name="connsiteY1583" fmla="*/ 884873 h 3341370"/>
                <a:gd name="connsiteX1584" fmla="*/ 5317808 w 6322694"/>
                <a:gd name="connsiteY1584" fmla="*/ 884873 h 3341370"/>
                <a:gd name="connsiteX1585" fmla="*/ 5317808 w 6322694"/>
                <a:gd name="connsiteY1585" fmla="*/ 884873 h 3341370"/>
                <a:gd name="connsiteX1586" fmla="*/ 5336858 w 6322694"/>
                <a:gd name="connsiteY1586" fmla="*/ 865823 h 3341370"/>
                <a:gd name="connsiteX1587" fmla="*/ 5336858 w 6322694"/>
                <a:gd name="connsiteY1587" fmla="*/ 863918 h 3341370"/>
                <a:gd name="connsiteX1588" fmla="*/ 5317808 w 6322694"/>
                <a:gd name="connsiteY1588" fmla="*/ 844868 h 3341370"/>
                <a:gd name="connsiteX1589" fmla="*/ 5317808 w 6322694"/>
                <a:gd name="connsiteY1589" fmla="*/ 844868 h 3341370"/>
                <a:gd name="connsiteX1590" fmla="*/ 5298758 w 6322694"/>
                <a:gd name="connsiteY1590" fmla="*/ 863918 h 3341370"/>
                <a:gd name="connsiteX1591" fmla="*/ 5298758 w 6322694"/>
                <a:gd name="connsiteY1591" fmla="*/ 865823 h 3341370"/>
                <a:gd name="connsiteX1592" fmla="*/ 5317808 w 6322694"/>
                <a:gd name="connsiteY1592" fmla="*/ 884873 h 3341370"/>
                <a:gd name="connsiteX1593" fmla="*/ 5317808 w 6322694"/>
                <a:gd name="connsiteY1593" fmla="*/ 932498 h 3341370"/>
                <a:gd name="connsiteX1594" fmla="*/ 5317808 w 6322694"/>
                <a:gd name="connsiteY1594" fmla="*/ 932498 h 3341370"/>
                <a:gd name="connsiteX1595" fmla="*/ 5336858 w 6322694"/>
                <a:gd name="connsiteY1595" fmla="*/ 913448 h 3341370"/>
                <a:gd name="connsiteX1596" fmla="*/ 5336858 w 6322694"/>
                <a:gd name="connsiteY1596" fmla="*/ 913448 h 3341370"/>
                <a:gd name="connsiteX1597" fmla="*/ 5317808 w 6322694"/>
                <a:gd name="connsiteY1597" fmla="*/ 894398 h 3341370"/>
                <a:gd name="connsiteX1598" fmla="*/ 5317808 w 6322694"/>
                <a:gd name="connsiteY1598" fmla="*/ 894398 h 3341370"/>
                <a:gd name="connsiteX1599" fmla="*/ 5298758 w 6322694"/>
                <a:gd name="connsiteY1599" fmla="*/ 913448 h 3341370"/>
                <a:gd name="connsiteX1600" fmla="*/ 5298758 w 6322694"/>
                <a:gd name="connsiteY1600" fmla="*/ 913448 h 3341370"/>
                <a:gd name="connsiteX1601" fmla="*/ 5317808 w 6322694"/>
                <a:gd name="connsiteY1601" fmla="*/ 932498 h 3341370"/>
                <a:gd name="connsiteX1602" fmla="*/ 5365433 w 6322694"/>
                <a:gd name="connsiteY1602" fmla="*/ 932498 h 3341370"/>
                <a:gd name="connsiteX1603" fmla="*/ 5365433 w 6322694"/>
                <a:gd name="connsiteY1603" fmla="*/ 932498 h 3341370"/>
                <a:gd name="connsiteX1604" fmla="*/ 5384483 w 6322694"/>
                <a:gd name="connsiteY1604" fmla="*/ 913448 h 3341370"/>
                <a:gd name="connsiteX1605" fmla="*/ 5384483 w 6322694"/>
                <a:gd name="connsiteY1605" fmla="*/ 913448 h 3341370"/>
                <a:gd name="connsiteX1606" fmla="*/ 5365433 w 6322694"/>
                <a:gd name="connsiteY1606" fmla="*/ 894398 h 3341370"/>
                <a:gd name="connsiteX1607" fmla="*/ 5365433 w 6322694"/>
                <a:gd name="connsiteY1607" fmla="*/ 894398 h 3341370"/>
                <a:gd name="connsiteX1608" fmla="*/ 5346383 w 6322694"/>
                <a:gd name="connsiteY1608" fmla="*/ 913448 h 3341370"/>
                <a:gd name="connsiteX1609" fmla="*/ 5346383 w 6322694"/>
                <a:gd name="connsiteY1609" fmla="*/ 913448 h 3341370"/>
                <a:gd name="connsiteX1610" fmla="*/ 5365433 w 6322694"/>
                <a:gd name="connsiteY1610" fmla="*/ 932498 h 3341370"/>
                <a:gd name="connsiteX1611" fmla="*/ 5413058 w 6322694"/>
                <a:gd name="connsiteY1611" fmla="*/ 788670 h 3341370"/>
                <a:gd name="connsiteX1612" fmla="*/ 5414963 w 6322694"/>
                <a:gd name="connsiteY1612" fmla="*/ 788670 h 3341370"/>
                <a:gd name="connsiteX1613" fmla="*/ 5434013 w 6322694"/>
                <a:gd name="connsiteY1613" fmla="*/ 769620 h 3341370"/>
                <a:gd name="connsiteX1614" fmla="*/ 5434013 w 6322694"/>
                <a:gd name="connsiteY1614" fmla="*/ 769620 h 3341370"/>
                <a:gd name="connsiteX1615" fmla="*/ 5414963 w 6322694"/>
                <a:gd name="connsiteY1615" fmla="*/ 750570 h 3341370"/>
                <a:gd name="connsiteX1616" fmla="*/ 5413058 w 6322694"/>
                <a:gd name="connsiteY1616" fmla="*/ 750570 h 3341370"/>
                <a:gd name="connsiteX1617" fmla="*/ 5394008 w 6322694"/>
                <a:gd name="connsiteY1617" fmla="*/ 769620 h 3341370"/>
                <a:gd name="connsiteX1618" fmla="*/ 5394008 w 6322694"/>
                <a:gd name="connsiteY1618" fmla="*/ 769620 h 3341370"/>
                <a:gd name="connsiteX1619" fmla="*/ 5413058 w 6322694"/>
                <a:gd name="connsiteY1619" fmla="*/ 788670 h 3341370"/>
                <a:gd name="connsiteX1620" fmla="*/ 5413058 w 6322694"/>
                <a:gd name="connsiteY1620" fmla="*/ 835343 h 3341370"/>
                <a:gd name="connsiteX1621" fmla="*/ 5414963 w 6322694"/>
                <a:gd name="connsiteY1621" fmla="*/ 835343 h 3341370"/>
                <a:gd name="connsiteX1622" fmla="*/ 5434013 w 6322694"/>
                <a:gd name="connsiteY1622" fmla="*/ 816293 h 3341370"/>
                <a:gd name="connsiteX1623" fmla="*/ 5434013 w 6322694"/>
                <a:gd name="connsiteY1623" fmla="*/ 816293 h 3341370"/>
                <a:gd name="connsiteX1624" fmla="*/ 5414963 w 6322694"/>
                <a:gd name="connsiteY1624" fmla="*/ 797243 h 3341370"/>
                <a:gd name="connsiteX1625" fmla="*/ 5413058 w 6322694"/>
                <a:gd name="connsiteY1625" fmla="*/ 797243 h 3341370"/>
                <a:gd name="connsiteX1626" fmla="*/ 5394008 w 6322694"/>
                <a:gd name="connsiteY1626" fmla="*/ 816293 h 3341370"/>
                <a:gd name="connsiteX1627" fmla="*/ 5394008 w 6322694"/>
                <a:gd name="connsiteY1627" fmla="*/ 816293 h 3341370"/>
                <a:gd name="connsiteX1628" fmla="*/ 5413058 w 6322694"/>
                <a:gd name="connsiteY1628" fmla="*/ 835343 h 3341370"/>
                <a:gd name="connsiteX1629" fmla="*/ 5414010 w 6322694"/>
                <a:gd name="connsiteY1629" fmla="*/ 884873 h 3341370"/>
                <a:gd name="connsiteX1630" fmla="*/ 5414010 w 6322694"/>
                <a:gd name="connsiteY1630" fmla="*/ 884873 h 3341370"/>
                <a:gd name="connsiteX1631" fmla="*/ 5434013 w 6322694"/>
                <a:gd name="connsiteY1631" fmla="*/ 864870 h 3341370"/>
                <a:gd name="connsiteX1632" fmla="*/ 5434013 w 6322694"/>
                <a:gd name="connsiteY1632" fmla="*/ 864870 h 3341370"/>
                <a:gd name="connsiteX1633" fmla="*/ 5414010 w 6322694"/>
                <a:gd name="connsiteY1633" fmla="*/ 844868 h 3341370"/>
                <a:gd name="connsiteX1634" fmla="*/ 5414010 w 6322694"/>
                <a:gd name="connsiteY1634" fmla="*/ 844868 h 3341370"/>
                <a:gd name="connsiteX1635" fmla="*/ 5394008 w 6322694"/>
                <a:gd name="connsiteY1635" fmla="*/ 864870 h 3341370"/>
                <a:gd name="connsiteX1636" fmla="*/ 5394008 w 6322694"/>
                <a:gd name="connsiteY1636" fmla="*/ 864870 h 3341370"/>
                <a:gd name="connsiteX1637" fmla="*/ 5414010 w 6322694"/>
                <a:gd name="connsiteY1637" fmla="*/ 884873 h 3341370"/>
                <a:gd name="connsiteX1638" fmla="*/ 5413058 w 6322694"/>
                <a:gd name="connsiteY1638" fmla="*/ 931545 h 3341370"/>
                <a:gd name="connsiteX1639" fmla="*/ 5413058 w 6322694"/>
                <a:gd name="connsiteY1639" fmla="*/ 931545 h 3341370"/>
                <a:gd name="connsiteX1640" fmla="*/ 5432108 w 6322694"/>
                <a:gd name="connsiteY1640" fmla="*/ 912495 h 3341370"/>
                <a:gd name="connsiteX1641" fmla="*/ 5432108 w 6322694"/>
                <a:gd name="connsiteY1641" fmla="*/ 912495 h 3341370"/>
                <a:gd name="connsiteX1642" fmla="*/ 5413058 w 6322694"/>
                <a:gd name="connsiteY1642" fmla="*/ 893445 h 3341370"/>
                <a:gd name="connsiteX1643" fmla="*/ 5413058 w 6322694"/>
                <a:gd name="connsiteY1643" fmla="*/ 893445 h 3341370"/>
                <a:gd name="connsiteX1644" fmla="*/ 5394008 w 6322694"/>
                <a:gd name="connsiteY1644" fmla="*/ 912495 h 3341370"/>
                <a:gd name="connsiteX1645" fmla="*/ 5394008 w 6322694"/>
                <a:gd name="connsiteY1645" fmla="*/ 912495 h 3341370"/>
                <a:gd name="connsiteX1646" fmla="*/ 5413058 w 6322694"/>
                <a:gd name="connsiteY1646" fmla="*/ 931545 h 3341370"/>
                <a:gd name="connsiteX1647" fmla="*/ 5602605 w 6322694"/>
                <a:gd name="connsiteY1647" fmla="*/ 925830 h 3341370"/>
                <a:gd name="connsiteX1648" fmla="*/ 5602605 w 6322694"/>
                <a:gd name="connsiteY1648" fmla="*/ 925830 h 3341370"/>
                <a:gd name="connsiteX1649" fmla="*/ 5621655 w 6322694"/>
                <a:gd name="connsiteY1649" fmla="*/ 906780 h 3341370"/>
                <a:gd name="connsiteX1650" fmla="*/ 5621655 w 6322694"/>
                <a:gd name="connsiteY1650" fmla="*/ 906780 h 3341370"/>
                <a:gd name="connsiteX1651" fmla="*/ 5602605 w 6322694"/>
                <a:gd name="connsiteY1651" fmla="*/ 887730 h 3341370"/>
                <a:gd name="connsiteX1652" fmla="*/ 5602605 w 6322694"/>
                <a:gd name="connsiteY1652" fmla="*/ 887730 h 3341370"/>
                <a:gd name="connsiteX1653" fmla="*/ 5583555 w 6322694"/>
                <a:gd name="connsiteY1653" fmla="*/ 906780 h 3341370"/>
                <a:gd name="connsiteX1654" fmla="*/ 5583555 w 6322694"/>
                <a:gd name="connsiteY1654" fmla="*/ 906780 h 3341370"/>
                <a:gd name="connsiteX1655" fmla="*/ 5602605 w 6322694"/>
                <a:gd name="connsiteY1655" fmla="*/ 925830 h 3341370"/>
                <a:gd name="connsiteX1656" fmla="*/ 5554028 w 6322694"/>
                <a:gd name="connsiteY1656" fmla="*/ 925830 h 3341370"/>
                <a:gd name="connsiteX1657" fmla="*/ 5554028 w 6322694"/>
                <a:gd name="connsiteY1657" fmla="*/ 925830 h 3341370"/>
                <a:gd name="connsiteX1658" fmla="*/ 5573078 w 6322694"/>
                <a:gd name="connsiteY1658" fmla="*/ 906780 h 3341370"/>
                <a:gd name="connsiteX1659" fmla="*/ 5573078 w 6322694"/>
                <a:gd name="connsiteY1659" fmla="*/ 906780 h 3341370"/>
                <a:gd name="connsiteX1660" fmla="*/ 5554028 w 6322694"/>
                <a:gd name="connsiteY1660" fmla="*/ 887730 h 3341370"/>
                <a:gd name="connsiteX1661" fmla="*/ 5554028 w 6322694"/>
                <a:gd name="connsiteY1661" fmla="*/ 887730 h 3341370"/>
                <a:gd name="connsiteX1662" fmla="*/ 5534978 w 6322694"/>
                <a:gd name="connsiteY1662" fmla="*/ 906780 h 3341370"/>
                <a:gd name="connsiteX1663" fmla="*/ 5534978 w 6322694"/>
                <a:gd name="connsiteY1663" fmla="*/ 906780 h 3341370"/>
                <a:gd name="connsiteX1664" fmla="*/ 5554028 w 6322694"/>
                <a:gd name="connsiteY1664" fmla="*/ 925830 h 3341370"/>
                <a:gd name="connsiteX1665" fmla="*/ 5602605 w 6322694"/>
                <a:gd name="connsiteY1665" fmla="*/ 975360 h 3341370"/>
                <a:gd name="connsiteX1666" fmla="*/ 5602605 w 6322694"/>
                <a:gd name="connsiteY1666" fmla="*/ 975360 h 3341370"/>
                <a:gd name="connsiteX1667" fmla="*/ 5621655 w 6322694"/>
                <a:gd name="connsiteY1667" fmla="*/ 956310 h 3341370"/>
                <a:gd name="connsiteX1668" fmla="*/ 5621655 w 6322694"/>
                <a:gd name="connsiteY1668" fmla="*/ 956310 h 3341370"/>
                <a:gd name="connsiteX1669" fmla="*/ 5602605 w 6322694"/>
                <a:gd name="connsiteY1669" fmla="*/ 937260 h 3341370"/>
                <a:gd name="connsiteX1670" fmla="*/ 5602605 w 6322694"/>
                <a:gd name="connsiteY1670" fmla="*/ 937260 h 3341370"/>
                <a:gd name="connsiteX1671" fmla="*/ 5583555 w 6322694"/>
                <a:gd name="connsiteY1671" fmla="*/ 956310 h 3341370"/>
                <a:gd name="connsiteX1672" fmla="*/ 5583555 w 6322694"/>
                <a:gd name="connsiteY1672" fmla="*/ 956310 h 3341370"/>
                <a:gd name="connsiteX1673" fmla="*/ 5602605 w 6322694"/>
                <a:gd name="connsiteY1673" fmla="*/ 975360 h 3341370"/>
                <a:gd name="connsiteX1674" fmla="*/ 5554980 w 6322694"/>
                <a:gd name="connsiteY1674" fmla="*/ 975360 h 3341370"/>
                <a:gd name="connsiteX1675" fmla="*/ 5554980 w 6322694"/>
                <a:gd name="connsiteY1675" fmla="*/ 975360 h 3341370"/>
                <a:gd name="connsiteX1676" fmla="*/ 5574030 w 6322694"/>
                <a:gd name="connsiteY1676" fmla="*/ 956310 h 3341370"/>
                <a:gd name="connsiteX1677" fmla="*/ 5574030 w 6322694"/>
                <a:gd name="connsiteY1677" fmla="*/ 956310 h 3341370"/>
                <a:gd name="connsiteX1678" fmla="*/ 5554980 w 6322694"/>
                <a:gd name="connsiteY1678" fmla="*/ 937260 h 3341370"/>
                <a:gd name="connsiteX1679" fmla="*/ 5554980 w 6322694"/>
                <a:gd name="connsiteY1679" fmla="*/ 937260 h 3341370"/>
                <a:gd name="connsiteX1680" fmla="*/ 5535930 w 6322694"/>
                <a:gd name="connsiteY1680" fmla="*/ 956310 h 3341370"/>
                <a:gd name="connsiteX1681" fmla="*/ 5535930 w 6322694"/>
                <a:gd name="connsiteY1681" fmla="*/ 956310 h 3341370"/>
                <a:gd name="connsiteX1682" fmla="*/ 5554980 w 6322694"/>
                <a:gd name="connsiteY1682" fmla="*/ 975360 h 3341370"/>
                <a:gd name="connsiteX1683" fmla="*/ 5554980 w 6322694"/>
                <a:gd name="connsiteY1683" fmla="*/ 1020128 h 3341370"/>
                <a:gd name="connsiteX1684" fmla="*/ 5554980 w 6322694"/>
                <a:gd name="connsiteY1684" fmla="*/ 1020128 h 3341370"/>
                <a:gd name="connsiteX1685" fmla="*/ 5574030 w 6322694"/>
                <a:gd name="connsiteY1685" fmla="*/ 1001078 h 3341370"/>
                <a:gd name="connsiteX1686" fmla="*/ 5574030 w 6322694"/>
                <a:gd name="connsiteY1686" fmla="*/ 1001078 h 3341370"/>
                <a:gd name="connsiteX1687" fmla="*/ 5554980 w 6322694"/>
                <a:gd name="connsiteY1687" fmla="*/ 982028 h 3341370"/>
                <a:gd name="connsiteX1688" fmla="*/ 5554980 w 6322694"/>
                <a:gd name="connsiteY1688" fmla="*/ 982028 h 3341370"/>
                <a:gd name="connsiteX1689" fmla="*/ 5535930 w 6322694"/>
                <a:gd name="connsiteY1689" fmla="*/ 1001078 h 3341370"/>
                <a:gd name="connsiteX1690" fmla="*/ 5535930 w 6322694"/>
                <a:gd name="connsiteY1690" fmla="*/ 1001078 h 3341370"/>
                <a:gd name="connsiteX1691" fmla="*/ 5554980 w 6322694"/>
                <a:gd name="connsiteY1691" fmla="*/ 1020128 h 3341370"/>
                <a:gd name="connsiteX1692" fmla="*/ 5554980 w 6322694"/>
                <a:gd name="connsiteY1692" fmla="*/ 1068705 h 3341370"/>
                <a:gd name="connsiteX1693" fmla="*/ 5554980 w 6322694"/>
                <a:gd name="connsiteY1693" fmla="*/ 1068705 h 3341370"/>
                <a:gd name="connsiteX1694" fmla="*/ 5574030 w 6322694"/>
                <a:gd name="connsiteY1694" fmla="*/ 1049655 h 3341370"/>
                <a:gd name="connsiteX1695" fmla="*/ 5574030 w 6322694"/>
                <a:gd name="connsiteY1695" fmla="*/ 1049655 h 3341370"/>
                <a:gd name="connsiteX1696" fmla="*/ 5554980 w 6322694"/>
                <a:gd name="connsiteY1696" fmla="*/ 1030605 h 3341370"/>
                <a:gd name="connsiteX1697" fmla="*/ 5554980 w 6322694"/>
                <a:gd name="connsiteY1697" fmla="*/ 1030605 h 3341370"/>
                <a:gd name="connsiteX1698" fmla="*/ 5535930 w 6322694"/>
                <a:gd name="connsiteY1698" fmla="*/ 1049655 h 3341370"/>
                <a:gd name="connsiteX1699" fmla="*/ 5535930 w 6322694"/>
                <a:gd name="connsiteY1699" fmla="*/ 1049655 h 3341370"/>
                <a:gd name="connsiteX1700" fmla="*/ 5554980 w 6322694"/>
                <a:gd name="connsiteY1700" fmla="*/ 1068705 h 3341370"/>
                <a:gd name="connsiteX1701" fmla="*/ 5602605 w 6322694"/>
                <a:gd name="connsiteY1701" fmla="*/ 1070610 h 3341370"/>
                <a:gd name="connsiteX1702" fmla="*/ 5602605 w 6322694"/>
                <a:gd name="connsiteY1702" fmla="*/ 1070610 h 3341370"/>
                <a:gd name="connsiteX1703" fmla="*/ 5621655 w 6322694"/>
                <a:gd name="connsiteY1703" fmla="*/ 1051560 h 3341370"/>
                <a:gd name="connsiteX1704" fmla="*/ 5621655 w 6322694"/>
                <a:gd name="connsiteY1704" fmla="*/ 1051560 h 3341370"/>
                <a:gd name="connsiteX1705" fmla="*/ 5602605 w 6322694"/>
                <a:gd name="connsiteY1705" fmla="*/ 1032510 h 3341370"/>
                <a:gd name="connsiteX1706" fmla="*/ 5602605 w 6322694"/>
                <a:gd name="connsiteY1706" fmla="*/ 1032510 h 3341370"/>
                <a:gd name="connsiteX1707" fmla="*/ 5583555 w 6322694"/>
                <a:gd name="connsiteY1707" fmla="*/ 1051560 h 3341370"/>
                <a:gd name="connsiteX1708" fmla="*/ 5583555 w 6322694"/>
                <a:gd name="connsiteY1708" fmla="*/ 1051560 h 3341370"/>
                <a:gd name="connsiteX1709" fmla="*/ 5602605 w 6322694"/>
                <a:gd name="connsiteY1709" fmla="*/ 1070610 h 3341370"/>
                <a:gd name="connsiteX1710" fmla="*/ 5554980 w 6322694"/>
                <a:gd name="connsiteY1710" fmla="*/ 1115378 h 3341370"/>
                <a:gd name="connsiteX1711" fmla="*/ 5554980 w 6322694"/>
                <a:gd name="connsiteY1711" fmla="*/ 1115378 h 3341370"/>
                <a:gd name="connsiteX1712" fmla="*/ 5574030 w 6322694"/>
                <a:gd name="connsiteY1712" fmla="*/ 1096328 h 3341370"/>
                <a:gd name="connsiteX1713" fmla="*/ 5574030 w 6322694"/>
                <a:gd name="connsiteY1713" fmla="*/ 1096328 h 3341370"/>
                <a:gd name="connsiteX1714" fmla="*/ 5554980 w 6322694"/>
                <a:gd name="connsiteY1714" fmla="*/ 1077278 h 3341370"/>
                <a:gd name="connsiteX1715" fmla="*/ 5554980 w 6322694"/>
                <a:gd name="connsiteY1715" fmla="*/ 1077278 h 3341370"/>
                <a:gd name="connsiteX1716" fmla="*/ 5535930 w 6322694"/>
                <a:gd name="connsiteY1716" fmla="*/ 1096328 h 3341370"/>
                <a:gd name="connsiteX1717" fmla="*/ 5535930 w 6322694"/>
                <a:gd name="connsiteY1717" fmla="*/ 1096328 h 3341370"/>
                <a:gd name="connsiteX1718" fmla="*/ 5554980 w 6322694"/>
                <a:gd name="connsiteY1718" fmla="*/ 1115378 h 3341370"/>
                <a:gd name="connsiteX1719" fmla="*/ 5554980 w 6322694"/>
                <a:gd name="connsiteY1719" fmla="*/ 1162050 h 3341370"/>
                <a:gd name="connsiteX1720" fmla="*/ 5554980 w 6322694"/>
                <a:gd name="connsiteY1720" fmla="*/ 1162050 h 3341370"/>
                <a:gd name="connsiteX1721" fmla="*/ 5574030 w 6322694"/>
                <a:gd name="connsiteY1721" fmla="*/ 1143000 h 3341370"/>
                <a:gd name="connsiteX1722" fmla="*/ 5574030 w 6322694"/>
                <a:gd name="connsiteY1722" fmla="*/ 1143000 h 3341370"/>
                <a:gd name="connsiteX1723" fmla="*/ 5554980 w 6322694"/>
                <a:gd name="connsiteY1723" fmla="*/ 1123950 h 3341370"/>
                <a:gd name="connsiteX1724" fmla="*/ 5554980 w 6322694"/>
                <a:gd name="connsiteY1724" fmla="*/ 1123950 h 3341370"/>
                <a:gd name="connsiteX1725" fmla="*/ 5535930 w 6322694"/>
                <a:gd name="connsiteY1725" fmla="*/ 1143000 h 3341370"/>
                <a:gd name="connsiteX1726" fmla="*/ 5535930 w 6322694"/>
                <a:gd name="connsiteY1726" fmla="*/ 1143000 h 3341370"/>
                <a:gd name="connsiteX1727" fmla="*/ 5554980 w 6322694"/>
                <a:gd name="connsiteY1727" fmla="*/ 1162050 h 3341370"/>
                <a:gd name="connsiteX1728" fmla="*/ 5507355 w 6322694"/>
                <a:gd name="connsiteY1728" fmla="*/ 1162050 h 3341370"/>
                <a:gd name="connsiteX1729" fmla="*/ 5507355 w 6322694"/>
                <a:gd name="connsiteY1729" fmla="*/ 1162050 h 3341370"/>
                <a:gd name="connsiteX1730" fmla="*/ 5526405 w 6322694"/>
                <a:gd name="connsiteY1730" fmla="*/ 1143000 h 3341370"/>
                <a:gd name="connsiteX1731" fmla="*/ 5526405 w 6322694"/>
                <a:gd name="connsiteY1731" fmla="*/ 1143000 h 3341370"/>
                <a:gd name="connsiteX1732" fmla="*/ 5507355 w 6322694"/>
                <a:gd name="connsiteY1732" fmla="*/ 1123950 h 3341370"/>
                <a:gd name="connsiteX1733" fmla="*/ 5507355 w 6322694"/>
                <a:gd name="connsiteY1733" fmla="*/ 1123950 h 3341370"/>
                <a:gd name="connsiteX1734" fmla="*/ 5488305 w 6322694"/>
                <a:gd name="connsiteY1734" fmla="*/ 1143000 h 3341370"/>
                <a:gd name="connsiteX1735" fmla="*/ 5488305 w 6322694"/>
                <a:gd name="connsiteY1735" fmla="*/ 1143000 h 3341370"/>
                <a:gd name="connsiteX1736" fmla="*/ 5507355 w 6322694"/>
                <a:gd name="connsiteY1736" fmla="*/ 1162050 h 3341370"/>
                <a:gd name="connsiteX1737" fmla="*/ 5456873 w 6322694"/>
                <a:gd name="connsiteY1737" fmla="*/ 1162050 h 3341370"/>
                <a:gd name="connsiteX1738" fmla="*/ 5456873 w 6322694"/>
                <a:gd name="connsiteY1738" fmla="*/ 1162050 h 3341370"/>
                <a:gd name="connsiteX1739" fmla="*/ 5475923 w 6322694"/>
                <a:gd name="connsiteY1739" fmla="*/ 1143000 h 3341370"/>
                <a:gd name="connsiteX1740" fmla="*/ 5475923 w 6322694"/>
                <a:gd name="connsiteY1740" fmla="*/ 1143000 h 3341370"/>
                <a:gd name="connsiteX1741" fmla="*/ 5456873 w 6322694"/>
                <a:gd name="connsiteY1741" fmla="*/ 1123950 h 3341370"/>
                <a:gd name="connsiteX1742" fmla="*/ 5456873 w 6322694"/>
                <a:gd name="connsiteY1742" fmla="*/ 1123950 h 3341370"/>
                <a:gd name="connsiteX1743" fmla="*/ 5437823 w 6322694"/>
                <a:gd name="connsiteY1743" fmla="*/ 1143000 h 3341370"/>
                <a:gd name="connsiteX1744" fmla="*/ 5437823 w 6322694"/>
                <a:gd name="connsiteY1744" fmla="*/ 1143000 h 3341370"/>
                <a:gd name="connsiteX1745" fmla="*/ 5456873 w 6322694"/>
                <a:gd name="connsiteY1745" fmla="*/ 1162050 h 3341370"/>
                <a:gd name="connsiteX1746" fmla="*/ 5456873 w 6322694"/>
                <a:gd name="connsiteY1746" fmla="*/ 1208723 h 3341370"/>
                <a:gd name="connsiteX1747" fmla="*/ 5456873 w 6322694"/>
                <a:gd name="connsiteY1747" fmla="*/ 1208723 h 3341370"/>
                <a:gd name="connsiteX1748" fmla="*/ 5475923 w 6322694"/>
                <a:gd name="connsiteY1748" fmla="*/ 1189673 h 3341370"/>
                <a:gd name="connsiteX1749" fmla="*/ 5475923 w 6322694"/>
                <a:gd name="connsiteY1749" fmla="*/ 1189673 h 3341370"/>
                <a:gd name="connsiteX1750" fmla="*/ 5456873 w 6322694"/>
                <a:gd name="connsiteY1750" fmla="*/ 1170623 h 3341370"/>
                <a:gd name="connsiteX1751" fmla="*/ 5456873 w 6322694"/>
                <a:gd name="connsiteY1751" fmla="*/ 1170623 h 3341370"/>
                <a:gd name="connsiteX1752" fmla="*/ 5437823 w 6322694"/>
                <a:gd name="connsiteY1752" fmla="*/ 1189673 h 3341370"/>
                <a:gd name="connsiteX1753" fmla="*/ 5437823 w 6322694"/>
                <a:gd name="connsiteY1753" fmla="*/ 1189673 h 3341370"/>
                <a:gd name="connsiteX1754" fmla="*/ 5456873 w 6322694"/>
                <a:gd name="connsiteY1754" fmla="*/ 1208723 h 3341370"/>
                <a:gd name="connsiteX1755" fmla="*/ 5602605 w 6322694"/>
                <a:gd name="connsiteY1755" fmla="*/ 1117283 h 3341370"/>
                <a:gd name="connsiteX1756" fmla="*/ 5602605 w 6322694"/>
                <a:gd name="connsiteY1756" fmla="*/ 1117283 h 3341370"/>
                <a:gd name="connsiteX1757" fmla="*/ 5621655 w 6322694"/>
                <a:gd name="connsiteY1757" fmla="*/ 1098233 h 3341370"/>
                <a:gd name="connsiteX1758" fmla="*/ 5621655 w 6322694"/>
                <a:gd name="connsiteY1758" fmla="*/ 1098233 h 3341370"/>
                <a:gd name="connsiteX1759" fmla="*/ 5602605 w 6322694"/>
                <a:gd name="connsiteY1759" fmla="*/ 1079183 h 3341370"/>
                <a:gd name="connsiteX1760" fmla="*/ 5602605 w 6322694"/>
                <a:gd name="connsiteY1760" fmla="*/ 1079183 h 3341370"/>
                <a:gd name="connsiteX1761" fmla="*/ 5583555 w 6322694"/>
                <a:gd name="connsiteY1761" fmla="*/ 1098233 h 3341370"/>
                <a:gd name="connsiteX1762" fmla="*/ 5583555 w 6322694"/>
                <a:gd name="connsiteY1762" fmla="*/ 1098233 h 3341370"/>
                <a:gd name="connsiteX1763" fmla="*/ 5602605 w 6322694"/>
                <a:gd name="connsiteY1763" fmla="*/ 1117283 h 3341370"/>
                <a:gd name="connsiteX1764" fmla="*/ 4513898 w 6322694"/>
                <a:gd name="connsiteY1764" fmla="*/ 884873 h 3341370"/>
                <a:gd name="connsiteX1765" fmla="*/ 4513898 w 6322694"/>
                <a:gd name="connsiteY1765" fmla="*/ 884873 h 3341370"/>
                <a:gd name="connsiteX1766" fmla="*/ 4532948 w 6322694"/>
                <a:gd name="connsiteY1766" fmla="*/ 865823 h 3341370"/>
                <a:gd name="connsiteX1767" fmla="*/ 4532948 w 6322694"/>
                <a:gd name="connsiteY1767" fmla="*/ 863918 h 3341370"/>
                <a:gd name="connsiteX1768" fmla="*/ 4513898 w 6322694"/>
                <a:gd name="connsiteY1768" fmla="*/ 844868 h 3341370"/>
                <a:gd name="connsiteX1769" fmla="*/ 4513898 w 6322694"/>
                <a:gd name="connsiteY1769" fmla="*/ 844868 h 3341370"/>
                <a:gd name="connsiteX1770" fmla="*/ 4494848 w 6322694"/>
                <a:gd name="connsiteY1770" fmla="*/ 863918 h 3341370"/>
                <a:gd name="connsiteX1771" fmla="*/ 4494848 w 6322694"/>
                <a:gd name="connsiteY1771" fmla="*/ 865823 h 3341370"/>
                <a:gd name="connsiteX1772" fmla="*/ 4513898 w 6322694"/>
                <a:gd name="connsiteY1772" fmla="*/ 884873 h 3341370"/>
                <a:gd name="connsiteX1773" fmla="*/ 4326255 w 6322694"/>
                <a:gd name="connsiteY1773" fmla="*/ 884873 h 3341370"/>
                <a:gd name="connsiteX1774" fmla="*/ 4326255 w 6322694"/>
                <a:gd name="connsiteY1774" fmla="*/ 884873 h 3341370"/>
                <a:gd name="connsiteX1775" fmla="*/ 4345305 w 6322694"/>
                <a:gd name="connsiteY1775" fmla="*/ 865823 h 3341370"/>
                <a:gd name="connsiteX1776" fmla="*/ 4345305 w 6322694"/>
                <a:gd name="connsiteY1776" fmla="*/ 863918 h 3341370"/>
                <a:gd name="connsiteX1777" fmla="*/ 4326255 w 6322694"/>
                <a:gd name="connsiteY1777" fmla="*/ 844868 h 3341370"/>
                <a:gd name="connsiteX1778" fmla="*/ 4326255 w 6322694"/>
                <a:gd name="connsiteY1778" fmla="*/ 844868 h 3341370"/>
                <a:gd name="connsiteX1779" fmla="*/ 4307205 w 6322694"/>
                <a:gd name="connsiteY1779" fmla="*/ 863918 h 3341370"/>
                <a:gd name="connsiteX1780" fmla="*/ 4307205 w 6322694"/>
                <a:gd name="connsiteY1780" fmla="*/ 865823 h 3341370"/>
                <a:gd name="connsiteX1781" fmla="*/ 4326255 w 6322694"/>
                <a:gd name="connsiteY1781" fmla="*/ 884873 h 3341370"/>
                <a:gd name="connsiteX1782" fmla="*/ 4231005 w 6322694"/>
                <a:gd name="connsiteY1782" fmla="*/ 884873 h 3341370"/>
                <a:gd name="connsiteX1783" fmla="*/ 4231005 w 6322694"/>
                <a:gd name="connsiteY1783" fmla="*/ 884873 h 3341370"/>
                <a:gd name="connsiteX1784" fmla="*/ 4251008 w 6322694"/>
                <a:gd name="connsiteY1784" fmla="*/ 864870 h 3341370"/>
                <a:gd name="connsiteX1785" fmla="*/ 4251008 w 6322694"/>
                <a:gd name="connsiteY1785" fmla="*/ 864870 h 3341370"/>
                <a:gd name="connsiteX1786" fmla="*/ 4231005 w 6322694"/>
                <a:gd name="connsiteY1786" fmla="*/ 844868 h 3341370"/>
                <a:gd name="connsiteX1787" fmla="*/ 4231005 w 6322694"/>
                <a:gd name="connsiteY1787" fmla="*/ 844868 h 3341370"/>
                <a:gd name="connsiteX1788" fmla="*/ 4211003 w 6322694"/>
                <a:gd name="connsiteY1788" fmla="*/ 864870 h 3341370"/>
                <a:gd name="connsiteX1789" fmla="*/ 4211003 w 6322694"/>
                <a:gd name="connsiteY1789" fmla="*/ 864870 h 3341370"/>
                <a:gd name="connsiteX1790" fmla="*/ 4231005 w 6322694"/>
                <a:gd name="connsiteY1790" fmla="*/ 884873 h 3341370"/>
                <a:gd name="connsiteX1791" fmla="*/ 4278630 w 6322694"/>
                <a:gd name="connsiteY1791" fmla="*/ 884873 h 3341370"/>
                <a:gd name="connsiteX1792" fmla="*/ 4278630 w 6322694"/>
                <a:gd name="connsiteY1792" fmla="*/ 884873 h 3341370"/>
                <a:gd name="connsiteX1793" fmla="*/ 4297680 w 6322694"/>
                <a:gd name="connsiteY1793" fmla="*/ 865823 h 3341370"/>
                <a:gd name="connsiteX1794" fmla="*/ 4297680 w 6322694"/>
                <a:gd name="connsiteY1794" fmla="*/ 863918 h 3341370"/>
                <a:gd name="connsiteX1795" fmla="*/ 4278630 w 6322694"/>
                <a:gd name="connsiteY1795" fmla="*/ 844868 h 3341370"/>
                <a:gd name="connsiteX1796" fmla="*/ 4278630 w 6322694"/>
                <a:gd name="connsiteY1796" fmla="*/ 844868 h 3341370"/>
                <a:gd name="connsiteX1797" fmla="*/ 4259580 w 6322694"/>
                <a:gd name="connsiteY1797" fmla="*/ 863918 h 3341370"/>
                <a:gd name="connsiteX1798" fmla="*/ 4259580 w 6322694"/>
                <a:gd name="connsiteY1798" fmla="*/ 865823 h 3341370"/>
                <a:gd name="connsiteX1799" fmla="*/ 4278630 w 6322694"/>
                <a:gd name="connsiteY1799" fmla="*/ 884873 h 3341370"/>
                <a:gd name="connsiteX1800" fmla="*/ 4372928 w 6322694"/>
                <a:gd name="connsiteY1800" fmla="*/ 884873 h 3341370"/>
                <a:gd name="connsiteX1801" fmla="*/ 4372928 w 6322694"/>
                <a:gd name="connsiteY1801" fmla="*/ 884873 h 3341370"/>
                <a:gd name="connsiteX1802" fmla="*/ 4391978 w 6322694"/>
                <a:gd name="connsiteY1802" fmla="*/ 865823 h 3341370"/>
                <a:gd name="connsiteX1803" fmla="*/ 4391978 w 6322694"/>
                <a:gd name="connsiteY1803" fmla="*/ 863918 h 3341370"/>
                <a:gd name="connsiteX1804" fmla="*/ 4372928 w 6322694"/>
                <a:gd name="connsiteY1804" fmla="*/ 844868 h 3341370"/>
                <a:gd name="connsiteX1805" fmla="*/ 4372928 w 6322694"/>
                <a:gd name="connsiteY1805" fmla="*/ 844868 h 3341370"/>
                <a:gd name="connsiteX1806" fmla="*/ 4353878 w 6322694"/>
                <a:gd name="connsiteY1806" fmla="*/ 863918 h 3341370"/>
                <a:gd name="connsiteX1807" fmla="*/ 4353878 w 6322694"/>
                <a:gd name="connsiteY1807" fmla="*/ 865823 h 3341370"/>
                <a:gd name="connsiteX1808" fmla="*/ 4372928 w 6322694"/>
                <a:gd name="connsiteY1808" fmla="*/ 884873 h 3341370"/>
                <a:gd name="connsiteX1809" fmla="*/ 4467225 w 6322694"/>
                <a:gd name="connsiteY1809" fmla="*/ 884873 h 3341370"/>
                <a:gd name="connsiteX1810" fmla="*/ 4467225 w 6322694"/>
                <a:gd name="connsiteY1810" fmla="*/ 884873 h 3341370"/>
                <a:gd name="connsiteX1811" fmla="*/ 4486275 w 6322694"/>
                <a:gd name="connsiteY1811" fmla="*/ 865823 h 3341370"/>
                <a:gd name="connsiteX1812" fmla="*/ 4486275 w 6322694"/>
                <a:gd name="connsiteY1812" fmla="*/ 863918 h 3341370"/>
                <a:gd name="connsiteX1813" fmla="*/ 4467225 w 6322694"/>
                <a:gd name="connsiteY1813" fmla="*/ 844868 h 3341370"/>
                <a:gd name="connsiteX1814" fmla="*/ 4467225 w 6322694"/>
                <a:gd name="connsiteY1814" fmla="*/ 844868 h 3341370"/>
                <a:gd name="connsiteX1815" fmla="*/ 4448175 w 6322694"/>
                <a:gd name="connsiteY1815" fmla="*/ 863918 h 3341370"/>
                <a:gd name="connsiteX1816" fmla="*/ 4448175 w 6322694"/>
                <a:gd name="connsiteY1816" fmla="*/ 865823 h 3341370"/>
                <a:gd name="connsiteX1817" fmla="*/ 4467225 w 6322694"/>
                <a:gd name="connsiteY1817" fmla="*/ 884873 h 3341370"/>
                <a:gd name="connsiteX1818" fmla="*/ 4419600 w 6322694"/>
                <a:gd name="connsiteY1818" fmla="*/ 884873 h 3341370"/>
                <a:gd name="connsiteX1819" fmla="*/ 4419600 w 6322694"/>
                <a:gd name="connsiteY1819" fmla="*/ 884873 h 3341370"/>
                <a:gd name="connsiteX1820" fmla="*/ 4438650 w 6322694"/>
                <a:gd name="connsiteY1820" fmla="*/ 865823 h 3341370"/>
                <a:gd name="connsiteX1821" fmla="*/ 4438650 w 6322694"/>
                <a:gd name="connsiteY1821" fmla="*/ 863918 h 3341370"/>
                <a:gd name="connsiteX1822" fmla="*/ 4419600 w 6322694"/>
                <a:gd name="connsiteY1822" fmla="*/ 844868 h 3341370"/>
                <a:gd name="connsiteX1823" fmla="*/ 4419600 w 6322694"/>
                <a:gd name="connsiteY1823" fmla="*/ 844868 h 3341370"/>
                <a:gd name="connsiteX1824" fmla="*/ 4400550 w 6322694"/>
                <a:gd name="connsiteY1824" fmla="*/ 863918 h 3341370"/>
                <a:gd name="connsiteX1825" fmla="*/ 4400550 w 6322694"/>
                <a:gd name="connsiteY1825" fmla="*/ 865823 h 3341370"/>
                <a:gd name="connsiteX1826" fmla="*/ 4419600 w 6322694"/>
                <a:gd name="connsiteY1826" fmla="*/ 884873 h 3341370"/>
                <a:gd name="connsiteX1827" fmla="*/ 5082540 w 6322694"/>
                <a:gd name="connsiteY1827" fmla="*/ 932498 h 3341370"/>
                <a:gd name="connsiteX1828" fmla="*/ 5082540 w 6322694"/>
                <a:gd name="connsiteY1828" fmla="*/ 932498 h 3341370"/>
                <a:gd name="connsiteX1829" fmla="*/ 5101590 w 6322694"/>
                <a:gd name="connsiteY1829" fmla="*/ 913448 h 3341370"/>
                <a:gd name="connsiteX1830" fmla="*/ 5101590 w 6322694"/>
                <a:gd name="connsiteY1830" fmla="*/ 913448 h 3341370"/>
                <a:gd name="connsiteX1831" fmla="*/ 5082540 w 6322694"/>
                <a:gd name="connsiteY1831" fmla="*/ 894398 h 3341370"/>
                <a:gd name="connsiteX1832" fmla="*/ 5082540 w 6322694"/>
                <a:gd name="connsiteY1832" fmla="*/ 894398 h 3341370"/>
                <a:gd name="connsiteX1833" fmla="*/ 5063490 w 6322694"/>
                <a:gd name="connsiteY1833" fmla="*/ 913448 h 3341370"/>
                <a:gd name="connsiteX1834" fmla="*/ 5063490 w 6322694"/>
                <a:gd name="connsiteY1834" fmla="*/ 913448 h 3341370"/>
                <a:gd name="connsiteX1835" fmla="*/ 5082540 w 6322694"/>
                <a:gd name="connsiteY1835" fmla="*/ 932498 h 3341370"/>
                <a:gd name="connsiteX1836" fmla="*/ 4845368 w 6322694"/>
                <a:gd name="connsiteY1836" fmla="*/ 932498 h 3341370"/>
                <a:gd name="connsiteX1837" fmla="*/ 4845368 w 6322694"/>
                <a:gd name="connsiteY1837" fmla="*/ 932498 h 3341370"/>
                <a:gd name="connsiteX1838" fmla="*/ 4864418 w 6322694"/>
                <a:gd name="connsiteY1838" fmla="*/ 913448 h 3341370"/>
                <a:gd name="connsiteX1839" fmla="*/ 4864418 w 6322694"/>
                <a:gd name="connsiteY1839" fmla="*/ 913448 h 3341370"/>
                <a:gd name="connsiteX1840" fmla="*/ 4845368 w 6322694"/>
                <a:gd name="connsiteY1840" fmla="*/ 894398 h 3341370"/>
                <a:gd name="connsiteX1841" fmla="*/ 4845368 w 6322694"/>
                <a:gd name="connsiteY1841" fmla="*/ 894398 h 3341370"/>
                <a:gd name="connsiteX1842" fmla="*/ 4826318 w 6322694"/>
                <a:gd name="connsiteY1842" fmla="*/ 913448 h 3341370"/>
                <a:gd name="connsiteX1843" fmla="*/ 4826318 w 6322694"/>
                <a:gd name="connsiteY1843" fmla="*/ 913448 h 3341370"/>
                <a:gd name="connsiteX1844" fmla="*/ 4845368 w 6322694"/>
                <a:gd name="connsiteY1844" fmla="*/ 932498 h 3341370"/>
                <a:gd name="connsiteX1845" fmla="*/ 4372928 w 6322694"/>
                <a:gd name="connsiteY1845" fmla="*/ 932498 h 3341370"/>
                <a:gd name="connsiteX1846" fmla="*/ 4372928 w 6322694"/>
                <a:gd name="connsiteY1846" fmla="*/ 932498 h 3341370"/>
                <a:gd name="connsiteX1847" fmla="*/ 4391978 w 6322694"/>
                <a:gd name="connsiteY1847" fmla="*/ 913448 h 3341370"/>
                <a:gd name="connsiteX1848" fmla="*/ 4391978 w 6322694"/>
                <a:gd name="connsiteY1848" fmla="*/ 913448 h 3341370"/>
                <a:gd name="connsiteX1849" fmla="*/ 4372928 w 6322694"/>
                <a:gd name="connsiteY1849" fmla="*/ 894398 h 3341370"/>
                <a:gd name="connsiteX1850" fmla="*/ 4372928 w 6322694"/>
                <a:gd name="connsiteY1850" fmla="*/ 894398 h 3341370"/>
                <a:gd name="connsiteX1851" fmla="*/ 4353878 w 6322694"/>
                <a:gd name="connsiteY1851" fmla="*/ 913448 h 3341370"/>
                <a:gd name="connsiteX1852" fmla="*/ 4353878 w 6322694"/>
                <a:gd name="connsiteY1852" fmla="*/ 913448 h 3341370"/>
                <a:gd name="connsiteX1853" fmla="*/ 4372928 w 6322694"/>
                <a:gd name="connsiteY1853" fmla="*/ 932498 h 3341370"/>
                <a:gd name="connsiteX1854" fmla="*/ 4892993 w 6322694"/>
                <a:gd name="connsiteY1854" fmla="*/ 932498 h 3341370"/>
                <a:gd name="connsiteX1855" fmla="*/ 4892993 w 6322694"/>
                <a:gd name="connsiteY1855" fmla="*/ 932498 h 3341370"/>
                <a:gd name="connsiteX1856" fmla="*/ 4912043 w 6322694"/>
                <a:gd name="connsiteY1856" fmla="*/ 913448 h 3341370"/>
                <a:gd name="connsiteX1857" fmla="*/ 4912043 w 6322694"/>
                <a:gd name="connsiteY1857" fmla="*/ 913448 h 3341370"/>
                <a:gd name="connsiteX1858" fmla="*/ 4892993 w 6322694"/>
                <a:gd name="connsiteY1858" fmla="*/ 894398 h 3341370"/>
                <a:gd name="connsiteX1859" fmla="*/ 4892993 w 6322694"/>
                <a:gd name="connsiteY1859" fmla="*/ 894398 h 3341370"/>
                <a:gd name="connsiteX1860" fmla="*/ 4873943 w 6322694"/>
                <a:gd name="connsiteY1860" fmla="*/ 913448 h 3341370"/>
                <a:gd name="connsiteX1861" fmla="*/ 4873943 w 6322694"/>
                <a:gd name="connsiteY1861" fmla="*/ 913448 h 3341370"/>
                <a:gd name="connsiteX1862" fmla="*/ 4892993 w 6322694"/>
                <a:gd name="connsiteY1862" fmla="*/ 932498 h 3341370"/>
                <a:gd name="connsiteX1863" fmla="*/ 5035868 w 6322694"/>
                <a:gd name="connsiteY1863" fmla="*/ 932498 h 3341370"/>
                <a:gd name="connsiteX1864" fmla="*/ 5035868 w 6322694"/>
                <a:gd name="connsiteY1864" fmla="*/ 932498 h 3341370"/>
                <a:gd name="connsiteX1865" fmla="*/ 5054918 w 6322694"/>
                <a:gd name="connsiteY1865" fmla="*/ 913448 h 3341370"/>
                <a:gd name="connsiteX1866" fmla="*/ 5054918 w 6322694"/>
                <a:gd name="connsiteY1866" fmla="*/ 913448 h 3341370"/>
                <a:gd name="connsiteX1867" fmla="*/ 5035868 w 6322694"/>
                <a:gd name="connsiteY1867" fmla="*/ 894398 h 3341370"/>
                <a:gd name="connsiteX1868" fmla="*/ 5035868 w 6322694"/>
                <a:gd name="connsiteY1868" fmla="*/ 894398 h 3341370"/>
                <a:gd name="connsiteX1869" fmla="*/ 5016818 w 6322694"/>
                <a:gd name="connsiteY1869" fmla="*/ 913448 h 3341370"/>
                <a:gd name="connsiteX1870" fmla="*/ 5016818 w 6322694"/>
                <a:gd name="connsiteY1870" fmla="*/ 913448 h 3341370"/>
                <a:gd name="connsiteX1871" fmla="*/ 5035868 w 6322694"/>
                <a:gd name="connsiteY1871" fmla="*/ 932498 h 3341370"/>
                <a:gd name="connsiteX1872" fmla="*/ 4939665 w 6322694"/>
                <a:gd name="connsiteY1872" fmla="*/ 932498 h 3341370"/>
                <a:gd name="connsiteX1873" fmla="*/ 4939665 w 6322694"/>
                <a:gd name="connsiteY1873" fmla="*/ 932498 h 3341370"/>
                <a:gd name="connsiteX1874" fmla="*/ 4958715 w 6322694"/>
                <a:gd name="connsiteY1874" fmla="*/ 913448 h 3341370"/>
                <a:gd name="connsiteX1875" fmla="*/ 4958715 w 6322694"/>
                <a:gd name="connsiteY1875" fmla="*/ 913448 h 3341370"/>
                <a:gd name="connsiteX1876" fmla="*/ 4939665 w 6322694"/>
                <a:gd name="connsiteY1876" fmla="*/ 894398 h 3341370"/>
                <a:gd name="connsiteX1877" fmla="*/ 4939665 w 6322694"/>
                <a:gd name="connsiteY1877" fmla="*/ 894398 h 3341370"/>
                <a:gd name="connsiteX1878" fmla="*/ 4920615 w 6322694"/>
                <a:gd name="connsiteY1878" fmla="*/ 913448 h 3341370"/>
                <a:gd name="connsiteX1879" fmla="*/ 4920615 w 6322694"/>
                <a:gd name="connsiteY1879" fmla="*/ 913448 h 3341370"/>
                <a:gd name="connsiteX1880" fmla="*/ 4939665 w 6322694"/>
                <a:gd name="connsiteY1880" fmla="*/ 932498 h 3341370"/>
                <a:gd name="connsiteX1881" fmla="*/ 4751070 w 6322694"/>
                <a:gd name="connsiteY1881" fmla="*/ 932498 h 3341370"/>
                <a:gd name="connsiteX1882" fmla="*/ 4751070 w 6322694"/>
                <a:gd name="connsiteY1882" fmla="*/ 932498 h 3341370"/>
                <a:gd name="connsiteX1883" fmla="*/ 4770120 w 6322694"/>
                <a:gd name="connsiteY1883" fmla="*/ 913448 h 3341370"/>
                <a:gd name="connsiteX1884" fmla="*/ 4770120 w 6322694"/>
                <a:gd name="connsiteY1884" fmla="*/ 913448 h 3341370"/>
                <a:gd name="connsiteX1885" fmla="*/ 4751070 w 6322694"/>
                <a:gd name="connsiteY1885" fmla="*/ 894398 h 3341370"/>
                <a:gd name="connsiteX1886" fmla="*/ 4751070 w 6322694"/>
                <a:gd name="connsiteY1886" fmla="*/ 894398 h 3341370"/>
                <a:gd name="connsiteX1887" fmla="*/ 4732020 w 6322694"/>
                <a:gd name="connsiteY1887" fmla="*/ 913448 h 3341370"/>
                <a:gd name="connsiteX1888" fmla="*/ 4732020 w 6322694"/>
                <a:gd name="connsiteY1888" fmla="*/ 913448 h 3341370"/>
                <a:gd name="connsiteX1889" fmla="*/ 4751070 w 6322694"/>
                <a:gd name="connsiteY1889" fmla="*/ 932498 h 3341370"/>
                <a:gd name="connsiteX1890" fmla="*/ 4986338 w 6322694"/>
                <a:gd name="connsiteY1890" fmla="*/ 932498 h 3341370"/>
                <a:gd name="connsiteX1891" fmla="*/ 4988243 w 6322694"/>
                <a:gd name="connsiteY1891" fmla="*/ 932498 h 3341370"/>
                <a:gd name="connsiteX1892" fmla="*/ 5007293 w 6322694"/>
                <a:gd name="connsiteY1892" fmla="*/ 913448 h 3341370"/>
                <a:gd name="connsiteX1893" fmla="*/ 5007293 w 6322694"/>
                <a:gd name="connsiteY1893" fmla="*/ 913448 h 3341370"/>
                <a:gd name="connsiteX1894" fmla="*/ 4988243 w 6322694"/>
                <a:gd name="connsiteY1894" fmla="*/ 894398 h 3341370"/>
                <a:gd name="connsiteX1895" fmla="*/ 4986338 w 6322694"/>
                <a:gd name="connsiteY1895" fmla="*/ 894398 h 3341370"/>
                <a:gd name="connsiteX1896" fmla="*/ 4967288 w 6322694"/>
                <a:gd name="connsiteY1896" fmla="*/ 913448 h 3341370"/>
                <a:gd name="connsiteX1897" fmla="*/ 4967288 w 6322694"/>
                <a:gd name="connsiteY1897" fmla="*/ 913448 h 3341370"/>
                <a:gd name="connsiteX1898" fmla="*/ 4986338 w 6322694"/>
                <a:gd name="connsiteY1898" fmla="*/ 932498 h 3341370"/>
                <a:gd name="connsiteX1899" fmla="*/ 4608195 w 6322694"/>
                <a:gd name="connsiteY1899" fmla="*/ 932498 h 3341370"/>
                <a:gd name="connsiteX1900" fmla="*/ 4610100 w 6322694"/>
                <a:gd name="connsiteY1900" fmla="*/ 932498 h 3341370"/>
                <a:gd name="connsiteX1901" fmla="*/ 4629150 w 6322694"/>
                <a:gd name="connsiteY1901" fmla="*/ 913448 h 3341370"/>
                <a:gd name="connsiteX1902" fmla="*/ 4629150 w 6322694"/>
                <a:gd name="connsiteY1902" fmla="*/ 913448 h 3341370"/>
                <a:gd name="connsiteX1903" fmla="*/ 4610100 w 6322694"/>
                <a:gd name="connsiteY1903" fmla="*/ 894398 h 3341370"/>
                <a:gd name="connsiteX1904" fmla="*/ 4608195 w 6322694"/>
                <a:gd name="connsiteY1904" fmla="*/ 894398 h 3341370"/>
                <a:gd name="connsiteX1905" fmla="*/ 4589145 w 6322694"/>
                <a:gd name="connsiteY1905" fmla="*/ 913448 h 3341370"/>
                <a:gd name="connsiteX1906" fmla="*/ 4589145 w 6322694"/>
                <a:gd name="connsiteY1906" fmla="*/ 913448 h 3341370"/>
                <a:gd name="connsiteX1907" fmla="*/ 4608195 w 6322694"/>
                <a:gd name="connsiteY1907" fmla="*/ 932498 h 3341370"/>
                <a:gd name="connsiteX1908" fmla="*/ 4467225 w 6322694"/>
                <a:gd name="connsiteY1908" fmla="*/ 932498 h 3341370"/>
                <a:gd name="connsiteX1909" fmla="*/ 4467225 w 6322694"/>
                <a:gd name="connsiteY1909" fmla="*/ 932498 h 3341370"/>
                <a:gd name="connsiteX1910" fmla="*/ 4486275 w 6322694"/>
                <a:gd name="connsiteY1910" fmla="*/ 913448 h 3341370"/>
                <a:gd name="connsiteX1911" fmla="*/ 4486275 w 6322694"/>
                <a:gd name="connsiteY1911" fmla="*/ 913448 h 3341370"/>
                <a:gd name="connsiteX1912" fmla="*/ 4467225 w 6322694"/>
                <a:gd name="connsiteY1912" fmla="*/ 894398 h 3341370"/>
                <a:gd name="connsiteX1913" fmla="*/ 4467225 w 6322694"/>
                <a:gd name="connsiteY1913" fmla="*/ 894398 h 3341370"/>
                <a:gd name="connsiteX1914" fmla="*/ 4448175 w 6322694"/>
                <a:gd name="connsiteY1914" fmla="*/ 913448 h 3341370"/>
                <a:gd name="connsiteX1915" fmla="*/ 4448175 w 6322694"/>
                <a:gd name="connsiteY1915" fmla="*/ 913448 h 3341370"/>
                <a:gd name="connsiteX1916" fmla="*/ 4467225 w 6322694"/>
                <a:gd name="connsiteY1916" fmla="*/ 932498 h 3341370"/>
                <a:gd name="connsiteX1917" fmla="*/ 4513898 w 6322694"/>
                <a:gd name="connsiteY1917" fmla="*/ 932498 h 3341370"/>
                <a:gd name="connsiteX1918" fmla="*/ 4513898 w 6322694"/>
                <a:gd name="connsiteY1918" fmla="*/ 932498 h 3341370"/>
                <a:gd name="connsiteX1919" fmla="*/ 4532948 w 6322694"/>
                <a:gd name="connsiteY1919" fmla="*/ 913448 h 3341370"/>
                <a:gd name="connsiteX1920" fmla="*/ 4532948 w 6322694"/>
                <a:gd name="connsiteY1920" fmla="*/ 913448 h 3341370"/>
                <a:gd name="connsiteX1921" fmla="*/ 4513898 w 6322694"/>
                <a:gd name="connsiteY1921" fmla="*/ 894398 h 3341370"/>
                <a:gd name="connsiteX1922" fmla="*/ 4513898 w 6322694"/>
                <a:gd name="connsiteY1922" fmla="*/ 894398 h 3341370"/>
                <a:gd name="connsiteX1923" fmla="*/ 4494848 w 6322694"/>
                <a:gd name="connsiteY1923" fmla="*/ 913448 h 3341370"/>
                <a:gd name="connsiteX1924" fmla="*/ 4494848 w 6322694"/>
                <a:gd name="connsiteY1924" fmla="*/ 913448 h 3341370"/>
                <a:gd name="connsiteX1925" fmla="*/ 4513898 w 6322694"/>
                <a:gd name="connsiteY1925" fmla="*/ 932498 h 3341370"/>
                <a:gd name="connsiteX1926" fmla="*/ 4419600 w 6322694"/>
                <a:gd name="connsiteY1926" fmla="*/ 932498 h 3341370"/>
                <a:gd name="connsiteX1927" fmla="*/ 4419600 w 6322694"/>
                <a:gd name="connsiteY1927" fmla="*/ 932498 h 3341370"/>
                <a:gd name="connsiteX1928" fmla="*/ 4438650 w 6322694"/>
                <a:gd name="connsiteY1928" fmla="*/ 913448 h 3341370"/>
                <a:gd name="connsiteX1929" fmla="*/ 4438650 w 6322694"/>
                <a:gd name="connsiteY1929" fmla="*/ 913448 h 3341370"/>
                <a:gd name="connsiteX1930" fmla="*/ 4419600 w 6322694"/>
                <a:gd name="connsiteY1930" fmla="*/ 894398 h 3341370"/>
                <a:gd name="connsiteX1931" fmla="*/ 4419600 w 6322694"/>
                <a:gd name="connsiteY1931" fmla="*/ 894398 h 3341370"/>
                <a:gd name="connsiteX1932" fmla="*/ 4400550 w 6322694"/>
                <a:gd name="connsiteY1932" fmla="*/ 913448 h 3341370"/>
                <a:gd name="connsiteX1933" fmla="*/ 4400550 w 6322694"/>
                <a:gd name="connsiteY1933" fmla="*/ 913448 h 3341370"/>
                <a:gd name="connsiteX1934" fmla="*/ 4419600 w 6322694"/>
                <a:gd name="connsiteY1934" fmla="*/ 932498 h 3341370"/>
                <a:gd name="connsiteX1935" fmla="*/ 4656773 w 6322694"/>
                <a:gd name="connsiteY1935" fmla="*/ 932498 h 3341370"/>
                <a:gd name="connsiteX1936" fmla="*/ 4656773 w 6322694"/>
                <a:gd name="connsiteY1936" fmla="*/ 932498 h 3341370"/>
                <a:gd name="connsiteX1937" fmla="*/ 4675823 w 6322694"/>
                <a:gd name="connsiteY1937" fmla="*/ 913448 h 3341370"/>
                <a:gd name="connsiteX1938" fmla="*/ 4675823 w 6322694"/>
                <a:gd name="connsiteY1938" fmla="*/ 913448 h 3341370"/>
                <a:gd name="connsiteX1939" fmla="*/ 4656773 w 6322694"/>
                <a:gd name="connsiteY1939" fmla="*/ 894398 h 3341370"/>
                <a:gd name="connsiteX1940" fmla="*/ 4656773 w 6322694"/>
                <a:gd name="connsiteY1940" fmla="*/ 894398 h 3341370"/>
                <a:gd name="connsiteX1941" fmla="*/ 4637723 w 6322694"/>
                <a:gd name="connsiteY1941" fmla="*/ 913448 h 3341370"/>
                <a:gd name="connsiteX1942" fmla="*/ 4637723 w 6322694"/>
                <a:gd name="connsiteY1942" fmla="*/ 913448 h 3341370"/>
                <a:gd name="connsiteX1943" fmla="*/ 4656773 w 6322694"/>
                <a:gd name="connsiteY1943" fmla="*/ 932498 h 3341370"/>
                <a:gd name="connsiteX1944" fmla="*/ 4704398 w 6322694"/>
                <a:gd name="connsiteY1944" fmla="*/ 932498 h 3341370"/>
                <a:gd name="connsiteX1945" fmla="*/ 4704398 w 6322694"/>
                <a:gd name="connsiteY1945" fmla="*/ 932498 h 3341370"/>
                <a:gd name="connsiteX1946" fmla="*/ 4723448 w 6322694"/>
                <a:gd name="connsiteY1946" fmla="*/ 913448 h 3341370"/>
                <a:gd name="connsiteX1947" fmla="*/ 4723448 w 6322694"/>
                <a:gd name="connsiteY1947" fmla="*/ 913448 h 3341370"/>
                <a:gd name="connsiteX1948" fmla="*/ 4704398 w 6322694"/>
                <a:gd name="connsiteY1948" fmla="*/ 894398 h 3341370"/>
                <a:gd name="connsiteX1949" fmla="*/ 4704398 w 6322694"/>
                <a:gd name="connsiteY1949" fmla="*/ 894398 h 3341370"/>
                <a:gd name="connsiteX1950" fmla="*/ 4685348 w 6322694"/>
                <a:gd name="connsiteY1950" fmla="*/ 913448 h 3341370"/>
                <a:gd name="connsiteX1951" fmla="*/ 4685348 w 6322694"/>
                <a:gd name="connsiteY1951" fmla="*/ 913448 h 3341370"/>
                <a:gd name="connsiteX1952" fmla="*/ 4704398 w 6322694"/>
                <a:gd name="connsiteY1952" fmla="*/ 932498 h 3341370"/>
                <a:gd name="connsiteX1953" fmla="*/ 4561523 w 6322694"/>
                <a:gd name="connsiteY1953" fmla="*/ 932498 h 3341370"/>
                <a:gd name="connsiteX1954" fmla="*/ 4561523 w 6322694"/>
                <a:gd name="connsiteY1954" fmla="*/ 932498 h 3341370"/>
                <a:gd name="connsiteX1955" fmla="*/ 4580573 w 6322694"/>
                <a:gd name="connsiteY1955" fmla="*/ 913448 h 3341370"/>
                <a:gd name="connsiteX1956" fmla="*/ 4580573 w 6322694"/>
                <a:gd name="connsiteY1956" fmla="*/ 913448 h 3341370"/>
                <a:gd name="connsiteX1957" fmla="*/ 4561523 w 6322694"/>
                <a:gd name="connsiteY1957" fmla="*/ 894398 h 3341370"/>
                <a:gd name="connsiteX1958" fmla="*/ 4561523 w 6322694"/>
                <a:gd name="connsiteY1958" fmla="*/ 894398 h 3341370"/>
                <a:gd name="connsiteX1959" fmla="*/ 4542473 w 6322694"/>
                <a:gd name="connsiteY1959" fmla="*/ 913448 h 3341370"/>
                <a:gd name="connsiteX1960" fmla="*/ 4542473 w 6322694"/>
                <a:gd name="connsiteY1960" fmla="*/ 913448 h 3341370"/>
                <a:gd name="connsiteX1961" fmla="*/ 4561523 w 6322694"/>
                <a:gd name="connsiteY1961" fmla="*/ 932498 h 3341370"/>
                <a:gd name="connsiteX1962" fmla="*/ 4798695 w 6322694"/>
                <a:gd name="connsiteY1962" fmla="*/ 932498 h 3341370"/>
                <a:gd name="connsiteX1963" fmla="*/ 4798695 w 6322694"/>
                <a:gd name="connsiteY1963" fmla="*/ 932498 h 3341370"/>
                <a:gd name="connsiteX1964" fmla="*/ 4817745 w 6322694"/>
                <a:gd name="connsiteY1964" fmla="*/ 913448 h 3341370"/>
                <a:gd name="connsiteX1965" fmla="*/ 4817745 w 6322694"/>
                <a:gd name="connsiteY1965" fmla="*/ 913448 h 3341370"/>
                <a:gd name="connsiteX1966" fmla="*/ 4798695 w 6322694"/>
                <a:gd name="connsiteY1966" fmla="*/ 894398 h 3341370"/>
                <a:gd name="connsiteX1967" fmla="*/ 4798695 w 6322694"/>
                <a:gd name="connsiteY1967" fmla="*/ 894398 h 3341370"/>
                <a:gd name="connsiteX1968" fmla="*/ 4779645 w 6322694"/>
                <a:gd name="connsiteY1968" fmla="*/ 913448 h 3341370"/>
                <a:gd name="connsiteX1969" fmla="*/ 4779645 w 6322694"/>
                <a:gd name="connsiteY1969" fmla="*/ 913448 h 3341370"/>
                <a:gd name="connsiteX1970" fmla="*/ 4798695 w 6322694"/>
                <a:gd name="connsiteY1970" fmla="*/ 932498 h 3341370"/>
                <a:gd name="connsiteX1971" fmla="*/ 5130165 w 6322694"/>
                <a:gd name="connsiteY1971" fmla="*/ 932498 h 3341370"/>
                <a:gd name="connsiteX1972" fmla="*/ 5130165 w 6322694"/>
                <a:gd name="connsiteY1972" fmla="*/ 932498 h 3341370"/>
                <a:gd name="connsiteX1973" fmla="*/ 5149215 w 6322694"/>
                <a:gd name="connsiteY1973" fmla="*/ 913448 h 3341370"/>
                <a:gd name="connsiteX1974" fmla="*/ 5149215 w 6322694"/>
                <a:gd name="connsiteY1974" fmla="*/ 913448 h 3341370"/>
                <a:gd name="connsiteX1975" fmla="*/ 5130165 w 6322694"/>
                <a:gd name="connsiteY1975" fmla="*/ 894398 h 3341370"/>
                <a:gd name="connsiteX1976" fmla="*/ 5130165 w 6322694"/>
                <a:gd name="connsiteY1976" fmla="*/ 894398 h 3341370"/>
                <a:gd name="connsiteX1977" fmla="*/ 5111115 w 6322694"/>
                <a:gd name="connsiteY1977" fmla="*/ 913448 h 3341370"/>
                <a:gd name="connsiteX1978" fmla="*/ 5111115 w 6322694"/>
                <a:gd name="connsiteY1978" fmla="*/ 913448 h 3341370"/>
                <a:gd name="connsiteX1979" fmla="*/ 5130165 w 6322694"/>
                <a:gd name="connsiteY1979" fmla="*/ 932498 h 3341370"/>
                <a:gd name="connsiteX1980" fmla="*/ 5223510 w 6322694"/>
                <a:gd name="connsiteY1980" fmla="*/ 932498 h 3341370"/>
                <a:gd name="connsiteX1981" fmla="*/ 5223510 w 6322694"/>
                <a:gd name="connsiteY1981" fmla="*/ 932498 h 3341370"/>
                <a:gd name="connsiteX1982" fmla="*/ 5242560 w 6322694"/>
                <a:gd name="connsiteY1982" fmla="*/ 913448 h 3341370"/>
                <a:gd name="connsiteX1983" fmla="*/ 5242560 w 6322694"/>
                <a:gd name="connsiteY1983" fmla="*/ 913448 h 3341370"/>
                <a:gd name="connsiteX1984" fmla="*/ 5223510 w 6322694"/>
                <a:gd name="connsiteY1984" fmla="*/ 894398 h 3341370"/>
                <a:gd name="connsiteX1985" fmla="*/ 5223510 w 6322694"/>
                <a:gd name="connsiteY1985" fmla="*/ 894398 h 3341370"/>
                <a:gd name="connsiteX1986" fmla="*/ 5204460 w 6322694"/>
                <a:gd name="connsiteY1986" fmla="*/ 913448 h 3341370"/>
                <a:gd name="connsiteX1987" fmla="*/ 5204460 w 6322694"/>
                <a:gd name="connsiteY1987" fmla="*/ 913448 h 3341370"/>
                <a:gd name="connsiteX1988" fmla="*/ 5223510 w 6322694"/>
                <a:gd name="connsiteY1988" fmla="*/ 932498 h 3341370"/>
                <a:gd name="connsiteX1989" fmla="*/ 5271135 w 6322694"/>
                <a:gd name="connsiteY1989" fmla="*/ 932498 h 3341370"/>
                <a:gd name="connsiteX1990" fmla="*/ 5271135 w 6322694"/>
                <a:gd name="connsiteY1990" fmla="*/ 932498 h 3341370"/>
                <a:gd name="connsiteX1991" fmla="*/ 5290185 w 6322694"/>
                <a:gd name="connsiteY1991" fmla="*/ 913448 h 3341370"/>
                <a:gd name="connsiteX1992" fmla="*/ 5290185 w 6322694"/>
                <a:gd name="connsiteY1992" fmla="*/ 913448 h 3341370"/>
                <a:gd name="connsiteX1993" fmla="*/ 5271135 w 6322694"/>
                <a:gd name="connsiteY1993" fmla="*/ 894398 h 3341370"/>
                <a:gd name="connsiteX1994" fmla="*/ 5271135 w 6322694"/>
                <a:gd name="connsiteY1994" fmla="*/ 894398 h 3341370"/>
                <a:gd name="connsiteX1995" fmla="*/ 5252085 w 6322694"/>
                <a:gd name="connsiteY1995" fmla="*/ 913448 h 3341370"/>
                <a:gd name="connsiteX1996" fmla="*/ 5252085 w 6322694"/>
                <a:gd name="connsiteY1996" fmla="*/ 913448 h 3341370"/>
                <a:gd name="connsiteX1997" fmla="*/ 5271135 w 6322694"/>
                <a:gd name="connsiteY1997" fmla="*/ 932498 h 3341370"/>
                <a:gd name="connsiteX1998" fmla="*/ 5176838 w 6322694"/>
                <a:gd name="connsiteY1998" fmla="*/ 932498 h 3341370"/>
                <a:gd name="connsiteX1999" fmla="*/ 5176838 w 6322694"/>
                <a:gd name="connsiteY1999" fmla="*/ 932498 h 3341370"/>
                <a:gd name="connsiteX2000" fmla="*/ 5195888 w 6322694"/>
                <a:gd name="connsiteY2000" fmla="*/ 913448 h 3341370"/>
                <a:gd name="connsiteX2001" fmla="*/ 5195888 w 6322694"/>
                <a:gd name="connsiteY2001" fmla="*/ 913448 h 3341370"/>
                <a:gd name="connsiteX2002" fmla="*/ 5176838 w 6322694"/>
                <a:gd name="connsiteY2002" fmla="*/ 894398 h 3341370"/>
                <a:gd name="connsiteX2003" fmla="*/ 5176838 w 6322694"/>
                <a:gd name="connsiteY2003" fmla="*/ 894398 h 3341370"/>
                <a:gd name="connsiteX2004" fmla="*/ 5157788 w 6322694"/>
                <a:gd name="connsiteY2004" fmla="*/ 913448 h 3341370"/>
                <a:gd name="connsiteX2005" fmla="*/ 5157788 w 6322694"/>
                <a:gd name="connsiteY2005" fmla="*/ 913448 h 3341370"/>
                <a:gd name="connsiteX2006" fmla="*/ 5176838 w 6322694"/>
                <a:gd name="connsiteY2006" fmla="*/ 932498 h 3341370"/>
                <a:gd name="connsiteX2007" fmla="*/ 5271135 w 6322694"/>
                <a:gd name="connsiteY2007" fmla="*/ 979170 h 3341370"/>
                <a:gd name="connsiteX2008" fmla="*/ 5271135 w 6322694"/>
                <a:gd name="connsiteY2008" fmla="*/ 979170 h 3341370"/>
                <a:gd name="connsiteX2009" fmla="*/ 5290185 w 6322694"/>
                <a:gd name="connsiteY2009" fmla="*/ 960120 h 3341370"/>
                <a:gd name="connsiteX2010" fmla="*/ 5290185 w 6322694"/>
                <a:gd name="connsiteY2010" fmla="*/ 960120 h 3341370"/>
                <a:gd name="connsiteX2011" fmla="*/ 5271135 w 6322694"/>
                <a:gd name="connsiteY2011" fmla="*/ 941070 h 3341370"/>
                <a:gd name="connsiteX2012" fmla="*/ 5271135 w 6322694"/>
                <a:gd name="connsiteY2012" fmla="*/ 941070 h 3341370"/>
                <a:gd name="connsiteX2013" fmla="*/ 5252085 w 6322694"/>
                <a:gd name="connsiteY2013" fmla="*/ 960120 h 3341370"/>
                <a:gd name="connsiteX2014" fmla="*/ 5252085 w 6322694"/>
                <a:gd name="connsiteY2014" fmla="*/ 960120 h 3341370"/>
                <a:gd name="connsiteX2015" fmla="*/ 5271135 w 6322694"/>
                <a:gd name="connsiteY2015" fmla="*/ 979170 h 3341370"/>
                <a:gd name="connsiteX2016" fmla="*/ 5271135 w 6322694"/>
                <a:gd name="connsiteY2016" fmla="*/ 1024890 h 3341370"/>
                <a:gd name="connsiteX2017" fmla="*/ 5271135 w 6322694"/>
                <a:gd name="connsiteY2017" fmla="*/ 1024890 h 3341370"/>
                <a:gd name="connsiteX2018" fmla="*/ 5290185 w 6322694"/>
                <a:gd name="connsiteY2018" fmla="*/ 1005840 h 3341370"/>
                <a:gd name="connsiteX2019" fmla="*/ 5290185 w 6322694"/>
                <a:gd name="connsiteY2019" fmla="*/ 1005840 h 3341370"/>
                <a:gd name="connsiteX2020" fmla="*/ 5271135 w 6322694"/>
                <a:gd name="connsiteY2020" fmla="*/ 986790 h 3341370"/>
                <a:gd name="connsiteX2021" fmla="*/ 5271135 w 6322694"/>
                <a:gd name="connsiteY2021" fmla="*/ 986790 h 3341370"/>
                <a:gd name="connsiteX2022" fmla="*/ 5252085 w 6322694"/>
                <a:gd name="connsiteY2022" fmla="*/ 1005840 h 3341370"/>
                <a:gd name="connsiteX2023" fmla="*/ 5252085 w 6322694"/>
                <a:gd name="connsiteY2023" fmla="*/ 1005840 h 3341370"/>
                <a:gd name="connsiteX2024" fmla="*/ 5271135 w 6322694"/>
                <a:gd name="connsiteY2024" fmla="*/ 1024890 h 3341370"/>
                <a:gd name="connsiteX2025" fmla="*/ 5317808 w 6322694"/>
                <a:gd name="connsiteY2025" fmla="*/ 980123 h 3341370"/>
                <a:gd name="connsiteX2026" fmla="*/ 5317808 w 6322694"/>
                <a:gd name="connsiteY2026" fmla="*/ 980123 h 3341370"/>
                <a:gd name="connsiteX2027" fmla="*/ 5336858 w 6322694"/>
                <a:gd name="connsiteY2027" fmla="*/ 961073 h 3341370"/>
                <a:gd name="connsiteX2028" fmla="*/ 5336858 w 6322694"/>
                <a:gd name="connsiteY2028" fmla="*/ 961073 h 3341370"/>
                <a:gd name="connsiteX2029" fmla="*/ 5317808 w 6322694"/>
                <a:gd name="connsiteY2029" fmla="*/ 942023 h 3341370"/>
                <a:gd name="connsiteX2030" fmla="*/ 5317808 w 6322694"/>
                <a:gd name="connsiteY2030" fmla="*/ 942023 h 3341370"/>
                <a:gd name="connsiteX2031" fmla="*/ 5298758 w 6322694"/>
                <a:gd name="connsiteY2031" fmla="*/ 961073 h 3341370"/>
                <a:gd name="connsiteX2032" fmla="*/ 5298758 w 6322694"/>
                <a:gd name="connsiteY2032" fmla="*/ 961073 h 3341370"/>
                <a:gd name="connsiteX2033" fmla="*/ 5317808 w 6322694"/>
                <a:gd name="connsiteY2033" fmla="*/ 980123 h 3341370"/>
                <a:gd name="connsiteX2034" fmla="*/ 5317808 w 6322694"/>
                <a:gd name="connsiteY2034" fmla="*/ 1025843 h 3341370"/>
                <a:gd name="connsiteX2035" fmla="*/ 5317808 w 6322694"/>
                <a:gd name="connsiteY2035" fmla="*/ 1025843 h 3341370"/>
                <a:gd name="connsiteX2036" fmla="*/ 5336858 w 6322694"/>
                <a:gd name="connsiteY2036" fmla="*/ 1006793 h 3341370"/>
                <a:gd name="connsiteX2037" fmla="*/ 5336858 w 6322694"/>
                <a:gd name="connsiteY2037" fmla="*/ 1006793 h 3341370"/>
                <a:gd name="connsiteX2038" fmla="*/ 5317808 w 6322694"/>
                <a:gd name="connsiteY2038" fmla="*/ 987743 h 3341370"/>
                <a:gd name="connsiteX2039" fmla="*/ 5317808 w 6322694"/>
                <a:gd name="connsiteY2039" fmla="*/ 987743 h 3341370"/>
                <a:gd name="connsiteX2040" fmla="*/ 5298758 w 6322694"/>
                <a:gd name="connsiteY2040" fmla="*/ 1006793 h 3341370"/>
                <a:gd name="connsiteX2041" fmla="*/ 5298758 w 6322694"/>
                <a:gd name="connsiteY2041" fmla="*/ 1006793 h 3341370"/>
                <a:gd name="connsiteX2042" fmla="*/ 5317808 w 6322694"/>
                <a:gd name="connsiteY2042" fmla="*/ 1025843 h 3341370"/>
                <a:gd name="connsiteX2043" fmla="*/ 5317808 w 6322694"/>
                <a:gd name="connsiteY2043" fmla="*/ 1070610 h 3341370"/>
                <a:gd name="connsiteX2044" fmla="*/ 5317808 w 6322694"/>
                <a:gd name="connsiteY2044" fmla="*/ 1070610 h 3341370"/>
                <a:gd name="connsiteX2045" fmla="*/ 5336858 w 6322694"/>
                <a:gd name="connsiteY2045" fmla="*/ 1051560 h 3341370"/>
                <a:gd name="connsiteX2046" fmla="*/ 5336858 w 6322694"/>
                <a:gd name="connsiteY2046" fmla="*/ 1051560 h 3341370"/>
                <a:gd name="connsiteX2047" fmla="*/ 5317808 w 6322694"/>
                <a:gd name="connsiteY2047" fmla="*/ 1032510 h 3341370"/>
                <a:gd name="connsiteX2048" fmla="*/ 5317808 w 6322694"/>
                <a:gd name="connsiteY2048" fmla="*/ 1032510 h 3341370"/>
                <a:gd name="connsiteX2049" fmla="*/ 5298758 w 6322694"/>
                <a:gd name="connsiteY2049" fmla="*/ 1051560 h 3341370"/>
                <a:gd name="connsiteX2050" fmla="*/ 5298758 w 6322694"/>
                <a:gd name="connsiteY2050" fmla="*/ 1051560 h 3341370"/>
                <a:gd name="connsiteX2051" fmla="*/ 5317808 w 6322694"/>
                <a:gd name="connsiteY2051" fmla="*/ 1070610 h 3341370"/>
                <a:gd name="connsiteX2052" fmla="*/ 5365433 w 6322694"/>
                <a:gd name="connsiteY2052" fmla="*/ 1116330 h 3341370"/>
                <a:gd name="connsiteX2053" fmla="*/ 5365433 w 6322694"/>
                <a:gd name="connsiteY2053" fmla="*/ 1116330 h 3341370"/>
                <a:gd name="connsiteX2054" fmla="*/ 5384483 w 6322694"/>
                <a:gd name="connsiteY2054" fmla="*/ 1097280 h 3341370"/>
                <a:gd name="connsiteX2055" fmla="*/ 5384483 w 6322694"/>
                <a:gd name="connsiteY2055" fmla="*/ 1097280 h 3341370"/>
                <a:gd name="connsiteX2056" fmla="*/ 5365433 w 6322694"/>
                <a:gd name="connsiteY2056" fmla="*/ 1078230 h 3341370"/>
                <a:gd name="connsiteX2057" fmla="*/ 5365433 w 6322694"/>
                <a:gd name="connsiteY2057" fmla="*/ 1078230 h 3341370"/>
                <a:gd name="connsiteX2058" fmla="*/ 5346383 w 6322694"/>
                <a:gd name="connsiteY2058" fmla="*/ 1097280 h 3341370"/>
                <a:gd name="connsiteX2059" fmla="*/ 5346383 w 6322694"/>
                <a:gd name="connsiteY2059" fmla="*/ 1097280 h 3341370"/>
                <a:gd name="connsiteX2060" fmla="*/ 5365433 w 6322694"/>
                <a:gd name="connsiteY2060" fmla="*/ 1116330 h 3341370"/>
                <a:gd name="connsiteX2061" fmla="*/ 4230053 w 6322694"/>
                <a:gd name="connsiteY2061" fmla="*/ 932498 h 3341370"/>
                <a:gd name="connsiteX2062" fmla="*/ 4231958 w 6322694"/>
                <a:gd name="connsiteY2062" fmla="*/ 932498 h 3341370"/>
                <a:gd name="connsiteX2063" fmla="*/ 4251008 w 6322694"/>
                <a:gd name="connsiteY2063" fmla="*/ 913448 h 3341370"/>
                <a:gd name="connsiteX2064" fmla="*/ 4251008 w 6322694"/>
                <a:gd name="connsiteY2064" fmla="*/ 913448 h 3341370"/>
                <a:gd name="connsiteX2065" fmla="*/ 4231958 w 6322694"/>
                <a:gd name="connsiteY2065" fmla="*/ 894398 h 3341370"/>
                <a:gd name="connsiteX2066" fmla="*/ 4230053 w 6322694"/>
                <a:gd name="connsiteY2066" fmla="*/ 894398 h 3341370"/>
                <a:gd name="connsiteX2067" fmla="*/ 4211003 w 6322694"/>
                <a:gd name="connsiteY2067" fmla="*/ 913448 h 3341370"/>
                <a:gd name="connsiteX2068" fmla="*/ 4211003 w 6322694"/>
                <a:gd name="connsiteY2068" fmla="*/ 913448 h 3341370"/>
                <a:gd name="connsiteX2069" fmla="*/ 4230053 w 6322694"/>
                <a:gd name="connsiteY2069" fmla="*/ 932498 h 3341370"/>
                <a:gd name="connsiteX2070" fmla="*/ 4278630 w 6322694"/>
                <a:gd name="connsiteY2070" fmla="*/ 932498 h 3341370"/>
                <a:gd name="connsiteX2071" fmla="*/ 4278630 w 6322694"/>
                <a:gd name="connsiteY2071" fmla="*/ 932498 h 3341370"/>
                <a:gd name="connsiteX2072" fmla="*/ 4297680 w 6322694"/>
                <a:gd name="connsiteY2072" fmla="*/ 913448 h 3341370"/>
                <a:gd name="connsiteX2073" fmla="*/ 4297680 w 6322694"/>
                <a:gd name="connsiteY2073" fmla="*/ 913448 h 3341370"/>
                <a:gd name="connsiteX2074" fmla="*/ 4278630 w 6322694"/>
                <a:gd name="connsiteY2074" fmla="*/ 894398 h 3341370"/>
                <a:gd name="connsiteX2075" fmla="*/ 4278630 w 6322694"/>
                <a:gd name="connsiteY2075" fmla="*/ 894398 h 3341370"/>
                <a:gd name="connsiteX2076" fmla="*/ 4259580 w 6322694"/>
                <a:gd name="connsiteY2076" fmla="*/ 913448 h 3341370"/>
                <a:gd name="connsiteX2077" fmla="*/ 4259580 w 6322694"/>
                <a:gd name="connsiteY2077" fmla="*/ 913448 h 3341370"/>
                <a:gd name="connsiteX2078" fmla="*/ 4278630 w 6322694"/>
                <a:gd name="connsiteY2078" fmla="*/ 932498 h 3341370"/>
                <a:gd name="connsiteX2079" fmla="*/ 4325303 w 6322694"/>
                <a:gd name="connsiteY2079" fmla="*/ 932498 h 3341370"/>
                <a:gd name="connsiteX2080" fmla="*/ 4325303 w 6322694"/>
                <a:gd name="connsiteY2080" fmla="*/ 932498 h 3341370"/>
                <a:gd name="connsiteX2081" fmla="*/ 4344353 w 6322694"/>
                <a:gd name="connsiteY2081" fmla="*/ 913448 h 3341370"/>
                <a:gd name="connsiteX2082" fmla="*/ 4344353 w 6322694"/>
                <a:gd name="connsiteY2082" fmla="*/ 913448 h 3341370"/>
                <a:gd name="connsiteX2083" fmla="*/ 4325303 w 6322694"/>
                <a:gd name="connsiteY2083" fmla="*/ 894398 h 3341370"/>
                <a:gd name="connsiteX2084" fmla="*/ 4325303 w 6322694"/>
                <a:gd name="connsiteY2084" fmla="*/ 894398 h 3341370"/>
                <a:gd name="connsiteX2085" fmla="*/ 4306253 w 6322694"/>
                <a:gd name="connsiteY2085" fmla="*/ 913448 h 3341370"/>
                <a:gd name="connsiteX2086" fmla="*/ 4306253 w 6322694"/>
                <a:gd name="connsiteY2086" fmla="*/ 913448 h 3341370"/>
                <a:gd name="connsiteX2087" fmla="*/ 4325303 w 6322694"/>
                <a:gd name="connsiteY2087" fmla="*/ 932498 h 3341370"/>
                <a:gd name="connsiteX2088" fmla="*/ 4845368 w 6322694"/>
                <a:gd name="connsiteY2088" fmla="*/ 647700 h 3341370"/>
                <a:gd name="connsiteX2089" fmla="*/ 4845368 w 6322694"/>
                <a:gd name="connsiteY2089" fmla="*/ 647700 h 3341370"/>
                <a:gd name="connsiteX2090" fmla="*/ 4864418 w 6322694"/>
                <a:gd name="connsiteY2090" fmla="*/ 628650 h 3341370"/>
                <a:gd name="connsiteX2091" fmla="*/ 4864418 w 6322694"/>
                <a:gd name="connsiteY2091" fmla="*/ 628650 h 3341370"/>
                <a:gd name="connsiteX2092" fmla="*/ 4845368 w 6322694"/>
                <a:gd name="connsiteY2092" fmla="*/ 609600 h 3341370"/>
                <a:gd name="connsiteX2093" fmla="*/ 4845368 w 6322694"/>
                <a:gd name="connsiteY2093" fmla="*/ 609600 h 3341370"/>
                <a:gd name="connsiteX2094" fmla="*/ 4826318 w 6322694"/>
                <a:gd name="connsiteY2094" fmla="*/ 628650 h 3341370"/>
                <a:gd name="connsiteX2095" fmla="*/ 4826318 w 6322694"/>
                <a:gd name="connsiteY2095" fmla="*/ 628650 h 3341370"/>
                <a:gd name="connsiteX2096" fmla="*/ 4845368 w 6322694"/>
                <a:gd name="connsiteY2096" fmla="*/ 647700 h 3341370"/>
                <a:gd name="connsiteX2097" fmla="*/ 4751070 w 6322694"/>
                <a:gd name="connsiteY2097" fmla="*/ 410528 h 3341370"/>
                <a:gd name="connsiteX2098" fmla="*/ 4751070 w 6322694"/>
                <a:gd name="connsiteY2098" fmla="*/ 410528 h 3341370"/>
                <a:gd name="connsiteX2099" fmla="*/ 4770120 w 6322694"/>
                <a:gd name="connsiteY2099" fmla="*/ 391478 h 3341370"/>
                <a:gd name="connsiteX2100" fmla="*/ 4770120 w 6322694"/>
                <a:gd name="connsiteY2100" fmla="*/ 391478 h 3341370"/>
                <a:gd name="connsiteX2101" fmla="*/ 4751070 w 6322694"/>
                <a:gd name="connsiteY2101" fmla="*/ 372428 h 3341370"/>
                <a:gd name="connsiteX2102" fmla="*/ 4751070 w 6322694"/>
                <a:gd name="connsiteY2102" fmla="*/ 372428 h 3341370"/>
                <a:gd name="connsiteX2103" fmla="*/ 4732020 w 6322694"/>
                <a:gd name="connsiteY2103" fmla="*/ 391478 h 3341370"/>
                <a:gd name="connsiteX2104" fmla="*/ 4732020 w 6322694"/>
                <a:gd name="connsiteY2104" fmla="*/ 391478 h 3341370"/>
                <a:gd name="connsiteX2105" fmla="*/ 4751070 w 6322694"/>
                <a:gd name="connsiteY2105" fmla="*/ 410528 h 3341370"/>
                <a:gd name="connsiteX2106" fmla="*/ 4892993 w 6322694"/>
                <a:gd name="connsiteY2106" fmla="*/ 410528 h 3341370"/>
                <a:gd name="connsiteX2107" fmla="*/ 4892993 w 6322694"/>
                <a:gd name="connsiteY2107" fmla="*/ 410528 h 3341370"/>
                <a:gd name="connsiteX2108" fmla="*/ 4912043 w 6322694"/>
                <a:gd name="connsiteY2108" fmla="*/ 391478 h 3341370"/>
                <a:gd name="connsiteX2109" fmla="*/ 4912043 w 6322694"/>
                <a:gd name="connsiteY2109" fmla="*/ 391478 h 3341370"/>
                <a:gd name="connsiteX2110" fmla="*/ 4892993 w 6322694"/>
                <a:gd name="connsiteY2110" fmla="*/ 372428 h 3341370"/>
                <a:gd name="connsiteX2111" fmla="*/ 4892993 w 6322694"/>
                <a:gd name="connsiteY2111" fmla="*/ 372428 h 3341370"/>
                <a:gd name="connsiteX2112" fmla="*/ 4873943 w 6322694"/>
                <a:gd name="connsiteY2112" fmla="*/ 391478 h 3341370"/>
                <a:gd name="connsiteX2113" fmla="*/ 4873943 w 6322694"/>
                <a:gd name="connsiteY2113" fmla="*/ 391478 h 3341370"/>
                <a:gd name="connsiteX2114" fmla="*/ 4892993 w 6322694"/>
                <a:gd name="connsiteY2114" fmla="*/ 410528 h 3341370"/>
                <a:gd name="connsiteX2115" fmla="*/ 4798695 w 6322694"/>
                <a:gd name="connsiteY2115" fmla="*/ 410528 h 3341370"/>
                <a:gd name="connsiteX2116" fmla="*/ 4798695 w 6322694"/>
                <a:gd name="connsiteY2116" fmla="*/ 410528 h 3341370"/>
                <a:gd name="connsiteX2117" fmla="*/ 4817745 w 6322694"/>
                <a:gd name="connsiteY2117" fmla="*/ 391478 h 3341370"/>
                <a:gd name="connsiteX2118" fmla="*/ 4817745 w 6322694"/>
                <a:gd name="connsiteY2118" fmla="*/ 391478 h 3341370"/>
                <a:gd name="connsiteX2119" fmla="*/ 4798695 w 6322694"/>
                <a:gd name="connsiteY2119" fmla="*/ 372428 h 3341370"/>
                <a:gd name="connsiteX2120" fmla="*/ 4798695 w 6322694"/>
                <a:gd name="connsiteY2120" fmla="*/ 372428 h 3341370"/>
                <a:gd name="connsiteX2121" fmla="*/ 4779645 w 6322694"/>
                <a:gd name="connsiteY2121" fmla="*/ 391478 h 3341370"/>
                <a:gd name="connsiteX2122" fmla="*/ 4779645 w 6322694"/>
                <a:gd name="connsiteY2122" fmla="*/ 391478 h 3341370"/>
                <a:gd name="connsiteX2123" fmla="*/ 4798695 w 6322694"/>
                <a:gd name="connsiteY2123" fmla="*/ 410528 h 3341370"/>
                <a:gd name="connsiteX2124" fmla="*/ 4845368 w 6322694"/>
                <a:gd name="connsiteY2124" fmla="*/ 410528 h 3341370"/>
                <a:gd name="connsiteX2125" fmla="*/ 4845368 w 6322694"/>
                <a:gd name="connsiteY2125" fmla="*/ 410528 h 3341370"/>
                <a:gd name="connsiteX2126" fmla="*/ 4864418 w 6322694"/>
                <a:gd name="connsiteY2126" fmla="*/ 391478 h 3341370"/>
                <a:gd name="connsiteX2127" fmla="*/ 4864418 w 6322694"/>
                <a:gd name="connsiteY2127" fmla="*/ 391478 h 3341370"/>
                <a:gd name="connsiteX2128" fmla="*/ 4845368 w 6322694"/>
                <a:gd name="connsiteY2128" fmla="*/ 372428 h 3341370"/>
                <a:gd name="connsiteX2129" fmla="*/ 4845368 w 6322694"/>
                <a:gd name="connsiteY2129" fmla="*/ 372428 h 3341370"/>
                <a:gd name="connsiteX2130" fmla="*/ 4826318 w 6322694"/>
                <a:gd name="connsiteY2130" fmla="*/ 391478 h 3341370"/>
                <a:gd name="connsiteX2131" fmla="*/ 4826318 w 6322694"/>
                <a:gd name="connsiteY2131" fmla="*/ 391478 h 3341370"/>
                <a:gd name="connsiteX2132" fmla="*/ 4845368 w 6322694"/>
                <a:gd name="connsiteY2132" fmla="*/ 410528 h 3341370"/>
                <a:gd name="connsiteX2133" fmla="*/ 4939665 w 6322694"/>
                <a:gd name="connsiteY2133" fmla="*/ 410528 h 3341370"/>
                <a:gd name="connsiteX2134" fmla="*/ 4939665 w 6322694"/>
                <a:gd name="connsiteY2134" fmla="*/ 410528 h 3341370"/>
                <a:gd name="connsiteX2135" fmla="*/ 4958715 w 6322694"/>
                <a:gd name="connsiteY2135" fmla="*/ 391478 h 3341370"/>
                <a:gd name="connsiteX2136" fmla="*/ 4958715 w 6322694"/>
                <a:gd name="connsiteY2136" fmla="*/ 391478 h 3341370"/>
                <a:gd name="connsiteX2137" fmla="*/ 4939665 w 6322694"/>
                <a:gd name="connsiteY2137" fmla="*/ 372428 h 3341370"/>
                <a:gd name="connsiteX2138" fmla="*/ 4939665 w 6322694"/>
                <a:gd name="connsiteY2138" fmla="*/ 372428 h 3341370"/>
                <a:gd name="connsiteX2139" fmla="*/ 4920615 w 6322694"/>
                <a:gd name="connsiteY2139" fmla="*/ 391478 h 3341370"/>
                <a:gd name="connsiteX2140" fmla="*/ 4920615 w 6322694"/>
                <a:gd name="connsiteY2140" fmla="*/ 391478 h 3341370"/>
                <a:gd name="connsiteX2141" fmla="*/ 4939665 w 6322694"/>
                <a:gd name="connsiteY2141" fmla="*/ 410528 h 3341370"/>
                <a:gd name="connsiteX2142" fmla="*/ 4892993 w 6322694"/>
                <a:gd name="connsiteY2142" fmla="*/ 363855 h 3341370"/>
                <a:gd name="connsiteX2143" fmla="*/ 4892993 w 6322694"/>
                <a:gd name="connsiteY2143" fmla="*/ 363855 h 3341370"/>
                <a:gd name="connsiteX2144" fmla="*/ 4912043 w 6322694"/>
                <a:gd name="connsiteY2144" fmla="*/ 344805 h 3341370"/>
                <a:gd name="connsiteX2145" fmla="*/ 4912043 w 6322694"/>
                <a:gd name="connsiteY2145" fmla="*/ 344805 h 3341370"/>
                <a:gd name="connsiteX2146" fmla="*/ 4892993 w 6322694"/>
                <a:gd name="connsiteY2146" fmla="*/ 325755 h 3341370"/>
                <a:gd name="connsiteX2147" fmla="*/ 4892993 w 6322694"/>
                <a:gd name="connsiteY2147" fmla="*/ 325755 h 3341370"/>
                <a:gd name="connsiteX2148" fmla="*/ 4873943 w 6322694"/>
                <a:gd name="connsiteY2148" fmla="*/ 344805 h 3341370"/>
                <a:gd name="connsiteX2149" fmla="*/ 4873943 w 6322694"/>
                <a:gd name="connsiteY2149" fmla="*/ 344805 h 3341370"/>
                <a:gd name="connsiteX2150" fmla="*/ 4892993 w 6322694"/>
                <a:gd name="connsiteY2150" fmla="*/ 363855 h 3341370"/>
                <a:gd name="connsiteX2151" fmla="*/ 4939665 w 6322694"/>
                <a:gd name="connsiteY2151" fmla="*/ 363855 h 3341370"/>
                <a:gd name="connsiteX2152" fmla="*/ 4939665 w 6322694"/>
                <a:gd name="connsiteY2152" fmla="*/ 363855 h 3341370"/>
                <a:gd name="connsiteX2153" fmla="*/ 4958715 w 6322694"/>
                <a:gd name="connsiteY2153" fmla="*/ 344805 h 3341370"/>
                <a:gd name="connsiteX2154" fmla="*/ 4958715 w 6322694"/>
                <a:gd name="connsiteY2154" fmla="*/ 344805 h 3341370"/>
                <a:gd name="connsiteX2155" fmla="*/ 4939665 w 6322694"/>
                <a:gd name="connsiteY2155" fmla="*/ 325755 h 3341370"/>
                <a:gd name="connsiteX2156" fmla="*/ 4939665 w 6322694"/>
                <a:gd name="connsiteY2156" fmla="*/ 325755 h 3341370"/>
                <a:gd name="connsiteX2157" fmla="*/ 4920615 w 6322694"/>
                <a:gd name="connsiteY2157" fmla="*/ 344805 h 3341370"/>
                <a:gd name="connsiteX2158" fmla="*/ 4920615 w 6322694"/>
                <a:gd name="connsiteY2158" fmla="*/ 344805 h 3341370"/>
                <a:gd name="connsiteX2159" fmla="*/ 4939665 w 6322694"/>
                <a:gd name="connsiteY2159" fmla="*/ 363855 h 3341370"/>
                <a:gd name="connsiteX2160" fmla="*/ 4561523 w 6322694"/>
                <a:gd name="connsiteY2160" fmla="*/ 363855 h 3341370"/>
                <a:gd name="connsiteX2161" fmla="*/ 4561523 w 6322694"/>
                <a:gd name="connsiteY2161" fmla="*/ 363855 h 3341370"/>
                <a:gd name="connsiteX2162" fmla="*/ 4580573 w 6322694"/>
                <a:gd name="connsiteY2162" fmla="*/ 344805 h 3341370"/>
                <a:gd name="connsiteX2163" fmla="*/ 4580573 w 6322694"/>
                <a:gd name="connsiteY2163" fmla="*/ 344805 h 3341370"/>
                <a:gd name="connsiteX2164" fmla="*/ 4561523 w 6322694"/>
                <a:gd name="connsiteY2164" fmla="*/ 325755 h 3341370"/>
                <a:gd name="connsiteX2165" fmla="*/ 4561523 w 6322694"/>
                <a:gd name="connsiteY2165" fmla="*/ 325755 h 3341370"/>
                <a:gd name="connsiteX2166" fmla="*/ 4542473 w 6322694"/>
                <a:gd name="connsiteY2166" fmla="*/ 344805 h 3341370"/>
                <a:gd name="connsiteX2167" fmla="*/ 4542473 w 6322694"/>
                <a:gd name="connsiteY2167" fmla="*/ 344805 h 3341370"/>
                <a:gd name="connsiteX2168" fmla="*/ 4561523 w 6322694"/>
                <a:gd name="connsiteY2168" fmla="*/ 363855 h 3341370"/>
                <a:gd name="connsiteX2169" fmla="*/ 4513898 w 6322694"/>
                <a:gd name="connsiteY2169" fmla="*/ 363855 h 3341370"/>
                <a:gd name="connsiteX2170" fmla="*/ 4513898 w 6322694"/>
                <a:gd name="connsiteY2170" fmla="*/ 363855 h 3341370"/>
                <a:gd name="connsiteX2171" fmla="*/ 4532948 w 6322694"/>
                <a:gd name="connsiteY2171" fmla="*/ 344805 h 3341370"/>
                <a:gd name="connsiteX2172" fmla="*/ 4532948 w 6322694"/>
                <a:gd name="connsiteY2172" fmla="*/ 344805 h 3341370"/>
                <a:gd name="connsiteX2173" fmla="*/ 4513898 w 6322694"/>
                <a:gd name="connsiteY2173" fmla="*/ 325755 h 3341370"/>
                <a:gd name="connsiteX2174" fmla="*/ 4513898 w 6322694"/>
                <a:gd name="connsiteY2174" fmla="*/ 325755 h 3341370"/>
                <a:gd name="connsiteX2175" fmla="*/ 4494848 w 6322694"/>
                <a:gd name="connsiteY2175" fmla="*/ 344805 h 3341370"/>
                <a:gd name="connsiteX2176" fmla="*/ 4494848 w 6322694"/>
                <a:gd name="connsiteY2176" fmla="*/ 344805 h 3341370"/>
                <a:gd name="connsiteX2177" fmla="*/ 4513898 w 6322694"/>
                <a:gd name="connsiteY2177" fmla="*/ 363855 h 3341370"/>
                <a:gd name="connsiteX2178" fmla="*/ 4704398 w 6322694"/>
                <a:gd name="connsiteY2178" fmla="*/ 410528 h 3341370"/>
                <a:gd name="connsiteX2179" fmla="*/ 4704398 w 6322694"/>
                <a:gd name="connsiteY2179" fmla="*/ 410528 h 3341370"/>
                <a:gd name="connsiteX2180" fmla="*/ 4723448 w 6322694"/>
                <a:gd name="connsiteY2180" fmla="*/ 391478 h 3341370"/>
                <a:gd name="connsiteX2181" fmla="*/ 4723448 w 6322694"/>
                <a:gd name="connsiteY2181" fmla="*/ 391478 h 3341370"/>
                <a:gd name="connsiteX2182" fmla="*/ 4704398 w 6322694"/>
                <a:gd name="connsiteY2182" fmla="*/ 372428 h 3341370"/>
                <a:gd name="connsiteX2183" fmla="*/ 4704398 w 6322694"/>
                <a:gd name="connsiteY2183" fmla="*/ 372428 h 3341370"/>
                <a:gd name="connsiteX2184" fmla="*/ 4685348 w 6322694"/>
                <a:gd name="connsiteY2184" fmla="*/ 391478 h 3341370"/>
                <a:gd name="connsiteX2185" fmla="*/ 4685348 w 6322694"/>
                <a:gd name="connsiteY2185" fmla="*/ 391478 h 3341370"/>
                <a:gd name="connsiteX2186" fmla="*/ 4704398 w 6322694"/>
                <a:gd name="connsiteY2186" fmla="*/ 410528 h 3341370"/>
                <a:gd name="connsiteX2187" fmla="*/ 4986338 w 6322694"/>
                <a:gd name="connsiteY2187" fmla="*/ 410528 h 3341370"/>
                <a:gd name="connsiteX2188" fmla="*/ 4988243 w 6322694"/>
                <a:gd name="connsiteY2188" fmla="*/ 410528 h 3341370"/>
                <a:gd name="connsiteX2189" fmla="*/ 5007293 w 6322694"/>
                <a:gd name="connsiteY2189" fmla="*/ 391478 h 3341370"/>
                <a:gd name="connsiteX2190" fmla="*/ 5007293 w 6322694"/>
                <a:gd name="connsiteY2190" fmla="*/ 391478 h 3341370"/>
                <a:gd name="connsiteX2191" fmla="*/ 4988243 w 6322694"/>
                <a:gd name="connsiteY2191" fmla="*/ 372428 h 3341370"/>
                <a:gd name="connsiteX2192" fmla="*/ 4986338 w 6322694"/>
                <a:gd name="connsiteY2192" fmla="*/ 372428 h 3341370"/>
                <a:gd name="connsiteX2193" fmla="*/ 4967288 w 6322694"/>
                <a:gd name="connsiteY2193" fmla="*/ 391478 h 3341370"/>
                <a:gd name="connsiteX2194" fmla="*/ 4967288 w 6322694"/>
                <a:gd name="connsiteY2194" fmla="*/ 391478 h 3341370"/>
                <a:gd name="connsiteX2195" fmla="*/ 4986338 w 6322694"/>
                <a:gd name="connsiteY2195" fmla="*/ 410528 h 3341370"/>
                <a:gd name="connsiteX2196" fmla="*/ 4608195 w 6322694"/>
                <a:gd name="connsiteY2196" fmla="*/ 363855 h 3341370"/>
                <a:gd name="connsiteX2197" fmla="*/ 4610100 w 6322694"/>
                <a:gd name="connsiteY2197" fmla="*/ 363855 h 3341370"/>
                <a:gd name="connsiteX2198" fmla="*/ 4629150 w 6322694"/>
                <a:gd name="connsiteY2198" fmla="*/ 344805 h 3341370"/>
                <a:gd name="connsiteX2199" fmla="*/ 4629150 w 6322694"/>
                <a:gd name="connsiteY2199" fmla="*/ 344805 h 3341370"/>
                <a:gd name="connsiteX2200" fmla="*/ 4610100 w 6322694"/>
                <a:gd name="connsiteY2200" fmla="*/ 325755 h 3341370"/>
                <a:gd name="connsiteX2201" fmla="*/ 4608195 w 6322694"/>
                <a:gd name="connsiteY2201" fmla="*/ 325755 h 3341370"/>
                <a:gd name="connsiteX2202" fmla="*/ 4589145 w 6322694"/>
                <a:gd name="connsiteY2202" fmla="*/ 344805 h 3341370"/>
                <a:gd name="connsiteX2203" fmla="*/ 4589145 w 6322694"/>
                <a:gd name="connsiteY2203" fmla="*/ 344805 h 3341370"/>
                <a:gd name="connsiteX2204" fmla="*/ 4608195 w 6322694"/>
                <a:gd name="connsiteY2204" fmla="*/ 363855 h 3341370"/>
                <a:gd name="connsiteX2205" fmla="*/ 4704398 w 6322694"/>
                <a:gd name="connsiteY2205" fmla="*/ 363855 h 3341370"/>
                <a:gd name="connsiteX2206" fmla="*/ 4704398 w 6322694"/>
                <a:gd name="connsiteY2206" fmla="*/ 363855 h 3341370"/>
                <a:gd name="connsiteX2207" fmla="*/ 4723448 w 6322694"/>
                <a:gd name="connsiteY2207" fmla="*/ 344805 h 3341370"/>
                <a:gd name="connsiteX2208" fmla="*/ 4723448 w 6322694"/>
                <a:gd name="connsiteY2208" fmla="*/ 344805 h 3341370"/>
                <a:gd name="connsiteX2209" fmla="*/ 4704398 w 6322694"/>
                <a:gd name="connsiteY2209" fmla="*/ 325755 h 3341370"/>
                <a:gd name="connsiteX2210" fmla="*/ 4704398 w 6322694"/>
                <a:gd name="connsiteY2210" fmla="*/ 325755 h 3341370"/>
                <a:gd name="connsiteX2211" fmla="*/ 4685348 w 6322694"/>
                <a:gd name="connsiteY2211" fmla="*/ 344805 h 3341370"/>
                <a:gd name="connsiteX2212" fmla="*/ 4685348 w 6322694"/>
                <a:gd name="connsiteY2212" fmla="*/ 344805 h 3341370"/>
                <a:gd name="connsiteX2213" fmla="*/ 4704398 w 6322694"/>
                <a:gd name="connsiteY2213" fmla="*/ 363855 h 3341370"/>
                <a:gd name="connsiteX2214" fmla="*/ 4656773 w 6322694"/>
                <a:gd name="connsiteY2214" fmla="*/ 363855 h 3341370"/>
                <a:gd name="connsiteX2215" fmla="*/ 4656773 w 6322694"/>
                <a:gd name="connsiteY2215" fmla="*/ 363855 h 3341370"/>
                <a:gd name="connsiteX2216" fmla="*/ 4675823 w 6322694"/>
                <a:gd name="connsiteY2216" fmla="*/ 344805 h 3341370"/>
                <a:gd name="connsiteX2217" fmla="*/ 4675823 w 6322694"/>
                <a:gd name="connsiteY2217" fmla="*/ 344805 h 3341370"/>
                <a:gd name="connsiteX2218" fmla="*/ 4656773 w 6322694"/>
                <a:gd name="connsiteY2218" fmla="*/ 325755 h 3341370"/>
                <a:gd name="connsiteX2219" fmla="*/ 4656773 w 6322694"/>
                <a:gd name="connsiteY2219" fmla="*/ 325755 h 3341370"/>
                <a:gd name="connsiteX2220" fmla="*/ 4637723 w 6322694"/>
                <a:gd name="connsiteY2220" fmla="*/ 344805 h 3341370"/>
                <a:gd name="connsiteX2221" fmla="*/ 4637723 w 6322694"/>
                <a:gd name="connsiteY2221" fmla="*/ 344805 h 3341370"/>
                <a:gd name="connsiteX2222" fmla="*/ 4656773 w 6322694"/>
                <a:gd name="connsiteY2222" fmla="*/ 363855 h 3341370"/>
                <a:gd name="connsiteX2223" fmla="*/ 5035868 w 6322694"/>
                <a:gd name="connsiteY2223" fmla="*/ 410528 h 3341370"/>
                <a:gd name="connsiteX2224" fmla="*/ 5035868 w 6322694"/>
                <a:gd name="connsiteY2224" fmla="*/ 410528 h 3341370"/>
                <a:gd name="connsiteX2225" fmla="*/ 5054918 w 6322694"/>
                <a:gd name="connsiteY2225" fmla="*/ 391478 h 3341370"/>
                <a:gd name="connsiteX2226" fmla="*/ 5054918 w 6322694"/>
                <a:gd name="connsiteY2226" fmla="*/ 391478 h 3341370"/>
                <a:gd name="connsiteX2227" fmla="*/ 5035868 w 6322694"/>
                <a:gd name="connsiteY2227" fmla="*/ 372428 h 3341370"/>
                <a:gd name="connsiteX2228" fmla="*/ 5035868 w 6322694"/>
                <a:gd name="connsiteY2228" fmla="*/ 372428 h 3341370"/>
                <a:gd name="connsiteX2229" fmla="*/ 5016818 w 6322694"/>
                <a:gd name="connsiteY2229" fmla="*/ 391478 h 3341370"/>
                <a:gd name="connsiteX2230" fmla="*/ 5016818 w 6322694"/>
                <a:gd name="connsiteY2230" fmla="*/ 391478 h 3341370"/>
                <a:gd name="connsiteX2231" fmla="*/ 5035868 w 6322694"/>
                <a:gd name="connsiteY2231" fmla="*/ 410528 h 3341370"/>
                <a:gd name="connsiteX2232" fmla="*/ 5414010 w 6322694"/>
                <a:gd name="connsiteY2232" fmla="*/ 410528 h 3341370"/>
                <a:gd name="connsiteX2233" fmla="*/ 5414010 w 6322694"/>
                <a:gd name="connsiteY2233" fmla="*/ 410528 h 3341370"/>
                <a:gd name="connsiteX2234" fmla="*/ 5433060 w 6322694"/>
                <a:gd name="connsiteY2234" fmla="*/ 391478 h 3341370"/>
                <a:gd name="connsiteX2235" fmla="*/ 5433060 w 6322694"/>
                <a:gd name="connsiteY2235" fmla="*/ 391478 h 3341370"/>
                <a:gd name="connsiteX2236" fmla="*/ 5414010 w 6322694"/>
                <a:gd name="connsiteY2236" fmla="*/ 372428 h 3341370"/>
                <a:gd name="connsiteX2237" fmla="*/ 5414010 w 6322694"/>
                <a:gd name="connsiteY2237" fmla="*/ 372428 h 3341370"/>
                <a:gd name="connsiteX2238" fmla="*/ 5394960 w 6322694"/>
                <a:gd name="connsiteY2238" fmla="*/ 391478 h 3341370"/>
                <a:gd name="connsiteX2239" fmla="*/ 5394960 w 6322694"/>
                <a:gd name="connsiteY2239" fmla="*/ 391478 h 3341370"/>
                <a:gd name="connsiteX2240" fmla="*/ 5414010 w 6322694"/>
                <a:gd name="connsiteY2240" fmla="*/ 410528 h 3341370"/>
                <a:gd name="connsiteX2241" fmla="*/ 5461635 w 6322694"/>
                <a:gd name="connsiteY2241" fmla="*/ 410528 h 3341370"/>
                <a:gd name="connsiteX2242" fmla="*/ 5461635 w 6322694"/>
                <a:gd name="connsiteY2242" fmla="*/ 410528 h 3341370"/>
                <a:gd name="connsiteX2243" fmla="*/ 5480685 w 6322694"/>
                <a:gd name="connsiteY2243" fmla="*/ 391478 h 3341370"/>
                <a:gd name="connsiteX2244" fmla="*/ 5480685 w 6322694"/>
                <a:gd name="connsiteY2244" fmla="*/ 391478 h 3341370"/>
                <a:gd name="connsiteX2245" fmla="*/ 5461635 w 6322694"/>
                <a:gd name="connsiteY2245" fmla="*/ 372428 h 3341370"/>
                <a:gd name="connsiteX2246" fmla="*/ 5461635 w 6322694"/>
                <a:gd name="connsiteY2246" fmla="*/ 372428 h 3341370"/>
                <a:gd name="connsiteX2247" fmla="*/ 5442585 w 6322694"/>
                <a:gd name="connsiteY2247" fmla="*/ 391478 h 3341370"/>
                <a:gd name="connsiteX2248" fmla="*/ 5442585 w 6322694"/>
                <a:gd name="connsiteY2248" fmla="*/ 391478 h 3341370"/>
                <a:gd name="connsiteX2249" fmla="*/ 5461635 w 6322694"/>
                <a:gd name="connsiteY2249" fmla="*/ 410528 h 3341370"/>
                <a:gd name="connsiteX2250" fmla="*/ 5365433 w 6322694"/>
                <a:gd name="connsiteY2250" fmla="*/ 410528 h 3341370"/>
                <a:gd name="connsiteX2251" fmla="*/ 5367338 w 6322694"/>
                <a:gd name="connsiteY2251" fmla="*/ 410528 h 3341370"/>
                <a:gd name="connsiteX2252" fmla="*/ 5386388 w 6322694"/>
                <a:gd name="connsiteY2252" fmla="*/ 391478 h 3341370"/>
                <a:gd name="connsiteX2253" fmla="*/ 5386388 w 6322694"/>
                <a:gd name="connsiteY2253" fmla="*/ 391478 h 3341370"/>
                <a:gd name="connsiteX2254" fmla="*/ 5367338 w 6322694"/>
                <a:gd name="connsiteY2254" fmla="*/ 372428 h 3341370"/>
                <a:gd name="connsiteX2255" fmla="*/ 5365433 w 6322694"/>
                <a:gd name="connsiteY2255" fmla="*/ 372428 h 3341370"/>
                <a:gd name="connsiteX2256" fmla="*/ 5346383 w 6322694"/>
                <a:gd name="connsiteY2256" fmla="*/ 391478 h 3341370"/>
                <a:gd name="connsiteX2257" fmla="*/ 5346383 w 6322694"/>
                <a:gd name="connsiteY2257" fmla="*/ 391478 h 3341370"/>
                <a:gd name="connsiteX2258" fmla="*/ 5365433 w 6322694"/>
                <a:gd name="connsiteY2258" fmla="*/ 410528 h 3341370"/>
                <a:gd name="connsiteX2259" fmla="*/ 5508308 w 6322694"/>
                <a:gd name="connsiteY2259" fmla="*/ 410528 h 3341370"/>
                <a:gd name="connsiteX2260" fmla="*/ 5508308 w 6322694"/>
                <a:gd name="connsiteY2260" fmla="*/ 410528 h 3341370"/>
                <a:gd name="connsiteX2261" fmla="*/ 5527358 w 6322694"/>
                <a:gd name="connsiteY2261" fmla="*/ 391478 h 3341370"/>
                <a:gd name="connsiteX2262" fmla="*/ 5527358 w 6322694"/>
                <a:gd name="connsiteY2262" fmla="*/ 391478 h 3341370"/>
                <a:gd name="connsiteX2263" fmla="*/ 5508308 w 6322694"/>
                <a:gd name="connsiteY2263" fmla="*/ 372428 h 3341370"/>
                <a:gd name="connsiteX2264" fmla="*/ 5508308 w 6322694"/>
                <a:gd name="connsiteY2264" fmla="*/ 372428 h 3341370"/>
                <a:gd name="connsiteX2265" fmla="*/ 5489258 w 6322694"/>
                <a:gd name="connsiteY2265" fmla="*/ 391478 h 3341370"/>
                <a:gd name="connsiteX2266" fmla="*/ 5489258 w 6322694"/>
                <a:gd name="connsiteY2266" fmla="*/ 391478 h 3341370"/>
                <a:gd name="connsiteX2267" fmla="*/ 5508308 w 6322694"/>
                <a:gd name="connsiteY2267" fmla="*/ 410528 h 3341370"/>
                <a:gd name="connsiteX2268" fmla="*/ 5554980 w 6322694"/>
                <a:gd name="connsiteY2268" fmla="*/ 410528 h 3341370"/>
                <a:gd name="connsiteX2269" fmla="*/ 5554980 w 6322694"/>
                <a:gd name="connsiteY2269" fmla="*/ 410528 h 3341370"/>
                <a:gd name="connsiteX2270" fmla="*/ 5574030 w 6322694"/>
                <a:gd name="connsiteY2270" fmla="*/ 391478 h 3341370"/>
                <a:gd name="connsiteX2271" fmla="*/ 5574030 w 6322694"/>
                <a:gd name="connsiteY2271" fmla="*/ 391478 h 3341370"/>
                <a:gd name="connsiteX2272" fmla="*/ 5554980 w 6322694"/>
                <a:gd name="connsiteY2272" fmla="*/ 372428 h 3341370"/>
                <a:gd name="connsiteX2273" fmla="*/ 5554980 w 6322694"/>
                <a:gd name="connsiteY2273" fmla="*/ 372428 h 3341370"/>
                <a:gd name="connsiteX2274" fmla="*/ 5535930 w 6322694"/>
                <a:gd name="connsiteY2274" fmla="*/ 391478 h 3341370"/>
                <a:gd name="connsiteX2275" fmla="*/ 5535930 w 6322694"/>
                <a:gd name="connsiteY2275" fmla="*/ 391478 h 3341370"/>
                <a:gd name="connsiteX2276" fmla="*/ 5554980 w 6322694"/>
                <a:gd name="connsiteY2276" fmla="*/ 410528 h 3341370"/>
                <a:gd name="connsiteX2277" fmla="*/ 5317808 w 6322694"/>
                <a:gd name="connsiteY2277" fmla="*/ 410528 h 3341370"/>
                <a:gd name="connsiteX2278" fmla="*/ 5317808 w 6322694"/>
                <a:gd name="connsiteY2278" fmla="*/ 410528 h 3341370"/>
                <a:gd name="connsiteX2279" fmla="*/ 5336858 w 6322694"/>
                <a:gd name="connsiteY2279" fmla="*/ 391478 h 3341370"/>
                <a:gd name="connsiteX2280" fmla="*/ 5336858 w 6322694"/>
                <a:gd name="connsiteY2280" fmla="*/ 391478 h 3341370"/>
                <a:gd name="connsiteX2281" fmla="*/ 5317808 w 6322694"/>
                <a:gd name="connsiteY2281" fmla="*/ 372428 h 3341370"/>
                <a:gd name="connsiteX2282" fmla="*/ 5317808 w 6322694"/>
                <a:gd name="connsiteY2282" fmla="*/ 372428 h 3341370"/>
                <a:gd name="connsiteX2283" fmla="*/ 5298758 w 6322694"/>
                <a:gd name="connsiteY2283" fmla="*/ 391478 h 3341370"/>
                <a:gd name="connsiteX2284" fmla="*/ 5298758 w 6322694"/>
                <a:gd name="connsiteY2284" fmla="*/ 391478 h 3341370"/>
                <a:gd name="connsiteX2285" fmla="*/ 5317808 w 6322694"/>
                <a:gd name="connsiteY2285" fmla="*/ 410528 h 3341370"/>
                <a:gd name="connsiteX2286" fmla="*/ 4467225 w 6322694"/>
                <a:gd name="connsiteY2286" fmla="*/ 410528 h 3341370"/>
                <a:gd name="connsiteX2287" fmla="*/ 4467225 w 6322694"/>
                <a:gd name="connsiteY2287" fmla="*/ 410528 h 3341370"/>
                <a:gd name="connsiteX2288" fmla="*/ 4486275 w 6322694"/>
                <a:gd name="connsiteY2288" fmla="*/ 391478 h 3341370"/>
                <a:gd name="connsiteX2289" fmla="*/ 4486275 w 6322694"/>
                <a:gd name="connsiteY2289" fmla="*/ 391478 h 3341370"/>
                <a:gd name="connsiteX2290" fmla="*/ 4467225 w 6322694"/>
                <a:gd name="connsiteY2290" fmla="*/ 372428 h 3341370"/>
                <a:gd name="connsiteX2291" fmla="*/ 4467225 w 6322694"/>
                <a:gd name="connsiteY2291" fmla="*/ 372428 h 3341370"/>
                <a:gd name="connsiteX2292" fmla="*/ 4448175 w 6322694"/>
                <a:gd name="connsiteY2292" fmla="*/ 391478 h 3341370"/>
                <a:gd name="connsiteX2293" fmla="*/ 4448175 w 6322694"/>
                <a:gd name="connsiteY2293" fmla="*/ 391478 h 3341370"/>
                <a:gd name="connsiteX2294" fmla="*/ 4467225 w 6322694"/>
                <a:gd name="connsiteY2294" fmla="*/ 410528 h 3341370"/>
                <a:gd name="connsiteX2295" fmla="*/ 5130165 w 6322694"/>
                <a:gd name="connsiteY2295" fmla="*/ 363855 h 3341370"/>
                <a:gd name="connsiteX2296" fmla="*/ 5130165 w 6322694"/>
                <a:gd name="connsiteY2296" fmla="*/ 363855 h 3341370"/>
                <a:gd name="connsiteX2297" fmla="*/ 5149215 w 6322694"/>
                <a:gd name="connsiteY2297" fmla="*/ 344805 h 3341370"/>
                <a:gd name="connsiteX2298" fmla="*/ 5149215 w 6322694"/>
                <a:gd name="connsiteY2298" fmla="*/ 344805 h 3341370"/>
                <a:gd name="connsiteX2299" fmla="*/ 5130165 w 6322694"/>
                <a:gd name="connsiteY2299" fmla="*/ 325755 h 3341370"/>
                <a:gd name="connsiteX2300" fmla="*/ 5130165 w 6322694"/>
                <a:gd name="connsiteY2300" fmla="*/ 325755 h 3341370"/>
                <a:gd name="connsiteX2301" fmla="*/ 5111115 w 6322694"/>
                <a:gd name="connsiteY2301" fmla="*/ 344805 h 3341370"/>
                <a:gd name="connsiteX2302" fmla="*/ 5111115 w 6322694"/>
                <a:gd name="connsiteY2302" fmla="*/ 344805 h 3341370"/>
                <a:gd name="connsiteX2303" fmla="*/ 5130165 w 6322694"/>
                <a:gd name="connsiteY2303" fmla="*/ 363855 h 3341370"/>
                <a:gd name="connsiteX2304" fmla="*/ 5130165 w 6322694"/>
                <a:gd name="connsiteY2304" fmla="*/ 410528 h 3341370"/>
                <a:gd name="connsiteX2305" fmla="*/ 5130165 w 6322694"/>
                <a:gd name="connsiteY2305" fmla="*/ 410528 h 3341370"/>
                <a:gd name="connsiteX2306" fmla="*/ 5149215 w 6322694"/>
                <a:gd name="connsiteY2306" fmla="*/ 391478 h 3341370"/>
                <a:gd name="connsiteX2307" fmla="*/ 5149215 w 6322694"/>
                <a:gd name="connsiteY2307" fmla="*/ 391478 h 3341370"/>
                <a:gd name="connsiteX2308" fmla="*/ 5130165 w 6322694"/>
                <a:gd name="connsiteY2308" fmla="*/ 372428 h 3341370"/>
                <a:gd name="connsiteX2309" fmla="*/ 5130165 w 6322694"/>
                <a:gd name="connsiteY2309" fmla="*/ 372428 h 3341370"/>
                <a:gd name="connsiteX2310" fmla="*/ 5111115 w 6322694"/>
                <a:gd name="connsiteY2310" fmla="*/ 391478 h 3341370"/>
                <a:gd name="connsiteX2311" fmla="*/ 5111115 w 6322694"/>
                <a:gd name="connsiteY2311" fmla="*/ 391478 h 3341370"/>
                <a:gd name="connsiteX2312" fmla="*/ 5130165 w 6322694"/>
                <a:gd name="connsiteY2312" fmla="*/ 410528 h 3341370"/>
                <a:gd name="connsiteX2313" fmla="*/ 5082540 w 6322694"/>
                <a:gd name="connsiteY2313" fmla="*/ 410528 h 3341370"/>
                <a:gd name="connsiteX2314" fmla="*/ 5082540 w 6322694"/>
                <a:gd name="connsiteY2314" fmla="*/ 410528 h 3341370"/>
                <a:gd name="connsiteX2315" fmla="*/ 5101590 w 6322694"/>
                <a:gd name="connsiteY2315" fmla="*/ 391478 h 3341370"/>
                <a:gd name="connsiteX2316" fmla="*/ 5101590 w 6322694"/>
                <a:gd name="connsiteY2316" fmla="*/ 391478 h 3341370"/>
                <a:gd name="connsiteX2317" fmla="*/ 5082540 w 6322694"/>
                <a:gd name="connsiteY2317" fmla="*/ 372428 h 3341370"/>
                <a:gd name="connsiteX2318" fmla="*/ 5082540 w 6322694"/>
                <a:gd name="connsiteY2318" fmla="*/ 372428 h 3341370"/>
                <a:gd name="connsiteX2319" fmla="*/ 5063490 w 6322694"/>
                <a:gd name="connsiteY2319" fmla="*/ 391478 h 3341370"/>
                <a:gd name="connsiteX2320" fmla="*/ 5063490 w 6322694"/>
                <a:gd name="connsiteY2320" fmla="*/ 391478 h 3341370"/>
                <a:gd name="connsiteX2321" fmla="*/ 5082540 w 6322694"/>
                <a:gd name="connsiteY2321" fmla="*/ 410528 h 3341370"/>
                <a:gd name="connsiteX2322" fmla="*/ 5223510 w 6322694"/>
                <a:gd name="connsiteY2322" fmla="*/ 363855 h 3341370"/>
                <a:gd name="connsiteX2323" fmla="*/ 5223510 w 6322694"/>
                <a:gd name="connsiteY2323" fmla="*/ 363855 h 3341370"/>
                <a:gd name="connsiteX2324" fmla="*/ 5242560 w 6322694"/>
                <a:gd name="connsiteY2324" fmla="*/ 344805 h 3341370"/>
                <a:gd name="connsiteX2325" fmla="*/ 5242560 w 6322694"/>
                <a:gd name="connsiteY2325" fmla="*/ 344805 h 3341370"/>
                <a:gd name="connsiteX2326" fmla="*/ 5223510 w 6322694"/>
                <a:gd name="connsiteY2326" fmla="*/ 325755 h 3341370"/>
                <a:gd name="connsiteX2327" fmla="*/ 5223510 w 6322694"/>
                <a:gd name="connsiteY2327" fmla="*/ 325755 h 3341370"/>
                <a:gd name="connsiteX2328" fmla="*/ 5204460 w 6322694"/>
                <a:gd name="connsiteY2328" fmla="*/ 344805 h 3341370"/>
                <a:gd name="connsiteX2329" fmla="*/ 5204460 w 6322694"/>
                <a:gd name="connsiteY2329" fmla="*/ 344805 h 3341370"/>
                <a:gd name="connsiteX2330" fmla="*/ 5223510 w 6322694"/>
                <a:gd name="connsiteY2330" fmla="*/ 363855 h 3341370"/>
                <a:gd name="connsiteX2331" fmla="*/ 5271135 w 6322694"/>
                <a:gd name="connsiteY2331" fmla="*/ 363855 h 3341370"/>
                <a:gd name="connsiteX2332" fmla="*/ 5271135 w 6322694"/>
                <a:gd name="connsiteY2332" fmla="*/ 363855 h 3341370"/>
                <a:gd name="connsiteX2333" fmla="*/ 5290185 w 6322694"/>
                <a:gd name="connsiteY2333" fmla="*/ 344805 h 3341370"/>
                <a:gd name="connsiteX2334" fmla="*/ 5290185 w 6322694"/>
                <a:gd name="connsiteY2334" fmla="*/ 344805 h 3341370"/>
                <a:gd name="connsiteX2335" fmla="*/ 5271135 w 6322694"/>
                <a:gd name="connsiteY2335" fmla="*/ 325755 h 3341370"/>
                <a:gd name="connsiteX2336" fmla="*/ 5271135 w 6322694"/>
                <a:gd name="connsiteY2336" fmla="*/ 325755 h 3341370"/>
                <a:gd name="connsiteX2337" fmla="*/ 5252085 w 6322694"/>
                <a:gd name="connsiteY2337" fmla="*/ 344805 h 3341370"/>
                <a:gd name="connsiteX2338" fmla="*/ 5252085 w 6322694"/>
                <a:gd name="connsiteY2338" fmla="*/ 344805 h 3341370"/>
                <a:gd name="connsiteX2339" fmla="*/ 5271135 w 6322694"/>
                <a:gd name="connsiteY2339" fmla="*/ 363855 h 3341370"/>
                <a:gd name="connsiteX2340" fmla="*/ 5271135 w 6322694"/>
                <a:gd name="connsiteY2340" fmla="*/ 410528 h 3341370"/>
                <a:gd name="connsiteX2341" fmla="*/ 5271135 w 6322694"/>
                <a:gd name="connsiteY2341" fmla="*/ 410528 h 3341370"/>
                <a:gd name="connsiteX2342" fmla="*/ 5290185 w 6322694"/>
                <a:gd name="connsiteY2342" fmla="*/ 391478 h 3341370"/>
                <a:gd name="connsiteX2343" fmla="*/ 5290185 w 6322694"/>
                <a:gd name="connsiteY2343" fmla="*/ 391478 h 3341370"/>
                <a:gd name="connsiteX2344" fmla="*/ 5271135 w 6322694"/>
                <a:gd name="connsiteY2344" fmla="*/ 372428 h 3341370"/>
                <a:gd name="connsiteX2345" fmla="*/ 5271135 w 6322694"/>
                <a:gd name="connsiteY2345" fmla="*/ 372428 h 3341370"/>
                <a:gd name="connsiteX2346" fmla="*/ 5252085 w 6322694"/>
                <a:gd name="connsiteY2346" fmla="*/ 391478 h 3341370"/>
                <a:gd name="connsiteX2347" fmla="*/ 5252085 w 6322694"/>
                <a:gd name="connsiteY2347" fmla="*/ 391478 h 3341370"/>
                <a:gd name="connsiteX2348" fmla="*/ 5271135 w 6322694"/>
                <a:gd name="connsiteY2348" fmla="*/ 410528 h 3341370"/>
                <a:gd name="connsiteX2349" fmla="*/ 4419600 w 6322694"/>
                <a:gd name="connsiteY2349" fmla="*/ 410528 h 3341370"/>
                <a:gd name="connsiteX2350" fmla="*/ 4419600 w 6322694"/>
                <a:gd name="connsiteY2350" fmla="*/ 410528 h 3341370"/>
                <a:gd name="connsiteX2351" fmla="*/ 4438650 w 6322694"/>
                <a:gd name="connsiteY2351" fmla="*/ 391478 h 3341370"/>
                <a:gd name="connsiteX2352" fmla="*/ 4438650 w 6322694"/>
                <a:gd name="connsiteY2352" fmla="*/ 391478 h 3341370"/>
                <a:gd name="connsiteX2353" fmla="*/ 4419600 w 6322694"/>
                <a:gd name="connsiteY2353" fmla="*/ 372428 h 3341370"/>
                <a:gd name="connsiteX2354" fmla="*/ 4419600 w 6322694"/>
                <a:gd name="connsiteY2354" fmla="*/ 372428 h 3341370"/>
                <a:gd name="connsiteX2355" fmla="*/ 4400550 w 6322694"/>
                <a:gd name="connsiteY2355" fmla="*/ 391478 h 3341370"/>
                <a:gd name="connsiteX2356" fmla="*/ 4400550 w 6322694"/>
                <a:gd name="connsiteY2356" fmla="*/ 391478 h 3341370"/>
                <a:gd name="connsiteX2357" fmla="*/ 4419600 w 6322694"/>
                <a:gd name="connsiteY2357" fmla="*/ 410528 h 3341370"/>
                <a:gd name="connsiteX2358" fmla="*/ 4230053 w 6322694"/>
                <a:gd name="connsiteY2358" fmla="*/ 410528 h 3341370"/>
                <a:gd name="connsiteX2359" fmla="*/ 4231958 w 6322694"/>
                <a:gd name="connsiteY2359" fmla="*/ 410528 h 3341370"/>
                <a:gd name="connsiteX2360" fmla="*/ 4251008 w 6322694"/>
                <a:gd name="connsiteY2360" fmla="*/ 391478 h 3341370"/>
                <a:gd name="connsiteX2361" fmla="*/ 4251008 w 6322694"/>
                <a:gd name="connsiteY2361" fmla="*/ 391478 h 3341370"/>
                <a:gd name="connsiteX2362" fmla="*/ 4231958 w 6322694"/>
                <a:gd name="connsiteY2362" fmla="*/ 372428 h 3341370"/>
                <a:gd name="connsiteX2363" fmla="*/ 4230053 w 6322694"/>
                <a:gd name="connsiteY2363" fmla="*/ 372428 h 3341370"/>
                <a:gd name="connsiteX2364" fmla="*/ 4211003 w 6322694"/>
                <a:gd name="connsiteY2364" fmla="*/ 391478 h 3341370"/>
                <a:gd name="connsiteX2365" fmla="*/ 4211003 w 6322694"/>
                <a:gd name="connsiteY2365" fmla="*/ 391478 h 3341370"/>
                <a:gd name="connsiteX2366" fmla="*/ 4230053 w 6322694"/>
                <a:gd name="connsiteY2366" fmla="*/ 410528 h 3341370"/>
                <a:gd name="connsiteX2367" fmla="*/ 4372928 w 6322694"/>
                <a:gd name="connsiteY2367" fmla="*/ 410528 h 3341370"/>
                <a:gd name="connsiteX2368" fmla="*/ 4372928 w 6322694"/>
                <a:gd name="connsiteY2368" fmla="*/ 410528 h 3341370"/>
                <a:gd name="connsiteX2369" fmla="*/ 4391978 w 6322694"/>
                <a:gd name="connsiteY2369" fmla="*/ 391478 h 3341370"/>
                <a:gd name="connsiteX2370" fmla="*/ 4391978 w 6322694"/>
                <a:gd name="connsiteY2370" fmla="*/ 391478 h 3341370"/>
                <a:gd name="connsiteX2371" fmla="*/ 4372928 w 6322694"/>
                <a:gd name="connsiteY2371" fmla="*/ 372428 h 3341370"/>
                <a:gd name="connsiteX2372" fmla="*/ 4372928 w 6322694"/>
                <a:gd name="connsiteY2372" fmla="*/ 372428 h 3341370"/>
                <a:gd name="connsiteX2373" fmla="*/ 4353878 w 6322694"/>
                <a:gd name="connsiteY2373" fmla="*/ 391478 h 3341370"/>
                <a:gd name="connsiteX2374" fmla="*/ 4353878 w 6322694"/>
                <a:gd name="connsiteY2374" fmla="*/ 391478 h 3341370"/>
                <a:gd name="connsiteX2375" fmla="*/ 4372928 w 6322694"/>
                <a:gd name="connsiteY2375" fmla="*/ 410528 h 3341370"/>
                <a:gd name="connsiteX2376" fmla="*/ 4325303 w 6322694"/>
                <a:gd name="connsiteY2376" fmla="*/ 410528 h 3341370"/>
                <a:gd name="connsiteX2377" fmla="*/ 4325303 w 6322694"/>
                <a:gd name="connsiteY2377" fmla="*/ 410528 h 3341370"/>
                <a:gd name="connsiteX2378" fmla="*/ 4344353 w 6322694"/>
                <a:gd name="connsiteY2378" fmla="*/ 391478 h 3341370"/>
                <a:gd name="connsiteX2379" fmla="*/ 4344353 w 6322694"/>
                <a:gd name="connsiteY2379" fmla="*/ 391478 h 3341370"/>
                <a:gd name="connsiteX2380" fmla="*/ 4325303 w 6322694"/>
                <a:gd name="connsiteY2380" fmla="*/ 372428 h 3341370"/>
                <a:gd name="connsiteX2381" fmla="*/ 4325303 w 6322694"/>
                <a:gd name="connsiteY2381" fmla="*/ 372428 h 3341370"/>
                <a:gd name="connsiteX2382" fmla="*/ 4306253 w 6322694"/>
                <a:gd name="connsiteY2382" fmla="*/ 391478 h 3341370"/>
                <a:gd name="connsiteX2383" fmla="*/ 4306253 w 6322694"/>
                <a:gd name="connsiteY2383" fmla="*/ 391478 h 3341370"/>
                <a:gd name="connsiteX2384" fmla="*/ 4325303 w 6322694"/>
                <a:gd name="connsiteY2384" fmla="*/ 410528 h 3341370"/>
                <a:gd name="connsiteX2385" fmla="*/ 4278630 w 6322694"/>
                <a:gd name="connsiteY2385" fmla="*/ 410528 h 3341370"/>
                <a:gd name="connsiteX2386" fmla="*/ 4278630 w 6322694"/>
                <a:gd name="connsiteY2386" fmla="*/ 410528 h 3341370"/>
                <a:gd name="connsiteX2387" fmla="*/ 4297680 w 6322694"/>
                <a:gd name="connsiteY2387" fmla="*/ 391478 h 3341370"/>
                <a:gd name="connsiteX2388" fmla="*/ 4297680 w 6322694"/>
                <a:gd name="connsiteY2388" fmla="*/ 391478 h 3341370"/>
                <a:gd name="connsiteX2389" fmla="*/ 4278630 w 6322694"/>
                <a:gd name="connsiteY2389" fmla="*/ 372428 h 3341370"/>
                <a:gd name="connsiteX2390" fmla="*/ 4278630 w 6322694"/>
                <a:gd name="connsiteY2390" fmla="*/ 372428 h 3341370"/>
                <a:gd name="connsiteX2391" fmla="*/ 4259580 w 6322694"/>
                <a:gd name="connsiteY2391" fmla="*/ 391478 h 3341370"/>
                <a:gd name="connsiteX2392" fmla="*/ 4259580 w 6322694"/>
                <a:gd name="connsiteY2392" fmla="*/ 391478 h 3341370"/>
                <a:gd name="connsiteX2393" fmla="*/ 4278630 w 6322694"/>
                <a:gd name="connsiteY2393" fmla="*/ 410528 h 3341370"/>
                <a:gd name="connsiteX2394" fmla="*/ 5176838 w 6322694"/>
                <a:gd name="connsiteY2394" fmla="*/ 363855 h 3341370"/>
                <a:gd name="connsiteX2395" fmla="*/ 5176838 w 6322694"/>
                <a:gd name="connsiteY2395" fmla="*/ 363855 h 3341370"/>
                <a:gd name="connsiteX2396" fmla="*/ 5195888 w 6322694"/>
                <a:gd name="connsiteY2396" fmla="*/ 344805 h 3341370"/>
                <a:gd name="connsiteX2397" fmla="*/ 5195888 w 6322694"/>
                <a:gd name="connsiteY2397" fmla="*/ 344805 h 3341370"/>
                <a:gd name="connsiteX2398" fmla="*/ 5176838 w 6322694"/>
                <a:gd name="connsiteY2398" fmla="*/ 325755 h 3341370"/>
                <a:gd name="connsiteX2399" fmla="*/ 5176838 w 6322694"/>
                <a:gd name="connsiteY2399" fmla="*/ 325755 h 3341370"/>
                <a:gd name="connsiteX2400" fmla="*/ 5157788 w 6322694"/>
                <a:gd name="connsiteY2400" fmla="*/ 344805 h 3341370"/>
                <a:gd name="connsiteX2401" fmla="*/ 5157788 w 6322694"/>
                <a:gd name="connsiteY2401" fmla="*/ 344805 h 3341370"/>
                <a:gd name="connsiteX2402" fmla="*/ 5176838 w 6322694"/>
                <a:gd name="connsiteY2402" fmla="*/ 363855 h 3341370"/>
                <a:gd name="connsiteX2403" fmla="*/ 4513898 w 6322694"/>
                <a:gd name="connsiteY2403" fmla="*/ 458153 h 3341370"/>
                <a:gd name="connsiteX2404" fmla="*/ 4513898 w 6322694"/>
                <a:gd name="connsiteY2404" fmla="*/ 458153 h 3341370"/>
                <a:gd name="connsiteX2405" fmla="*/ 4532948 w 6322694"/>
                <a:gd name="connsiteY2405" fmla="*/ 439103 h 3341370"/>
                <a:gd name="connsiteX2406" fmla="*/ 4532948 w 6322694"/>
                <a:gd name="connsiteY2406" fmla="*/ 439103 h 3341370"/>
                <a:gd name="connsiteX2407" fmla="*/ 4513898 w 6322694"/>
                <a:gd name="connsiteY2407" fmla="*/ 420053 h 3341370"/>
                <a:gd name="connsiteX2408" fmla="*/ 4513898 w 6322694"/>
                <a:gd name="connsiteY2408" fmla="*/ 420053 h 3341370"/>
                <a:gd name="connsiteX2409" fmla="*/ 4494848 w 6322694"/>
                <a:gd name="connsiteY2409" fmla="*/ 439103 h 3341370"/>
                <a:gd name="connsiteX2410" fmla="*/ 4494848 w 6322694"/>
                <a:gd name="connsiteY2410" fmla="*/ 439103 h 3341370"/>
                <a:gd name="connsiteX2411" fmla="*/ 4513898 w 6322694"/>
                <a:gd name="connsiteY2411" fmla="*/ 458153 h 3341370"/>
                <a:gd name="connsiteX2412" fmla="*/ 4419600 w 6322694"/>
                <a:gd name="connsiteY2412" fmla="*/ 458153 h 3341370"/>
                <a:gd name="connsiteX2413" fmla="*/ 4419600 w 6322694"/>
                <a:gd name="connsiteY2413" fmla="*/ 458153 h 3341370"/>
                <a:gd name="connsiteX2414" fmla="*/ 4438650 w 6322694"/>
                <a:gd name="connsiteY2414" fmla="*/ 439103 h 3341370"/>
                <a:gd name="connsiteX2415" fmla="*/ 4438650 w 6322694"/>
                <a:gd name="connsiteY2415" fmla="*/ 439103 h 3341370"/>
                <a:gd name="connsiteX2416" fmla="*/ 4419600 w 6322694"/>
                <a:gd name="connsiteY2416" fmla="*/ 420053 h 3341370"/>
                <a:gd name="connsiteX2417" fmla="*/ 4419600 w 6322694"/>
                <a:gd name="connsiteY2417" fmla="*/ 420053 h 3341370"/>
                <a:gd name="connsiteX2418" fmla="*/ 4400550 w 6322694"/>
                <a:gd name="connsiteY2418" fmla="*/ 439103 h 3341370"/>
                <a:gd name="connsiteX2419" fmla="*/ 4400550 w 6322694"/>
                <a:gd name="connsiteY2419" fmla="*/ 439103 h 3341370"/>
                <a:gd name="connsiteX2420" fmla="*/ 4419600 w 6322694"/>
                <a:gd name="connsiteY2420" fmla="*/ 458153 h 3341370"/>
                <a:gd name="connsiteX2421" fmla="*/ 4467225 w 6322694"/>
                <a:gd name="connsiteY2421" fmla="*/ 458153 h 3341370"/>
                <a:gd name="connsiteX2422" fmla="*/ 4467225 w 6322694"/>
                <a:gd name="connsiteY2422" fmla="*/ 458153 h 3341370"/>
                <a:gd name="connsiteX2423" fmla="*/ 4486275 w 6322694"/>
                <a:gd name="connsiteY2423" fmla="*/ 439103 h 3341370"/>
                <a:gd name="connsiteX2424" fmla="*/ 4486275 w 6322694"/>
                <a:gd name="connsiteY2424" fmla="*/ 439103 h 3341370"/>
                <a:gd name="connsiteX2425" fmla="*/ 4467225 w 6322694"/>
                <a:gd name="connsiteY2425" fmla="*/ 420053 h 3341370"/>
                <a:gd name="connsiteX2426" fmla="*/ 4467225 w 6322694"/>
                <a:gd name="connsiteY2426" fmla="*/ 420053 h 3341370"/>
                <a:gd name="connsiteX2427" fmla="*/ 4448175 w 6322694"/>
                <a:gd name="connsiteY2427" fmla="*/ 439103 h 3341370"/>
                <a:gd name="connsiteX2428" fmla="*/ 4448175 w 6322694"/>
                <a:gd name="connsiteY2428" fmla="*/ 439103 h 3341370"/>
                <a:gd name="connsiteX2429" fmla="*/ 4467225 w 6322694"/>
                <a:gd name="connsiteY2429" fmla="*/ 458153 h 3341370"/>
                <a:gd name="connsiteX2430" fmla="*/ 4561523 w 6322694"/>
                <a:gd name="connsiteY2430" fmla="*/ 458153 h 3341370"/>
                <a:gd name="connsiteX2431" fmla="*/ 4561523 w 6322694"/>
                <a:gd name="connsiteY2431" fmla="*/ 458153 h 3341370"/>
                <a:gd name="connsiteX2432" fmla="*/ 4580573 w 6322694"/>
                <a:gd name="connsiteY2432" fmla="*/ 439103 h 3341370"/>
                <a:gd name="connsiteX2433" fmla="*/ 4580573 w 6322694"/>
                <a:gd name="connsiteY2433" fmla="*/ 439103 h 3341370"/>
                <a:gd name="connsiteX2434" fmla="*/ 4561523 w 6322694"/>
                <a:gd name="connsiteY2434" fmla="*/ 420053 h 3341370"/>
                <a:gd name="connsiteX2435" fmla="*/ 4561523 w 6322694"/>
                <a:gd name="connsiteY2435" fmla="*/ 420053 h 3341370"/>
                <a:gd name="connsiteX2436" fmla="*/ 4542473 w 6322694"/>
                <a:gd name="connsiteY2436" fmla="*/ 439103 h 3341370"/>
                <a:gd name="connsiteX2437" fmla="*/ 4542473 w 6322694"/>
                <a:gd name="connsiteY2437" fmla="*/ 439103 h 3341370"/>
                <a:gd name="connsiteX2438" fmla="*/ 4561523 w 6322694"/>
                <a:gd name="connsiteY2438" fmla="*/ 458153 h 3341370"/>
                <a:gd name="connsiteX2439" fmla="*/ 4656773 w 6322694"/>
                <a:gd name="connsiteY2439" fmla="*/ 410528 h 3341370"/>
                <a:gd name="connsiteX2440" fmla="*/ 4656773 w 6322694"/>
                <a:gd name="connsiteY2440" fmla="*/ 410528 h 3341370"/>
                <a:gd name="connsiteX2441" fmla="*/ 4675823 w 6322694"/>
                <a:gd name="connsiteY2441" fmla="*/ 391478 h 3341370"/>
                <a:gd name="connsiteX2442" fmla="*/ 4675823 w 6322694"/>
                <a:gd name="connsiteY2442" fmla="*/ 391478 h 3341370"/>
                <a:gd name="connsiteX2443" fmla="*/ 4656773 w 6322694"/>
                <a:gd name="connsiteY2443" fmla="*/ 372428 h 3341370"/>
                <a:gd name="connsiteX2444" fmla="*/ 4656773 w 6322694"/>
                <a:gd name="connsiteY2444" fmla="*/ 372428 h 3341370"/>
                <a:gd name="connsiteX2445" fmla="*/ 4637723 w 6322694"/>
                <a:gd name="connsiteY2445" fmla="*/ 391478 h 3341370"/>
                <a:gd name="connsiteX2446" fmla="*/ 4637723 w 6322694"/>
                <a:gd name="connsiteY2446" fmla="*/ 391478 h 3341370"/>
                <a:gd name="connsiteX2447" fmla="*/ 4656773 w 6322694"/>
                <a:gd name="connsiteY2447" fmla="*/ 410528 h 3341370"/>
                <a:gd name="connsiteX2448" fmla="*/ 4561523 w 6322694"/>
                <a:gd name="connsiteY2448" fmla="*/ 410528 h 3341370"/>
                <a:gd name="connsiteX2449" fmla="*/ 4561523 w 6322694"/>
                <a:gd name="connsiteY2449" fmla="*/ 410528 h 3341370"/>
                <a:gd name="connsiteX2450" fmla="*/ 4580573 w 6322694"/>
                <a:gd name="connsiteY2450" fmla="*/ 391478 h 3341370"/>
                <a:gd name="connsiteX2451" fmla="*/ 4580573 w 6322694"/>
                <a:gd name="connsiteY2451" fmla="*/ 391478 h 3341370"/>
                <a:gd name="connsiteX2452" fmla="*/ 4561523 w 6322694"/>
                <a:gd name="connsiteY2452" fmla="*/ 372428 h 3341370"/>
                <a:gd name="connsiteX2453" fmla="*/ 4561523 w 6322694"/>
                <a:gd name="connsiteY2453" fmla="*/ 372428 h 3341370"/>
                <a:gd name="connsiteX2454" fmla="*/ 4542473 w 6322694"/>
                <a:gd name="connsiteY2454" fmla="*/ 391478 h 3341370"/>
                <a:gd name="connsiteX2455" fmla="*/ 4542473 w 6322694"/>
                <a:gd name="connsiteY2455" fmla="*/ 391478 h 3341370"/>
                <a:gd name="connsiteX2456" fmla="*/ 4561523 w 6322694"/>
                <a:gd name="connsiteY2456" fmla="*/ 410528 h 3341370"/>
                <a:gd name="connsiteX2457" fmla="*/ 4608195 w 6322694"/>
                <a:gd name="connsiteY2457" fmla="*/ 410528 h 3341370"/>
                <a:gd name="connsiteX2458" fmla="*/ 4610100 w 6322694"/>
                <a:gd name="connsiteY2458" fmla="*/ 410528 h 3341370"/>
                <a:gd name="connsiteX2459" fmla="*/ 4629150 w 6322694"/>
                <a:gd name="connsiteY2459" fmla="*/ 391478 h 3341370"/>
                <a:gd name="connsiteX2460" fmla="*/ 4629150 w 6322694"/>
                <a:gd name="connsiteY2460" fmla="*/ 391478 h 3341370"/>
                <a:gd name="connsiteX2461" fmla="*/ 4610100 w 6322694"/>
                <a:gd name="connsiteY2461" fmla="*/ 372428 h 3341370"/>
                <a:gd name="connsiteX2462" fmla="*/ 4608195 w 6322694"/>
                <a:gd name="connsiteY2462" fmla="*/ 372428 h 3341370"/>
                <a:gd name="connsiteX2463" fmla="*/ 4589145 w 6322694"/>
                <a:gd name="connsiteY2463" fmla="*/ 391478 h 3341370"/>
                <a:gd name="connsiteX2464" fmla="*/ 4589145 w 6322694"/>
                <a:gd name="connsiteY2464" fmla="*/ 391478 h 3341370"/>
                <a:gd name="connsiteX2465" fmla="*/ 4608195 w 6322694"/>
                <a:gd name="connsiteY2465" fmla="*/ 410528 h 3341370"/>
                <a:gd name="connsiteX2466" fmla="*/ 4372928 w 6322694"/>
                <a:gd name="connsiteY2466" fmla="*/ 458153 h 3341370"/>
                <a:gd name="connsiteX2467" fmla="*/ 4372928 w 6322694"/>
                <a:gd name="connsiteY2467" fmla="*/ 458153 h 3341370"/>
                <a:gd name="connsiteX2468" fmla="*/ 4391978 w 6322694"/>
                <a:gd name="connsiteY2468" fmla="*/ 439103 h 3341370"/>
                <a:gd name="connsiteX2469" fmla="*/ 4391978 w 6322694"/>
                <a:gd name="connsiteY2469" fmla="*/ 439103 h 3341370"/>
                <a:gd name="connsiteX2470" fmla="*/ 4372928 w 6322694"/>
                <a:gd name="connsiteY2470" fmla="*/ 420053 h 3341370"/>
                <a:gd name="connsiteX2471" fmla="*/ 4372928 w 6322694"/>
                <a:gd name="connsiteY2471" fmla="*/ 420053 h 3341370"/>
                <a:gd name="connsiteX2472" fmla="*/ 4353878 w 6322694"/>
                <a:gd name="connsiteY2472" fmla="*/ 439103 h 3341370"/>
                <a:gd name="connsiteX2473" fmla="*/ 4353878 w 6322694"/>
                <a:gd name="connsiteY2473" fmla="*/ 439103 h 3341370"/>
                <a:gd name="connsiteX2474" fmla="*/ 4372928 w 6322694"/>
                <a:gd name="connsiteY2474" fmla="*/ 458153 h 3341370"/>
                <a:gd name="connsiteX2475" fmla="*/ 4656773 w 6322694"/>
                <a:gd name="connsiteY2475" fmla="*/ 458153 h 3341370"/>
                <a:gd name="connsiteX2476" fmla="*/ 4656773 w 6322694"/>
                <a:gd name="connsiteY2476" fmla="*/ 458153 h 3341370"/>
                <a:gd name="connsiteX2477" fmla="*/ 4675823 w 6322694"/>
                <a:gd name="connsiteY2477" fmla="*/ 439103 h 3341370"/>
                <a:gd name="connsiteX2478" fmla="*/ 4675823 w 6322694"/>
                <a:gd name="connsiteY2478" fmla="*/ 439103 h 3341370"/>
                <a:gd name="connsiteX2479" fmla="*/ 4656773 w 6322694"/>
                <a:gd name="connsiteY2479" fmla="*/ 420053 h 3341370"/>
                <a:gd name="connsiteX2480" fmla="*/ 4656773 w 6322694"/>
                <a:gd name="connsiteY2480" fmla="*/ 420053 h 3341370"/>
                <a:gd name="connsiteX2481" fmla="*/ 4637723 w 6322694"/>
                <a:gd name="connsiteY2481" fmla="*/ 439103 h 3341370"/>
                <a:gd name="connsiteX2482" fmla="*/ 4637723 w 6322694"/>
                <a:gd name="connsiteY2482" fmla="*/ 439103 h 3341370"/>
                <a:gd name="connsiteX2483" fmla="*/ 4656773 w 6322694"/>
                <a:gd name="connsiteY2483" fmla="*/ 458153 h 3341370"/>
                <a:gd name="connsiteX2484" fmla="*/ 4230053 w 6322694"/>
                <a:gd name="connsiteY2484" fmla="*/ 458153 h 3341370"/>
                <a:gd name="connsiteX2485" fmla="*/ 4231958 w 6322694"/>
                <a:gd name="connsiteY2485" fmla="*/ 458153 h 3341370"/>
                <a:gd name="connsiteX2486" fmla="*/ 4251008 w 6322694"/>
                <a:gd name="connsiteY2486" fmla="*/ 439103 h 3341370"/>
                <a:gd name="connsiteX2487" fmla="*/ 4251008 w 6322694"/>
                <a:gd name="connsiteY2487" fmla="*/ 439103 h 3341370"/>
                <a:gd name="connsiteX2488" fmla="*/ 4231958 w 6322694"/>
                <a:gd name="connsiteY2488" fmla="*/ 420053 h 3341370"/>
                <a:gd name="connsiteX2489" fmla="*/ 4230053 w 6322694"/>
                <a:gd name="connsiteY2489" fmla="*/ 420053 h 3341370"/>
                <a:gd name="connsiteX2490" fmla="*/ 4211003 w 6322694"/>
                <a:gd name="connsiteY2490" fmla="*/ 439103 h 3341370"/>
                <a:gd name="connsiteX2491" fmla="*/ 4211003 w 6322694"/>
                <a:gd name="connsiteY2491" fmla="*/ 439103 h 3341370"/>
                <a:gd name="connsiteX2492" fmla="*/ 4230053 w 6322694"/>
                <a:gd name="connsiteY2492" fmla="*/ 458153 h 3341370"/>
                <a:gd name="connsiteX2493" fmla="*/ 4325303 w 6322694"/>
                <a:gd name="connsiteY2493" fmla="*/ 458153 h 3341370"/>
                <a:gd name="connsiteX2494" fmla="*/ 4325303 w 6322694"/>
                <a:gd name="connsiteY2494" fmla="*/ 458153 h 3341370"/>
                <a:gd name="connsiteX2495" fmla="*/ 4344353 w 6322694"/>
                <a:gd name="connsiteY2495" fmla="*/ 439103 h 3341370"/>
                <a:gd name="connsiteX2496" fmla="*/ 4344353 w 6322694"/>
                <a:gd name="connsiteY2496" fmla="*/ 439103 h 3341370"/>
                <a:gd name="connsiteX2497" fmla="*/ 4325303 w 6322694"/>
                <a:gd name="connsiteY2497" fmla="*/ 420053 h 3341370"/>
                <a:gd name="connsiteX2498" fmla="*/ 4325303 w 6322694"/>
                <a:gd name="connsiteY2498" fmla="*/ 420053 h 3341370"/>
                <a:gd name="connsiteX2499" fmla="*/ 4306253 w 6322694"/>
                <a:gd name="connsiteY2499" fmla="*/ 439103 h 3341370"/>
                <a:gd name="connsiteX2500" fmla="*/ 4306253 w 6322694"/>
                <a:gd name="connsiteY2500" fmla="*/ 439103 h 3341370"/>
                <a:gd name="connsiteX2501" fmla="*/ 4325303 w 6322694"/>
                <a:gd name="connsiteY2501" fmla="*/ 458153 h 3341370"/>
                <a:gd name="connsiteX2502" fmla="*/ 4278630 w 6322694"/>
                <a:gd name="connsiteY2502" fmla="*/ 458153 h 3341370"/>
                <a:gd name="connsiteX2503" fmla="*/ 4278630 w 6322694"/>
                <a:gd name="connsiteY2503" fmla="*/ 458153 h 3341370"/>
                <a:gd name="connsiteX2504" fmla="*/ 4297680 w 6322694"/>
                <a:gd name="connsiteY2504" fmla="*/ 439103 h 3341370"/>
                <a:gd name="connsiteX2505" fmla="*/ 4297680 w 6322694"/>
                <a:gd name="connsiteY2505" fmla="*/ 439103 h 3341370"/>
                <a:gd name="connsiteX2506" fmla="*/ 4278630 w 6322694"/>
                <a:gd name="connsiteY2506" fmla="*/ 420053 h 3341370"/>
                <a:gd name="connsiteX2507" fmla="*/ 4278630 w 6322694"/>
                <a:gd name="connsiteY2507" fmla="*/ 420053 h 3341370"/>
                <a:gd name="connsiteX2508" fmla="*/ 4259580 w 6322694"/>
                <a:gd name="connsiteY2508" fmla="*/ 439103 h 3341370"/>
                <a:gd name="connsiteX2509" fmla="*/ 4259580 w 6322694"/>
                <a:gd name="connsiteY2509" fmla="*/ 439103 h 3341370"/>
                <a:gd name="connsiteX2510" fmla="*/ 4278630 w 6322694"/>
                <a:gd name="connsiteY2510" fmla="*/ 458153 h 3341370"/>
                <a:gd name="connsiteX2511" fmla="*/ 5176838 w 6322694"/>
                <a:gd name="connsiteY2511" fmla="*/ 458153 h 3341370"/>
                <a:gd name="connsiteX2512" fmla="*/ 5176838 w 6322694"/>
                <a:gd name="connsiteY2512" fmla="*/ 458153 h 3341370"/>
                <a:gd name="connsiteX2513" fmla="*/ 5195888 w 6322694"/>
                <a:gd name="connsiteY2513" fmla="*/ 439103 h 3341370"/>
                <a:gd name="connsiteX2514" fmla="*/ 5195888 w 6322694"/>
                <a:gd name="connsiteY2514" fmla="*/ 439103 h 3341370"/>
                <a:gd name="connsiteX2515" fmla="*/ 5176838 w 6322694"/>
                <a:gd name="connsiteY2515" fmla="*/ 420053 h 3341370"/>
                <a:gd name="connsiteX2516" fmla="*/ 5176838 w 6322694"/>
                <a:gd name="connsiteY2516" fmla="*/ 420053 h 3341370"/>
                <a:gd name="connsiteX2517" fmla="*/ 5157788 w 6322694"/>
                <a:gd name="connsiteY2517" fmla="*/ 439103 h 3341370"/>
                <a:gd name="connsiteX2518" fmla="*/ 5157788 w 6322694"/>
                <a:gd name="connsiteY2518" fmla="*/ 439103 h 3341370"/>
                <a:gd name="connsiteX2519" fmla="*/ 5176838 w 6322694"/>
                <a:gd name="connsiteY2519" fmla="*/ 458153 h 3341370"/>
                <a:gd name="connsiteX2520" fmla="*/ 5130165 w 6322694"/>
                <a:gd name="connsiteY2520" fmla="*/ 458153 h 3341370"/>
                <a:gd name="connsiteX2521" fmla="*/ 5130165 w 6322694"/>
                <a:gd name="connsiteY2521" fmla="*/ 458153 h 3341370"/>
                <a:gd name="connsiteX2522" fmla="*/ 5149215 w 6322694"/>
                <a:gd name="connsiteY2522" fmla="*/ 439103 h 3341370"/>
                <a:gd name="connsiteX2523" fmla="*/ 5149215 w 6322694"/>
                <a:gd name="connsiteY2523" fmla="*/ 439103 h 3341370"/>
                <a:gd name="connsiteX2524" fmla="*/ 5130165 w 6322694"/>
                <a:gd name="connsiteY2524" fmla="*/ 420053 h 3341370"/>
                <a:gd name="connsiteX2525" fmla="*/ 5130165 w 6322694"/>
                <a:gd name="connsiteY2525" fmla="*/ 420053 h 3341370"/>
                <a:gd name="connsiteX2526" fmla="*/ 5111115 w 6322694"/>
                <a:gd name="connsiteY2526" fmla="*/ 439103 h 3341370"/>
                <a:gd name="connsiteX2527" fmla="*/ 5111115 w 6322694"/>
                <a:gd name="connsiteY2527" fmla="*/ 439103 h 3341370"/>
                <a:gd name="connsiteX2528" fmla="*/ 5130165 w 6322694"/>
                <a:gd name="connsiteY2528" fmla="*/ 458153 h 3341370"/>
                <a:gd name="connsiteX2529" fmla="*/ 5176838 w 6322694"/>
                <a:gd name="connsiteY2529" fmla="*/ 410528 h 3341370"/>
                <a:gd name="connsiteX2530" fmla="*/ 5176838 w 6322694"/>
                <a:gd name="connsiteY2530" fmla="*/ 410528 h 3341370"/>
                <a:gd name="connsiteX2531" fmla="*/ 5195888 w 6322694"/>
                <a:gd name="connsiteY2531" fmla="*/ 391478 h 3341370"/>
                <a:gd name="connsiteX2532" fmla="*/ 5195888 w 6322694"/>
                <a:gd name="connsiteY2532" fmla="*/ 391478 h 3341370"/>
                <a:gd name="connsiteX2533" fmla="*/ 5176838 w 6322694"/>
                <a:gd name="connsiteY2533" fmla="*/ 372428 h 3341370"/>
                <a:gd name="connsiteX2534" fmla="*/ 5176838 w 6322694"/>
                <a:gd name="connsiteY2534" fmla="*/ 372428 h 3341370"/>
                <a:gd name="connsiteX2535" fmla="*/ 5157788 w 6322694"/>
                <a:gd name="connsiteY2535" fmla="*/ 391478 h 3341370"/>
                <a:gd name="connsiteX2536" fmla="*/ 5157788 w 6322694"/>
                <a:gd name="connsiteY2536" fmla="*/ 391478 h 3341370"/>
                <a:gd name="connsiteX2537" fmla="*/ 5176838 w 6322694"/>
                <a:gd name="connsiteY2537" fmla="*/ 410528 h 3341370"/>
                <a:gd name="connsiteX2538" fmla="*/ 5223510 w 6322694"/>
                <a:gd name="connsiteY2538" fmla="*/ 410528 h 3341370"/>
                <a:gd name="connsiteX2539" fmla="*/ 5223510 w 6322694"/>
                <a:gd name="connsiteY2539" fmla="*/ 410528 h 3341370"/>
                <a:gd name="connsiteX2540" fmla="*/ 5242560 w 6322694"/>
                <a:gd name="connsiteY2540" fmla="*/ 391478 h 3341370"/>
                <a:gd name="connsiteX2541" fmla="*/ 5242560 w 6322694"/>
                <a:gd name="connsiteY2541" fmla="*/ 391478 h 3341370"/>
                <a:gd name="connsiteX2542" fmla="*/ 5223510 w 6322694"/>
                <a:gd name="connsiteY2542" fmla="*/ 372428 h 3341370"/>
                <a:gd name="connsiteX2543" fmla="*/ 5223510 w 6322694"/>
                <a:gd name="connsiteY2543" fmla="*/ 372428 h 3341370"/>
                <a:gd name="connsiteX2544" fmla="*/ 5204460 w 6322694"/>
                <a:gd name="connsiteY2544" fmla="*/ 391478 h 3341370"/>
                <a:gd name="connsiteX2545" fmla="*/ 5204460 w 6322694"/>
                <a:gd name="connsiteY2545" fmla="*/ 391478 h 3341370"/>
                <a:gd name="connsiteX2546" fmla="*/ 5223510 w 6322694"/>
                <a:gd name="connsiteY2546" fmla="*/ 410528 h 3341370"/>
                <a:gd name="connsiteX2547" fmla="*/ 5271135 w 6322694"/>
                <a:gd name="connsiteY2547" fmla="*/ 458153 h 3341370"/>
                <a:gd name="connsiteX2548" fmla="*/ 5271135 w 6322694"/>
                <a:gd name="connsiteY2548" fmla="*/ 458153 h 3341370"/>
                <a:gd name="connsiteX2549" fmla="*/ 5290185 w 6322694"/>
                <a:gd name="connsiteY2549" fmla="*/ 439103 h 3341370"/>
                <a:gd name="connsiteX2550" fmla="*/ 5290185 w 6322694"/>
                <a:gd name="connsiteY2550" fmla="*/ 439103 h 3341370"/>
                <a:gd name="connsiteX2551" fmla="*/ 5271135 w 6322694"/>
                <a:gd name="connsiteY2551" fmla="*/ 420053 h 3341370"/>
                <a:gd name="connsiteX2552" fmla="*/ 5271135 w 6322694"/>
                <a:gd name="connsiteY2552" fmla="*/ 420053 h 3341370"/>
                <a:gd name="connsiteX2553" fmla="*/ 5252085 w 6322694"/>
                <a:gd name="connsiteY2553" fmla="*/ 439103 h 3341370"/>
                <a:gd name="connsiteX2554" fmla="*/ 5252085 w 6322694"/>
                <a:gd name="connsiteY2554" fmla="*/ 439103 h 3341370"/>
                <a:gd name="connsiteX2555" fmla="*/ 5271135 w 6322694"/>
                <a:gd name="connsiteY2555" fmla="*/ 458153 h 3341370"/>
                <a:gd name="connsiteX2556" fmla="*/ 5223510 w 6322694"/>
                <a:gd name="connsiteY2556" fmla="*/ 458153 h 3341370"/>
                <a:gd name="connsiteX2557" fmla="*/ 5223510 w 6322694"/>
                <a:gd name="connsiteY2557" fmla="*/ 458153 h 3341370"/>
                <a:gd name="connsiteX2558" fmla="*/ 5242560 w 6322694"/>
                <a:gd name="connsiteY2558" fmla="*/ 439103 h 3341370"/>
                <a:gd name="connsiteX2559" fmla="*/ 5242560 w 6322694"/>
                <a:gd name="connsiteY2559" fmla="*/ 439103 h 3341370"/>
                <a:gd name="connsiteX2560" fmla="*/ 5223510 w 6322694"/>
                <a:gd name="connsiteY2560" fmla="*/ 420053 h 3341370"/>
                <a:gd name="connsiteX2561" fmla="*/ 5223510 w 6322694"/>
                <a:gd name="connsiteY2561" fmla="*/ 420053 h 3341370"/>
                <a:gd name="connsiteX2562" fmla="*/ 5204460 w 6322694"/>
                <a:gd name="connsiteY2562" fmla="*/ 439103 h 3341370"/>
                <a:gd name="connsiteX2563" fmla="*/ 5204460 w 6322694"/>
                <a:gd name="connsiteY2563" fmla="*/ 439103 h 3341370"/>
                <a:gd name="connsiteX2564" fmla="*/ 5223510 w 6322694"/>
                <a:gd name="connsiteY2564" fmla="*/ 458153 h 3341370"/>
                <a:gd name="connsiteX2565" fmla="*/ 5082540 w 6322694"/>
                <a:gd name="connsiteY2565" fmla="*/ 458153 h 3341370"/>
                <a:gd name="connsiteX2566" fmla="*/ 5082540 w 6322694"/>
                <a:gd name="connsiteY2566" fmla="*/ 458153 h 3341370"/>
                <a:gd name="connsiteX2567" fmla="*/ 5101590 w 6322694"/>
                <a:gd name="connsiteY2567" fmla="*/ 439103 h 3341370"/>
                <a:gd name="connsiteX2568" fmla="*/ 5101590 w 6322694"/>
                <a:gd name="connsiteY2568" fmla="*/ 439103 h 3341370"/>
                <a:gd name="connsiteX2569" fmla="*/ 5082540 w 6322694"/>
                <a:gd name="connsiteY2569" fmla="*/ 420053 h 3341370"/>
                <a:gd name="connsiteX2570" fmla="*/ 5082540 w 6322694"/>
                <a:gd name="connsiteY2570" fmla="*/ 420053 h 3341370"/>
                <a:gd name="connsiteX2571" fmla="*/ 5063490 w 6322694"/>
                <a:gd name="connsiteY2571" fmla="*/ 439103 h 3341370"/>
                <a:gd name="connsiteX2572" fmla="*/ 5063490 w 6322694"/>
                <a:gd name="connsiteY2572" fmla="*/ 439103 h 3341370"/>
                <a:gd name="connsiteX2573" fmla="*/ 5082540 w 6322694"/>
                <a:gd name="connsiteY2573" fmla="*/ 458153 h 3341370"/>
                <a:gd name="connsiteX2574" fmla="*/ 4751070 w 6322694"/>
                <a:gd name="connsiteY2574" fmla="*/ 458153 h 3341370"/>
                <a:gd name="connsiteX2575" fmla="*/ 4751070 w 6322694"/>
                <a:gd name="connsiteY2575" fmla="*/ 458153 h 3341370"/>
                <a:gd name="connsiteX2576" fmla="*/ 4770120 w 6322694"/>
                <a:gd name="connsiteY2576" fmla="*/ 439103 h 3341370"/>
                <a:gd name="connsiteX2577" fmla="*/ 4770120 w 6322694"/>
                <a:gd name="connsiteY2577" fmla="*/ 439103 h 3341370"/>
                <a:gd name="connsiteX2578" fmla="*/ 4751070 w 6322694"/>
                <a:gd name="connsiteY2578" fmla="*/ 420053 h 3341370"/>
                <a:gd name="connsiteX2579" fmla="*/ 4751070 w 6322694"/>
                <a:gd name="connsiteY2579" fmla="*/ 420053 h 3341370"/>
                <a:gd name="connsiteX2580" fmla="*/ 4732020 w 6322694"/>
                <a:gd name="connsiteY2580" fmla="*/ 439103 h 3341370"/>
                <a:gd name="connsiteX2581" fmla="*/ 4732020 w 6322694"/>
                <a:gd name="connsiteY2581" fmla="*/ 439103 h 3341370"/>
                <a:gd name="connsiteX2582" fmla="*/ 4751070 w 6322694"/>
                <a:gd name="connsiteY2582" fmla="*/ 458153 h 3341370"/>
                <a:gd name="connsiteX2583" fmla="*/ 4798695 w 6322694"/>
                <a:gd name="connsiteY2583" fmla="*/ 458153 h 3341370"/>
                <a:gd name="connsiteX2584" fmla="*/ 4798695 w 6322694"/>
                <a:gd name="connsiteY2584" fmla="*/ 458153 h 3341370"/>
                <a:gd name="connsiteX2585" fmla="*/ 4817745 w 6322694"/>
                <a:gd name="connsiteY2585" fmla="*/ 439103 h 3341370"/>
                <a:gd name="connsiteX2586" fmla="*/ 4817745 w 6322694"/>
                <a:gd name="connsiteY2586" fmla="*/ 439103 h 3341370"/>
                <a:gd name="connsiteX2587" fmla="*/ 4798695 w 6322694"/>
                <a:gd name="connsiteY2587" fmla="*/ 420053 h 3341370"/>
                <a:gd name="connsiteX2588" fmla="*/ 4798695 w 6322694"/>
                <a:gd name="connsiteY2588" fmla="*/ 420053 h 3341370"/>
                <a:gd name="connsiteX2589" fmla="*/ 4779645 w 6322694"/>
                <a:gd name="connsiteY2589" fmla="*/ 439103 h 3341370"/>
                <a:gd name="connsiteX2590" fmla="*/ 4779645 w 6322694"/>
                <a:gd name="connsiteY2590" fmla="*/ 439103 h 3341370"/>
                <a:gd name="connsiteX2591" fmla="*/ 4798695 w 6322694"/>
                <a:gd name="connsiteY2591" fmla="*/ 458153 h 3341370"/>
                <a:gd name="connsiteX2592" fmla="*/ 4845368 w 6322694"/>
                <a:gd name="connsiteY2592" fmla="*/ 458153 h 3341370"/>
                <a:gd name="connsiteX2593" fmla="*/ 4845368 w 6322694"/>
                <a:gd name="connsiteY2593" fmla="*/ 458153 h 3341370"/>
                <a:gd name="connsiteX2594" fmla="*/ 4864418 w 6322694"/>
                <a:gd name="connsiteY2594" fmla="*/ 439103 h 3341370"/>
                <a:gd name="connsiteX2595" fmla="*/ 4864418 w 6322694"/>
                <a:gd name="connsiteY2595" fmla="*/ 439103 h 3341370"/>
                <a:gd name="connsiteX2596" fmla="*/ 4845368 w 6322694"/>
                <a:gd name="connsiteY2596" fmla="*/ 420053 h 3341370"/>
                <a:gd name="connsiteX2597" fmla="*/ 4845368 w 6322694"/>
                <a:gd name="connsiteY2597" fmla="*/ 420053 h 3341370"/>
                <a:gd name="connsiteX2598" fmla="*/ 4826318 w 6322694"/>
                <a:gd name="connsiteY2598" fmla="*/ 439103 h 3341370"/>
                <a:gd name="connsiteX2599" fmla="*/ 4826318 w 6322694"/>
                <a:gd name="connsiteY2599" fmla="*/ 439103 h 3341370"/>
                <a:gd name="connsiteX2600" fmla="*/ 4845368 w 6322694"/>
                <a:gd name="connsiteY2600" fmla="*/ 458153 h 3341370"/>
                <a:gd name="connsiteX2601" fmla="*/ 4704398 w 6322694"/>
                <a:gd name="connsiteY2601" fmla="*/ 458153 h 3341370"/>
                <a:gd name="connsiteX2602" fmla="*/ 4704398 w 6322694"/>
                <a:gd name="connsiteY2602" fmla="*/ 458153 h 3341370"/>
                <a:gd name="connsiteX2603" fmla="*/ 4723448 w 6322694"/>
                <a:gd name="connsiteY2603" fmla="*/ 439103 h 3341370"/>
                <a:gd name="connsiteX2604" fmla="*/ 4723448 w 6322694"/>
                <a:gd name="connsiteY2604" fmla="*/ 439103 h 3341370"/>
                <a:gd name="connsiteX2605" fmla="*/ 4704398 w 6322694"/>
                <a:gd name="connsiteY2605" fmla="*/ 420053 h 3341370"/>
                <a:gd name="connsiteX2606" fmla="*/ 4704398 w 6322694"/>
                <a:gd name="connsiteY2606" fmla="*/ 420053 h 3341370"/>
                <a:gd name="connsiteX2607" fmla="*/ 4685348 w 6322694"/>
                <a:gd name="connsiteY2607" fmla="*/ 439103 h 3341370"/>
                <a:gd name="connsiteX2608" fmla="*/ 4685348 w 6322694"/>
                <a:gd name="connsiteY2608" fmla="*/ 439103 h 3341370"/>
                <a:gd name="connsiteX2609" fmla="*/ 4704398 w 6322694"/>
                <a:gd name="connsiteY2609" fmla="*/ 458153 h 3341370"/>
                <a:gd name="connsiteX2610" fmla="*/ 5035868 w 6322694"/>
                <a:gd name="connsiteY2610" fmla="*/ 458153 h 3341370"/>
                <a:gd name="connsiteX2611" fmla="*/ 5035868 w 6322694"/>
                <a:gd name="connsiteY2611" fmla="*/ 458153 h 3341370"/>
                <a:gd name="connsiteX2612" fmla="*/ 5054918 w 6322694"/>
                <a:gd name="connsiteY2612" fmla="*/ 439103 h 3341370"/>
                <a:gd name="connsiteX2613" fmla="*/ 5054918 w 6322694"/>
                <a:gd name="connsiteY2613" fmla="*/ 439103 h 3341370"/>
                <a:gd name="connsiteX2614" fmla="*/ 5035868 w 6322694"/>
                <a:gd name="connsiteY2614" fmla="*/ 420053 h 3341370"/>
                <a:gd name="connsiteX2615" fmla="*/ 5035868 w 6322694"/>
                <a:gd name="connsiteY2615" fmla="*/ 420053 h 3341370"/>
                <a:gd name="connsiteX2616" fmla="*/ 5016818 w 6322694"/>
                <a:gd name="connsiteY2616" fmla="*/ 439103 h 3341370"/>
                <a:gd name="connsiteX2617" fmla="*/ 5016818 w 6322694"/>
                <a:gd name="connsiteY2617" fmla="*/ 439103 h 3341370"/>
                <a:gd name="connsiteX2618" fmla="*/ 5035868 w 6322694"/>
                <a:gd name="connsiteY2618" fmla="*/ 458153 h 3341370"/>
                <a:gd name="connsiteX2619" fmla="*/ 4986338 w 6322694"/>
                <a:gd name="connsiteY2619" fmla="*/ 458153 h 3341370"/>
                <a:gd name="connsiteX2620" fmla="*/ 4988243 w 6322694"/>
                <a:gd name="connsiteY2620" fmla="*/ 458153 h 3341370"/>
                <a:gd name="connsiteX2621" fmla="*/ 5007293 w 6322694"/>
                <a:gd name="connsiteY2621" fmla="*/ 439103 h 3341370"/>
                <a:gd name="connsiteX2622" fmla="*/ 5007293 w 6322694"/>
                <a:gd name="connsiteY2622" fmla="*/ 439103 h 3341370"/>
                <a:gd name="connsiteX2623" fmla="*/ 4988243 w 6322694"/>
                <a:gd name="connsiteY2623" fmla="*/ 420053 h 3341370"/>
                <a:gd name="connsiteX2624" fmla="*/ 4986338 w 6322694"/>
                <a:gd name="connsiteY2624" fmla="*/ 420053 h 3341370"/>
                <a:gd name="connsiteX2625" fmla="*/ 4967288 w 6322694"/>
                <a:gd name="connsiteY2625" fmla="*/ 439103 h 3341370"/>
                <a:gd name="connsiteX2626" fmla="*/ 4967288 w 6322694"/>
                <a:gd name="connsiteY2626" fmla="*/ 439103 h 3341370"/>
                <a:gd name="connsiteX2627" fmla="*/ 4986338 w 6322694"/>
                <a:gd name="connsiteY2627" fmla="*/ 458153 h 3341370"/>
                <a:gd name="connsiteX2628" fmla="*/ 4939665 w 6322694"/>
                <a:gd name="connsiteY2628" fmla="*/ 458153 h 3341370"/>
                <a:gd name="connsiteX2629" fmla="*/ 4939665 w 6322694"/>
                <a:gd name="connsiteY2629" fmla="*/ 458153 h 3341370"/>
                <a:gd name="connsiteX2630" fmla="*/ 4958715 w 6322694"/>
                <a:gd name="connsiteY2630" fmla="*/ 439103 h 3341370"/>
                <a:gd name="connsiteX2631" fmla="*/ 4958715 w 6322694"/>
                <a:gd name="connsiteY2631" fmla="*/ 439103 h 3341370"/>
                <a:gd name="connsiteX2632" fmla="*/ 4939665 w 6322694"/>
                <a:gd name="connsiteY2632" fmla="*/ 420053 h 3341370"/>
                <a:gd name="connsiteX2633" fmla="*/ 4939665 w 6322694"/>
                <a:gd name="connsiteY2633" fmla="*/ 420053 h 3341370"/>
                <a:gd name="connsiteX2634" fmla="*/ 4920615 w 6322694"/>
                <a:gd name="connsiteY2634" fmla="*/ 439103 h 3341370"/>
                <a:gd name="connsiteX2635" fmla="*/ 4920615 w 6322694"/>
                <a:gd name="connsiteY2635" fmla="*/ 439103 h 3341370"/>
                <a:gd name="connsiteX2636" fmla="*/ 4939665 w 6322694"/>
                <a:gd name="connsiteY2636" fmla="*/ 458153 h 3341370"/>
                <a:gd name="connsiteX2637" fmla="*/ 4892993 w 6322694"/>
                <a:gd name="connsiteY2637" fmla="*/ 458153 h 3341370"/>
                <a:gd name="connsiteX2638" fmla="*/ 4892993 w 6322694"/>
                <a:gd name="connsiteY2638" fmla="*/ 458153 h 3341370"/>
                <a:gd name="connsiteX2639" fmla="*/ 4912043 w 6322694"/>
                <a:gd name="connsiteY2639" fmla="*/ 439103 h 3341370"/>
                <a:gd name="connsiteX2640" fmla="*/ 4912043 w 6322694"/>
                <a:gd name="connsiteY2640" fmla="*/ 439103 h 3341370"/>
                <a:gd name="connsiteX2641" fmla="*/ 4892993 w 6322694"/>
                <a:gd name="connsiteY2641" fmla="*/ 420053 h 3341370"/>
                <a:gd name="connsiteX2642" fmla="*/ 4892993 w 6322694"/>
                <a:gd name="connsiteY2642" fmla="*/ 420053 h 3341370"/>
                <a:gd name="connsiteX2643" fmla="*/ 4873943 w 6322694"/>
                <a:gd name="connsiteY2643" fmla="*/ 439103 h 3341370"/>
                <a:gd name="connsiteX2644" fmla="*/ 4873943 w 6322694"/>
                <a:gd name="connsiteY2644" fmla="*/ 439103 h 3341370"/>
                <a:gd name="connsiteX2645" fmla="*/ 4892993 w 6322694"/>
                <a:gd name="connsiteY2645" fmla="*/ 458153 h 3341370"/>
                <a:gd name="connsiteX2646" fmla="*/ 4986338 w 6322694"/>
                <a:gd name="connsiteY2646" fmla="*/ 647700 h 3341370"/>
                <a:gd name="connsiteX2647" fmla="*/ 4988243 w 6322694"/>
                <a:gd name="connsiteY2647" fmla="*/ 647700 h 3341370"/>
                <a:gd name="connsiteX2648" fmla="*/ 5007293 w 6322694"/>
                <a:gd name="connsiteY2648" fmla="*/ 628650 h 3341370"/>
                <a:gd name="connsiteX2649" fmla="*/ 5007293 w 6322694"/>
                <a:gd name="connsiteY2649" fmla="*/ 628650 h 3341370"/>
                <a:gd name="connsiteX2650" fmla="*/ 4988243 w 6322694"/>
                <a:gd name="connsiteY2650" fmla="*/ 609600 h 3341370"/>
                <a:gd name="connsiteX2651" fmla="*/ 4986338 w 6322694"/>
                <a:gd name="connsiteY2651" fmla="*/ 609600 h 3341370"/>
                <a:gd name="connsiteX2652" fmla="*/ 4967288 w 6322694"/>
                <a:gd name="connsiteY2652" fmla="*/ 628650 h 3341370"/>
                <a:gd name="connsiteX2653" fmla="*/ 4967288 w 6322694"/>
                <a:gd name="connsiteY2653" fmla="*/ 628650 h 3341370"/>
                <a:gd name="connsiteX2654" fmla="*/ 4986338 w 6322694"/>
                <a:gd name="connsiteY2654" fmla="*/ 647700 h 3341370"/>
                <a:gd name="connsiteX2655" fmla="*/ 5082540 w 6322694"/>
                <a:gd name="connsiteY2655" fmla="*/ 363855 h 3341370"/>
                <a:gd name="connsiteX2656" fmla="*/ 5082540 w 6322694"/>
                <a:gd name="connsiteY2656" fmla="*/ 363855 h 3341370"/>
                <a:gd name="connsiteX2657" fmla="*/ 5101590 w 6322694"/>
                <a:gd name="connsiteY2657" fmla="*/ 344805 h 3341370"/>
                <a:gd name="connsiteX2658" fmla="*/ 5101590 w 6322694"/>
                <a:gd name="connsiteY2658" fmla="*/ 344805 h 3341370"/>
                <a:gd name="connsiteX2659" fmla="*/ 5082540 w 6322694"/>
                <a:gd name="connsiteY2659" fmla="*/ 325755 h 3341370"/>
                <a:gd name="connsiteX2660" fmla="*/ 5082540 w 6322694"/>
                <a:gd name="connsiteY2660" fmla="*/ 325755 h 3341370"/>
                <a:gd name="connsiteX2661" fmla="*/ 5063490 w 6322694"/>
                <a:gd name="connsiteY2661" fmla="*/ 344805 h 3341370"/>
                <a:gd name="connsiteX2662" fmla="*/ 5063490 w 6322694"/>
                <a:gd name="connsiteY2662" fmla="*/ 344805 h 3341370"/>
                <a:gd name="connsiteX2663" fmla="*/ 5082540 w 6322694"/>
                <a:gd name="connsiteY2663" fmla="*/ 363855 h 3341370"/>
                <a:gd name="connsiteX2664" fmla="*/ 4419600 w 6322694"/>
                <a:gd name="connsiteY2664" fmla="*/ 317183 h 3341370"/>
                <a:gd name="connsiteX2665" fmla="*/ 4419600 w 6322694"/>
                <a:gd name="connsiteY2665" fmla="*/ 317183 h 3341370"/>
                <a:gd name="connsiteX2666" fmla="*/ 4438650 w 6322694"/>
                <a:gd name="connsiteY2666" fmla="*/ 298133 h 3341370"/>
                <a:gd name="connsiteX2667" fmla="*/ 4438650 w 6322694"/>
                <a:gd name="connsiteY2667" fmla="*/ 298133 h 3341370"/>
                <a:gd name="connsiteX2668" fmla="*/ 4419600 w 6322694"/>
                <a:gd name="connsiteY2668" fmla="*/ 279083 h 3341370"/>
                <a:gd name="connsiteX2669" fmla="*/ 4419600 w 6322694"/>
                <a:gd name="connsiteY2669" fmla="*/ 279083 h 3341370"/>
                <a:gd name="connsiteX2670" fmla="*/ 4400550 w 6322694"/>
                <a:gd name="connsiteY2670" fmla="*/ 298133 h 3341370"/>
                <a:gd name="connsiteX2671" fmla="*/ 4400550 w 6322694"/>
                <a:gd name="connsiteY2671" fmla="*/ 298133 h 3341370"/>
                <a:gd name="connsiteX2672" fmla="*/ 4419600 w 6322694"/>
                <a:gd name="connsiteY2672" fmla="*/ 317183 h 3341370"/>
                <a:gd name="connsiteX2673" fmla="*/ 4372928 w 6322694"/>
                <a:gd name="connsiteY2673" fmla="*/ 317183 h 3341370"/>
                <a:gd name="connsiteX2674" fmla="*/ 4372928 w 6322694"/>
                <a:gd name="connsiteY2674" fmla="*/ 317183 h 3341370"/>
                <a:gd name="connsiteX2675" fmla="*/ 4391978 w 6322694"/>
                <a:gd name="connsiteY2675" fmla="*/ 298133 h 3341370"/>
                <a:gd name="connsiteX2676" fmla="*/ 4391978 w 6322694"/>
                <a:gd name="connsiteY2676" fmla="*/ 298133 h 3341370"/>
                <a:gd name="connsiteX2677" fmla="*/ 4372928 w 6322694"/>
                <a:gd name="connsiteY2677" fmla="*/ 279083 h 3341370"/>
                <a:gd name="connsiteX2678" fmla="*/ 4372928 w 6322694"/>
                <a:gd name="connsiteY2678" fmla="*/ 279083 h 3341370"/>
                <a:gd name="connsiteX2679" fmla="*/ 4353878 w 6322694"/>
                <a:gd name="connsiteY2679" fmla="*/ 298133 h 3341370"/>
                <a:gd name="connsiteX2680" fmla="*/ 4353878 w 6322694"/>
                <a:gd name="connsiteY2680" fmla="*/ 298133 h 3341370"/>
                <a:gd name="connsiteX2681" fmla="*/ 4372928 w 6322694"/>
                <a:gd name="connsiteY2681" fmla="*/ 317183 h 3341370"/>
                <a:gd name="connsiteX2682" fmla="*/ 4230053 w 6322694"/>
                <a:gd name="connsiteY2682" fmla="*/ 317183 h 3341370"/>
                <a:gd name="connsiteX2683" fmla="*/ 4231958 w 6322694"/>
                <a:gd name="connsiteY2683" fmla="*/ 317183 h 3341370"/>
                <a:gd name="connsiteX2684" fmla="*/ 4251008 w 6322694"/>
                <a:gd name="connsiteY2684" fmla="*/ 298133 h 3341370"/>
                <a:gd name="connsiteX2685" fmla="*/ 4251008 w 6322694"/>
                <a:gd name="connsiteY2685" fmla="*/ 298133 h 3341370"/>
                <a:gd name="connsiteX2686" fmla="*/ 4231958 w 6322694"/>
                <a:gd name="connsiteY2686" fmla="*/ 279083 h 3341370"/>
                <a:gd name="connsiteX2687" fmla="*/ 4230053 w 6322694"/>
                <a:gd name="connsiteY2687" fmla="*/ 279083 h 3341370"/>
                <a:gd name="connsiteX2688" fmla="*/ 4211003 w 6322694"/>
                <a:gd name="connsiteY2688" fmla="*/ 298133 h 3341370"/>
                <a:gd name="connsiteX2689" fmla="*/ 4211003 w 6322694"/>
                <a:gd name="connsiteY2689" fmla="*/ 298133 h 3341370"/>
                <a:gd name="connsiteX2690" fmla="*/ 4230053 w 6322694"/>
                <a:gd name="connsiteY2690" fmla="*/ 317183 h 3341370"/>
                <a:gd name="connsiteX2691" fmla="*/ 4325303 w 6322694"/>
                <a:gd name="connsiteY2691" fmla="*/ 317183 h 3341370"/>
                <a:gd name="connsiteX2692" fmla="*/ 4325303 w 6322694"/>
                <a:gd name="connsiteY2692" fmla="*/ 317183 h 3341370"/>
                <a:gd name="connsiteX2693" fmla="*/ 4344353 w 6322694"/>
                <a:gd name="connsiteY2693" fmla="*/ 298133 h 3341370"/>
                <a:gd name="connsiteX2694" fmla="*/ 4344353 w 6322694"/>
                <a:gd name="connsiteY2694" fmla="*/ 298133 h 3341370"/>
                <a:gd name="connsiteX2695" fmla="*/ 4325303 w 6322694"/>
                <a:gd name="connsiteY2695" fmla="*/ 279083 h 3341370"/>
                <a:gd name="connsiteX2696" fmla="*/ 4325303 w 6322694"/>
                <a:gd name="connsiteY2696" fmla="*/ 279083 h 3341370"/>
                <a:gd name="connsiteX2697" fmla="*/ 4306253 w 6322694"/>
                <a:gd name="connsiteY2697" fmla="*/ 298133 h 3341370"/>
                <a:gd name="connsiteX2698" fmla="*/ 4306253 w 6322694"/>
                <a:gd name="connsiteY2698" fmla="*/ 298133 h 3341370"/>
                <a:gd name="connsiteX2699" fmla="*/ 4325303 w 6322694"/>
                <a:gd name="connsiteY2699" fmla="*/ 317183 h 3341370"/>
                <a:gd name="connsiteX2700" fmla="*/ 4278630 w 6322694"/>
                <a:gd name="connsiteY2700" fmla="*/ 317183 h 3341370"/>
                <a:gd name="connsiteX2701" fmla="*/ 4278630 w 6322694"/>
                <a:gd name="connsiteY2701" fmla="*/ 317183 h 3341370"/>
                <a:gd name="connsiteX2702" fmla="*/ 4297680 w 6322694"/>
                <a:gd name="connsiteY2702" fmla="*/ 298133 h 3341370"/>
                <a:gd name="connsiteX2703" fmla="*/ 4297680 w 6322694"/>
                <a:gd name="connsiteY2703" fmla="*/ 298133 h 3341370"/>
                <a:gd name="connsiteX2704" fmla="*/ 4278630 w 6322694"/>
                <a:gd name="connsiteY2704" fmla="*/ 279083 h 3341370"/>
                <a:gd name="connsiteX2705" fmla="*/ 4278630 w 6322694"/>
                <a:gd name="connsiteY2705" fmla="*/ 279083 h 3341370"/>
                <a:gd name="connsiteX2706" fmla="*/ 4259580 w 6322694"/>
                <a:gd name="connsiteY2706" fmla="*/ 298133 h 3341370"/>
                <a:gd name="connsiteX2707" fmla="*/ 4259580 w 6322694"/>
                <a:gd name="connsiteY2707" fmla="*/ 298133 h 3341370"/>
                <a:gd name="connsiteX2708" fmla="*/ 4278630 w 6322694"/>
                <a:gd name="connsiteY2708" fmla="*/ 317183 h 3341370"/>
                <a:gd name="connsiteX2709" fmla="*/ 4230053 w 6322694"/>
                <a:gd name="connsiteY2709" fmla="*/ 269558 h 3341370"/>
                <a:gd name="connsiteX2710" fmla="*/ 4231958 w 6322694"/>
                <a:gd name="connsiteY2710" fmla="*/ 269558 h 3341370"/>
                <a:gd name="connsiteX2711" fmla="*/ 4251008 w 6322694"/>
                <a:gd name="connsiteY2711" fmla="*/ 250508 h 3341370"/>
                <a:gd name="connsiteX2712" fmla="*/ 4251008 w 6322694"/>
                <a:gd name="connsiteY2712" fmla="*/ 250508 h 3341370"/>
                <a:gd name="connsiteX2713" fmla="*/ 4231958 w 6322694"/>
                <a:gd name="connsiteY2713" fmla="*/ 231458 h 3341370"/>
                <a:gd name="connsiteX2714" fmla="*/ 4230053 w 6322694"/>
                <a:gd name="connsiteY2714" fmla="*/ 231458 h 3341370"/>
                <a:gd name="connsiteX2715" fmla="*/ 4211003 w 6322694"/>
                <a:gd name="connsiteY2715" fmla="*/ 250508 h 3341370"/>
                <a:gd name="connsiteX2716" fmla="*/ 4211003 w 6322694"/>
                <a:gd name="connsiteY2716" fmla="*/ 250508 h 3341370"/>
                <a:gd name="connsiteX2717" fmla="*/ 4230053 w 6322694"/>
                <a:gd name="connsiteY2717" fmla="*/ 269558 h 3341370"/>
                <a:gd name="connsiteX2718" fmla="*/ 4278630 w 6322694"/>
                <a:gd name="connsiteY2718" fmla="*/ 269558 h 3341370"/>
                <a:gd name="connsiteX2719" fmla="*/ 4278630 w 6322694"/>
                <a:gd name="connsiteY2719" fmla="*/ 269558 h 3341370"/>
                <a:gd name="connsiteX2720" fmla="*/ 4297680 w 6322694"/>
                <a:gd name="connsiteY2720" fmla="*/ 250508 h 3341370"/>
                <a:gd name="connsiteX2721" fmla="*/ 4297680 w 6322694"/>
                <a:gd name="connsiteY2721" fmla="*/ 250508 h 3341370"/>
                <a:gd name="connsiteX2722" fmla="*/ 4278630 w 6322694"/>
                <a:gd name="connsiteY2722" fmla="*/ 231458 h 3341370"/>
                <a:gd name="connsiteX2723" fmla="*/ 4278630 w 6322694"/>
                <a:gd name="connsiteY2723" fmla="*/ 231458 h 3341370"/>
                <a:gd name="connsiteX2724" fmla="*/ 4259580 w 6322694"/>
                <a:gd name="connsiteY2724" fmla="*/ 250508 h 3341370"/>
                <a:gd name="connsiteX2725" fmla="*/ 4259580 w 6322694"/>
                <a:gd name="connsiteY2725" fmla="*/ 250508 h 3341370"/>
                <a:gd name="connsiteX2726" fmla="*/ 4278630 w 6322694"/>
                <a:gd name="connsiteY2726" fmla="*/ 269558 h 3341370"/>
                <a:gd name="connsiteX2727" fmla="*/ 4325303 w 6322694"/>
                <a:gd name="connsiteY2727" fmla="*/ 269558 h 3341370"/>
                <a:gd name="connsiteX2728" fmla="*/ 4325303 w 6322694"/>
                <a:gd name="connsiteY2728" fmla="*/ 269558 h 3341370"/>
                <a:gd name="connsiteX2729" fmla="*/ 4344353 w 6322694"/>
                <a:gd name="connsiteY2729" fmla="*/ 250508 h 3341370"/>
                <a:gd name="connsiteX2730" fmla="*/ 4344353 w 6322694"/>
                <a:gd name="connsiteY2730" fmla="*/ 250508 h 3341370"/>
                <a:gd name="connsiteX2731" fmla="*/ 4325303 w 6322694"/>
                <a:gd name="connsiteY2731" fmla="*/ 231458 h 3341370"/>
                <a:gd name="connsiteX2732" fmla="*/ 4325303 w 6322694"/>
                <a:gd name="connsiteY2732" fmla="*/ 231458 h 3341370"/>
                <a:gd name="connsiteX2733" fmla="*/ 4306253 w 6322694"/>
                <a:gd name="connsiteY2733" fmla="*/ 250508 h 3341370"/>
                <a:gd name="connsiteX2734" fmla="*/ 4306253 w 6322694"/>
                <a:gd name="connsiteY2734" fmla="*/ 250508 h 3341370"/>
                <a:gd name="connsiteX2735" fmla="*/ 4325303 w 6322694"/>
                <a:gd name="connsiteY2735" fmla="*/ 269558 h 3341370"/>
                <a:gd name="connsiteX2736" fmla="*/ 4372928 w 6322694"/>
                <a:gd name="connsiteY2736" fmla="*/ 269558 h 3341370"/>
                <a:gd name="connsiteX2737" fmla="*/ 4372928 w 6322694"/>
                <a:gd name="connsiteY2737" fmla="*/ 269558 h 3341370"/>
                <a:gd name="connsiteX2738" fmla="*/ 4391978 w 6322694"/>
                <a:gd name="connsiteY2738" fmla="*/ 250508 h 3341370"/>
                <a:gd name="connsiteX2739" fmla="*/ 4391978 w 6322694"/>
                <a:gd name="connsiteY2739" fmla="*/ 250508 h 3341370"/>
                <a:gd name="connsiteX2740" fmla="*/ 4372928 w 6322694"/>
                <a:gd name="connsiteY2740" fmla="*/ 231458 h 3341370"/>
                <a:gd name="connsiteX2741" fmla="*/ 4372928 w 6322694"/>
                <a:gd name="connsiteY2741" fmla="*/ 231458 h 3341370"/>
                <a:gd name="connsiteX2742" fmla="*/ 4353878 w 6322694"/>
                <a:gd name="connsiteY2742" fmla="*/ 250508 h 3341370"/>
                <a:gd name="connsiteX2743" fmla="*/ 4353878 w 6322694"/>
                <a:gd name="connsiteY2743" fmla="*/ 250508 h 3341370"/>
                <a:gd name="connsiteX2744" fmla="*/ 4372928 w 6322694"/>
                <a:gd name="connsiteY2744" fmla="*/ 269558 h 3341370"/>
                <a:gd name="connsiteX2745" fmla="*/ 5035868 w 6322694"/>
                <a:gd name="connsiteY2745" fmla="*/ 363855 h 3341370"/>
                <a:gd name="connsiteX2746" fmla="*/ 5035868 w 6322694"/>
                <a:gd name="connsiteY2746" fmla="*/ 363855 h 3341370"/>
                <a:gd name="connsiteX2747" fmla="*/ 5054918 w 6322694"/>
                <a:gd name="connsiteY2747" fmla="*/ 344805 h 3341370"/>
                <a:gd name="connsiteX2748" fmla="*/ 5054918 w 6322694"/>
                <a:gd name="connsiteY2748" fmla="*/ 344805 h 3341370"/>
                <a:gd name="connsiteX2749" fmla="*/ 5035868 w 6322694"/>
                <a:gd name="connsiteY2749" fmla="*/ 325755 h 3341370"/>
                <a:gd name="connsiteX2750" fmla="*/ 5035868 w 6322694"/>
                <a:gd name="connsiteY2750" fmla="*/ 325755 h 3341370"/>
                <a:gd name="connsiteX2751" fmla="*/ 5016818 w 6322694"/>
                <a:gd name="connsiteY2751" fmla="*/ 344805 h 3341370"/>
                <a:gd name="connsiteX2752" fmla="*/ 5016818 w 6322694"/>
                <a:gd name="connsiteY2752" fmla="*/ 344805 h 3341370"/>
                <a:gd name="connsiteX2753" fmla="*/ 5035868 w 6322694"/>
                <a:gd name="connsiteY2753" fmla="*/ 363855 h 3341370"/>
                <a:gd name="connsiteX2754" fmla="*/ 4278630 w 6322694"/>
                <a:gd name="connsiteY2754" fmla="*/ 363855 h 3341370"/>
                <a:gd name="connsiteX2755" fmla="*/ 4278630 w 6322694"/>
                <a:gd name="connsiteY2755" fmla="*/ 363855 h 3341370"/>
                <a:gd name="connsiteX2756" fmla="*/ 4297680 w 6322694"/>
                <a:gd name="connsiteY2756" fmla="*/ 344805 h 3341370"/>
                <a:gd name="connsiteX2757" fmla="*/ 4297680 w 6322694"/>
                <a:gd name="connsiteY2757" fmla="*/ 344805 h 3341370"/>
                <a:gd name="connsiteX2758" fmla="*/ 4278630 w 6322694"/>
                <a:gd name="connsiteY2758" fmla="*/ 325755 h 3341370"/>
                <a:gd name="connsiteX2759" fmla="*/ 4278630 w 6322694"/>
                <a:gd name="connsiteY2759" fmla="*/ 325755 h 3341370"/>
                <a:gd name="connsiteX2760" fmla="*/ 4259580 w 6322694"/>
                <a:gd name="connsiteY2760" fmla="*/ 344805 h 3341370"/>
                <a:gd name="connsiteX2761" fmla="*/ 4259580 w 6322694"/>
                <a:gd name="connsiteY2761" fmla="*/ 344805 h 3341370"/>
                <a:gd name="connsiteX2762" fmla="*/ 4278630 w 6322694"/>
                <a:gd name="connsiteY2762" fmla="*/ 363855 h 3341370"/>
                <a:gd name="connsiteX2763" fmla="*/ 4986338 w 6322694"/>
                <a:gd name="connsiteY2763" fmla="*/ 363855 h 3341370"/>
                <a:gd name="connsiteX2764" fmla="*/ 4988243 w 6322694"/>
                <a:gd name="connsiteY2764" fmla="*/ 363855 h 3341370"/>
                <a:gd name="connsiteX2765" fmla="*/ 5007293 w 6322694"/>
                <a:gd name="connsiteY2765" fmla="*/ 344805 h 3341370"/>
                <a:gd name="connsiteX2766" fmla="*/ 5007293 w 6322694"/>
                <a:gd name="connsiteY2766" fmla="*/ 344805 h 3341370"/>
                <a:gd name="connsiteX2767" fmla="*/ 4988243 w 6322694"/>
                <a:gd name="connsiteY2767" fmla="*/ 325755 h 3341370"/>
                <a:gd name="connsiteX2768" fmla="*/ 4986338 w 6322694"/>
                <a:gd name="connsiteY2768" fmla="*/ 325755 h 3341370"/>
                <a:gd name="connsiteX2769" fmla="*/ 4967288 w 6322694"/>
                <a:gd name="connsiteY2769" fmla="*/ 344805 h 3341370"/>
                <a:gd name="connsiteX2770" fmla="*/ 4967288 w 6322694"/>
                <a:gd name="connsiteY2770" fmla="*/ 344805 h 3341370"/>
                <a:gd name="connsiteX2771" fmla="*/ 4986338 w 6322694"/>
                <a:gd name="connsiteY2771" fmla="*/ 363855 h 3341370"/>
                <a:gd name="connsiteX2772" fmla="*/ 4892993 w 6322694"/>
                <a:gd name="connsiteY2772" fmla="*/ 317183 h 3341370"/>
                <a:gd name="connsiteX2773" fmla="*/ 4892993 w 6322694"/>
                <a:gd name="connsiteY2773" fmla="*/ 317183 h 3341370"/>
                <a:gd name="connsiteX2774" fmla="*/ 4912043 w 6322694"/>
                <a:gd name="connsiteY2774" fmla="*/ 298133 h 3341370"/>
                <a:gd name="connsiteX2775" fmla="*/ 4912043 w 6322694"/>
                <a:gd name="connsiteY2775" fmla="*/ 298133 h 3341370"/>
                <a:gd name="connsiteX2776" fmla="*/ 4892993 w 6322694"/>
                <a:gd name="connsiteY2776" fmla="*/ 279083 h 3341370"/>
                <a:gd name="connsiteX2777" fmla="*/ 4892993 w 6322694"/>
                <a:gd name="connsiteY2777" fmla="*/ 279083 h 3341370"/>
                <a:gd name="connsiteX2778" fmla="*/ 4873943 w 6322694"/>
                <a:gd name="connsiteY2778" fmla="*/ 298133 h 3341370"/>
                <a:gd name="connsiteX2779" fmla="*/ 4873943 w 6322694"/>
                <a:gd name="connsiteY2779" fmla="*/ 298133 h 3341370"/>
                <a:gd name="connsiteX2780" fmla="*/ 4892993 w 6322694"/>
                <a:gd name="connsiteY2780" fmla="*/ 317183 h 3341370"/>
                <a:gd name="connsiteX2781" fmla="*/ 4939665 w 6322694"/>
                <a:gd name="connsiteY2781" fmla="*/ 317183 h 3341370"/>
                <a:gd name="connsiteX2782" fmla="*/ 4939665 w 6322694"/>
                <a:gd name="connsiteY2782" fmla="*/ 317183 h 3341370"/>
                <a:gd name="connsiteX2783" fmla="*/ 4958715 w 6322694"/>
                <a:gd name="connsiteY2783" fmla="*/ 298133 h 3341370"/>
                <a:gd name="connsiteX2784" fmla="*/ 4958715 w 6322694"/>
                <a:gd name="connsiteY2784" fmla="*/ 298133 h 3341370"/>
                <a:gd name="connsiteX2785" fmla="*/ 4939665 w 6322694"/>
                <a:gd name="connsiteY2785" fmla="*/ 279083 h 3341370"/>
                <a:gd name="connsiteX2786" fmla="*/ 4939665 w 6322694"/>
                <a:gd name="connsiteY2786" fmla="*/ 279083 h 3341370"/>
                <a:gd name="connsiteX2787" fmla="*/ 4920615 w 6322694"/>
                <a:gd name="connsiteY2787" fmla="*/ 298133 h 3341370"/>
                <a:gd name="connsiteX2788" fmla="*/ 4920615 w 6322694"/>
                <a:gd name="connsiteY2788" fmla="*/ 298133 h 3341370"/>
                <a:gd name="connsiteX2789" fmla="*/ 4939665 w 6322694"/>
                <a:gd name="connsiteY2789" fmla="*/ 317183 h 3341370"/>
                <a:gd name="connsiteX2790" fmla="*/ 4939665 w 6322694"/>
                <a:gd name="connsiteY2790" fmla="*/ 270510 h 3341370"/>
                <a:gd name="connsiteX2791" fmla="*/ 4939665 w 6322694"/>
                <a:gd name="connsiteY2791" fmla="*/ 270510 h 3341370"/>
                <a:gd name="connsiteX2792" fmla="*/ 4958715 w 6322694"/>
                <a:gd name="connsiteY2792" fmla="*/ 251460 h 3341370"/>
                <a:gd name="connsiteX2793" fmla="*/ 4958715 w 6322694"/>
                <a:gd name="connsiteY2793" fmla="*/ 251460 h 3341370"/>
                <a:gd name="connsiteX2794" fmla="*/ 4939665 w 6322694"/>
                <a:gd name="connsiteY2794" fmla="*/ 232410 h 3341370"/>
                <a:gd name="connsiteX2795" fmla="*/ 4939665 w 6322694"/>
                <a:gd name="connsiteY2795" fmla="*/ 232410 h 3341370"/>
                <a:gd name="connsiteX2796" fmla="*/ 4920615 w 6322694"/>
                <a:gd name="connsiteY2796" fmla="*/ 251460 h 3341370"/>
                <a:gd name="connsiteX2797" fmla="*/ 4920615 w 6322694"/>
                <a:gd name="connsiteY2797" fmla="*/ 251460 h 3341370"/>
                <a:gd name="connsiteX2798" fmla="*/ 4939665 w 6322694"/>
                <a:gd name="connsiteY2798" fmla="*/ 270510 h 3341370"/>
                <a:gd name="connsiteX2799" fmla="*/ 4892993 w 6322694"/>
                <a:gd name="connsiteY2799" fmla="*/ 224790 h 3341370"/>
                <a:gd name="connsiteX2800" fmla="*/ 4892993 w 6322694"/>
                <a:gd name="connsiteY2800" fmla="*/ 224790 h 3341370"/>
                <a:gd name="connsiteX2801" fmla="*/ 4912043 w 6322694"/>
                <a:gd name="connsiteY2801" fmla="*/ 205740 h 3341370"/>
                <a:gd name="connsiteX2802" fmla="*/ 4912043 w 6322694"/>
                <a:gd name="connsiteY2802" fmla="*/ 205740 h 3341370"/>
                <a:gd name="connsiteX2803" fmla="*/ 4892993 w 6322694"/>
                <a:gd name="connsiteY2803" fmla="*/ 186690 h 3341370"/>
                <a:gd name="connsiteX2804" fmla="*/ 4892993 w 6322694"/>
                <a:gd name="connsiteY2804" fmla="*/ 186690 h 3341370"/>
                <a:gd name="connsiteX2805" fmla="*/ 4873943 w 6322694"/>
                <a:gd name="connsiteY2805" fmla="*/ 205740 h 3341370"/>
                <a:gd name="connsiteX2806" fmla="*/ 4873943 w 6322694"/>
                <a:gd name="connsiteY2806" fmla="*/ 205740 h 3341370"/>
                <a:gd name="connsiteX2807" fmla="*/ 4892993 w 6322694"/>
                <a:gd name="connsiteY2807" fmla="*/ 224790 h 3341370"/>
                <a:gd name="connsiteX2808" fmla="*/ 4845368 w 6322694"/>
                <a:gd name="connsiteY2808" fmla="*/ 222885 h 3341370"/>
                <a:gd name="connsiteX2809" fmla="*/ 4845368 w 6322694"/>
                <a:gd name="connsiteY2809" fmla="*/ 222885 h 3341370"/>
                <a:gd name="connsiteX2810" fmla="*/ 4864418 w 6322694"/>
                <a:gd name="connsiteY2810" fmla="*/ 203835 h 3341370"/>
                <a:gd name="connsiteX2811" fmla="*/ 4864418 w 6322694"/>
                <a:gd name="connsiteY2811" fmla="*/ 203835 h 3341370"/>
                <a:gd name="connsiteX2812" fmla="*/ 4845368 w 6322694"/>
                <a:gd name="connsiteY2812" fmla="*/ 184785 h 3341370"/>
                <a:gd name="connsiteX2813" fmla="*/ 4845368 w 6322694"/>
                <a:gd name="connsiteY2813" fmla="*/ 184785 h 3341370"/>
                <a:gd name="connsiteX2814" fmla="*/ 4826318 w 6322694"/>
                <a:gd name="connsiteY2814" fmla="*/ 203835 h 3341370"/>
                <a:gd name="connsiteX2815" fmla="*/ 4826318 w 6322694"/>
                <a:gd name="connsiteY2815" fmla="*/ 203835 h 3341370"/>
                <a:gd name="connsiteX2816" fmla="*/ 4845368 w 6322694"/>
                <a:gd name="connsiteY2816" fmla="*/ 222885 h 3341370"/>
                <a:gd name="connsiteX2817" fmla="*/ 5130165 w 6322694"/>
                <a:gd name="connsiteY2817" fmla="*/ 317183 h 3341370"/>
                <a:gd name="connsiteX2818" fmla="*/ 5130165 w 6322694"/>
                <a:gd name="connsiteY2818" fmla="*/ 317183 h 3341370"/>
                <a:gd name="connsiteX2819" fmla="*/ 5149215 w 6322694"/>
                <a:gd name="connsiteY2819" fmla="*/ 298133 h 3341370"/>
                <a:gd name="connsiteX2820" fmla="*/ 5149215 w 6322694"/>
                <a:gd name="connsiteY2820" fmla="*/ 298133 h 3341370"/>
                <a:gd name="connsiteX2821" fmla="*/ 5130165 w 6322694"/>
                <a:gd name="connsiteY2821" fmla="*/ 279083 h 3341370"/>
                <a:gd name="connsiteX2822" fmla="*/ 5130165 w 6322694"/>
                <a:gd name="connsiteY2822" fmla="*/ 279083 h 3341370"/>
                <a:gd name="connsiteX2823" fmla="*/ 5111115 w 6322694"/>
                <a:gd name="connsiteY2823" fmla="*/ 298133 h 3341370"/>
                <a:gd name="connsiteX2824" fmla="*/ 5111115 w 6322694"/>
                <a:gd name="connsiteY2824" fmla="*/ 298133 h 3341370"/>
                <a:gd name="connsiteX2825" fmla="*/ 5130165 w 6322694"/>
                <a:gd name="connsiteY2825" fmla="*/ 317183 h 3341370"/>
                <a:gd name="connsiteX2826" fmla="*/ 5082540 w 6322694"/>
                <a:gd name="connsiteY2826" fmla="*/ 317183 h 3341370"/>
                <a:gd name="connsiteX2827" fmla="*/ 5082540 w 6322694"/>
                <a:gd name="connsiteY2827" fmla="*/ 317183 h 3341370"/>
                <a:gd name="connsiteX2828" fmla="*/ 5101590 w 6322694"/>
                <a:gd name="connsiteY2828" fmla="*/ 298133 h 3341370"/>
                <a:gd name="connsiteX2829" fmla="*/ 5101590 w 6322694"/>
                <a:gd name="connsiteY2829" fmla="*/ 298133 h 3341370"/>
                <a:gd name="connsiteX2830" fmla="*/ 5082540 w 6322694"/>
                <a:gd name="connsiteY2830" fmla="*/ 279083 h 3341370"/>
                <a:gd name="connsiteX2831" fmla="*/ 5082540 w 6322694"/>
                <a:gd name="connsiteY2831" fmla="*/ 279083 h 3341370"/>
                <a:gd name="connsiteX2832" fmla="*/ 5063490 w 6322694"/>
                <a:gd name="connsiteY2832" fmla="*/ 298133 h 3341370"/>
                <a:gd name="connsiteX2833" fmla="*/ 5063490 w 6322694"/>
                <a:gd name="connsiteY2833" fmla="*/ 298133 h 3341370"/>
                <a:gd name="connsiteX2834" fmla="*/ 5082540 w 6322694"/>
                <a:gd name="connsiteY2834" fmla="*/ 317183 h 3341370"/>
                <a:gd name="connsiteX2835" fmla="*/ 5035868 w 6322694"/>
                <a:gd name="connsiteY2835" fmla="*/ 317183 h 3341370"/>
                <a:gd name="connsiteX2836" fmla="*/ 5035868 w 6322694"/>
                <a:gd name="connsiteY2836" fmla="*/ 317183 h 3341370"/>
                <a:gd name="connsiteX2837" fmla="*/ 5054918 w 6322694"/>
                <a:gd name="connsiteY2837" fmla="*/ 298133 h 3341370"/>
                <a:gd name="connsiteX2838" fmla="*/ 5054918 w 6322694"/>
                <a:gd name="connsiteY2838" fmla="*/ 298133 h 3341370"/>
                <a:gd name="connsiteX2839" fmla="*/ 5035868 w 6322694"/>
                <a:gd name="connsiteY2839" fmla="*/ 279083 h 3341370"/>
                <a:gd name="connsiteX2840" fmla="*/ 5035868 w 6322694"/>
                <a:gd name="connsiteY2840" fmla="*/ 279083 h 3341370"/>
                <a:gd name="connsiteX2841" fmla="*/ 5016818 w 6322694"/>
                <a:gd name="connsiteY2841" fmla="*/ 298133 h 3341370"/>
                <a:gd name="connsiteX2842" fmla="*/ 5016818 w 6322694"/>
                <a:gd name="connsiteY2842" fmla="*/ 298133 h 3341370"/>
                <a:gd name="connsiteX2843" fmla="*/ 5035868 w 6322694"/>
                <a:gd name="connsiteY2843" fmla="*/ 317183 h 3341370"/>
                <a:gd name="connsiteX2844" fmla="*/ 4986338 w 6322694"/>
                <a:gd name="connsiteY2844" fmla="*/ 317183 h 3341370"/>
                <a:gd name="connsiteX2845" fmla="*/ 4988243 w 6322694"/>
                <a:gd name="connsiteY2845" fmla="*/ 317183 h 3341370"/>
                <a:gd name="connsiteX2846" fmla="*/ 5007293 w 6322694"/>
                <a:gd name="connsiteY2846" fmla="*/ 298133 h 3341370"/>
                <a:gd name="connsiteX2847" fmla="*/ 5007293 w 6322694"/>
                <a:gd name="connsiteY2847" fmla="*/ 298133 h 3341370"/>
                <a:gd name="connsiteX2848" fmla="*/ 4988243 w 6322694"/>
                <a:gd name="connsiteY2848" fmla="*/ 279083 h 3341370"/>
                <a:gd name="connsiteX2849" fmla="*/ 4986338 w 6322694"/>
                <a:gd name="connsiteY2849" fmla="*/ 279083 h 3341370"/>
                <a:gd name="connsiteX2850" fmla="*/ 4967288 w 6322694"/>
                <a:gd name="connsiteY2850" fmla="*/ 298133 h 3341370"/>
                <a:gd name="connsiteX2851" fmla="*/ 4967288 w 6322694"/>
                <a:gd name="connsiteY2851" fmla="*/ 298133 h 3341370"/>
                <a:gd name="connsiteX2852" fmla="*/ 4986338 w 6322694"/>
                <a:gd name="connsiteY2852" fmla="*/ 317183 h 3341370"/>
                <a:gd name="connsiteX2853" fmla="*/ 4230053 w 6322694"/>
                <a:gd name="connsiteY2853" fmla="*/ 363855 h 3341370"/>
                <a:gd name="connsiteX2854" fmla="*/ 4231958 w 6322694"/>
                <a:gd name="connsiteY2854" fmla="*/ 363855 h 3341370"/>
                <a:gd name="connsiteX2855" fmla="*/ 4251008 w 6322694"/>
                <a:gd name="connsiteY2855" fmla="*/ 344805 h 3341370"/>
                <a:gd name="connsiteX2856" fmla="*/ 4251008 w 6322694"/>
                <a:gd name="connsiteY2856" fmla="*/ 344805 h 3341370"/>
                <a:gd name="connsiteX2857" fmla="*/ 4231958 w 6322694"/>
                <a:gd name="connsiteY2857" fmla="*/ 325755 h 3341370"/>
                <a:gd name="connsiteX2858" fmla="*/ 4230053 w 6322694"/>
                <a:gd name="connsiteY2858" fmla="*/ 325755 h 3341370"/>
                <a:gd name="connsiteX2859" fmla="*/ 4211003 w 6322694"/>
                <a:gd name="connsiteY2859" fmla="*/ 344805 h 3341370"/>
                <a:gd name="connsiteX2860" fmla="*/ 4211003 w 6322694"/>
                <a:gd name="connsiteY2860" fmla="*/ 344805 h 3341370"/>
                <a:gd name="connsiteX2861" fmla="*/ 4230053 w 6322694"/>
                <a:gd name="connsiteY2861" fmla="*/ 363855 h 3341370"/>
                <a:gd name="connsiteX2862" fmla="*/ 4325303 w 6322694"/>
                <a:gd name="connsiteY2862" fmla="*/ 363855 h 3341370"/>
                <a:gd name="connsiteX2863" fmla="*/ 4325303 w 6322694"/>
                <a:gd name="connsiteY2863" fmla="*/ 363855 h 3341370"/>
                <a:gd name="connsiteX2864" fmla="*/ 4344353 w 6322694"/>
                <a:gd name="connsiteY2864" fmla="*/ 344805 h 3341370"/>
                <a:gd name="connsiteX2865" fmla="*/ 4344353 w 6322694"/>
                <a:gd name="connsiteY2865" fmla="*/ 344805 h 3341370"/>
                <a:gd name="connsiteX2866" fmla="*/ 4325303 w 6322694"/>
                <a:gd name="connsiteY2866" fmla="*/ 325755 h 3341370"/>
                <a:gd name="connsiteX2867" fmla="*/ 4325303 w 6322694"/>
                <a:gd name="connsiteY2867" fmla="*/ 325755 h 3341370"/>
                <a:gd name="connsiteX2868" fmla="*/ 4306253 w 6322694"/>
                <a:gd name="connsiteY2868" fmla="*/ 344805 h 3341370"/>
                <a:gd name="connsiteX2869" fmla="*/ 4306253 w 6322694"/>
                <a:gd name="connsiteY2869" fmla="*/ 344805 h 3341370"/>
                <a:gd name="connsiteX2870" fmla="*/ 4325303 w 6322694"/>
                <a:gd name="connsiteY2870" fmla="*/ 363855 h 3341370"/>
                <a:gd name="connsiteX2871" fmla="*/ 4419600 w 6322694"/>
                <a:gd name="connsiteY2871" fmla="*/ 363855 h 3341370"/>
                <a:gd name="connsiteX2872" fmla="*/ 4419600 w 6322694"/>
                <a:gd name="connsiteY2872" fmla="*/ 363855 h 3341370"/>
                <a:gd name="connsiteX2873" fmla="*/ 4438650 w 6322694"/>
                <a:gd name="connsiteY2873" fmla="*/ 344805 h 3341370"/>
                <a:gd name="connsiteX2874" fmla="*/ 4438650 w 6322694"/>
                <a:gd name="connsiteY2874" fmla="*/ 344805 h 3341370"/>
                <a:gd name="connsiteX2875" fmla="*/ 4419600 w 6322694"/>
                <a:gd name="connsiteY2875" fmla="*/ 325755 h 3341370"/>
                <a:gd name="connsiteX2876" fmla="*/ 4419600 w 6322694"/>
                <a:gd name="connsiteY2876" fmla="*/ 325755 h 3341370"/>
                <a:gd name="connsiteX2877" fmla="*/ 4400550 w 6322694"/>
                <a:gd name="connsiteY2877" fmla="*/ 344805 h 3341370"/>
                <a:gd name="connsiteX2878" fmla="*/ 4400550 w 6322694"/>
                <a:gd name="connsiteY2878" fmla="*/ 344805 h 3341370"/>
                <a:gd name="connsiteX2879" fmla="*/ 4419600 w 6322694"/>
                <a:gd name="connsiteY2879" fmla="*/ 363855 h 3341370"/>
                <a:gd name="connsiteX2880" fmla="*/ 4372928 w 6322694"/>
                <a:gd name="connsiteY2880" fmla="*/ 363855 h 3341370"/>
                <a:gd name="connsiteX2881" fmla="*/ 4372928 w 6322694"/>
                <a:gd name="connsiteY2881" fmla="*/ 363855 h 3341370"/>
                <a:gd name="connsiteX2882" fmla="*/ 4391978 w 6322694"/>
                <a:gd name="connsiteY2882" fmla="*/ 344805 h 3341370"/>
                <a:gd name="connsiteX2883" fmla="*/ 4391978 w 6322694"/>
                <a:gd name="connsiteY2883" fmla="*/ 344805 h 3341370"/>
                <a:gd name="connsiteX2884" fmla="*/ 4372928 w 6322694"/>
                <a:gd name="connsiteY2884" fmla="*/ 325755 h 3341370"/>
                <a:gd name="connsiteX2885" fmla="*/ 4372928 w 6322694"/>
                <a:gd name="connsiteY2885" fmla="*/ 325755 h 3341370"/>
                <a:gd name="connsiteX2886" fmla="*/ 4353878 w 6322694"/>
                <a:gd name="connsiteY2886" fmla="*/ 344805 h 3341370"/>
                <a:gd name="connsiteX2887" fmla="*/ 4353878 w 6322694"/>
                <a:gd name="connsiteY2887" fmla="*/ 344805 h 3341370"/>
                <a:gd name="connsiteX2888" fmla="*/ 4372928 w 6322694"/>
                <a:gd name="connsiteY2888" fmla="*/ 363855 h 3341370"/>
                <a:gd name="connsiteX2889" fmla="*/ 4467225 w 6322694"/>
                <a:gd name="connsiteY2889" fmla="*/ 363855 h 3341370"/>
                <a:gd name="connsiteX2890" fmla="*/ 4467225 w 6322694"/>
                <a:gd name="connsiteY2890" fmla="*/ 363855 h 3341370"/>
                <a:gd name="connsiteX2891" fmla="*/ 4486275 w 6322694"/>
                <a:gd name="connsiteY2891" fmla="*/ 344805 h 3341370"/>
                <a:gd name="connsiteX2892" fmla="*/ 4486275 w 6322694"/>
                <a:gd name="connsiteY2892" fmla="*/ 344805 h 3341370"/>
                <a:gd name="connsiteX2893" fmla="*/ 4467225 w 6322694"/>
                <a:gd name="connsiteY2893" fmla="*/ 325755 h 3341370"/>
                <a:gd name="connsiteX2894" fmla="*/ 4467225 w 6322694"/>
                <a:gd name="connsiteY2894" fmla="*/ 325755 h 3341370"/>
                <a:gd name="connsiteX2895" fmla="*/ 4448175 w 6322694"/>
                <a:gd name="connsiteY2895" fmla="*/ 344805 h 3341370"/>
                <a:gd name="connsiteX2896" fmla="*/ 4448175 w 6322694"/>
                <a:gd name="connsiteY2896" fmla="*/ 344805 h 3341370"/>
                <a:gd name="connsiteX2897" fmla="*/ 4467225 w 6322694"/>
                <a:gd name="connsiteY2897" fmla="*/ 363855 h 3341370"/>
                <a:gd name="connsiteX2898" fmla="*/ 4845368 w 6322694"/>
                <a:gd name="connsiteY2898" fmla="*/ 363855 h 3341370"/>
                <a:gd name="connsiteX2899" fmla="*/ 4845368 w 6322694"/>
                <a:gd name="connsiteY2899" fmla="*/ 363855 h 3341370"/>
                <a:gd name="connsiteX2900" fmla="*/ 4864418 w 6322694"/>
                <a:gd name="connsiteY2900" fmla="*/ 344805 h 3341370"/>
                <a:gd name="connsiteX2901" fmla="*/ 4864418 w 6322694"/>
                <a:gd name="connsiteY2901" fmla="*/ 344805 h 3341370"/>
                <a:gd name="connsiteX2902" fmla="*/ 4845368 w 6322694"/>
                <a:gd name="connsiteY2902" fmla="*/ 325755 h 3341370"/>
                <a:gd name="connsiteX2903" fmla="*/ 4845368 w 6322694"/>
                <a:gd name="connsiteY2903" fmla="*/ 325755 h 3341370"/>
                <a:gd name="connsiteX2904" fmla="*/ 4826318 w 6322694"/>
                <a:gd name="connsiteY2904" fmla="*/ 344805 h 3341370"/>
                <a:gd name="connsiteX2905" fmla="*/ 4826318 w 6322694"/>
                <a:gd name="connsiteY2905" fmla="*/ 344805 h 3341370"/>
                <a:gd name="connsiteX2906" fmla="*/ 4845368 w 6322694"/>
                <a:gd name="connsiteY2906" fmla="*/ 363855 h 3341370"/>
                <a:gd name="connsiteX2907" fmla="*/ 4798695 w 6322694"/>
                <a:gd name="connsiteY2907" fmla="*/ 363855 h 3341370"/>
                <a:gd name="connsiteX2908" fmla="*/ 4798695 w 6322694"/>
                <a:gd name="connsiteY2908" fmla="*/ 363855 h 3341370"/>
                <a:gd name="connsiteX2909" fmla="*/ 4817745 w 6322694"/>
                <a:gd name="connsiteY2909" fmla="*/ 344805 h 3341370"/>
                <a:gd name="connsiteX2910" fmla="*/ 4817745 w 6322694"/>
                <a:gd name="connsiteY2910" fmla="*/ 344805 h 3341370"/>
                <a:gd name="connsiteX2911" fmla="*/ 4798695 w 6322694"/>
                <a:gd name="connsiteY2911" fmla="*/ 325755 h 3341370"/>
                <a:gd name="connsiteX2912" fmla="*/ 4798695 w 6322694"/>
                <a:gd name="connsiteY2912" fmla="*/ 325755 h 3341370"/>
                <a:gd name="connsiteX2913" fmla="*/ 4779645 w 6322694"/>
                <a:gd name="connsiteY2913" fmla="*/ 344805 h 3341370"/>
                <a:gd name="connsiteX2914" fmla="*/ 4779645 w 6322694"/>
                <a:gd name="connsiteY2914" fmla="*/ 344805 h 3341370"/>
                <a:gd name="connsiteX2915" fmla="*/ 4798695 w 6322694"/>
                <a:gd name="connsiteY2915" fmla="*/ 363855 h 3341370"/>
                <a:gd name="connsiteX2916" fmla="*/ 4751070 w 6322694"/>
                <a:gd name="connsiteY2916" fmla="*/ 363855 h 3341370"/>
                <a:gd name="connsiteX2917" fmla="*/ 4751070 w 6322694"/>
                <a:gd name="connsiteY2917" fmla="*/ 363855 h 3341370"/>
                <a:gd name="connsiteX2918" fmla="*/ 4770120 w 6322694"/>
                <a:gd name="connsiteY2918" fmla="*/ 344805 h 3341370"/>
                <a:gd name="connsiteX2919" fmla="*/ 4770120 w 6322694"/>
                <a:gd name="connsiteY2919" fmla="*/ 344805 h 3341370"/>
                <a:gd name="connsiteX2920" fmla="*/ 4751070 w 6322694"/>
                <a:gd name="connsiteY2920" fmla="*/ 325755 h 3341370"/>
                <a:gd name="connsiteX2921" fmla="*/ 4751070 w 6322694"/>
                <a:gd name="connsiteY2921" fmla="*/ 325755 h 3341370"/>
                <a:gd name="connsiteX2922" fmla="*/ 4732020 w 6322694"/>
                <a:gd name="connsiteY2922" fmla="*/ 344805 h 3341370"/>
                <a:gd name="connsiteX2923" fmla="*/ 4732020 w 6322694"/>
                <a:gd name="connsiteY2923" fmla="*/ 344805 h 3341370"/>
                <a:gd name="connsiteX2924" fmla="*/ 4751070 w 6322694"/>
                <a:gd name="connsiteY2924" fmla="*/ 363855 h 3341370"/>
                <a:gd name="connsiteX2925" fmla="*/ 4608195 w 6322694"/>
                <a:gd name="connsiteY2925" fmla="*/ 317183 h 3341370"/>
                <a:gd name="connsiteX2926" fmla="*/ 4610100 w 6322694"/>
                <a:gd name="connsiteY2926" fmla="*/ 317183 h 3341370"/>
                <a:gd name="connsiteX2927" fmla="*/ 4629150 w 6322694"/>
                <a:gd name="connsiteY2927" fmla="*/ 298133 h 3341370"/>
                <a:gd name="connsiteX2928" fmla="*/ 4629150 w 6322694"/>
                <a:gd name="connsiteY2928" fmla="*/ 298133 h 3341370"/>
                <a:gd name="connsiteX2929" fmla="*/ 4610100 w 6322694"/>
                <a:gd name="connsiteY2929" fmla="*/ 279083 h 3341370"/>
                <a:gd name="connsiteX2930" fmla="*/ 4608195 w 6322694"/>
                <a:gd name="connsiteY2930" fmla="*/ 279083 h 3341370"/>
                <a:gd name="connsiteX2931" fmla="*/ 4589145 w 6322694"/>
                <a:gd name="connsiteY2931" fmla="*/ 298133 h 3341370"/>
                <a:gd name="connsiteX2932" fmla="*/ 4589145 w 6322694"/>
                <a:gd name="connsiteY2932" fmla="*/ 298133 h 3341370"/>
                <a:gd name="connsiteX2933" fmla="*/ 4608195 w 6322694"/>
                <a:gd name="connsiteY2933" fmla="*/ 317183 h 3341370"/>
                <a:gd name="connsiteX2934" fmla="*/ 4751070 w 6322694"/>
                <a:gd name="connsiteY2934" fmla="*/ 317183 h 3341370"/>
                <a:gd name="connsiteX2935" fmla="*/ 4751070 w 6322694"/>
                <a:gd name="connsiteY2935" fmla="*/ 317183 h 3341370"/>
                <a:gd name="connsiteX2936" fmla="*/ 4770120 w 6322694"/>
                <a:gd name="connsiteY2936" fmla="*/ 298133 h 3341370"/>
                <a:gd name="connsiteX2937" fmla="*/ 4770120 w 6322694"/>
                <a:gd name="connsiteY2937" fmla="*/ 298133 h 3341370"/>
                <a:gd name="connsiteX2938" fmla="*/ 4751070 w 6322694"/>
                <a:gd name="connsiteY2938" fmla="*/ 279083 h 3341370"/>
                <a:gd name="connsiteX2939" fmla="*/ 4751070 w 6322694"/>
                <a:gd name="connsiteY2939" fmla="*/ 279083 h 3341370"/>
                <a:gd name="connsiteX2940" fmla="*/ 4732020 w 6322694"/>
                <a:gd name="connsiteY2940" fmla="*/ 298133 h 3341370"/>
                <a:gd name="connsiteX2941" fmla="*/ 4732020 w 6322694"/>
                <a:gd name="connsiteY2941" fmla="*/ 298133 h 3341370"/>
                <a:gd name="connsiteX2942" fmla="*/ 4751070 w 6322694"/>
                <a:gd name="connsiteY2942" fmla="*/ 317183 h 3341370"/>
                <a:gd name="connsiteX2943" fmla="*/ 4467225 w 6322694"/>
                <a:gd name="connsiteY2943" fmla="*/ 317183 h 3341370"/>
                <a:gd name="connsiteX2944" fmla="*/ 4467225 w 6322694"/>
                <a:gd name="connsiteY2944" fmla="*/ 317183 h 3341370"/>
                <a:gd name="connsiteX2945" fmla="*/ 4486275 w 6322694"/>
                <a:gd name="connsiteY2945" fmla="*/ 298133 h 3341370"/>
                <a:gd name="connsiteX2946" fmla="*/ 4486275 w 6322694"/>
                <a:gd name="connsiteY2946" fmla="*/ 298133 h 3341370"/>
                <a:gd name="connsiteX2947" fmla="*/ 4467225 w 6322694"/>
                <a:gd name="connsiteY2947" fmla="*/ 279083 h 3341370"/>
                <a:gd name="connsiteX2948" fmla="*/ 4467225 w 6322694"/>
                <a:gd name="connsiteY2948" fmla="*/ 279083 h 3341370"/>
                <a:gd name="connsiteX2949" fmla="*/ 4448175 w 6322694"/>
                <a:gd name="connsiteY2949" fmla="*/ 298133 h 3341370"/>
                <a:gd name="connsiteX2950" fmla="*/ 4448175 w 6322694"/>
                <a:gd name="connsiteY2950" fmla="*/ 298133 h 3341370"/>
                <a:gd name="connsiteX2951" fmla="*/ 4467225 w 6322694"/>
                <a:gd name="connsiteY2951" fmla="*/ 317183 h 3341370"/>
                <a:gd name="connsiteX2952" fmla="*/ 4513898 w 6322694"/>
                <a:gd name="connsiteY2952" fmla="*/ 317183 h 3341370"/>
                <a:gd name="connsiteX2953" fmla="*/ 4513898 w 6322694"/>
                <a:gd name="connsiteY2953" fmla="*/ 317183 h 3341370"/>
                <a:gd name="connsiteX2954" fmla="*/ 4532948 w 6322694"/>
                <a:gd name="connsiteY2954" fmla="*/ 298133 h 3341370"/>
                <a:gd name="connsiteX2955" fmla="*/ 4532948 w 6322694"/>
                <a:gd name="connsiteY2955" fmla="*/ 298133 h 3341370"/>
                <a:gd name="connsiteX2956" fmla="*/ 4513898 w 6322694"/>
                <a:gd name="connsiteY2956" fmla="*/ 279083 h 3341370"/>
                <a:gd name="connsiteX2957" fmla="*/ 4513898 w 6322694"/>
                <a:gd name="connsiteY2957" fmla="*/ 279083 h 3341370"/>
                <a:gd name="connsiteX2958" fmla="*/ 4494848 w 6322694"/>
                <a:gd name="connsiteY2958" fmla="*/ 298133 h 3341370"/>
                <a:gd name="connsiteX2959" fmla="*/ 4494848 w 6322694"/>
                <a:gd name="connsiteY2959" fmla="*/ 298133 h 3341370"/>
                <a:gd name="connsiteX2960" fmla="*/ 4513898 w 6322694"/>
                <a:gd name="connsiteY2960" fmla="*/ 317183 h 3341370"/>
                <a:gd name="connsiteX2961" fmla="*/ 4561523 w 6322694"/>
                <a:gd name="connsiteY2961" fmla="*/ 317183 h 3341370"/>
                <a:gd name="connsiteX2962" fmla="*/ 4561523 w 6322694"/>
                <a:gd name="connsiteY2962" fmla="*/ 317183 h 3341370"/>
                <a:gd name="connsiteX2963" fmla="*/ 4580573 w 6322694"/>
                <a:gd name="connsiteY2963" fmla="*/ 298133 h 3341370"/>
                <a:gd name="connsiteX2964" fmla="*/ 4580573 w 6322694"/>
                <a:gd name="connsiteY2964" fmla="*/ 298133 h 3341370"/>
                <a:gd name="connsiteX2965" fmla="*/ 4561523 w 6322694"/>
                <a:gd name="connsiteY2965" fmla="*/ 279083 h 3341370"/>
                <a:gd name="connsiteX2966" fmla="*/ 4561523 w 6322694"/>
                <a:gd name="connsiteY2966" fmla="*/ 279083 h 3341370"/>
                <a:gd name="connsiteX2967" fmla="*/ 4542473 w 6322694"/>
                <a:gd name="connsiteY2967" fmla="*/ 298133 h 3341370"/>
                <a:gd name="connsiteX2968" fmla="*/ 4542473 w 6322694"/>
                <a:gd name="connsiteY2968" fmla="*/ 298133 h 3341370"/>
                <a:gd name="connsiteX2969" fmla="*/ 4561523 w 6322694"/>
                <a:gd name="connsiteY2969" fmla="*/ 317183 h 3341370"/>
                <a:gd name="connsiteX2970" fmla="*/ 4419600 w 6322694"/>
                <a:gd name="connsiteY2970" fmla="*/ 270510 h 3341370"/>
                <a:gd name="connsiteX2971" fmla="*/ 4419600 w 6322694"/>
                <a:gd name="connsiteY2971" fmla="*/ 270510 h 3341370"/>
                <a:gd name="connsiteX2972" fmla="*/ 4438650 w 6322694"/>
                <a:gd name="connsiteY2972" fmla="*/ 251460 h 3341370"/>
                <a:gd name="connsiteX2973" fmla="*/ 4438650 w 6322694"/>
                <a:gd name="connsiteY2973" fmla="*/ 251460 h 3341370"/>
                <a:gd name="connsiteX2974" fmla="*/ 4419600 w 6322694"/>
                <a:gd name="connsiteY2974" fmla="*/ 232410 h 3341370"/>
                <a:gd name="connsiteX2975" fmla="*/ 4419600 w 6322694"/>
                <a:gd name="connsiteY2975" fmla="*/ 232410 h 3341370"/>
                <a:gd name="connsiteX2976" fmla="*/ 4400550 w 6322694"/>
                <a:gd name="connsiteY2976" fmla="*/ 251460 h 3341370"/>
                <a:gd name="connsiteX2977" fmla="*/ 4400550 w 6322694"/>
                <a:gd name="connsiteY2977" fmla="*/ 251460 h 3341370"/>
                <a:gd name="connsiteX2978" fmla="*/ 4419600 w 6322694"/>
                <a:gd name="connsiteY2978" fmla="*/ 270510 h 3341370"/>
                <a:gd name="connsiteX2979" fmla="*/ 4467225 w 6322694"/>
                <a:gd name="connsiteY2979" fmla="*/ 270510 h 3341370"/>
                <a:gd name="connsiteX2980" fmla="*/ 4467225 w 6322694"/>
                <a:gd name="connsiteY2980" fmla="*/ 270510 h 3341370"/>
                <a:gd name="connsiteX2981" fmla="*/ 4486275 w 6322694"/>
                <a:gd name="connsiteY2981" fmla="*/ 251460 h 3341370"/>
                <a:gd name="connsiteX2982" fmla="*/ 4486275 w 6322694"/>
                <a:gd name="connsiteY2982" fmla="*/ 251460 h 3341370"/>
                <a:gd name="connsiteX2983" fmla="*/ 4467225 w 6322694"/>
                <a:gd name="connsiteY2983" fmla="*/ 232410 h 3341370"/>
                <a:gd name="connsiteX2984" fmla="*/ 4467225 w 6322694"/>
                <a:gd name="connsiteY2984" fmla="*/ 232410 h 3341370"/>
                <a:gd name="connsiteX2985" fmla="*/ 4448175 w 6322694"/>
                <a:gd name="connsiteY2985" fmla="*/ 251460 h 3341370"/>
                <a:gd name="connsiteX2986" fmla="*/ 4448175 w 6322694"/>
                <a:gd name="connsiteY2986" fmla="*/ 251460 h 3341370"/>
                <a:gd name="connsiteX2987" fmla="*/ 4467225 w 6322694"/>
                <a:gd name="connsiteY2987" fmla="*/ 270510 h 3341370"/>
                <a:gd name="connsiteX2988" fmla="*/ 4231005 w 6322694"/>
                <a:gd name="connsiteY2988" fmla="*/ 224790 h 3341370"/>
                <a:gd name="connsiteX2989" fmla="*/ 4232910 w 6322694"/>
                <a:gd name="connsiteY2989" fmla="*/ 224790 h 3341370"/>
                <a:gd name="connsiteX2990" fmla="*/ 4251960 w 6322694"/>
                <a:gd name="connsiteY2990" fmla="*/ 205740 h 3341370"/>
                <a:gd name="connsiteX2991" fmla="*/ 4251960 w 6322694"/>
                <a:gd name="connsiteY2991" fmla="*/ 205740 h 3341370"/>
                <a:gd name="connsiteX2992" fmla="*/ 4232910 w 6322694"/>
                <a:gd name="connsiteY2992" fmla="*/ 186690 h 3341370"/>
                <a:gd name="connsiteX2993" fmla="*/ 4231005 w 6322694"/>
                <a:gd name="connsiteY2993" fmla="*/ 186690 h 3341370"/>
                <a:gd name="connsiteX2994" fmla="*/ 4211955 w 6322694"/>
                <a:gd name="connsiteY2994" fmla="*/ 205740 h 3341370"/>
                <a:gd name="connsiteX2995" fmla="*/ 4211955 w 6322694"/>
                <a:gd name="connsiteY2995" fmla="*/ 205740 h 3341370"/>
                <a:gd name="connsiteX2996" fmla="*/ 4231005 w 6322694"/>
                <a:gd name="connsiteY2996" fmla="*/ 224790 h 3341370"/>
                <a:gd name="connsiteX2997" fmla="*/ 4279583 w 6322694"/>
                <a:gd name="connsiteY2997" fmla="*/ 224790 h 3341370"/>
                <a:gd name="connsiteX2998" fmla="*/ 4279583 w 6322694"/>
                <a:gd name="connsiteY2998" fmla="*/ 224790 h 3341370"/>
                <a:gd name="connsiteX2999" fmla="*/ 4298633 w 6322694"/>
                <a:gd name="connsiteY2999" fmla="*/ 205740 h 3341370"/>
                <a:gd name="connsiteX3000" fmla="*/ 4298633 w 6322694"/>
                <a:gd name="connsiteY3000" fmla="*/ 205740 h 3341370"/>
                <a:gd name="connsiteX3001" fmla="*/ 4279583 w 6322694"/>
                <a:gd name="connsiteY3001" fmla="*/ 186690 h 3341370"/>
                <a:gd name="connsiteX3002" fmla="*/ 4279583 w 6322694"/>
                <a:gd name="connsiteY3002" fmla="*/ 186690 h 3341370"/>
                <a:gd name="connsiteX3003" fmla="*/ 4260533 w 6322694"/>
                <a:gd name="connsiteY3003" fmla="*/ 205740 h 3341370"/>
                <a:gd name="connsiteX3004" fmla="*/ 4260533 w 6322694"/>
                <a:gd name="connsiteY3004" fmla="*/ 205740 h 3341370"/>
                <a:gd name="connsiteX3005" fmla="*/ 4279583 w 6322694"/>
                <a:gd name="connsiteY3005" fmla="*/ 224790 h 3341370"/>
                <a:gd name="connsiteX3006" fmla="*/ 4326255 w 6322694"/>
                <a:gd name="connsiteY3006" fmla="*/ 224790 h 3341370"/>
                <a:gd name="connsiteX3007" fmla="*/ 4326255 w 6322694"/>
                <a:gd name="connsiteY3007" fmla="*/ 224790 h 3341370"/>
                <a:gd name="connsiteX3008" fmla="*/ 4345305 w 6322694"/>
                <a:gd name="connsiteY3008" fmla="*/ 205740 h 3341370"/>
                <a:gd name="connsiteX3009" fmla="*/ 4345305 w 6322694"/>
                <a:gd name="connsiteY3009" fmla="*/ 205740 h 3341370"/>
                <a:gd name="connsiteX3010" fmla="*/ 4326255 w 6322694"/>
                <a:gd name="connsiteY3010" fmla="*/ 186690 h 3341370"/>
                <a:gd name="connsiteX3011" fmla="*/ 4326255 w 6322694"/>
                <a:gd name="connsiteY3011" fmla="*/ 186690 h 3341370"/>
                <a:gd name="connsiteX3012" fmla="*/ 4307205 w 6322694"/>
                <a:gd name="connsiteY3012" fmla="*/ 205740 h 3341370"/>
                <a:gd name="connsiteX3013" fmla="*/ 4307205 w 6322694"/>
                <a:gd name="connsiteY3013" fmla="*/ 205740 h 3341370"/>
                <a:gd name="connsiteX3014" fmla="*/ 4326255 w 6322694"/>
                <a:gd name="connsiteY3014" fmla="*/ 224790 h 3341370"/>
                <a:gd name="connsiteX3015" fmla="*/ 4373880 w 6322694"/>
                <a:gd name="connsiteY3015" fmla="*/ 224790 h 3341370"/>
                <a:gd name="connsiteX3016" fmla="*/ 4373880 w 6322694"/>
                <a:gd name="connsiteY3016" fmla="*/ 224790 h 3341370"/>
                <a:gd name="connsiteX3017" fmla="*/ 4392930 w 6322694"/>
                <a:gd name="connsiteY3017" fmla="*/ 205740 h 3341370"/>
                <a:gd name="connsiteX3018" fmla="*/ 4392930 w 6322694"/>
                <a:gd name="connsiteY3018" fmla="*/ 205740 h 3341370"/>
                <a:gd name="connsiteX3019" fmla="*/ 4373880 w 6322694"/>
                <a:gd name="connsiteY3019" fmla="*/ 186690 h 3341370"/>
                <a:gd name="connsiteX3020" fmla="*/ 4373880 w 6322694"/>
                <a:gd name="connsiteY3020" fmla="*/ 186690 h 3341370"/>
                <a:gd name="connsiteX3021" fmla="*/ 4354830 w 6322694"/>
                <a:gd name="connsiteY3021" fmla="*/ 205740 h 3341370"/>
                <a:gd name="connsiteX3022" fmla="*/ 4354830 w 6322694"/>
                <a:gd name="connsiteY3022" fmla="*/ 205740 h 3341370"/>
                <a:gd name="connsiteX3023" fmla="*/ 4373880 w 6322694"/>
                <a:gd name="connsiteY3023" fmla="*/ 224790 h 3341370"/>
                <a:gd name="connsiteX3024" fmla="*/ 4420553 w 6322694"/>
                <a:gd name="connsiteY3024" fmla="*/ 225743 h 3341370"/>
                <a:gd name="connsiteX3025" fmla="*/ 4420553 w 6322694"/>
                <a:gd name="connsiteY3025" fmla="*/ 225743 h 3341370"/>
                <a:gd name="connsiteX3026" fmla="*/ 4439603 w 6322694"/>
                <a:gd name="connsiteY3026" fmla="*/ 206693 h 3341370"/>
                <a:gd name="connsiteX3027" fmla="*/ 4439603 w 6322694"/>
                <a:gd name="connsiteY3027" fmla="*/ 206693 h 3341370"/>
                <a:gd name="connsiteX3028" fmla="*/ 4420553 w 6322694"/>
                <a:gd name="connsiteY3028" fmla="*/ 187643 h 3341370"/>
                <a:gd name="connsiteX3029" fmla="*/ 4420553 w 6322694"/>
                <a:gd name="connsiteY3029" fmla="*/ 187643 h 3341370"/>
                <a:gd name="connsiteX3030" fmla="*/ 4401503 w 6322694"/>
                <a:gd name="connsiteY3030" fmla="*/ 206693 h 3341370"/>
                <a:gd name="connsiteX3031" fmla="*/ 4401503 w 6322694"/>
                <a:gd name="connsiteY3031" fmla="*/ 206693 h 3341370"/>
                <a:gd name="connsiteX3032" fmla="*/ 4420553 w 6322694"/>
                <a:gd name="connsiteY3032" fmla="*/ 225743 h 3341370"/>
                <a:gd name="connsiteX3033" fmla="*/ 4468178 w 6322694"/>
                <a:gd name="connsiteY3033" fmla="*/ 225743 h 3341370"/>
                <a:gd name="connsiteX3034" fmla="*/ 4468178 w 6322694"/>
                <a:gd name="connsiteY3034" fmla="*/ 225743 h 3341370"/>
                <a:gd name="connsiteX3035" fmla="*/ 4487228 w 6322694"/>
                <a:gd name="connsiteY3035" fmla="*/ 206693 h 3341370"/>
                <a:gd name="connsiteX3036" fmla="*/ 4487228 w 6322694"/>
                <a:gd name="connsiteY3036" fmla="*/ 206693 h 3341370"/>
                <a:gd name="connsiteX3037" fmla="*/ 4468178 w 6322694"/>
                <a:gd name="connsiteY3037" fmla="*/ 187643 h 3341370"/>
                <a:gd name="connsiteX3038" fmla="*/ 4468178 w 6322694"/>
                <a:gd name="connsiteY3038" fmla="*/ 187643 h 3341370"/>
                <a:gd name="connsiteX3039" fmla="*/ 4449128 w 6322694"/>
                <a:gd name="connsiteY3039" fmla="*/ 206693 h 3341370"/>
                <a:gd name="connsiteX3040" fmla="*/ 4449128 w 6322694"/>
                <a:gd name="connsiteY3040" fmla="*/ 206693 h 3341370"/>
                <a:gd name="connsiteX3041" fmla="*/ 4468178 w 6322694"/>
                <a:gd name="connsiteY3041" fmla="*/ 225743 h 3341370"/>
                <a:gd name="connsiteX3042" fmla="*/ 4513898 w 6322694"/>
                <a:gd name="connsiteY3042" fmla="*/ 270510 h 3341370"/>
                <a:gd name="connsiteX3043" fmla="*/ 4513898 w 6322694"/>
                <a:gd name="connsiteY3043" fmla="*/ 270510 h 3341370"/>
                <a:gd name="connsiteX3044" fmla="*/ 4532948 w 6322694"/>
                <a:gd name="connsiteY3044" fmla="*/ 251460 h 3341370"/>
                <a:gd name="connsiteX3045" fmla="*/ 4532948 w 6322694"/>
                <a:gd name="connsiteY3045" fmla="*/ 251460 h 3341370"/>
                <a:gd name="connsiteX3046" fmla="*/ 4513898 w 6322694"/>
                <a:gd name="connsiteY3046" fmla="*/ 232410 h 3341370"/>
                <a:gd name="connsiteX3047" fmla="*/ 4513898 w 6322694"/>
                <a:gd name="connsiteY3047" fmla="*/ 232410 h 3341370"/>
                <a:gd name="connsiteX3048" fmla="*/ 4494848 w 6322694"/>
                <a:gd name="connsiteY3048" fmla="*/ 251460 h 3341370"/>
                <a:gd name="connsiteX3049" fmla="*/ 4494848 w 6322694"/>
                <a:gd name="connsiteY3049" fmla="*/ 251460 h 3341370"/>
                <a:gd name="connsiteX3050" fmla="*/ 4513898 w 6322694"/>
                <a:gd name="connsiteY3050" fmla="*/ 270510 h 3341370"/>
                <a:gd name="connsiteX3051" fmla="*/ 4561523 w 6322694"/>
                <a:gd name="connsiteY3051" fmla="*/ 270510 h 3341370"/>
                <a:gd name="connsiteX3052" fmla="*/ 4561523 w 6322694"/>
                <a:gd name="connsiteY3052" fmla="*/ 270510 h 3341370"/>
                <a:gd name="connsiteX3053" fmla="*/ 4580573 w 6322694"/>
                <a:gd name="connsiteY3053" fmla="*/ 251460 h 3341370"/>
                <a:gd name="connsiteX3054" fmla="*/ 4580573 w 6322694"/>
                <a:gd name="connsiteY3054" fmla="*/ 251460 h 3341370"/>
                <a:gd name="connsiteX3055" fmla="*/ 4561523 w 6322694"/>
                <a:gd name="connsiteY3055" fmla="*/ 232410 h 3341370"/>
                <a:gd name="connsiteX3056" fmla="*/ 4561523 w 6322694"/>
                <a:gd name="connsiteY3056" fmla="*/ 232410 h 3341370"/>
                <a:gd name="connsiteX3057" fmla="*/ 4542473 w 6322694"/>
                <a:gd name="connsiteY3057" fmla="*/ 251460 h 3341370"/>
                <a:gd name="connsiteX3058" fmla="*/ 4542473 w 6322694"/>
                <a:gd name="connsiteY3058" fmla="*/ 251460 h 3341370"/>
                <a:gd name="connsiteX3059" fmla="*/ 4561523 w 6322694"/>
                <a:gd name="connsiteY3059" fmla="*/ 270510 h 3341370"/>
                <a:gd name="connsiteX3060" fmla="*/ 4704398 w 6322694"/>
                <a:gd name="connsiteY3060" fmla="*/ 317183 h 3341370"/>
                <a:gd name="connsiteX3061" fmla="*/ 4704398 w 6322694"/>
                <a:gd name="connsiteY3061" fmla="*/ 317183 h 3341370"/>
                <a:gd name="connsiteX3062" fmla="*/ 4723448 w 6322694"/>
                <a:gd name="connsiteY3062" fmla="*/ 298133 h 3341370"/>
                <a:gd name="connsiteX3063" fmla="*/ 4723448 w 6322694"/>
                <a:gd name="connsiteY3063" fmla="*/ 298133 h 3341370"/>
                <a:gd name="connsiteX3064" fmla="*/ 4704398 w 6322694"/>
                <a:gd name="connsiteY3064" fmla="*/ 279083 h 3341370"/>
                <a:gd name="connsiteX3065" fmla="*/ 4704398 w 6322694"/>
                <a:gd name="connsiteY3065" fmla="*/ 279083 h 3341370"/>
                <a:gd name="connsiteX3066" fmla="*/ 4685348 w 6322694"/>
                <a:gd name="connsiteY3066" fmla="*/ 298133 h 3341370"/>
                <a:gd name="connsiteX3067" fmla="*/ 4685348 w 6322694"/>
                <a:gd name="connsiteY3067" fmla="*/ 298133 h 3341370"/>
                <a:gd name="connsiteX3068" fmla="*/ 4704398 w 6322694"/>
                <a:gd name="connsiteY3068" fmla="*/ 317183 h 3341370"/>
                <a:gd name="connsiteX3069" fmla="*/ 4656773 w 6322694"/>
                <a:gd name="connsiteY3069" fmla="*/ 317183 h 3341370"/>
                <a:gd name="connsiteX3070" fmla="*/ 4656773 w 6322694"/>
                <a:gd name="connsiteY3070" fmla="*/ 317183 h 3341370"/>
                <a:gd name="connsiteX3071" fmla="*/ 4675823 w 6322694"/>
                <a:gd name="connsiteY3071" fmla="*/ 298133 h 3341370"/>
                <a:gd name="connsiteX3072" fmla="*/ 4675823 w 6322694"/>
                <a:gd name="connsiteY3072" fmla="*/ 298133 h 3341370"/>
                <a:gd name="connsiteX3073" fmla="*/ 4656773 w 6322694"/>
                <a:gd name="connsiteY3073" fmla="*/ 279083 h 3341370"/>
                <a:gd name="connsiteX3074" fmla="*/ 4656773 w 6322694"/>
                <a:gd name="connsiteY3074" fmla="*/ 279083 h 3341370"/>
                <a:gd name="connsiteX3075" fmla="*/ 4637723 w 6322694"/>
                <a:gd name="connsiteY3075" fmla="*/ 298133 h 3341370"/>
                <a:gd name="connsiteX3076" fmla="*/ 4637723 w 6322694"/>
                <a:gd name="connsiteY3076" fmla="*/ 298133 h 3341370"/>
                <a:gd name="connsiteX3077" fmla="*/ 4656773 w 6322694"/>
                <a:gd name="connsiteY3077" fmla="*/ 317183 h 3341370"/>
                <a:gd name="connsiteX3078" fmla="*/ 4656773 w 6322694"/>
                <a:gd name="connsiteY3078" fmla="*/ 601028 h 3341370"/>
                <a:gd name="connsiteX3079" fmla="*/ 4656773 w 6322694"/>
                <a:gd name="connsiteY3079" fmla="*/ 601028 h 3341370"/>
                <a:gd name="connsiteX3080" fmla="*/ 4675823 w 6322694"/>
                <a:gd name="connsiteY3080" fmla="*/ 581978 h 3341370"/>
                <a:gd name="connsiteX3081" fmla="*/ 4675823 w 6322694"/>
                <a:gd name="connsiteY3081" fmla="*/ 581978 h 3341370"/>
                <a:gd name="connsiteX3082" fmla="*/ 4656773 w 6322694"/>
                <a:gd name="connsiteY3082" fmla="*/ 562928 h 3341370"/>
                <a:gd name="connsiteX3083" fmla="*/ 4656773 w 6322694"/>
                <a:gd name="connsiteY3083" fmla="*/ 562928 h 3341370"/>
                <a:gd name="connsiteX3084" fmla="*/ 4637723 w 6322694"/>
                <a:gd name="connsiteY3084" fmla="*/ 581978 h 3341370"/>
                <a:gd name="connsiteX3085" fmla="*/ 4637723 w 6322694"/>
                <a:gd name="connsiteY3085" fmla="*/ 581978 h 3341370"/>
                <a:gd name="connsiteX3086" fmla="*/ 4656773 w 6322694"/>
                <a:gd name="connsiteY3086" fmla="*/ 601028 h 3341370"/>
                <a:gd name="connsiteX3087" fmla="*/ 4704398 w 6322694"/>
                <a:gd name="connsiteY3087" fmla="*/ 601028 h 3341370"/>
                <a:gd name="connsiteX3088" fmla="*/ 4704398 w 6322694"/>
                <a:gd name="connsiteY3088" fmla="*/ 601028 h 3341370"/>
                <a:gd name="connsiteX3089" fmla="*/ 4723448 w 6322694"/>
                <a:gd name="connsiteY3089" fmla="*/ 581978 h 3341370"/>
                <a:gd name="connsiteX3090" fmla="*/ 4723448 w 6322694"/>
                <a:gd name="connsiteY3090" fmla="*/ 581978 h 3341370"/>
                <a:gd name="connsiteX3091" fmla="*/ 4704398 w 6322694"/>
                <a:gd name="connsiteY3091" fmla="*/ 562928 h 3341370"/>
                <a:gd name="connsiteX3092" fmla="*/ 4704398 w 6322694"/>
                <a:gd name="connsiteY3092" fmla="*/ 562928 h 3341370"/>
                <a:gd name="connsiteX3093" fmla="*/ 4685348 w 6322694"/>
                <a:gd name="connsiteY3093" fmla="*/ 581978 h 3341370"/>
                <a:gd name="connsiteX3094" fmla="*/ 4685348 w 6322694"/>
                <a:gd name="connsiteY3094" fmla="*/ 581978 h 3341370"/>
                <a:gd name="connsiteX3095" fmla="*/ 4704398 w 6322694"/>
                <a:gd name="connsiteY3095" fmla="*/ 601028 h 3341370"/>
                <a:gd name="connsiteX3096" fmla="*/ 4608195 w 6322694"/>
                <a:gd name="connsiteY3096" fmla="*/ 601028 h 3341370"/>
                <a:gd name="connsiteX3097" fmla="*/ 4610100 w 6322694"/>
                <a:gd name="connsiteY3097" fmla="*/ 601028 h 3341370"/>
                <a:gd name="connsiteX3098" fmla="*/ 4629150 w 6322694"/>
                <a:gd name="connsiteY3098" fmla="*/ 581978 h 3341370"/>
                <a:gd name="connsiteX3099" fmla="*/ 4629150 w 6322694"/>
                <a:gd name="connsiteY3099" fmla="*/ 581978 h 3341370"/>
                <a:gd name="connsiteX3100" fmla="*/ 4610100 w 6322694"/>
                <a:gd name="connsiteY3100" fmla="*/ 562928 h 3341370"/>
                <a:gd name="connsiteX3101" fmla="*/ 4608195 w 6322694"/>
                <a:gd name="connsiteY3101" fmla="*/ 562928 h 3341370"/>
                <a:gd name="connsiteX3102" fmla="*/ 4589145 w 6322694"/>
                <a:gd name="connsiteY3102" fmla="*/ 581978 h 3341370"/>
                <a:gd name="connsiteX3103" fmla="*/ 4589145 w 6322694"/>
                <a:gd name="connsiteY3103" fmla="*/ 581978 h 3341370"/>
                <a:gd name="connsiteX3104" fmla="*/ 4608195 w 6322694"/>
                <a:gd name="connsiteY3104" fmla="*/ 601028 h 3341370"/>
                <a:gd name="connsiteX3105" fmla="*/ 4561523 w 6322694"/>
                <a:gd name="connsiteY3105" fmla="*/ 601028 h 3341370"/>
                <a:gd name="connsiteX3106" fmla="*/ 4561523 w 6322694"/>
                <a:gd name="connsiteY3106" fmla="*/ 601028 h 3341370"/>
                <a:gd name="connsiteX3107" fmla="*/ 4580573 w 6322694"/>
                <a:gd name="connsiteY3107" fmla="*/ 581978 h 3341370"/>
                <a:gd name="connsiteX3108" fmla="*/ 4580573 w 6322694"/>
                <a:gd name="connsiteY3108" fmla="*/ 581978 h 3341370"/>
                <a:gd name="connsiteX3109" fmla="*/ 4561523 w 6322694"/>
                <a:gd name="connsiteY3109" fmla="*/ 562928 h 3341370"/>
                <a:gd name="connsiteX3110" fmla="*/ 4561523 w 6322694"/>
                <a:gd name="connsiteY3110" fmla="*/ 562928 h 3341370"/>
                <a:gd name="connsiteX3111" fmla="*/ 4542473 w 6322694"/>
                <a:gd name="connsiteY3111" fmla="*/ 581978 h 3341370"/>
                <a:gd name="connsiteX3112" fmla="*/ 4542473 w 6322694"/>
                <a:gd name="connsiteY3112" fmla="*/ 581978 h 3341370"/>
                <a:gd name="connsiteX3113" fmla="*/ 4561523 w 6322694"/>
                <a:gd name="connsiteY3113" fmla="*/ 601028 h 3341370"/>
                <a:gd name="connsiteX3114" fmla="*/ 4845368 w 6322694"/>
                <a:gd name="connsiteY3114" fmla="*/ 601028 h 3341370"/>
                <a:gd name="connsiteX3115" fmla="*/ 4845368 w 6322694"/>
                <a:gd name="connsiteY3115" fmla="*/ 601028 h 3341370"/>
                <a:gd name="connsiteX3116" fmla="*/ 4864418 w 6322694"/>
                <a:gd name="connsiteY3116" fmla="*/ 581978 h 3341370"/>
                <a:gd name="connsiteX3117" fmla="*/ 4864418 w 6322694"/>
                <a:gd name="connsiteY3117" fmla="*/ 581978 h 3341370"/>
                <a:gd name="connsiteX3118" fmla="*/ 4845368 w 6322694"/>
                <a:gd name="connsiteY3118" fmla="*/ 562928 h 3341370"/>
                <a:gd name="connsiteX3119" fmla="*/ 4845368 w 6322694"/>
                <a:gd name="connsiteY3119" fmla="*/ 562928 h 3341370"/>
                <a:gd name="connsiteX3120" fmla="*/ 4826318 w 6322694"/>
                <a:gd name="connsiteY3120" fmla="*/ 581978 h 3341370"/>
                <a:gd name="connsiteX3121" fmla="*/ 4826318 w 6322694"/>
                <a:gd name="connsiteY3121" fmla="*/ 581978 h 3341370"/>
                <a:gd name="connsiteX3122" fmla="*/ 4845368 w 6322694"/>
                <a:gd name="connsiteY3122" fmla="*/ 601028 h 3341370"/>
                <a:gd name="connsiteX3123" fmla="*/ 4751070 w 6322694"/>
                <a:gd name="connsiteY3123" fmla="*/ 601028 h 3341370"/>
                <a:gd name="connsiteX3124" fmla="*/ 4751070 w 6322694"/>
                <a:gd name="connsiteY3124" fmla="*/ 601028 h 3341370"/>
                <a:gd name="connsiteX3125" fmla="*/ 4770120 w 6322694"/>
                <a:gd name="connsiteY3125" fmla="*/ 581978 h 3341370"/>
                <a:gd name="connsiteX3126" fmla="*/ 4770120 w 6322694"/>
                <a:gd name="connsiteY3126" fmla="*/ 581978 h 3341370"/>
                <a:gd name="connsiteX3127" fmla="*/ 4751070 w 6322694"/>
                <a:gd name="connsiteY3127" fmla="*/ 562928 h 3341370"/>
                <a:gd name="connsiteX3128" fmla="*/ 4751070 w 6322694"/>
                <a:gd name="connsiteY3128" fmla="*/ 562928 h 3341370"/>
                <a:gd name="connsiteX3129" fmla="*/ 4732020 w 6322694"/>
                <a:gd name="connsiteY3129" fmla="*/ 581978 h 3341370"/>
                <a:gd name="connsiteX3130" fmla="*/ 4732020 w 6322694"/>
                <a:gd name="connsiteY3130" fmla="*/ 581978 h 3341370"/>
                <a:gd name="connsiteX3131" fmla="*/ 4751070 w 6322694"/>
                <a:gd name="connsiteY3131" fmla="*/ 601028 h 3341370"/>
                <a:gd name="connsiteX3132" fmla="*/ 4798695 w 6322694"/>
                <a:gd name="connsiteY3132" fmla="*/ 601028 h 3341370"/>
                <a:gd name="connsiteX3133" fmla="*/ 4798695 w 6322694"/>
                <a:gd name="connsiteY3133" fmla="*/ 601028 h 3341370"/>
                <a:gd name="connsiteX3134" fmla="*/ 4817745 w 6322694"/>
                <a:gd name="connsiteY3134" fmla="*/ 581978 h 3341370"/>
                <a:gd name="connsiteX3135" fmla="*/ 4817745 w 6322694"/>
                <a:gd name="connsiteY3135" fmla="*/ 581978 h 3341370"/>
                <a:gd name="connsiteX3136" fmla="*/ 4798695 w 6322694"/>
                <a:gd name="connsiteY3136" fmla="*/ 562928 h 3341370"/>
                <a:gd name="connsiteX3137" fmla="*/ 4798695 w 6322694"/>
                <a:gd name="connsiteY3137" fmla="*/ 562928 h 3341370"/>
                <a:gd name="connsiteX3138" fmla="*/ 4779645 w 6322694"/>
                <a:gd name="connsiteY3138" fmla="*/ 581978 h 3341370"/>
                <a:gd name="connsiteX3139" fmla="*/ 4779645 w 6322694"/>
                <a:gd name="connsiteY3139" fmla="*/ 581978 h 3341370"/>
                <a:gd name="connsiteX3140" fmla="*/ 4798695 w 6322694"/>
                <a:gd name="connsiteY3140" fmla="*/ 601028 h 3341370"/>
                <a:gd name="connsiteX3141" fmla="*/ 4325303 w 6322694"/>
                <a:gd name="connsiteY3141" fmla="*/ 601028 h 3341370"/>
                <a:gd name="connsiteX3142" fmla="*/ 4325303 w 6322694"/>
                <a:gd name="connsiteY3142" fmla="*/ 601028 h 3341370"/>
                <a:gd name="connsiteX3143" fmla="*/ 4344353 w 6322694"/>
                <a:gd name="connsiteY3143" fmla="*/ 581978 h 3341370"/>
                <a:gd name="connsiteX3144" fmla="*/ 4344353 w 6322694"/>
                <a:gd name="connsiteY3144" fmla="*/ 581978 h 3341370"/>
                <a:gd name="connsiteX3145" fmla="*/ 4325303 w 6322694"/>
                <a:gd name="connsiteY3145" fmla="*/ 562928 h 3341370"/>
                <a:gd name="connsiteX3146" fmla="*/ 4325303 w 6322694"/>
                <a:gd name="connsiteY3146" fmla="*/ 562928 h 3341370"/>
                <a:gd name="connsiteX3147" fmla="*/ 4306253 w 6322694"/>
                <a:gd name="connsiteY3147" fmla="*/ 581978 h 3341370"/>
                <a:gd name="connsiteX3148" fmla="*/ 4306253 w 6322694"/>
                <a:gd name="connsiteY3148" fmla="*/ 581978 h 3341370"/>
                <a:gd name="connsiteX3149" fmla="*/ 4325303 w 6322694"/>
                <a:gd name="connsiteY3149" fmla="*/ 601028 h 3341370"/>
                <a:gd name="connsiteX3150" fmla="*/ 4278630 w 6322694"/>
                <a:gd name="connsiteY3150" fmla="*/ 601028 h 3341370"/>
                <a:gd name="connsiteX3151" fmla="*/ 4278630 w 6322694"/>
                <a:gd name="connsiteY3151" fmla="*/ 601028 h 3341370"/>
                <a:gd name="connsiteX3152" fmla="*/ 4297680 w 6322694"/>
                <a:gd name="connsiteY3152" fmla="*/ 581978 h 3341370"/>
                <a:gd name="connsiteX3153" fmla="*/ 4297680 w 6322694"/>
                <a:gd name="connsiteY3153" fmla="*/ 581978 h 3341370"/>
                <a:gd name="connsiteX3154" fmla="*/ 4278630 w 6322694"/>
                <a:gd name="connsiteY3154" fmla="*/ 562928 h 3341370"/>
                <a:gd name="connsiteX3155" fmla="*/ 4278630 w 6322694"/>
                <a:gd name="connsiteY3155" fmla="*/ 562928 h 3341370"/>
                <a:gd name="connsiteX3156" fmla="*/ 4259580 w 6322694"/>
                <a:gd name="connsiteY3156" fmla="*/ 581978 h 3341370"/>
                <a:gd name="connsiteX3157" fmla="*/ 4259580 w 6322694"/>
                <a:gd name="connsiteY3157" fmla="*/ 581978 h 3341370"/>
                <a:gd name="connsiteX3158" fmla="*/ 4278630 w 6322694"/>
                <a:gd name="connsiteY3158" fmla="*/ 601028 h 3341370"/>
                <a:gd name="connsiteX3159" fmla="*/ 4230053 w 6322694"/>
                <a:gd name="connsiteY3159" fmla="*/ 601028 h 3341370"/>
                <a:gd name="connsiteX3160" fmla="*/ 4231958 w 6322694"/>
                <a:gd name="connsiteY3160" fmla="*/ 601028 h 3341370"/>
                <a:gd name="connsiteX3161" fmla="*/ 4251008 w 6322694"/>
                <a:gd name="connsiteY3161" fmla="*/ 581978 h 3341370"/>
                <a:gd name="connsiteX3162" fmla="*/ 4251008 w 6322694"/>
                <a:gd name="connsiteY3162" fmla="*/ 581978 h 3341370"/>
                <a:gd name="connsiteX3163" fmla="*/ 4231958 w 6322694"/>
                <a:gd name="connsiteY3163" fmla="*/ 562928 h 3341370"/>
                <a:gd name="connsiteX3164" fmla="*/ 4230053 w 6322694"/>
                <a:gd name="connsiteY3164" fmla="*/ 562928 h 3341370"/>
                <a:gd name="connsiteX3165" fmla="*/ 4211003 w 6322694"/>
                <a:gd name="connsiteY3165" fmla="*/ 581978 h 3341370"/>
                <a:gd name="connsiteX3166" fmla="*/ 4211003 w 6322694"/>
                <a:gd name="connsiteY3166" fmla="*/ 581978 h 3341370"/>
                <a:gd name="connsiteX3167" fmla="*/ 4230053 w 6322694"/>
                <a:gd name="connsiteY3167" fmla="*/ 601028 h 3341370"/>
                <a:gd name="connsiteX3168" fmla="*/ 4892993 w 6322694"/>
                <a:gd name="connsiteY3168" fmla="*/ 601028 h 3341370"/>
                <a:gd name="connsiteX3169" fmla="*/ 4892993 w 6322694"/>
                <a:gd name="connsiteY3169" fmla="*/ 601028 h 3341370"/>
                <a:gd name="connsiteX3170" fmla="*/ 4912043 w 6322694"/>
                <a:gd name="connsiteY3170" fmla="*/ 581978 h 3341370"/>
                <a:gd name="connsiteX3171" fmla="*/ 4912043 w 6322694"/>
                <a:gd name="connsiteY3171" fmla="*/ 581978 h 3341370"/>
                <a:gd name="connsiteX3172" fmla="*/ 4892993 w 6322694"/>
                <a:gd name="connsiteY3172" fmla="*/ 562928 h 3341370"/>
                <a:gd name="connsiteX3173" fmla="*/ 4892993 w 6322694"/>
                <a:gd name="connsiteY3173" fmla="*/ 562928 h 3341370"/>
                <a:gd name="connsiteX3174" fmla="*/ 4873943 w 6322694"/>
                <a:gd name="connsiteY3174" fmla="*/ 581978 h 3341370"/>
                <a:gd name="connsiteX3175" fmla="*/ 4873943 w 6322694"/>
                <a:gd name="connsiteY3175" fmla="*/ 581978 h 3341370"/>
                <a:gd name="connsiteX3176" fmla="*/ 4892993 w 6322694"/>
                <a:gd name="connsiteY3176" fmla="*/ 601028 h 3341370"/>
                <a:gd name="connsiteX3177" fmla="*/ 4467225 w 6322694"/>
                <a:gd name="connsiteY3177" fmla="*/ 601028 h 3341370"/>
                <a:gd name="connsiteX3178" fmla="*/ 4467225 w 6322694"/>
                <a:gd name="connsiteY3178" fmla="*/ 601028 h 3341370"/>
                <a:gd name="connsiteX3179" fmla="*/ 4486275 w 6322694"/>
                <a:gd name="connsiteY3179" fmla="*/ 581978 h 3341370"/>
                <a:gd name="connsiteX3180" fmla="*/ 4486275 w 6322694"/>
                <a:gd name="connsiteY3180" fmla="*/ 581978 h 3341370"/>
                <a:gd name="connsiteX3181" fmla="*/ 4467225 w 6322694"/>
                <a:gd name="connsiteY3181" fmla="*/ 562928 h 3341370"/>
                <a:gd name="connsiteX3182" fmla="*/ 4467225 w 6322694"/>
                <a:gd name="connsiteY3182" fmla="*/ 562928 h 3341370"/>
                <a:gd name="connsiteX3183" fmla="*/ 4448175 w 6322694"/>
                <a:gd name="connsiteY3183" fmla="*/ 581978 h 3341370"/>
                <a:gd name="connsiteX3184" fmla="*/ 4448175 w 6322694"/>
                <a:gd name="connsiteY3184" fmla="*/ 581978 h 3341370"/>
                <a:gd name="connsiteX3185" fmla="*/ 4467225 w 6322694"/>
                <a:gd name="connsiteY3185" fmla="*/ 601028 h 3341370"/>
                <a:gd name="connsiteX3186" fmla="*/ 4372928 w 6322694"/>
                <a:gd name="connsiteY3186" fmla="*/ 601028 h 3341370"/>
                <a:gd name="connsiteX3187" fmla="*/ 4372928 w 6322694"/>
                <a:gd name="connsiteY3187" fmla="*/ 601028 h 3341370"/>
                <a:gd name="connsiteX3188" fmla="*/ 4391978 w 6322694"/>
                <a:gd name="connsiteY3188" fmla="*/ 581978 h 3341370"/>
                <a:gd name="connsiteX3189" fmla="*/ 4391978 w 6322694"/>
                <a:gd name="connsiteY3189" fmla="*/ 581978 h 3341370"/>
                <a:gd name="connsiteX3190" fmla="*/ 4372928 w 6322694"/>
                <a:gd name="connsiteY3190" fmla="*/ 562928 h 3341370"/>
                <a:gd name="connsiteX3191" fmla="*/ 4372928 w 6322694"/>
                <a:gd name="connsiteY3191" fmla="*/ 562928 h 3341370"/>
                <a:gd name="connsiteX3192" fmla="*/ 4353878 w 6322694"/>
                <a:gd name="connsiteY3192" fmla="*/ 581978 h 3341370"/>
                <a:gd name="connsiteX3193" fmla="*/ 4353878 w 6322694"/>
                <a:gd name="connsiteY3193" fmla="*/ 581978 h 3341370"/>
                <a:gd name="connsiteX3194" fmla="*/ 4372928 w 6322694"/>
                <a:gd name="connsiteY3194" fmla="*/ 601028 h 3341370"/>
                <a:gd name="connsiteX3195" fmla="*/ 4513898 w 6322694"/>
                <a:gd name="connsiteY3195" fmla="*/ 601028 h 3341370"/>
                <a:gd name="connsiteX3196" fmla="*/ 4513898 w 6322694"/>
                <a:gd name="connsiteY3196" fmla="*/ 601028 h 3341370"/>
                <a:gd name="connsiteX3197" fmla="*/ 4532948 w 6322694"/>
                <a:gd name="connsiteY3197" fmla="*/ 581978 h 3341370"/>
                <a:gd name="connsiteX3198" fmla="*/ 4532948 w 6322694"/>
                <a:gd name="connsiteY3198" fmla="*/ 581978 h 3341370"/>
                <a:gd name="connsiteX3199" fmla="*/ 4513898 w 6322694"/>
                <a:gd name="connsiteY3199" fmla="*/ 562928 h 3341370"/>
                <a:gd name="connsiteX3200" fmla="*/ 4513898 w 6322694"/>
                <a:gd name="connsiteY3200" fmla="*/ 562928 h 3341370"/>
                <a:gd name="connsiteX3201" fmla="*/ 4494848 w 6322694"/>
                <a:gd name="connsiteY3201" fmla="*/ 581978 h 3341370"/>
                <a:gd name="connsiteX3202" fmla="*/ 4494848 w 6322694"/>
                <a:gd name="connsiteY3202" fmla="*/ 581978 h 3341370"/>
                <a:gd name="connsiteX3203" fmla="*/ 4513898 w 6322694"/>
                <a:gd name="connsiteY3203" fmla="*/ 601028 h 3341370"/>
                <a:gd name="connsiteX3204" fmla="*/ 4419600 w 6322694"/>
                <a:gd name="connsiteY3204" fmla="*/ 601028 h 3341370"/>
                <a:gd name="connsiteX3205" fmla="*/ 4419600 w 6322694"/>
                <a:gd name="connsiteY3205" fmla="*/ 601028 h 3341370"/>
                <a:gd name="connsiteX3206" fmla="*/ 4438650 w 6322694"/>
                <a:gd name="connsiteY3206" fmla="*/ 581978 h 3341370"/>
                <a:gd name="connsiteX3207" fmla="*/ 4438650 w 6322694"/>
                <a:gd name="connsiteY3207" fmla="*/ 581978 h 3341370"/>
                <a:gd name="connsiteX3208" fmla="*/ 4419600 w 6322694"/>
                <a:gd name="connsiteY3208" fmla="*/ 562928 h 3341370"/>
                <a:gd name="connsiteX3209" fmla="*/ 4419600 w 6322694"/>
                <a:gd name="connsiteY3209" fmla="*/ 562928 h 3341370"/>
                <a:gd name="connsiteX3210" fmla="*/ 4400550 w 6322694"/>
                <a:gd name="connsiteY3210" fmla="*/ 581978 h 3341370"/>
                <a:gd name="connsiteX3211" fmla="*/ 4400550 w 6322694"/>
                <a:gd name="connsiteY3211" fmla="*/ 581978 h 3341370"/>
                <a:gd name="connsiteX3212" fmla="*/ 4419600 w 6322694"/>
                <a:gd name="connsiteY3212" fmla="*/ 601028 h 3341370"/>
                <a:gd name="connsiteX3213" fmla="*/ 5223510 w 6322694"/>
                <a:gd name="connsiteY3213" fmla="*/ 554355 h 3341370"/>
                <a:gd name="connsiteX3214" fmla="*/ 5223510 w 6322694"/>
                <a:gd name="connsiteY3214" fmla="*/ 554355 h 3341370"/>
                <a:gd name="connsiteX3215" fmla="*/ 5242560 w 6322694"/>
                <a:gd name="connsiteY3215" fmla="*/ 535305 h 3341370"/>
                <a:gd name="connsiteX3216" fmla="*/ 5242560 w 6322694"/>
                <a:gd name="connsiteY3216" fmla="*/ 535305 h 3341370"/>
                <a:gd name="connsiteX3217" fmla="*/ 5223510 w 6322694"/>
                <a:gd name="connsiteY3217" fmla="*/ 516255 h 3341370"/>
                <a:gd name="connsiteX3218" fmla="*/ 5223510 w 6322694"/>
                <a:gd name="connsiteY3218" fmla="*/ 516255 h 3341370"/>
                <a:gd name="connsiteX3219" fmla="*/ 5204460 w 6322694"/>
                <a:gd name="connsiteY3219" fmla="*/ 535305 h 3341370"/>
                <a:gd name="connsiteX3220" fmla="*/ 5204460 w 6322694"/>
                <a:gd name="connsiteY3220" fmla="*/ 535305 h 3341370"/>
                <a:gd name="connsiteX3221" fmla="*/ 5223510 w 6322694"/>
                <a:gd name="connsiteY3221" fmla="*/ 554355 h 3341370"/>
                <a:gd name="connsiteX3222" fmla="*/ 5082540 w 6322694"/>
                <a:gd name="connsiteY3222" fmla="*/ 554355 h 3341370"/>
                <a:gd name="connsiteX3223" fmla="*/ 5082540 w 6322694"/>
                <a:gd name="connsiteY3223" fmla="*/ 554355 h 3341370"/>
                <a:gd name="connsiteX3224" fmla="*/ 5101590 w 6322694"/>
                <a:gd name="connsiteY3224" fmla="*/ 535305 h 3341370"/>
                <a:gd name="connsiteX3225" fmla="*/ 5101590 w 6322694"/>
                <a:gd name="connsiteY3225" fmla="*/ 535305 h 3341370"/>
                <a:gd name="connsiteX3226" fmla="*/ 5082540 w 6322694"/>
                <a:gd name="connsiteY3226" fmla="*/ 516255 h 3341370"/>
                <a:gd name="connsiteX3227" fmla="*/ 5082540 w 6322694"/>
                <a:gd name="connsiteY3227" fmla="*/ 516255 h 3341370"/>
                <a:gd name="connsiteX3228" fmla="*/ 5063490 w 6322694"/>
                <a:gd name="connsiteY3228" fmla="*/ 535305 h 3341370"/>
                <a:gd name="connsiteX3229" fmla="*/ 5063490 w 6322694"/>
                <a:gd name="connsiteY3229" fmla="*/ 535305 h 3341370"/>
                <a:gd name="connsiteX3230" fmla="*/ 5082540 w 6322694"/>
                <a:gd name="connsiteY3230" fmla="*/ 554355 h 3341370"/>
                <a:gd name="connsiteX3231" fmla="*/ 5035868 w 6322694"/>
                <a:gd name="connsiteY3231" fmla="*/ 554355 h 3341370"/>
                <a:gd name="connsiteX3232" fmla="*/ 5035868 w 6322694"/>
                <a:gd name="connsiteY3232" fmla="*/ 554355 h 3341370"/>
                <a:gd name="connsiteX3233" fmla="*/ 5054918 w 6322694"/>
                <a:gd name="connsiteY3233" fmla="*/ 535305 h 3341370"/>
                <a:gd name="connsiteX3234" fmla="*/ 5054918 w 6322694"/>
                <a:gd name="connsiteY3234" fmla="*/ 535305 h 3341370"/>
                <a:gd name="connsiteX3235" fmla="*/ 5035868 w 6322694"/>
                <a:gd name="connsiteY3235" fmla="*/ 516255 h 3341370"/>
                <a:gd name="connsiteX3236" fmla="*/ 5035868 w 6322694"/>
                <a:gd name="connsiteY3236" fmla="*/ 516255 h 3341370"/>
                <a:gd name="connsiteX3237" fmla="*/ 5016818 w 6322694"/>
                <a:gd name="connsiteY3237" fmla="*/ 535305 h 3341370"/>
                <a:gd name="connsiteX3238" fmla="*/ 5016818 w 6322694"/>
                <a:gd name="connsiteY3238" fmla="*/ 535305 h 3341370"/>
                <a:gd name="connsiteX3239" fmla="*/ 5035868 w 6322694"/>
                <a:gd name="connsiteY3239" fmla="*/ 554355 h 3341370"/>
                <a:gd name="connsiteX3240" fmla="*/ 5130165 w 6322694"/>
                <a:gd name="connsiteY3240" fmla="*/ 554355 h 3341370"/>
                <a:gd name="connsiteX3241" fmla="*/ 5130165 w 6322694"/>
                <a:gd name="connsiteY3241" fmla="*/ 554355 h 3341370"/>
                <a:gd name="connsiteX3242" fmla="*/ 5149215 w 6322694"/>
                <a:gd name="connsiteY3242" fmla="*/ 535305 h 3341370"/>
                <a:gd name="connsiteX3243" fmla="*/ 5149215 w 6322694"/>
                <a:gd name="connsiteY3243" fmla="*/ 535305 h 3341370"/>
                <a:gd name="connsiteX3244" fmla="*/ 5130165 w 6322694"/>
                <a:gd name="connsiteY3244" fmla="*/ 516255 h 3341370"/>
                <a:gd name="connsiteX3245" fmla="*/ 5130165 w 6322694"/>
                <a:gd name="connsiteY3245" fmla="*/ 516255 h 3341370"/>
                <a:gd name="connsiteX3246" fmla="*/ 5111115 w 6322694"/>
                <a:gd name="connsiteY3246" fmla="*/ 535305 h 3341370"/>
                <a:gd name="connsiteX3247" fmla="*/ 5111115 w 6322694"/>
                <a:gd name="connsiteY3247" fmla="*/ 535305 h 3341370"/>
                <a:gd name="connsiteX3248" fmla="*/ 5130165 w 6322694"/>
                <a:gd name="connsiteY3248" fmla="*/ 554355 h 3341370"/>
                <a:gd name="connsiteX3249" fmla="*/ 5176838 w 6322694"/>
                <a:gd name="connsiteY3249" fmla="*/ 554355 h 3341370"/>
                <a:gd name="connsiteX3250" fmla="*/ 5176838 w 6322694"/>
                <a:gd name="connsiteY3250" fmla="*/ 554355 h 3341370"/>
                <a:gd name="connsiteX3251" fmla="*/ 5195888 w 6322694"/>
                <a:gd name="connsiteY3251" fmla="*/ 535305 h 3341370"/>
                <a:gd name="connsiteX3252" fmla="*/ 5195888 w 6322694"/>
                <a:gd name="connsiteY3252" fmla="*/ 535305 h 3341370"/>
                <a:gd name="connsiteX3253" fmla="*/ 5176838 w 6322694"/>
                <a:gd name="connsiteY3253" fmla="*/ 516255 h 3341370"/>
                <a:gd name="connsiteX3254" fmla="*/ 5176838 w 6322694"/>
                <a:gd name="connsiteY3254" fmla="*/ 516255 h 3341370"/>
                <a:gd name="connsiteX3255" fmla="*/ 5157788 w 6322694"/>
                <a:gd name="connsiteY3255" fmla="*/ 535305 h 3341370"/>
                <a:gd name="connsiteX3256" fmla="*/ 5157788 w 6322694"/>
                <a:gd name="connsiteY3256" fmla="*/ 535305 h 3341370"/>
                <a:gd name="connsiteX3257" fmla="*/ 5176838 w 6322694"/>
                <a:gd name="connsiteY3257" fmla="*/ 554355 h 3341370"/>
                <a:gd name="connsiteX3258" fmla="*/ 4986338 w 6322694"/>
                <a:gd name="connsiteY3258" fmla="*/ 554355 h 3341370"/>
                <a:gd name="connsiteX3259" fmla="*/ 4988243 w 6322694"/>
                <a:gd name="connsiteY3259" fmla="*/ 554355 h 3341370"/>
                <a:gd name="connsiteX3260" fmla="*/ 5007293 w 6322694"/>
                <a:gd name="connsiteY3260" fmla="*/ 535305 h 3341370"/>
                <a:gd name="connsiteX3261" fmla="*/ 5007293 w 6322694"/>
                <a:gd name="connsiteY3261" fmla="*/ 535305 h 3341370"/>
                <a:gd name="connsiteX3262" fmla="*/ 4988243 w 6322694"/>
                <a:gd name="connsiteY3262" fmla="*/ 516255 h 3341370"/>
                <a:gd name="connsiteX3263" fmla="*/ 4986338 w 6322694"/>
                <a:gd name="connsiteY3263" fmla="*/ 516255 h 3341370"/>
                <a:gd name="connsiteX3264" fmla="*/ 4967288 w 6322694"/>
                <a:gd name="connsiteY3264" fmla="*/ 535305 h 3341370"/>
                <a:gd name="connsiteX3265" fmla="*/ 4967288 w 6322694"/>
                <a:gd name="connsiteY3265" fmla="*/ 535305 h 3341370"/>
                <a:gd name="connsiteX3266" fmla="*/ 4986338 w 6322694"/>
                <a:gd name="connsiteY3266" fmla="*/ 554355 h 3341370"/>
                <a:gd name="connsiteX3267" fmla="*/ 5649278 w 6322694"/>
                <a:gd name="connsiteY3267" fmla="*/ 646748 h 3341370"/>
                <a:gd name="connsiteX3268" fmla="*/ 5649278 w 6322694"/>
                <a:gd name="connsiteY3268" fmla="*/ 646748 h 3341370"/>
                <a:gd name="connsiteX3269" fmla="*/ 5668328 w 6322694"/>
                <a:gd name="connsiteY3269" fmla="*/ 627698 h 3341370"/>
                <a:gd name="connsiteX3270" fmla="*/ 5668328 w 6322694"/>
                <a:gd name="connsiteY3270" fmla="*/ 627698 h 3341370"/>
                <a:gd name="connsiteX3271" fmla="*/ 5649278 w 6322694"/>
                <a:gd name="connsiteY3271" fmla="*/ 608648 h 3341370"/>
                <a:gd name="connsiteX3272" fmla="*/ 5649278 w 6322694"/>
                <a:gd name="connsiteY3272" fmla="*/ 608648 h 3341370"/>
                <a:gd name="connsiteX3273" fmla="*/ 5630228 w 6322694"/>
                <a:gd name="connsiteY3273" fmla="*/ 627698 h 3341370"/>
                <a:gd name="connsiteX3274" fmla="*/ 5630228 w 6322694"/>
                <a:gd name="connsiteY3274" fmla="*/ 627698 h 3341370"/>
                <a:gd name="connsiteX3275" fmla="*/ 5649278 w 6322694"/>
                <a:gd name="connsiteY3275" fmla="*/ 646748 h 3341370"/>
                <a:gd name="connsiteX3276" fmla="*/ 5694045 w 6322694"/>
                <a:gd name="connsiteY3276" fmla="*/ 646748 h 3341370"/>
                <a:gd name="connsiteX3277" fmla="*/ 5694045 w 6322694"/>
                <a:gd name="connsiteY3277" fmla="*/ 646748 h 3341370"/>
                <a:gd name="connsiteX3278" fmla="*/ 5713095 w 6322694"/>
                <a:gd name="connsiteY3278" fmla="*/ 627698 h 3341370"/>
                <a:gd name="connsiteX3279" fmla="*/ 5713095 w 6322694"/>
                <a:gd name="connsiteY3279" fmla="*/ 627698 h 3341370"/>
                <a:gd name="connsiteX3280" fmla="*/ 5694045 w 6322694"/>
                <a:gd name="connsiteY3280" fmla="*/ 608648 h 3341370"/>
                <a:gd name="connsiteX3281" fmla="*/ 5694045 w 6322694"/>
                <a:gd name="connsiteY3281" fmla="*/ 608648 h 3341370"/>
                <a:gd name="connsiteX3282" fmla="*/ 5674995 w 6322694"/>
                <a:gd name="connsiteY3282" fmla="*/ 627698 h 3341370"/>
                <a:gd name="connsiteX3283" fmla="*/ 5674995 w 6322694"/>
                <a:gd name="connsiteY3283" fmla="*/ 627698 h 3341370"/>
                <a:gd name="connsiteX3284" fmla="*/ 5694045 w 6322694"/>
                <a:gd name="connsiteY3284" fmla="*/ 646748 h 3341370"/>
                <a:gd name="connsiteX3285" fmla="*/ 5651183 w 6322694"/>
                <a:gd name="connsiteY3285" fmla="*/ 692468 h 3341370"/>
                <a:gd name="connsiteX3286" fmla="*/ 5651183 w 6322694"/>
                <a:gd name="connsiteY3286" fmla="*/ 692468 h 3341370"/>
                <a:gd name="connsiteX3287" fmla="*/ 5670233 w 6322694"/>
                <a:gd name="connsiteY3287" fmla="*/ 673418 h 3341370"/>
                <a:gd name="connsiteX3288" fmla="*/ 5670233 w 6322694"/>
                <a:gd name="connsiteY3288" fmla="*/ 673418 h 3341370"/>
                <a:gd name="connsiteX3289" fmla="*/ 5651183 w 6322694"/>
                <a:gd name="connsiteY3289" fmla="*/ 654368 h 3341370"/>
                <a:gd name="connsiteX3290" fmla="*/ 5651183 w 6322694"/>
                <a:gd name="connsiteY3290" fmla="*/ 654368 h 3341370"/>
                <a:gd name="connsiteX3291" fmla="*/ 5632133 w 6322694"/>
                <a:gd name="connsiteY3291" fmla="*/ 673418 h 3341370"/>
                <a:gd name="connsiteX3292" fmla="*/ 5632133 w 6322694"/>
                <a:gd name="connsiteY3292" fmla="*/ 673418 h 3341370"/>
                <a:gd name="connsiteX3293" fmla="*/ 5651183 w 6322694"/>
                <a:gd name="connsiteY3293" fmla="*/ 692468 h 3341370"/>
                <a:gd name="connsiteX3294" fmla="*/ 5694998 w 6322694"/>
                <a:gd name="connsiteY3294" fmla="*/ 692468 h 3341370"/>
                <a:gd name="connsiteX3295" fmla="*/ 5694998 w 6322694"/>
                <a:gd name="connsiteY3295" fmla="*/ 692468 h 3341370"/>
                <a:gd name="connsiteX3296" fmla="*/ 5714048 w 6322694"/>
                <a:gd name="connsiteY3296" fmla="*/ 673418 h 3341370"/>
                <a:gd name="connsiteX3297" fmla="*/ 5714048 w 6322694"/>
                <a:gd name="connsiteY3297" fmla="*/ 673418 h 3341370"/>
                <a:gd name="connsiteX3298" fmla="*/ 5694998 w 6322694"/>
                <a:gd name="connsiteY3298" fmla="*/ 654368 h 3341370"/>
                <a:gd name="connsiteX3299" fmla="*/ 5694998 w 6322694"/>
                <a:gd name="connsiteY3299" fmla="*/ 654368 h 3341370"/>
                <a:gd name="connsiteX3300" fmla="*/ 5675948 w 6322694"/>
                <a:gd name="connsiteY3300" fmla="*/ 673418 h 3341370"/>
                <a:gd name="connsiteX3301" fmla="*/ 5675948 w 6322694"/>
                <a:gd name="connsiteY3301" fmla="*/ 673418 h 3341370"/>
                <a:gd name="connsiteX3302" fmla="*/ 5694998 w 6322694"/>
                <a:gd name="connsiteY3302" fmla="*/ 692468 h 3341370"/>
                <a:gd name="connsiteX3303" fmla="*/ 5694998 w 6322694"/>
                <a:gd name="connsiteY3303" fmla="*/ 739140 h 3341370"/>
                <a:gd name="connsiteX3304" fmla="*/ 5694998 w 6322694"/>
                <a:gd name="connsiteY3304" fmla="*/ 739140 h 3341370"/>
                <a:gd name="connsiteX3305" fmla="*/ 5714048 w 6322694"/>
                <a:gd name="connsiteY3305" fmla="*/ 720090 h 3341370"/>
                <a:gd name="connsiteX3306" fmla="*/ 5714048 w 6322694"/>
                <a:gd name="connsiteY3306" fmla="*/ 720090 h 3341370"/>
                <a:gd name="connsiteX3307" fmla="*/ 5694998 w 6322694"/>
                <a:gd name="connsiteY3307" fmla="*/ 701040 h 3341370"/>
                <a:gd name="connsiteX3308" fmla="*/ 5694998 w 6322694"/>
                <a:gd name="connsiteY3308" fmla="*/ 701040 h 3341370"/>
                <a:gd name="connsiteX3309" fmla="*/ 5675948 w 6322694"/>
                <a:gd name="connsiteY3309" fmla="*/ 720090 h 3341370"/>
                <a:gd name="connsiteX3310" fmla="*/ 5675948 w 6322694"/>
                <a:gd name="connsiteY3310" fmla="*/ 720090 h 3341370"/>
                <a:gd name="connsiteX3311" fmla="*/ 5694998 w 6322694"/>
                <a:gd name="connsiteY3311" fmla="*/ 739140 h 3341370"/>
                <a:gd name="connsiteX3312" fmla="*/ 5649278 w 6322694"/>
                <a:gd name="connsiteY3312" fmla="*/ 598170 h 3341370"/>
                <a:gd name="connsiteX3313" fmla="*/ 5649278 w 6322694"/>
                <a:gd name="connsiteY3313" fmla="*/ 598170 h 3341370"/>
                <a:gd name="connsiteX3314" fmla="*/ 5668328 w 6322694"/>
                <a:gd name="connsiteY3314" fmla="*/ 579120 h 3341370"/>
                <a:gd name="connsiteX3315" fmla="*/ 5668328 w 6322694"/>
                <a:gd name="connsiteY3315" fmla="*/ 579120 h 3341370"/>
                <a:gd name="connsiteX3316" fmla="*/ 5649278 w 6322694"/>
                <a:gd name="connsiteY3316" fmla="*/ 560070 h 3341370"/>
                <a:gd name="connsiteX3317" fmla="*/ 5649278 w 6322694"/>
                <a:gd name="connsiteY3317" fmla="*/ 560070 h 3341370"/>
                <a:gd name="connsiteX3318" fmla="*/ 5630228 w 6322694"/>
                <a:gd name="connsiteY3318" fmla="*/ 579120 h 3341370"/>
                <a:gd name="connsiteX3319" fmla="*/ 5630228 w 6322694"/>
                <a:gd name="connsiteY3319" fmla="*/ 579120 h 3341370"/>
                <a:gd name="connsiteX3320" fmla="*/ 5649278 w 6322694"/>
                <a:gd name="connsiteY3320" fmla="*/ 598170 h 3341370"/>
                <a:gd name="connsiteX3321" fmla="*/ 4230053 w 6322694"/>
                <a:gd name="connsiteY3321" fmla="*/ 647700 h 3341370"/>
                <a:gd name="connsiteX3322" fmla="*/ 4231958 w 6322694"/>
                <a:gd name="connsiteY3322" fmla="*/ 647700 h 3341370"/>
                <a:gd name="connsiteX3323" fmla="*/ 4251008 w 6322694"/>
                <a:gd name="connsiteY3323" fmla="*/ 628650 h 3341370"/>
                <a:gd name="connsiteX3324" fmla="*/ 4251008 w 6322694"/>
                <a:gd name="connsiteY3324" fmla="*/ 628650 h 3341370"/>
                <a:gd name="connsiteX3325" fmla="*/ 4231958 w 6322694"/>
                <a:gd name="connsiteY3325" fmla="*/ 609600 h 3341370"/>
                <a:gd name="connsiteX3326" fmla="*/ 4230053 w 6322694"/>
                <a:gd name="connsiteY3326" fmla="*/ 609600 h 3341370"/>
                <a:gd name="connsiteX3327" fmla="*/ 4211003 w 6322694"/>
                <a:gd name="connsiteY3327" fmla="*/ 628650 h 3341370"/>
                <a:gd name="connsiteX3328" fmla="*/ 4211003 w 6322694"/>
                <a:gd name="connsiteY3328" fmla="*/ 628650 h 3341370"/>
                <a:gd name="connsiteX3329" fmla="*/ 4230053 w 6322694"/>
                <a:gd name="connsiteY3329" fmla="*/ 647700 h 3341370"/>
                <a:gd name="connsiteX3330" fmla="*/ 4751070 w 6322694"/>
                <a:gd name="connsiteY3330" fmla="*/ 647700 h 3341370"/>
                <a:gd name="connsiteX3331" fmla="*/ 4751070 w 6322694"/>
                <a:gd name="connsiteY3331" fmla="*/ 647700 h 3341370"/>
                <a:gd name="connsiteX3332" fmla="*/ 4770120 w 6322694"/>
                <a:gd name="connsiteY3332" fmla="*/ 628650 h 3341370"/>
                <a:gd name="connsiteX3333" fmla="*/ 4770120 w 6322694"/>
                <a:gd name="connsiteY3333" fmla="*/ 628650 h 3341370"/>
                <a:gd name="connsiteX3334" fmla="*/ 4751070 w 6322694"/>
                <a:gd name="connsiteY3334" fmla="*/ 609600 h 3341370"/>
                <a:gd name="connsiteX3335" fmla="*/ 4751070 w 6322694"/>
                <a:gd name="connsiteY3335" fmla="*/ 609600 h 3341370"/>
                <a:gd name="connsiteX3336" fmla="*/ 4732020 w 6322694"/>
                <a:gd name="connsiteY3336" fmla="*/ 628650 h 3341370"/>
                <a:gd name="connsiteX3337" fmla="*/ 4732020 w 6322694"/>
                <a:gd name="connsiteY3337" fmla="*/ 628650 h 3341370"/>
                <a:gd name="connsiteX3338" fmla="*/ 4751070 w 6322694"/>
                <a:gd name="connsiteY3338" fmla="*/ 647700 h 3341370"/>
                <a:gd name="connsiteX3339" fmla="*/ 4798695 w 6322694"/>
                <a:gd name="connsiteY3339" fmla="*/ 647700 h 3341370"/>
                <a:gd name="connsiteX3340" fmla="*/ 4798695 w 6322694"/>
                <a:gd name="connsiteY3340" fmla="*/ 647700 h 3341370"/>
                <a:gd name="connsiteX3341" fmla="*/ 4817745 w 6322694"/>
                <a:gd name="connsiteY3341" fmla="*/ 628650 h 3341370"/>
                <a:gd name="connsiteX3342" fmla="*/ 4817745 w 6322694"/>
                <a:gd name="connsiteY3342" fmla="*/ 628650 h 3341370"/>
                <a:gd name="connsiteX3343" fmla="*/ 4798695 w 6322694"/>
                <a:gd name="connsiteY3343" fmla="*/ 609600 h 3341370"/>
                <a:gd name="connsiteX3344" fmla="*/ 4798695 w 6322694"/>
                <a:gd name="connsiteY3344" fmla="*/ 609600 h 3341370"/>
                <a:gd name="connsiteX3345" fmla="*/ 4779645 w 6322694"/>
                <a:gd name="connsiteY3345" fmla="*/ 628650 h 3341370"/>
                <a:gd name="connsiteX3346" fmla="*/ 4779645 w 6322694"/>
                <a:gd name="connsiteY3346" fmla="*/ 628650 h 3341370"/>
                <a:gd name="connsiteX3347" fmla="*/ 4798695 w 6322694"/>
                <a:gd name="connsiteY3347" fmla="*/ 647700 h 3341370"/>
                <a:gd name="connsiteX3348" fmla="*/ 4656773 w 6322694"/>
                <a:gd name="connsiteY3348" fmla="*/ 647700 h 3341370"/>
                <a:gd name="connsiteX3349" fmla="*/ 4656773 w 6322694"/>
                <a:gd name="connsiteY3349" fmla="*/ 647700 h 3341370"/>
                <a:gd name="connsiteX3350" fmla="*/ 4675823 w 6322694"/>
                <a:gd name="connsiteY3350" fmla="*/ 628650 h 3341370"/>
                <a:gd name="connsiteX3351" fmla="*/ 4675823 w 6322694"/>
                <a:gd name="connsiteY3351" fmla="*/ 628650 h 3341370"/>
                <a:gd name="connsiteX3352" fmla="*/ 4656773 w 6322694"/>
                <a:gd name="connsiteY3352" fmla="*/ 609600 h 3341370"/>
                <a:gd name="connsiteX3353" fmla="*/ 4656773 w 6322694"/>
                <a:gd name="connsiteY3353" fmla="*/ 609600 h 3341370"/>
                <a:gd name="connsiteX3354" fmla="*/ 4637723 w 6322694"/>
                <a:gd name="connsiteY3354" fmla="*/ 628650 h 3341370"/>
                <a:gd name="connsiteX3355" fmla="*/ 4637723 w 6322694"/>
                <a:gd name="connsiteY3355" fmla="*/ 628650 h 3341370"/>
                <a:gd name="connsiteX3356" fmla="*/ 4656773 w 6322694"/>
                <a:gd name="connsiteY3356" fmla="*/ 647700 h 3341370"/>
                <a:gd name="connsiteX3357" fmla="*/ 4939665 w 6322694"/>
                <a:gd name="connsiteY3357" fmla="*/ 601028 h 3341370"/>
                <a:gd name="connsiteX3358" fmla="*/ 4939665 w 6322694"/>
                <a:gd name="connsiteY3358" fmla="*/ 601028 h 3341370"/>
                <a:gd name="connsiteX3359" fmla="*/ 4958715 w 6322694"/>
                <a:gd name="connsiteY3359" fmla="*/ 581978 h 3341370"/>
                <a:gd name="connsiteX3360" fmla="*/ 4958715 w 6322694"/>
                <a:gd name="connsiteY3360" fmla="*/ 581978 h 3341370"/>
                <a:gd name="connsiteX3361" fmla="*/ 4939665 w 6322694"/>
                <a:gd name="connsiteY3361" fmla="*/ 562928 h 3341370"/>
                <a:gd name="connsiteX3362" fmla="*/ 4939665 w 6322694"/>
                <a:gd name="connsiteY3362" fmla="*/ 562928 h 3341370"/>
                <a:gd name="connsiteX3363" fmla="*/ 4920615 w 6322694"/>
                <a:gd name="connsiteY3363" fmla="*/ 581978 h 3341370"/>
                <a:gd name="connsiteX3364" fmla="*/ 4920615 w 6322694"/>
                <a:gd name="connsiteY3364" fmla="*/ 581978 h 3341370"/>
                <a:gd name="connsiteX3365" fmla="*/ 4939665 w 6322694"/>
                <a:gd name="connsiteY3365" fmla="*/ 601028 h 3341370"/>
                <a:gd name="connsiteX3366" fmla="*/ 4939665 w 6322694"/>
                <a:gd name="connsiteY3366" fmla="*/ 647700 h 3341370"/>
                <a:gd name="connsiteX3367" fmla="*/ 4939665 w 6322694"/>
                <a:gd name="connsiteY3367" fmla="*/ 647700 h 3341370"/>
                <a:gd name="connsiteX3368" fmla="*/ 4958715 w 6322694"/>
                <a:gd name="connsiteY3368" fmla="*/ 628650 h 3341370"/>
                <a:gd name="connsiteX3369" fmla="*/ 4958715 w 6322694"/>
                <a:gd name="connsiteY3369" fmla="*/ 628650 h 3341370"/>
                <a:gd name="connsiteX3370" fmla="*/ 4939665 w 6322694"/>
                <a:gd name="connsiteY3370" fmla="*/ 609600 h 3341370"/>
                <a:gd name="connsiteX3371" fmla="*/ 4939665 w 6322694"/>
                <a:gd name="connsiteY3371" fmla="*/ 609600 h 3341370"/>
                <a:gd name="connsiteX3372" fmla="*/ 4920615 w 6322694"/>
                <a:gd name="connsiteY3372" fmla="*/ 628650 h 3341370"/>
                <a:gd name="connsiteX3373" fmla="*/ 4920615 w 6322694"/>
                <a:gd name="connsiteY3373" fmla="*/ 628650 h 3341370"/>
                <a:gd name="connsiteX3374" fmla="*/ 4939665 w 6322694"/>
                <a:gd name="connsiteY3374" fmla="*/ 647700 h 3341370"/>
                <a:gd name="connsiteX3375" fmla="*/ 4278630 w 6322694"/>
                <a:gd name="connsiteY3375" fmla="*/ 647700 h 3341370"/>
                <a:gd name="connsiteX3376" fmla="*/ 4278630 w 6322694"/>
                <a:gd name="connsiteY3376" fmla="*/ 647700 h 3341370"/>
                <a:gd name="connsiteX3377" fmla="*/ 4297680 w 6322694"/>
                <a:gd name="connsiteY3377" fmla="*/ 628650 h 3341370"/>
                <a:gd name="connsiteX3378" fmla="*/ 4297680 w 6322694"/>
                <a:gd name="connsiteY3378" fmla="*/ 628650 h 3341370"/>
                <a:gd name="connsiteX3379" fmla="*/ 4278630 w 6322694"/>
                <a:gd name="connsiteY3379" fmla="*/ 609600 h 3341370"/>
                <a:gd name="connsiteX3380" fmla="*/ 4278630 w 6322694"/>
                <a:gd name="connsiteY3380" fmla="*/ 609600 h 3341370"/>
                <a:gd name="connsiteX3381" fmla="*/ 4259580 w 6322694"/>
                <a:gd name="connsiteY3381" fmla="*/ 628650 h 3341370"/>
                <a:gd name="connsiteX3382" fmla="*/ 4259580 w 6322694"/>
                <a:gd name="connsiteY3382" fmla="*/ 628650 h 3341370"/>
                <a:gd name="connsiteX3383" fmla="*/ 4278630 w 6322694"/>
                <a:gd name="connsiteY3383" fmla="*/ 647700 h 3341370"/>
                <a:gd name="connsiteX3384" fmla="*/ 5176838 w 6322694"/>
                <a:gd name="connsiteY3384" fmla="*/ 1263968 h 3341370"/>
                <a:gd name="connsiteX3385" fmla="*/ 5176838 w 6322694"/>
                <a:gd name="connsiteY3385" fmla="*/ 1263968 h 3341370"/>
                <a:gd name="connsiteX3386" fmla="*/ 5195888 w 6322694"/>
                <a:gd name="connsiteY3386" fmla="*/ 1244918 h 3341370"/>
                <a:gd name="connsiteX3387" fmla="*/ 5195888 w 6322694"/>
                <a:gd name="connsiteY3387" fmla="*/ 1243013 h 3341370"/>
                <a:gd name="connsiteX3388" fmla="*/ 5176838 w 6322694"/>
                <a:gd name="connsiteY3388" fmla="*/ 1223963 h 3341370"/>
                <a:gd name="connsiteX3389" fmla="*/ 5176838 w 6322694"/>
                <a:gd name="connsiteY3389" fmla="*/ 1223963 h 3341370"/>
                <a:gd name="connsiteX3390" fmla="*/ 5157788 w 6322694"/>
                <a:gd name="connsiteY3390" fmla="*/ 1243013 h 3341370"/>
                <a:gd name="connsiteX3391" fmla="*/ 5157788 w 6322694"/>
                <a:gd name="connsiteY3391" fmla="*/ 1244918 h 3341370"/>
                <a:gd name="connsiteX3392" fmla="*/ 5176838 w 6322694"/>
                <a:gd name="connsiteY3392" fmla="*/ 1263968 h 3341370"/>
                <a:gd name="connsiteX3393" fmla="*/ 4892993 w 6322694"/>
                <a:gd name="connsiteY3393" fmla="*/ 647700 h 3341370"/>
                <a:gd name="connsiteX3394" fmla="*/ 4892993 w 6322694"/>
                <a:gd name="connsiteY3394" fmla="*/ 647700 h 3341370"/>
                <a:gd name="connsiteX3395" fmla="*/ 4912043 w 6322694"/>
                <a:gd name="connsiteY3395" fmla="*/ 628650 h 3341370"/>
                <a:gd name="connsiteX3396" fmla="*/ 4912043 w 6322694"/>
                <a:gd name="connsiteY3396" fmla="*/ 628650 h 3341370"/>
                <a:gd name="connsiteX3397" fmla="*/ 4892993 w 6322694"/>
                <a:gd name="connsiteY3397" fmla="*/ 609600 h 3341370"/>
                <a:gd name="connsiteX3398" fmla="*/ 4892993 w 6322694"/>
                <a:gd name="connsiteY3398" fmla="*/ 609600 h 3341370"/>
                <a:gd name="connsiteX3399" fmla="*/ 4873943 w 6322694"/>
                <a:gd name="connsiteY3399" fmla="*/ 628650 h 3341370"/>
                <a:gd name="connsiteX3400" fmla="*/ 4873943 w 6322694"/>
                <a:gd name="connsiteY3400" fmla="*/ 628650 h 3341370"/>
                <a:gd name="connsiteX3401" fmla="*/ 4892993 w 6322694"/>
                <a:gd name="connsiteY3401" fmla="*/ 647700 h 3341370"/>
                <a:gd name="connsiteX3402" fmla="*/ 4372928 w 6322694"/>
                <a:gd name="connsiteY3402" fmla="*/ 647700 h 3341370"/>
                <a:gd name="connsiteX3403" fmla="*/ 4372928 w 6322694"/>
                <a:gd name="connsiteY3403" fmla="*/ 647700 h 3341370"/>
                <a:gd name="connsiteX3404" fmla="*/ 4391978 w 6322694"/>
                <a:gd name="connsiteY3404" fmla="*/ 628650 h 3341370"/>
                <a:gd name="connsiteX3405" fmla="*/ 4391978 w 6322694"/>
                <a:gd name="connsiteY3405" fmla="*/ 628650 h 3341370"/>
                <a:gd name="connsiteX3406" fmla="*/ 4372928 w 6322694"/>
                <a:gd name="connsiteY3406" fmla="*/ 609600 h 3341370"/>
                <a:gd name="connsiteX3407" fmla="*/ 4372928 w 6322694"/>
                <a:gd name="connsiteY3407" fmla="*/ 609600 h 3341370"/>
                <a:gd name="connsiteX3408" fmla="*/ 4353878 w 6322694"/>
                <a:gd name="connsiteY3408" fmla="*/ 628650 h 3341370"/>
                <a:gd name="connsiteX3409" fmla="*/ 4353878 w 6322694"/>
                <a:gd name="connsiteY3409" fmla="*/ 628650 h 3341370"/>
                <a:gd name="connsiteX3410" fmla="*/ 4372928 w 6322694"/>
                <a:gd name="connsiteY3410" fmla="*/ 647700 h 3341370"/>
                <a:gd name="connsiteX3411" fmla="*/ 4325303 w 6322694"/>
                <a:gd name="connsiteY3411" fmla="*/ 647700 h 3341370"/>
                <a:gd name="connsiteX3412" fmla="*/ 4325303 w 6322694"/>
                <a:gd name="connsiteY3412" fmla="*/ 647700 h 3341370"/>
                <a:gd name="connsiteX3413" fmla="*/ 4344353 w 6322694"/>
                <a:gd name="connsiteY3413" fmla="*/ 628650 h 3341370"/>
                <a:gd name="connsiteX3414" fmla="*/ 4344353 w 6322694"/>
                <a:gd name="connsiteY3414" fmla="*/ 628650 h 3341370"/>
                <a:gd name="connsiteX3415" fmla="*/ 4325303 w 6322694"/>
                <a:gd name="connsiteY3415" fmla="*/ 609600 h 3341370"/>
                <a:gd name="connsiteX3416" fmla="*/ 4325303 w 6322694"/>
                <a:gd name="connsiteY3416" fmla="*/ 609600 h 3341370"/>
                <a:gd name="connsiteX3417" fmla="*/ 4306253 w 6322694"/>
                <a:gd name="connsiteY3417" fmla="*/ 628650 h 3341370"/>
                <a:gd name="connsiteX3418" fmla="*/ 4306253 w 6322694"/>
                <a:gd name="connsiteY3418" fmla="*/ 628650 h 3341370"/>
                <a:gd name="connsiteX3419" fmla="*/ 4325303 w 6322694"/>
                <a:gd name="connsiteY3419" fmla="*/ 647700 h 3341370"/>
                <a:gd name="connsiteX3420" fmla="*/ 5365433 w 6322694"/>
                <a:gd name="connsiteY3420" fmla="*/ 458153 h 3341370"/>
                <a:gd name="connsiteX3421" fmla="*/ 5367338 w 6322694"/>
                <a:gd name="connsiteY3421" fmla="*/ 458153 h 3341370"/>
                <a:gd name="connsiteX3422" fmla="*/ 5386388 w 6322694"/>
                <a:gd name="connsiteY3422" fmla="*/ 439103 h 3341370"/>
                <a:gd name="connsiteX3423" fmla="*/ 5386388 w 6322694"/>
                <a:gd name="connsiteY3423" fmla="*/ 439103 h 3341370"/>
                <a:gd name="connsiteX3424" fmla="*/ 5367338 w 6322694"/>
                <a:gd name="connsiteY3424" fmla="*/ 420053 h 3341370"/>
                <a:gd name="connsiteX3425" fmla="*/ 5365433 w 6322694"/>
                <a:gd name="connsiteY3425" fmla="*/ 420053 h 3341370"/>
                <a:gd name="connsiteX3426" fmla="*/ 5346383 w 6322694"/>
                <a:gd name="connsiteY3426" fmla="*/ 439103 h 3341370"/>
                <a:gd name="connsiteX3427" fmla="*/ 5346383 w 6322694"/>
                <a:gd name="connsiteY3427" fmla="*/ 439103 h 3341370"/>
                <a:gd name="connsiteX3428" fmla="*/ 5365433 w 6322694"/>
                <a:gd name="connsiteY3428" fmla="*/ 458153 h 3341370"/>
                <a:gd name="connsiteX3429" fmla="*/ 4419600 w 6322694"/>
                <a:gd name="connsiteY3429" fmla="*/ 647700 h 3341370"/>
                <a:gd name="connsiteX3430" fmla="*/ 4419600 w 6322694"/>
                <a:gd name="connsiteY3430" fmla="*/ 647700 h 3341370"/>
                <a:gd name="connsiteX3431" fmla="*/ 4438650 w 6322694"/>
                <a:gd name="connsiteY3431" fmla="*/ 628650 h 3341370"/>
                <a:gd name="connsiteX3432" fmla="*/ 4438650 w 6322694"/>
                <a:gd name="connsiteY3432" fmla="*/ 628650 h 3341370"/>
                <a:gd name="connsiteX3433" fmla="*/ 4419600 w 6322694"/>
                <a:gd name="connsiteY3433" fmla="*/ 609600 h 3341370"/>
                <a:gd name="connsiteX3434" fmla="*/ 4419600 w 6322694"/>
                <a:gd name="connsiteY3434" fmla="*/ 609600 h 3341370"/>
                <a:gd name="connsiteX3435" fmla="*/ 4400550 w 6322694"/>
                <a:gd name="connsiteY3435" fmla="*/ 628650 h 3341370"/>
                <a:gd name="connsiteX3436" fmla="*/ 4400550 w 6322694"/>
                <a:gd name="connsiteY3436" fmla="*/ 628650 h 3341370"/>
                <a:gd name="connsiteX3437" fmla="*/ 4419600 w 6322694"/>
                <a:gd name="connsiteY3437" fmla="*/ 647700 h 3341370"/>
                <a:gd name="connsiteX3438" fmla="*/ 4467225 w 6322694"/>
                <a:gd name="connsiteY3438" fmla="*/ 647700 h 3341370"/>
                <a:gd name="connsiteX3439" fmla="*/ 4467225 w 6322694"/>
                <a:gd name="connsiteY3439" fmla="*/ 647700 h 3341370"/>
                <a:gd name="connsiteX3440" fmla="*/ 4486275 w 6322694"/>
                <a:gd name="connsiteY3440" fmla="*/ 628650 h 3341370"/>
                <a:gd name="connsiteX3441" fmla="*/ 4486275 w 6322694"/>
                <a:gd name="connsiteY3441" fmla="*/ 628650 h 3341370"/>
                <a:gd name="connsiteX3442" fmla="*/ 4467225 w 6322694"/>
                <a:gd name="connsiteY3442" fmla="*/ 609600 h 3341370"/>
                <a:gd name="connsiteX3443" fmla="*/ 4467225 w 6322694"/>
                <a:gd name="connsiteY3443" fmla="*/ 609600 h 3341370"/>
                <a:gd name="connsiteX3444" fmla="*/ 4448175 w 6322694"/>
                <a:gd name="connsiteY3444" fmla="*/ 628650 h 3341370"/>
                <a:gd name="connsiteX3445" fmla="*/ 4448175 w 6322694"/>
                <a:gd name="connsiteY3445" fmla="*/ 628650 h 3341370"/>
                <a:gd name="connsiteX3446" fmla="*/ 4467225 w 6322694"/>
                <a:gd name="connsiteY3446" fmla="*/ 647700 h 3341370"/>
                <a:gd name="connsiteX3447" fmla="*/ 4561523 w 6322694"/>
                <a:gd name="connsiteY3447" fmla="*/ 647700 h 3341370"/>
                <a:gd name="connsiteX3448" fmla="*/ 4561523 w 6322694"/>
                <a:gd name="connsiteY3448" fmla="*/ 647700 h 3341370"/>
                <a:gd name="connsiteX3449" fmla="*/ 4580573 w 6322694"/>
                <a:gd name="connsiteY3449" fmla="*/ 628650 h 3341370"/>
                <a:gd name="connsiteX3450" fmla="*/ 4580573 w 6322694"/>
                <a:gd name="connsiteY3450" fmla="*/ 628650 h 3341370"/>
                <a:gd name="connsiteX3451" fmla="*/ 4561523 w 6322694"/>
                <a:gd name="connsiteY3451" fmla="*/ 609600 h 3341370"/>
                <a:gd name="connsiteX3452" fmla="*/ 4561523 w 6322694"/>
                <a:gd name="connsiteY3452" fmla="*/ 609600 h 3341370"/>
                <a:gd name="connsiteX3453" fmla="*/ 4542473 w 6322694"/>
                <a:gd name="connsiteY3453" fmla="*/ 628650 h 3341370"/>
                <a:gd name="connsiteX3454" fmla="*/ 4542473 w 6322694"/>
                <a:gd name="connsiteY3454" fmla="*/ 628650 h 3341370"/>
                <a:gd name="connsiteX3455" fmla="*/ 4561523 w 6322694"/>
                <a:gd name="connsiteY3455" fmla="*/ 647700 h 3341370"/>
                <a:gd name="connsiteX3456" fmla="*/ 4513898 w 6322694"/>
                <a:gd name="connsiteY3456" fmla="*/ 647700 h 3341370"/>
                <a:gd name="connsiteX3457" fmla="*/ 4513898 w 6322694"/>
                <a:gd name="connsiteY3457" fmla="*/ 647700 h 3341370"/>
                <a:gd name="connsiteX3458" fmla="*/ 4532948 w 6322694"/>
                <a:gd name="connsiteY3458" fmla="*/ 628650 h 3341370"/>
                <a:gd name="connsiteX3459" fmla="*/ 4532948 w 6322694"/>
                <a:gd name="connsiteY3459" fmla="*/ 628650 h 3341370"/>
                <a:gd name="connsiteX3460" fmla="*/ 4513898 w 6322694"/>
                <a:gd name="connsiteY3460" fmla="*/ 609600 h 3341370"/>
                <a:gd name="connsiteX3461" fmla="*/ 4513898 w 6322694"/>
                <a:gd name="connsiteY3461" fmla="*/ 609600 h 3341370"/>
                <a:gd name="connsiteX3462" fmla="*/ 4494848 w 6322694"/>
                <a:gd name="connsiteY3462" fmla="*/ 628650 h 3341370"/>
                <a:gd name="connsiteX3463" fmla="*/ 4494848 w 6322694"/>
                <a:gd name="connsiteY3463" fmla="*/ 628650 h 3341370"/>
                <a:gd name="connsiteX3464" fmla="*/ 4513898 w 6322694"/>
                <a:gd name="connsiteY3464" fmla="*/ 647700 h 3341370"/>
                <a:gd name="connsiteX3465" fmla="*/ 4704398 w 6322694"/>
                <a:gd name="connsiteY3465" fmla="*/ 647700 h 3341370"/>
                <a:gd name="connsiteX3466" fmla="*/ 4704398 w 6322694"/>
                <a:gd name="connsiteY3466" fmla="*/ 647700 h 3341370"/>
                <a:gd name="connsiteX3467" fmla="*/ 4723448 w 6322694"/>
                <a:gd name="connsiteY3467" fmla="*/ 628650 h 3341370"/>
                <a:gd name="connsiteX3468" fmla="*/ 4723448 w 6322694"/>
                <a:gd name="connsiteY3468" fmla="*/ 628650 h 3341370"/>
                <a:gd name="connsiteX3469" fmla="*/ 4704398 w 6322694"/>
                <a:gd name="connsiteY3469" fmla="*/ 609600 h 3341370"/>
                <a:gd name="connsiteX3470" fmla="*/ 4704398 w 6322694"/>
                <a:gd name="connsiteY3470" fmla="*/ 609600 h 3341370"/>
                <a:gd name="connsiteX3471" fmla="*/ 4685348 w 6322694"/>
                <a:gd name="connsiteY3471" fmla="*/ 628650 h 3341370"/>
                <a:gd name="connsiteX3472" fmla="*/ 4685348 w 6322694"/>
                <a:gd name="connsiteY3472" fmla="*/ 628650 h 3341370"/>
                <a:gd name="connsiteX3473" fmla="*/ 4704398 w 6322694"/>
                <a:gd name="connsiteY3473" fmla="*/ 647700 h 3341370"/>
                <a:gd name="connsiteX3474" fmla="*/ 5082540 w 6322694"/>
                <a:gd name="connsiteY3474" fmla="*/ 601028 h 3341370"/>
                <a:gd name="connsiteX3475" fmla="*/ 5082540 w 6322694"/>
                <a:gd name="connsiteY3475" fmla="*/ 601028 h 3341370"/>
                <a:gd name="connsiteX3476" fmla="*/ 5101590 w 6322694"/>
                <a:gd name="connsiteY3476" fmla="*/ 581978 h 3341370"/>
                <a:gd name="connsiteX3477" fmla="*/ 5101590 w 6322694"/>
                <a:gd name="connsiteY3477" fmla="*/ 581978 h 3341370"/>
                <a:gd name="connsiteX3478" fmla="*/ 5082540 w 6322694"/>
                <a:gd name="connsiteY3478" fmla="*/ 562928 h 3341370"/>
                <a:gd name="connsiteX3479" fmla="*/ 5082540 w 6322694"/>
                <a:gd name="connsiteY3479" fmla="*/ 562928 h 3341370"/>
                <a:gd name="connsiteX3480" fmla="*/ 5063490 w 6322694"/>
                <a:gd name="connsiteY3480" fmla="*/ 581978 h 3341370"/>
                <a:gd name="connsiteX3481" fmla="*/ 5063490 w 6322694"/>
                <a:gd name="connsiteY3481" fmla="*/ 581978 h 3341370"/>
                <a:gd name="connsiteX3482" fmla="*/ 5082540 w 6322694"/>
                <a:gd name="connsiteY3482" fmla="*/ 601028 h 3341370"/>
                <a:gd name="connsiteX3483" fmla="*/ 5035868 w 6322694"/>
                <a:gd name="connsiteY3483" fmla="*/ 601028 h 3341370"/>
                <a:gd name="connsiteX3484" fmla="*/ 5035868 w 6322694"/>
                <a:gd name="connsiteY3484" fmla="*/ 601028 h 3341370"/>
                <a:gd name="connsiteX3485" fmla="*/ 5054918 w 6322694"/>
                <a:gd name="connsiteY3485" fmla="*/ 581978 h 3341370"/>
                <a:gd name="connsiteX3486" fmla="*/ 5054918 w 6322694"/>
                <a:gd name="connsiteY3486" fmla="*/ 581978 h 3341370"/>
                <a:gd name="connsiteX3487" fmla="*/ 5035868 w 6322694"/>
                <a:gd name="connsiteY3487" fmla="*/ 562928 h 3341370"/>
                <a:gd name="connsiteX3488" fmla="*/ 5035868 w 6322694"/>
                <a:gd name="connsiteY3488" fmla="*/ 562928 h 3341370"/>
                <a:gd name="connsiteX3489" fmla="*/ 5016818 w 6322694"/>
                <a:gd name="connsiteY3489" fmla="*/ 581978 h 3341370"/>
                <a:gd name="connsiteX3490" fmla="*/ 5016818 w 6322694"/>
                <a:gd name="connsiteY3490" fmla="*/ 581978 h 3341370"/>
                <a:gd name="connsiteX3491" fmla="*/ 5035868 w 6322694"/>
                <a:gd name="connsiteY3491" fmla="*/ 601028 h 3341370"/>
                <a:gd name="connsiteX3492" fmla="*/ 4986338 w 6322694"/>
                <a:gd name="connsiteY3492" fmla="*/ 601028 h 3341370"/>
                <a:gd name="connsiteX3493" fmla="*/ 4988243 w 6322694"/>
                <a:gd name="connsiteY3493" fmla="*/ 601028 h 3341370"/>
                <a:gd name="connsiteX3494" fmla="*/ 5007293 w 6322694"/>
                <a:gd name="connsiteY3494" fmla="*/ 581978 h 3341370"/>
                <a:gd name="connsiteX3495" fmla="*/ 5007293 w 6322694"/>
                <a:gd name="connsiteY3495" fmla="*/ 581978 h 3341370"/>
                <a:gd name="connsiteX3496" fmla="*/ 4988243 w 6322694"/>
                <a:gd name="connsiteY3496" fmla="*/ 562928 h 3341370"/>
                <a:gd name="connsiteX3497" fmla="*/ 4986338 w 6322694"/>
                <a:gd name="connsiteY3497" fmla="*/ 562928 h 3341370"/>
                <a:gd name="connsiteX3498" fmla="*/ 4967288 w 6322694"/>
                <a:gd name="connsiteY3498" fmla="*/ 581978 h 3341370"/>
                <a:gd name="connsiteX3499" fmla="*/ 4967288 w 6322694"/>
                <a:gd name="connsiteY3499" fmla="*/ 581978 h 3341370"/>
                <a:gd name="connsiteX3500" fmla="*/ 4986338 w 6322694"/>
                <a:gd name="connsiteY3500" fmla="*/ 601028 h 3341370"/>
                <a:gd name="connsiteX3501" fmla="*/ 5130165 w 6322694"/>
                <a:gd name="connsiteY3501" fmla="*/ 601028 h 3341370"/>
                <a:gd name="connsiteX3502" fmla="*/ 5130165 w 6322694"/>
                <a:gd name="connsiteY3502" fmla="*/ 601028 h 3341370"/>
                <a:gd name="connsiteX3503" fmla="*/ 5149215 w 6322694"/>
                <a:gd name="connsiteY3503" fmla="*/ 581978 h 3341370"/>
                <a:gd name="connsiteX3504" fmla="*/ 5149215 w 6322694"/>
                <a:gd name="connsiteY3504" fmla="*/ 581978 h 3341370"/>
                <a:gd name="connsiteX3505" fmla="*/ 5130165 w 6322694"/>
                <a:gd name="connsiteY3505" fmla="*/ 562928 h 3341370"/>
                <a:gd name="connsiteX3506" fmla="*/ 5130165 w 6322694"/>
                <a:gd name="connsiteY3506" fmla="*/ 562928 h 3341370"/>
                <a:gd name="connsiteX3507" fmla="*/ 5111115 w 6322694"/>
                <a:gd name="connsiteY3507" fmla="*/ 581978 h 3341370"/>
                <a:gd name="connsiteX3508" fmla="*/ 5111115 w 6322694"/>
                <a:gd name="connsiteY3508" fmla="*/ 581978 h 3341370"/>
                <a:gd name="connsiteX3509" fmla="*/ 5130165 w 6322694"/>
                <a:gd name="connsiteY3509" fmla="*/ 601028 h 3341370"/>
                <a:gd name="connsiteX3510" fmla="*/ 5223510 w 6322694"/>
                <a:gd name="connsiteY3510" fmla="*/ 601028 h 3341370"/>
                <a:gd name="connsiteX3511" fmla="*/ 5223510 w 6322694"/>
                <a:gd name="connsiteY3511" fmla="*/ 601028 h 3341370"/>
                <a:gd name="connsiteX3512" fmla="*/ 5242560 w 6322694"/>
                <a:gd name="connsiteY3512" fmla="*/ 581978 h 3341370"/>
                <a:gd name="connsiteX3513" fmla="*/ 5242560 w 6322694"/>
                <a:gd name="connsiteY3513" fmla="*/ 581978 h 3341370"/>
                <a:gd name="connsiteX3514" fmla="*/ 5223510 w 6322694"/>
                <a:gd name="connsiteY3514" fmla="*/ 562928 h 3341370"/>
                <a:gd name="connsiteX3515" fmla="*/ 5223510 w 6322694"/>
                <a:gd name="connsiteY3515" fmla="*/ 562928 h 3341370"/>
                <a:gd name="connsiteX3516" fmla="*/ 5204460 w 6322694"/>
                <a:gd name="connsiteY3516" fmla="*/ 581978 h 3341370"/>
                <a:gd name="connsiteX3517" fmla="*/ 5204460 w 6322694"/>
                <a:gd name="connsiteY3517" fmla="*/ 581978 h 3341370"/>
                <a:gd name="connsiteX3518" fmla="*/ 5223510 w 6322694"/>
                <a:gd name="connsiteY3518" fmla="*/ 601028 h 3341370"/>
                <a:gd name="connsiteX3519" fmla="*/ 5271135 w 6322694"/>
                <a:gd name="connsiteY3519" fmla="*/ 553403 h 3341370"/>
                <a:gd name="connsiteX3520" fmla="*/ 5271135 w 6322694"/>
                <a:gd name="connsiteY3520" fmla="*/ 553403 h 3341370"/>
                <a:gd name="connsiteX3521" fmla="*/ 5290185 w 6322694"/>
                <a:gd name="connsiteY3521" fmla="*/ 534353 h 3341370"/>
                <a:gd name="connsiteX3522" fmla="*/ 5290185 w 6322694"/>
                <a:gd name="connsiteY3522" fmla="*/ 534353 h 3341370"/>
                <a:gd name="connsiteX3523" fmla="*/ 5271135 w 6322694"/>
                <a:gd name="connsiteY3523" fmla="*/ 515303 h 3341370"/>
                <a:gd name="connsiteX3524" fmla="*/ 5271135 w 6322694"/>
                <a:gd name="connsiteY3524" fmla="*/ 515303 h 3341370"/>
                <a:gd name="connsiteX3525" fmla="*/ 5252085 w 6322694"/>
                <a:gd name="connsiteY3525" fmla="*/ 534353 h 3341370"/>
                <a:gd name="connsiteX3526" fmla="*/ 5252085 w 6322694"/>
                <a:gd name="connsiteY3526" fmla="*/ 534353 h 3341370"/>
                <a:gd name="connsiteX3527" fmla="*/ 5271135 w 6322694"/>
                <a:gd name="connsiteY3527" fmla="*/ 553403 h 3341370"/>
                <a:gd name="connsiteX3528" fmla="*/ 5271135 w 6322694"/>
                <a:gd name="connsiteY3528" fmla="*/ 600075 h 3341370"/>
                <a:gd name="connsiteX3529" fmla="*/ 5271135 w 6322694"/>
                <a:gd name="connsiteY3529" fmla="*/ 600075 h 3341370"/>
                <a:gd name="connsiteX3530" fmla="*/ 5290185 w 6322694"/>
                <a:gd name="connsiteY3530" fmla="*/ 581025 h 3341370"/>
                <a:gd name="connsiteX3531" fmla="*/ 5290185 w 6322694"/>
                <a:gd name="connsiteY3531" fmla="*/ 581025 h 3341370"/>
                <a:gd name="connsiteX3532" fmla="*/ 5271135 w 6322694"/>
                <a:gd name="connsiteY3532" fmla="*/ 561975 h 3341370"/>
                <a:gd name="connsiteX3533" fmla="*/ 5271135 w 6322694"/>
                <a:gd name="connsiteY3533" fmla="*/ 561975 h 3341370"/>
                <a:gd name="connsiteX3534" fmla="*/ 5252085 w 6322694"/>
                <a:gd name="connsiteY3534" fmla="*/ 581025 h 3341370"/>
                <a:gd name="connsiteX3535" fmla="*/ 5252085 w 6322694"/>
                <a:gd name="connsiteY3535" fmla="*/ 581025 h 3341370"/>
                <a:gd name="connsiteX3536" fmla="*/ 5271135 w 6322694"/>
                <a:gd name="connsiteY3536" fmla="*/ 600075 h 3341370"/>
                <a:gd name="connsiteX3537" fmla="*/ 5176838 w 6322694"/>
                <a:gd name="connsiteY3537" fmla="*/ 601028 h 3341370"/>
                <a:gd name="connsiteX3538" fmla="*/ 5176838 w 6322694"/>
                <a:gd name="connsiteY3538" fmla="*/ 601028 h 3341370"/>
                <a:gd name="connsiteX3539" fmla="*/ 5195888 w 6322694"/>
                <a:gd name="connsiteY3539" fmla="*/ 581978 h 3341370"/>
                <a:gd name="connsiteX3540" fmla="*/ 5195888 w 6322694"/>
                <a:gd name="connsiteY3540" fmla="*/ 581978 h 3341370"/>
                <a:gd name="connsiteX3541" fmla="*/ 5176838 w 6322694"/>
                <a:gd name="connsiteY3541" fmla="*/ 562928 h 3341370"/>
                <a:gd name="connsiteX3542" fmla="*/ 5176838 w 6322694"/>
                <a:gd name="connsiteY3542" fmla="*/ 562928 h 3341370"/>
                <a:gd name="connsiteX3543" fmla="*/ 5157788 w 6322694"/>
                <a:gd name="connsiteY3543" fmla="*/ 581978 h 3341370"/>
                <a:gd name="connsiteX3544" fmla="*/ 5157788 w 6322694"/>
                <a:gd name="connsiteY3544" fmla="*/ 581978 h 3341370"/>
                <a:gd name="connsiteX3545" fmla="*/ 5176838 w 6322694"/>
                <a:gd name="connsiteY3545" fmla="*/ 601028 h 3341370"/>
                <a:gd name="connsiteX3546" fmla="*/ 4608195 w 6322694"/>
                <a:gd name="connsiteY3546" fmla="*/ 647700 h 3341370"/>
                <a:gd name="connsiteX3547" fmla="*/ 4610100 w 6322694"/>
                <a:gd name="connsiteY3547" fmla="*/ 647700 h 3341370"/>
                <a:gd name="connsiteX3548" fmla="*/ 4629150 w 6322694"/>
                <a:gd name="connsiteY3548" fmla="*/ 628650 h 3341370"/>
                <a:gd name="connsiteX3549" fmla="*/ 4629150 w 6322694"/>
                <a:gd name="connsiteY3549" fmla="*/ 628650 h 3341370"/>
                <a:gd name="connsiteX3550" fmla="*/ 4610100 w 6322694"/>
                <a:gd name="connsiteY3550" fmla="*/ 609600 h 3341370"/>
                <a:gd name="connsiteX3551" fmla="*/ 4608195 w 6322694"/>
                <a:gd name="connsiteY3551" fmla="*/ 609600 h 3341370"/>
                <a:gd name="connsiteX3552" fmla="*/ 4589145 w 6322694"/>
                <a:gd name="connsiteY3552" fmla="*/ 628650 h 3341370"/>
                <a:gd name="connsiteX3553" fmla="*/ 4589145 w 6322694"/>
                <a:gd name="connsiteY3553" fmla="*/ 628650 h 3341370"/>
                <a:gd name="connsiteX3554" fmla="*/ 4608195 w 6322694"/>
                <a:gd name="connsiteY3554" fmla="*/ 647700 h 3341370"/>
                <a:gd name="connsiteX3555" fmla="*/ 4278630 w 6322694"/>
                <a:gd name="connsiteY3555" fmla="*/ 506730 h 3341370"/>
                <a:gd name="connsiteX3556" fmla="*/ 4278630 w 6322694"/>
                <a:gd name="connsiteY3556" fmla="*/ 506730 h 3341370"/>
                <a:gd name="connsiteX3557" fmla="*/ 4297680 w 6322694"/>
                <a:gd name="connsiteY3557" fmla="*/ 487680 h 3341370"/>
                <a:gd name="connsiteX3558" fmla="*/ 4297680 w 6322694"/>
                <a:gd name="connsiteY3558" fmla="*/ 486728 h 3341370"/>
                <a:gd name="connsiteX3559" fmla="*/ 4278630 w 6322694"/>
                <a:gd name="connsiteY3559" fmla="*/ 467678 h 3341370"/>
                <a:gd name="connsiteX3560" fmla="*/ 4278630 w 6322694"/>
                <a:gd name="connsiteY3560" fmla="*/ 467678 h 3341370"/>
                <a:gd name="connsiteX3561" fmla="*/ 4259580 w 6322694"/>
                <a:gd name="connsiteY3561" fmla="*/ 486728 h 3341370"/>
                <a:gd name="connsiteX3562" fmla="*/ 4259580 w 6322694"/>
                <a:gd name="connsiteY3562" fmla="*/ 488633 h 3341370"/>
                <a:gd name="connsiteX3563" fmla="*/ 4278630 w 6322694"/>
                <a:gd name="connsiteY3563" fmla="*/ 506730 h 3341370"/>
                <a:gd name="connsiteX3564" fmla="*/ 4231005 w 6322694"/>
                <a:gd name="connsiteY3564" fmla="*/ 506730 h 3341370"/>
                <a:gd name="connsiteX3565" fmla="*/ 4231005 w 6322694"/>
                <a:gd name="connsiteY3565" fmla="*/ 506730 h 3341370"/>
                <a:gd name="connsiteX3566" fmla="*/ 4251008 w 6322694"/>
                <a:gd name="connsiteY3566" fmla="*/ 486728 h 3341370"/>
                <a:gd name="connsiteX3567" fmla="*/ 4251008 w 6322694"/>
                <a:gd name="connsiteY3567" fmla="*/ 486728 h 3341370"/>
                <a:gd name="connsiteX3568" fmla="*/ 4231005 w 6322694"/>
                <a:gd name="connsiteY3568" fmla="*/ 466725 h 3341370"/>
                <a:gd name="connsiteX3569" fmla="*/ 4231005 w 6322694"/>
                <a:gd name="connsiteY3569" fmla="*/ 466725 h 3341370"/>
                <a:gd name="connsiteX3570" fmla="*/ 4211003 w 6322694"/>
                <a:gd name="connsiteY3570" fmla="*/ 486728 h 3341370"/>
                <a:gd name="connsiteX3571" fmla="*/ 4211003 w 6322694"/>
                <a:gd name="connsiteY3571" fmla="*/ 486728 h 3341370"/>
                <a:gd name="connsiteX3572" fmla="*/ 4231005 w 6322694"/>
                <a:gd name="connsiteY3572" fmla="*/ 506730 h 3341370"/>
                <a:gd name="connsiteX3573" fmla="*/ 4326255 w 6322694"/>
                <a:gd name="connsiteY3573" fmla="*/ 506730 h 3341370"/>
                <a:gd name="connsiteX3574" fmla="*/ 4326255 w 6322694"/>
                <a:gd name="connsiteY3574" fmla="*/ 506730 h 3341370"/>
                <a:gd name="connsiteX3575" fmla="*/ 4345305 w 6322694"/>
                <a:gd name="connsiteY3575" fmla="*/ 487680 h 3341370"/>
                <a:gd name="connsiteX3576" fmla="*/ 4345305 w 6322694"/>
                <a:gd name="connsiteY3576" fmla="*/ 486728 h 3341370"/>
                <a:gd name="connsiteX3577" fmla="*/ 4326255 w 6322694"/>
                <a:gd name="connsiteY3577" fmla="*/ 467678 h 3341370"/>
                <a:gd name="connsiteX3578" fmla="*/ 4326255 w 6322694"/>
                <a:gd name="connsiteY3578" fmla="*/ 467678 h 3341370"/>
                <a:gd name="connsiteX3579" fmla="*/ 4307205 w 6322694"/>
                <a:gd name="connsiteY3579" fmla="*/ 486728 h 3341370"/>
                <a:gd name="connsiteX3580" fmla="*/ 4307205 w 6322694"/>
                <a:gd name="connsiteY3580" fmla="*/ 488633 h 3341370"/>
                <a:gd name="connsiteX3581" fmla="*/ 4326255 w 6322694"/>
                <a:gd name="connsiteY3581" fmla="*/ 506730 h 3341370"/>
                <a:gd name="connsiteX3582" fmla="*/ 4845368 w 6322694"/>
                <a:gd name="connsiteY3582" fmla="*/ 506730 h 3341370"/>
                <a:gd name="connsiteX3583" fmla="*/ 4845368 w 6322694"/>
                <a:gd name="connsiteY3583" fmla="*/ 506730 h 3341370"/>
                <a:gd name="connsiteX3584" fmla="*/ 4864418 w 6322694"/>
                <a:gd name="connsiteY3584" fmla="*/ 487680 h 3341370"/>
                <a:gd name="connsiteX3585" fmla="*/ 4864418 w 6322694"/>
                <a:gd name="connsiteY3585" fmla="*/ 486728 h 3341370"/>
                <a:gd name="connsiteX3586" fmla="*/ 4845368 w 6322694"/>
                <a:gd name="connsiteY3586" fmla="*/ 467678 h 3341370"/>
                <a:gd name="connsiteX3587" fmla="*/ 4845368 w 6322694"/>
                <a:gd name="connsiteY3587" fmla="*/ 467678 h 3341370"/>
                <a:gd name="connsiteX3588" fmla="*/ 4826318 w 6322694"/>
                <a:gd name="connsiteY3588" fmla="*/ 486728 h 3341370"/>
                <a:gd name="connsiteX3589" fmla="*/ 4826318 w 6322694"/>
                <a:gd name="connsiteY3589" fmla="*/ 488633 h 3341370"/>
                <a:gd name="connsiteX3590" fmla="*/ 4845368 w 6322694"/>
                <a:gd name="connsiteY3590" fmla="*/ 506730 h 3341370"/>
                <a:gd name="connsiteX3591" fmla="*/ 4892993 w 6322694"/>
                <a:gd name="connsiteY3591" fmla="*/ 506730 h 3341370"/>
                <a:gd name="connsiteX3592" fmla="*/ 4892993 w 6322694"/>
                <a:gd name="connsiteY3592" fmla="*/ 506730 h 3341370"/>
                <a:gd name="connsiteX3593" fmla="*/ 4912043 w 6322694"/>
                <a:gd name="connsiteY3593" fmla="*/ 487680 h 3341370"/>
                <a:gd name="connsiteX3594" fmla="*/ 4912043 w 6322694"/>
                <a:gd name="connsiteY3594" fmla="*/ 486728 h 3341370"/>
                <a:gd name="connsiteX3595" fmla="*/ 4892993 w 6322694"/>
                <a:gd name="connsiteY3595" fmla="*/ 467678 h 3341370"/>
                <a:gd name="connsiteX3596" fmla="*/ 4892993 w 6322694"/>
                <a:gd name="connsiteY3596" fmla="*/ 467678 h 3341370"/>
                <a:gd name="connsiteX3597" fmla="*/ 4873943 w 6322694"/>
                <a:gd name="connsiteY3597" fmla="*/ 486728 h 3341370"/>
                <a:gd name="connsiteX3598" fmla="*/ 4873943 w 6322694"/>
                <a:gd name="connsiteY3598" fmla="*/ 488633 h 3341370"/>
                <a:gd name="connsiteX3599" fmla="*/ 4892993 w 6322694"/>
                <a:gd name="connsiteY3599" fmla="*/ 506730 h 3341370"/>
                <a:gd name="connsiteX3600" fmla="*/ 4798695 w 6322694"/>
                <a:gd name="connsiteY3600" fmla="*/ 506730 h 3341370"/>
                <a:gd name="connsiteX3601" fmla="*/ 4798695 w 6322694"/>
                <a:gd name="connsiteY3601" fmla="*/ 506730 h 3341370"/>
                <a:gd name="connsiteX3602" fmla="*/ 4817745 w 6322694"/>
                <a:gd name="connsiteY3602" fmla="*/ 487680 h 3341370"/>
                <a:gd name="connsiteX3603" fmla="*/ 4817745 w 6322694"/>
                <a:gd name="connsiteY3603" fmla="*/ 486728 h 3341370"/>
                <a:gd name="connsiteX3604" fmla="*/ 4798695 w 6322694"/>
                <a:gd name="connsiteY3604" fmla="*/ 467678 h 3341370"/>
                <a:gd name="connsiteX3605" fmla="*/ 4798695 w 6322694"/>
                <a:gd name="connsiteY3605" fmla="*/ 467678 h 3341370"/>
                <a:gd name="connsiteX3606" fmla="*/ 4779645 w 6322694"/>
                <a:gd name="connsiteY3606" fmla="*/ 486728 h 3341370"/>
                <a:gd name="connsiteX3607" fmla="*/ 4779645 w 6322694"/>
                <a:gd name="connsiteY3607" fmla="*/ 488633 h 3341370"/>
                <a:gd name="connsiteX3608" fmla="*/ 4798695 w 6322694"/>
                <a:gd name="connsiteY3608" fmla="*/ 506730 h 3341370"/>
                <a:gd name="connsiteX3609" fmla="*/ 4372928 w 6322694"/>
                <a:gd name="connsiteY3609" fmla="*/ 506730 h 3341370"/>
                <a:gd name="connsiteX3610" fmla="*/ 4372928 w 6322694"/>
                <a:gd name="connsiteY3610" fmla="*/ 506730 h 3341370"/>
                <a:gd name="connsiteX3611" fmla="*/ 4391978 w 6322694"/>
                <a:gd name="connsiteY3611" fmla="*/ 487680 h 3341370"/>
                <a:gd name="connsiteX3612" fmla="*/ 4391978 w 6322694"/>
                <a:gd name="connsiteY3612" fmla="*/ 486728 h 3341370"/>
                <a:gd name="connsiteX3613" fmla="*/ 4372928 w 6322694"/>
                <a:gd name="connsiteY3613" fmla="*/ 467678 h 3341370"/>
                <a:gd name="connsiteX3614" fmla="*/ 4372928 w 6322694"/>
                <a:gd name="connsiteY3614" fmla="*/ 467678 h 3341370"/>
                <a:gd name="connsiteX3615" fmla="*/ 4353878 w 6322694"/>
                <a:gd name="connsiteY3615" fmla="*/ 486728 h 3341370"/>
                <a:gd name="connsiteX3616" fmla="*/ 4353878 w 6322694"/>
                <a:gd name="connsiteY3616" fmla="*/ 488633 h 3341370"/>
                <a:gd name="connsiteX3617" fmla="*/ 4372928 w 6322694"/>
                <a:gd name="connsiteY3617" fmla="*/ 506730 h 3341370"/>
                <a:gd name="connsiteX3618" fmla="*/ 5035868 w 6322694"/>
                <a:gd name="connsiteY3618" fmla="*/ 506730 h 3341370"/>
                <a:gd name="connsiteX3619" fmla="*/ 5035868 w 6322694"/>
                <a:gd name="connsiteY3619" fmla="*/ 506730 h 3341370"/>
                <a:gd name="connsiteX3620" fmla="*/ 5054918 w 6322694"/>
                <a:gd name="connsiteY3620" fmla="*/ 487680 h 3341370"/>
                <a:gd name="connsiteX3621" fmla="*/ 5054918 w 6322694"/>
                <a:gd name="connsiteY3621" fmla="*/ 486728 h 3341370"/>
                <a:gd name="connsiteX3622" fmla="*/ 5035868 w 6322694"/>
                <a:gd name="connsiteY3622" fmla="*/ 467678 h 3341370"/>
                <a:gd name="connsiteX3623" fmla="*/ 5035868 w 6322694"/>
                <a:gd name="connsiteY3623" fmla="*/ 467678 h 3341370"/>
                <a:gd name="connsiteX3624" fmla="*/ 5016818 w 6322694"/>
                <a:gd name="connsiteY3624" fmla="*/ 486728 h 3341370"/>
                <a:gd name="connsiteX3625" fmla="*/ 5016818 w 6322694"/>
                <a:gd name="connsiteY3625" fmla="*/ 488633 h 3341370"/>
                <a:gd name="connsiteX3626" fmla="*/ 5035868 w 6322694"/>
                <a:gd name="connsiteY3626" fmla="*/ 506730 h 3341370"/>
                <a:gd name="connsiteX3627" fmla="*/ 4987290 w 6322694"/>
                <a:gd name="connsiteY3627" fmla="*/ 506730 h 3341370"/>
                <a:gd name="connsiteX3628" fmla="*/ 4987290 w 6322694"/>
                <a:gd name="connsiteY3628" fmla="*/ 506730 h 3341370"/>
                <a:gd name="connsiteX3629" fmla="*/ 5007293 w 6322694"/>
                <a:gd name="connsiteY3629" fmla="*/ 486728 h 3341370"/>
                <a:gd name="connsiteX3630" fmla="*/ 5007293 w 6322694"/>
                <a:gd name="connsiteY3630" fmla="*/ 486728 h 3341370"/>
                <a:gd name="connsiteX3631" fmla="*/ 4987290 w 6322694"/>
                <a:gd name="connsiteY3631" fmla="*/ 466725 h 3341370"/>
                <a:gd name="connsiteX3632" fmla="*/ 4987290 w 6322694"/>
                <a:gd name="connsiteY3632" fmla="*/ 466725 h 3341370"/>
                <a:gd name="connsiteX3633" fmla="*/ 4967288 w 6322694"/>
                <a:gd name="connsiteY3633" fmla="*/ 486728 h 3341370"/>
                <a:gd name="connsiteX3634" fmla="*/ 4967288 w 6322694"/>
                <a:gd name="connsiteY3634" fmla="*/ 486728 h 3341370"/>
                <a:gd name="connsiteX3635" fmla="*/ 4987290 w 6322694"/>
                <a:gd name="connsiteY3635" fmla="*/ 506730 h 3341370"/>
                <a:gd name="connsiteX3636" fmla="*/ 4751070 w 6322694"/>
                <a:gd name="connsiteY3636" fmla="*/ 506730 h 3341370"/>
                <a:gd name="connsiteX3637" fmla="*/ 4751070 w 6322694"/>
                <a:gd name="connsiteY3637" fmla="*/ 506730 h 3341370"/>
                <a:gd name="connsiteX3638" fmla="*/ 4770120 w 6322694"/>
                <a:gd name="connsiteY3638" fmla="*/ 487680 h 3341370"/>
                <a:gd name="connsiteX3639" fmla="*/ 4770120 w 6322694"/>
                <a:gd name="connsiteY3639" fmla="*/ 486728 h 3341370"/>
                <a:gd name="connsiteX3640" fmla="*/ 4751070 w 6322694"/>
                <a:gd name="connsiteY3640" fmla="*/ 467678 h 3341370"/>
                <a:gd name="connsiteX3641" fmla="*/ 4751070 w 6322694"/>
                <a:gd name="connsiteY3641" fmla="*/ 467678 h 3341370"/>
                <a:gd name="connsiteX3642" fmla="*/ 4732020 w 6322694"/>
                <a:gd name="connsiteY3642" fmla="*/ 486728 h 3341370"/>
                <a:gd name="connsiteX3643" fmla="*/ 4732020 w 6322694"/>
                <a:gd name="connsiteY3643" fmla="*/ 488633 h 3341370"/>
                <a:gd name="connsiteX3644" fmla="*/ 4751070 w 6322694"/>
                <a:gd name="connsiteY3644" fmla="*/ 506730 h 3341370"/>
                <a:gd name="connsiteX3645" fmla="*/ 4939665 w 6322694"/>
                <a:gd name="connsiteY3645" fmla="*/ 506730 h 3341370"/>
                <a:gd name="connsiteX3646" fmla="*/ 4939665 w 6322694"/>
                <a:gd name="connsiteY3646" fmla="*/ 506730 h 3341370"/>
                <a:gd name="connsiteX3647" fmla="*/ 4958715 w 6322694"/>
                <a:gd name="connsiteY3647" fmla="*/ 487680 h 3341370"/>
                <a:gd name="connsiteX3648" fmla="*/ 4958715 w 6322694"/>
                <a:gd name="connsiteY3648" fmla="*/ 486728 h 3341370"/>
                <a:gd name="connsiteX3649" fmla="*/ 4939665 w 6322694"/>
                <a:gd name="connsiteY3649" fmla="*/ 467678 h 3341370"/>
                <a:gd name="connsiteX3650" fmla="*/ 4939665 w 6322694"/>
                <a:gd name="connsiteY3650" fmla="*/ 467678 h 3341370"/>
                <a:gd name="connsiteX3651" fmla="*/ 4920615 w 6322694"/>
                <a:gd name="connsiteY3651" fmla="*/ 486728 h 3341370"/>
                <a:gd name="connsiteX3652" fmla="*/ 4920615 w 6322694"/>
                <a:gd name="connsiteY3652" fmla="*/ 488633 h 3341370"/>
                <a:gd name="connsiteX3653" fmla="*/ 4939665 w 6322694"/>
                <a:gd name="connsiteY3653" fmla="*/ 506730 h 3341370"/>
                <a:gd name="connsiteX3654" fmla="*/ 4467225 w 6322694"/>
                <a:gd name="connsiteY3654" fmla="*/ 506730 h 3341370"/>
                <a:gd name="connsiteX3655" fmla="*/ 4467225 w 6322694"/>
                <a:gd name="connsiteY3655" fmla="*/ 506730 h 3341370"/>
                <a:gd name="connsiteX3656" fmla="*/ 4486275 w 6322694"/>
                <a:gd name="connsiteY3656" fmla="*/ 487680 h 3341370"/>
                <a:gd name="connsiteX3657" fmla="*/ 4486275 w 6322694"/>
                <a:gd name="connsiteY3657" fmla="*/ 486728 h 3341370"/>
                <a:gd name="connsiteX3658" fmla="*/ 4467225 w 6322694"/>
                <a:gd name="connsiteY3658" fmla="*/ 467678 h 3341370"/>
                <a:gd name="connsiteX3659" fmla="*/ 4467225 w 6322694"/>
                <a:gd name="connsiteY3659" fmla="*/ 467678 h 3341370"/>
                <a:gd name="connsiteX3660" fmla="*/ 4448175 w 6322694"/>
                <a:gd name="connsiteY3660" fmla="*/ 486728 h 3341370"/>
                <a:gd name="connsiteX3661" fmla="*/ 4448175 w 6322694"/>
                <a:gd name="connsiteY3661" fmla="*/ 488633 h 3341370"/>
                <a:gd name="connsiteX3662" fmla="*/ 4467225 w 6322694"/>
                <a:gd name="connsiteY3662" fmla="*/ 506730 h 3341370"/>
                <a:gd name="connsiteX3663" fmla="*/ 4513898 w 6322694"/>
                <a:gd name="connsiteY3663" fmla="*/ 506730 h 3341370"/>
                <a:gd name="connsiteX3664" fmla="*/ 4513898 w 6322694"/>
                <a:gd name="connsiteY3664" fmla="*/ 506730 h 3341370"/>
                <a:gd name="connsiteX3665" fmla="*/ 4532948 w 6322694"/>
                <a:gd name="connsiteY3665" fmla="*/ 487680 h 3341370"/>
                <a:gd name="connsiteX3666" fmla="*/ 4532948 w 6322694"/>
                <a:gd name="connsiteY3666" fmla="*/ 486728 h 3341370"/>
                <a:gd name="connsiteX3667" fmla="*/ 4513898 w 6322694"/>
                <a:gd name="connsiteY3667" fmla="*/ 467678 h 3341370"/>
                <a:gd name="connsiteX3668" fmla="*/ 4513898 w 6322694"/>
                <a:gd name="connsiteY3668" fmla="*/ 467678 h 3341370"/>
                <a:gd name="connsiteX3669" fmla="*/ 4494848 w 6322694"/>
                <a:gd name="connsiteY3669" fmla="*/ 486728 h 3341370"/>
                <a:gd name="connsiteX3670" fmla="*/ 4494848 w 6322694"/>
                <a:gd name="connsiteY3670" fmla="*/ 488633 h 3341370"/>
                <a:gd name="connsiteX3671" fmla="*/ 4513898 w 6322694"/>
                <a:gd name="connsiteY3671" fmla="*/ 506730 h 3341370"/>
                <a:gd name="connsiteX3672" fmla="*/ 4419600 w 6322694"/>
                <a:gd name="connsiteY3672" fmla="*/ 506730 h 3341370"/>
                <a:gd name="connsiteX3673" fmla="*/ 4419600 w 6322694"/>
                <a:gd name="connsiteY3673" fmla="*/ 506730 h 3341370"/>
                <a:gd name="connsiteX3674" fmla="*/ 4438650 w 6322694"/>
                <a:gd name="connsiteY3674" fmla="*/ 487680 h 3341370"/>
                <a:gd name="connsiteX3675" fmla="*/ 4438650 w 6322694"/>
                <a:gd name="connsiteY3675" fmla="*/ 486728 h 3341370"/>
                <a:gd name="connsiteX3676" fmla="*/ 4419600 w 6322694"/>
                <a:gd name="connsiteY3676" fmla="*/ 467678 h 3341370"/>
                <a:gd name="connsiteX3677" fmla="*/ 4419600 w 6322694"/>
                <a:gd name="connsiteY3677" fmla="*/ 467678 h 3341370"/>
                <a:gd name="connsiteX3678" fmla="*/ 4400550 w 6322694"/>
                <a:gd name="connsiteY3678" fmla="*/ 486728 h 3341370"/>
                <a:gd name="connsiteX3679" fmla="*/ 4400550 w 6322694"/>
                <a:gd name="connsiteY3679" fmla="*/ 488633 h 3341370"/>
                <a:gd name="connsiteX3680" fmla="*/ 4419600 w 6322694"/>
                <a:gd name="connsiteY3680" fmla="*/ 506730 h 3341370"/>
                <a:gd name="connsiteX3681" fmla="*/ 4609148 w 6322694"/>
                <a:gd name="connsiteY3681" fmla="*/ 506730 h 3341370"/>
                <a:gd name="connsiteX3682" fmla="*/ 4609148 w 6322694"/>
                <a:gd name="connsiteY3682" fmla="*/ 506730 h 3341370"/>
                <a:gd name="connsiteX3683" fmla="*/ 4629150 w 6322694"/>
                <a:gd name="connsiteY3683" fmla="*/ 486728 h 3341370"/>
                <a:gd name="connsiteX3684" fmla="*/ 4629150 w 6322694"/>
                <a:gd name="connsiteY3684" fmla="*/ 486728 h 3341370"/>
                <a:gd name="connsiteX3685" fmla="*/ 4609148 w 6322694"/>
                <a:gd name="connsiteY3685" fmla="*/ 466725 h 3341370"/>
                <a:gd name="connsiteX3686" fmla="*/ 4609148 w 6322694"/>
                <a:gd name="connsiteY3686" fmla="*/ 466725 h 3341370"/>
                <a:gd name="connsiteX3687" fmla="*/ 4589145 w 6322694"/>
                <a:gd name="connsiteY3687" fmla="*/ 486728 h 3341370"/>
                <a:gd name="connsiteX3688" fmla="*/ 4589145 w 6322694"/>
                <a:gd name="connsiteY3688" fmla="*/ 486728 h 3341370"/>
                <a:gd name="connsiteX3689" fmla="*/ 4609148 w 6322694"/>
                <a:gd name="connsiteY3689" fmla="*/ 506730 h 3341370"/>
                <a:gd name="connsiteX3690" fmla="*/ 4656773 w 6322694"/>
                <a:gd name="connsiteY3690" fmla="*/ 506730 h 3341370"/>
                <a:gd name="connsiteX3691" fmla="*/ 4656773 w 6322694"/>
                <a:gd name="connsiteY3691" fmla="*/ 506730 h 3341370"/>
                <a:gd name="connsiteX3692" fmla="*/ 4675823 w 6322694"/>
                <a:gd name="connsiteY3692" fmla="*/ 487680 h 3341370"/>
                <a:gd name="connsiteX3693" fmla="*/ 4675823 w 6322694"/>
                <a:gd name="connsiteY3693" fmla="*/ 486728 h 3341370"/>
                <a:gd name="connsiteX3694" fmla="*/ 4656773 w 6322694"/>
                <a:gd name="connsiteY3694" fmla="*/ 467678 h 3341370"/>
                <a:gd name="connsiteX3695" fmla="*/ 4656773 w 6322694"/>
                <a:gd name="connsiteY3695" fmla="*/ 467678 h 3341370"/>
                <a:gd name="connsiteX3696" fmla="*/ 4637723 w 6322694"/>
                <a:gd name="connsiteY3696" fmla="*/ 486728 h 3341370"/>
                <a:gd name="connsiteX3697" fmla="*/ 4637723 w 6322694"/>
                <a:gd name="connsiteY3697" fmla="*/ 488633 h 3341370"/>
                <a:gd name="connsiteX3698" fmla="*/ 4656773 w 6322694"/>
                <a:gd name="connsiteY3698" fmla="*/ 506730 h 3341370"/>
                <a:gd name="connsiteX3699" fmla="*/ 4561523 w 6322694"/>
                <a:gd name="connsiteY3699" fmla="*/ 506730 h 3341370"/>
                <a:gd name="connsiteX3700" fmla="*/ 4561523 w 6322694"/>
                <a:gd name="connsiteY3700" fmla="*/ 506730 h 3341370"/>
                <a:gd name="connsiteX3701" fmla="*/ 4580573 w 6322694"/>
                <a:gd name="connsiteY3701" fmla="*/ 487680 h 3341370"/>
                <a:gd name="connsiteX3702" fmla="*/ 4580573 w 6322694"/>
                <a:gd name="connsiteY3702" fmla="*/ 486728 h 3341370"/>
                <a:gd name="connsiteX3703" fmla="*/ 4561523 w 6322694"/>
                <a:gd name="connsiteY3703" fmla="*/ 467678 h 3341370"/>
                <a:gd name="connsiteX3704" fmla="*/ 4561523 w 6322694"/>
                <a:gd name="connsiteY3704" fmla="*/ 467678 h 3341370"/>
                <a:gd name="connsiteX3705" fmla="*/ 4542473 w 6322694"/>
                <a:gd name="connsiteY3705" fmla="*/ 486728 h 3341370"/>
                <a:gd name="connsiteX3706" fmla="*/ 4542473 w 6322694"/>
                <a:gd name="connsiteY3706" fmla="*/ 488633 h 3341370"/>
                <a:gd name="connsiteX3707" fmla="*/ 4561523 w 6322694"/>
                <a:gd name="connsiteY3707" fmla="*/ 506730 h 3341370"/>
                <a:gd name="connsiteX3708" fmla="*/ 4704398 w 6322694"/>
                <a:gd name="connsiteY3708" fmla="*/ 506730 h 3341370"/>
                <a:gd name="connsiteX3709" fmla="*/ 4704398 w 6322694"/>
                <a:gd name="connsiteY3709" fmla="*/ 506730 h 3341370"/>
                <a:gd name="connsiteX3710" fmla="*/ 4723448 w 6322694"/>
                <a:gd name="connsiteY3710" fmla="*/ 487680 h 3341370"/>
                <a:gd name="connsiteX3711" fmla="*/ 4723448 w 6322694"/>
                <a:gd name="connsiteY3711" fmla="*/ 486728 h 3341370"/>
                <a:gd name="connsiteX3712" fmla="*/ 4704398 w 6322694"/>
                <a:gd name="connsiteY3712" fmla="*/ 467678 h 3341370"/>
                <a:gd name="connsiteX3713" fmla="*/ 4704398 w 6322694"/>
                <a:gd name="connsiteY3713" fmla="*/ 467678 h 3341370"/>
                <a:gd name="connsiteX3714" fmla="*/ 4685348 w 6322694"/>
                <a:gd name="connsiteY3714" fmla="*/ 486728 h 3341370"/>
                <a:gd name="connsiteX3715" fmla="*/ 4685348 w 6322694"/>
                <a:gd name="connsiteY3715" fmla="*/ 488633 h 3341370"/>
                <a:gd name="connsiteX3716" fmla="*/ 4704398 w 6322694"/>
                <a:gd name="connsiteY3716" fmla="*/ 506730 h 3341370"/>
                <a:gd name="connsiteX3717" fmla="*/ 5696903 w 6322694"/>
                <a:gd name="connsiteY3717" fmla="*/ 410528 h 3341370"/>
                <a:gd name="connsiteX3718" fmla="*/ 5696903 w 6322694"/>
                <a:gd name="connsiteY3718" fmla="*/ 410528 h 3341370"/>
                <a:gd name="connsiteX3719" fmla="*/ 5715953 w 6322694"/>
                <a:gd name="connsiteY3719" fmla="*/ 391478 h 3341370"/>
                <a:gd name="connsiteX3720" fmla="*/ 5715953 w 6322694"/>
                <a:gd name="connsiteY3720" fmla="*/ 391478 h 3341370"/>
                <a:gd name="connsiteX3721" fmla="*/ 5696903 w 6322694"/>
                <a:gd name="connsiteY3721" fmla="*/ 372428 h 3341370"/>
                <a:gd name="connsiteX3722" fmla="*/ 5696903 w 6322694"/>
                <a:gd name="connsiteY3722" fmla="*/ 372428 h 3341370"/>
                <a:gd name="connsiteX3723" fmla="*/ 5677853 w 6322694"/>
                <a:gd name="connsiteY3723" fmla="*/ 391478 h 3341370"/>
                <a:gd name="connsiteX3724" fmla="*/ 5677853 w 6322694"/>
                <a:gd name="connsiteY3724" fmla="*/ 391478 h 3341370"/>
                <a:gd name="connsiteX3725" fmla="*/ 5696903 w 6322694"/>
                <a:gd name="connsiteY3725" fmla="*/ 410528 h 3341370"/>
                <a:gd name="connsiteX3726" fmla="*/ 5744528 w 6322694"/>
                <a:gd name="connsiteY3726" fmla="*/ 410528 h 3341370"/>
                <a:gd name="connsiteX3727" fmla="*/ 5744528 w 6322694"/>
                <a:gd name="connsiteY3727" fmla="*/ 410528 h 3341370"/>
                <a:gd name="connsiteX3728" fmla="*/ 5763578 w 6322694"/>
                <a:gd name="connsiteY3728" fmla="*/ 391478 h 3341370"/>
                <a:gd name="connsiteX3729" fmla="*/ 5763578 w 6322694"/>
                <a:gd name="connsiteY3729" fmla="*/ 391478 h 3341370"/>
                <a:gd name="connsiteX3730" fmla="*/ 5744528 w 6322694"/>
                <a:gd name="connsiteY3730" fmla="*/ 372428 h 3341370"/>
                <a:gd name="connsiteX3731" fmla="*/ 5744528 w 6322694"/>
                <a:gd name="connsiteY3731" fmla="*/ 372428 h 3341370"/>
                <a:gd name="connsiteX3732" fmla="*/ 5725478 w 6322694"/>
                <a:gd name="connsiteY3732" fmla="*/ 391478 h 3341370"/>
                <a:gd name="connsiteX3733" fmla="*/ 5725478 w 6322694"/>
                <a:gd name="connsiteY3733" fmla="*/ 391478 h 3341370"/>
                <a:gd name="connsiteX3734" fmla="*/ 5744528 w 6322694"/>
                <a:gd name="connsiteY3734" fmla="*/ 410528 h 3341370"/>
                <a:gd name="connsiteX3735" fmla="*/ 5792153 w 6322694"/>
                <a:gd name="connsiteY3735" fmla="*/ 410528 h 3341370"/>
                <a:gd name="connsiteX3736" fmla="*/ 5792153 w 6322694"/>
                <a:gd name="connsiteY3736" fmla="*/ 410528 h 3341370"/>
                <a:gd name="connsiteX3737" fmla="*/ 5811203 w 6322694"/>
                <a:gd name="connsiteY3737" fmla="*/ 391478 h 3341370"/>
                <a:gd name="connsiteX3738" fmla="*/ 5811203 w 6322694"/>
                <a:gd name="connsiteY3738" fmla="*/ 391478 h 3341370"/>
                <a:gd name="connsiteX3739" fmla="*/ 5792153 w 6322694"/>
                <a:gd name="connsiteY3739" fmla="*/ 372428 h 3341370"/>
                <a:gd name="connsiteX3740" fmla="*/ 5792153 w 6322694"/>
                <a:gd name="connsiteY3740" fmla="*/ 372428 h 3341370"/>
                <a:gd name="connsiteX3741" fmla="*/ 5773103 w 6322694"/>
                <a:gd name="connsiteY3741" fmla="*/ 391478 h 3341370"/>
                <a:gd name="connsiteX3742" fmla="*/ 5773103 w 6322694"/>
                <a:gd name="connsiteY3742" fmla="*/ 391478 h 3341370"/>
                <a:gd name="connsiteX3743" fmla="*/ 5792153 w 6322694"/>
                <a:gd name="connsiteY3743" fmla="*/ 410528 h 3341370"/>
                <a:gd name="connsiteX3744" fmla="*/ 5839778 w 6322694"/>
                <a:gd name="connsiteY3744" fmla="*/ 410528 h 3341370"/>
                <a:gd name="connsiteX3745" fmla="*/ 5839778 w 6322694"/>
                <a:gd name="connsiteY3745" fmla="*/ 410528 h 3341370"/>
                <a:gd name="connsiteX3746" fmla="*/ 5858828 w 6322694"/>
                <a:gd name="connsiteY3746" fmla="*/ 391478 h 3341370"/>
                <a:gd name="connsiteX3747" fmla="*/ 5858828 w 6322694"/>
                <a:gd name="connsiteY3747" fmla="*/ 391478 h 3341370"/>
                <a:gd name="connsiteX3748" fmla="*/ 5839778 w 6322694"/>
                <a:gd name="connsiteY3748" fmla="*/ 372428 h 3341370"/>
                <a:gd name="connsiteX3749" fmla="*/ 5839778 w 6322694"/>
                <a:gd name="connsiteY3749" fmla="*/ 372428 h 3341370"/>
                <a:gd name="connsiteX3750" fmla="*/ 5820728 w 6322694"/>
                <a:gd name="connsiteY3750" fmla="*/ 391478 h 3341370"/>
                <a:gd name="connsiteX3751" fmla="*/ 5820728 w 6322694"/>
                <a:gd name="connsiteY3751" fmla="*/ 391478 h 3341370"/>
                <a:gd name="connsiteX3752" fmla="*/ 5839778 w 6322694"/>
                <a:gd name="connsiteY3752" fmla="*/ 410528 h 3341370"/>
                <a:gd name="connsiteX3753" fmla="*/ 5885498 w 6322694"/>
                <a:gd name="connsiteY3753" fmla="*/ 458153 h 3341370"/>
                <a:gd name="connsiteX3754" fmla="*/ 5885498 w 6322694"/>
                <a:gd name="connsiteY3754" fmla="*/ 458153 h 3341370"/>
                <a:gd name="connsiteX3755" fmla="*/ 5904548 w 6322694"/>
                <a:gd name="connsiteY3755" fmla="*/ 439103 h 3341370"/>
                <a:gd name="connsiteX3756" fmla="*/ 5904548 w 6322694"/>
                <a:gd name="connsiteY3756" fmla="*/ 439103 h 3341370"/>
                <a:gd name="connsiteX3757" fmla="*/ 5885498 w 6322694"/>
                <a:gd name="connsiteY3757" fmla="*/ 420053 h 3341370"/>
                <a:gd name="connsiteX3758" fmla="*/ 5885498 w 6322694"/>
                <a:gd name="connsiteY3758" fmla="*/ 420053 h 3341370"/>
                <a:gd name="connsiteX3759" fmla="*/ 5866448 w 6322694"/>
                <a:gd name="connsiteY3759" fmla="*/ 439103 h 3341370"/>
                <a:gd name="connsiteX3760" fmla="*/ 5866448 w 6322694"/>
                <a:gd name="connsiteY3760" fmla="*/ 439103 h 3341370"/>
                <a:gd name="connsiteX3761" fmla="*/ 5885498 w 6322694"/>
                <a:gd name="connsiteY3761" fmla="*/ 458153 h 3341370"/>
                <a:gd name="connsiteX3762" fmla="*/ 5696903 w 6322694"/>
                <a:gd name="connsiteY3762" fmla="*/ 458153 h 3341370"/>
                <a:gd name="connsiteX3763" fmla="*/ 5696903 w 6322694"/>
                <a:gd name="connsiteY3763" fmla="*/ 458153 h 3341370"/>
                <a:gd name="connsiteX3764" fmla="*/ 5715953 w 6322694"/>
                <a:gd name="connsiteY3764" fmla="*/ 439103 h 3341370"/>
                <a:gd name="connsiteX3765" fmla="*/ 5715953 w 6322694"/>
                <a:gd name="connsiteY3765" fmla="*/ 439103 h 3341370"/>
                <a:gd name="connsiteX3766" fmla="*/ 5696903 w 6322694"/>
                <a:gd name="connsiteY3766" fmla="*/ 420053 h 3341370"/>
                <a:gd name="connsiteX3767" fmla="*/ 5696903 w 6322694"/>
                <a:gd name="connsiteY3767" fmla="*/ 420053 h 3341370"/>
                <a:gd name="connsiteX3768" fmla="*/ 5677853 w 6322694"/>
                <a:gd name="connsiteY3768" fmla="*/ 439103 h 3341370"/>
                <a:gd name="connsiteX3769" fmla="*/ 5677853 w 6322694"/>
                <a:gd name="connsiteY3769" fmla="*/ 439103 h 3341370"/>
                <a:gd name="connsiteX3770" fmla="*/ 5696903 w 6322694"/>
                <a:gd name="connsiteY3770" fmla="*/ 458153 h 3341370"/>
                <a:gd name="connsiteX3771" fmla="*/ 5508308 w 6322694"/>
                <a:gd name="connsiteY3771" fmla="*/ 458153 h 3341370"/>
                <a:gd name="connsiteX3772" fmla="*/ 5508308 w 6322694"/>
                <a:gd name="connsiteY3772" fmla="*/ 458153 h 3341370"/>
                <a:gd name="connsiteX3773" fmla="*/ 5527358 w 6322694"/>
                <a:gd name="connsiteY3773" fmla="*/ 439103 h 3341370"/>
                <a:gd name="connsiteX3774" fmla="*/ 5527358 w 6322694"/>
                <a:gd name="connsiteY3774" fmla="*/ 439103 h 3341370"/>
                <a:gd name="connsiteX3775" fmla="*/ 5508308 w 6322694"/>
                <a:gd name="connsiteY3775" fmla="*/ 420053 h 3341370"/>
                <a:gd name="connsiteX3776" fmla="*/ 5508308 w 6322694"/>
                <a:gd name="connsiteY3776" fmla="*/ 420053 h 3341370"/>
                <a:gd name="connsiteX3777" fmla="*/ 5489258 w 6322694"/>
                <a:gd name="connsiteY3777" fmla="*/ 439103 h 3341370"/>
                <a:gd name="connsiteX3778" fmla="*/ 5489258 w 6322694"/>
                <a:gd name="connsiteY3778" fmla="*/ 439103 h 3341370"/>
                <a:gd name="connsiteX3779" fmla="*/ 5508308 w 6322694"/>
                <a:gd name="connsiteY3779" fmla="*/ 458153 h 3341370"/>
                <a:gd name="connsiteX3780" fmla="*/ 5649278 w 6322694"/>
                <a:gd name="connsiteY3780" fmla="*/ 410528 h 3341370"/>
                <a:gd name="connsiteX3781" fmla="*/ 5649278 w 6322694"/>
                <a:gd name="connsiteY3781" fmla="*/ 410528 h 3341370"/>
                <a:gd name="connsiteX3782" fmla="*/ 5668328 w 6322694"/>
                <a:gd name="connsiteY3782" fmla="*/ 391478 h 3341370"/>
                <a:gd name="connsiteX3783" fmla="*/ 5668328 w 6322694"/>
                <a:gd name="connsiteY3783" fmla="*/ 391478 h 3341370"/>
                <a:gd name="connsiteX3784" fmla="*/ 5649278 w 6322694"/>
                <a:gd name="connsiteY3784" fmla="*/ 372428 h 3341370"/>
                <a:gd name="connsiteX3785" fmla="*/ 5649278 w 6322694"/>
                <a:gd name="connsiteY3785" fmla="*/ 372428 h 3341370"/>
                <a:gd name="connsiteX3786" fmla="*/ 5630228 w 6322694"/>
                <a:gd name="connsiteY3786" fmla="*/ 391478 h 3341370"/>
                <a:gd name="connsiteX3787" fmla="*/ 5630228 w 6322694"/>
                <a:gd name="connsiteY3787" fmla="*/ 391478 h 3341370"/>
                <a:gd name="connsiteX3788" fmla="*/ 5649278 w 6322694"/>
                <a:gd name="connsiteY3788" fmla="*/ 410528 h 3341370"/>
                <a:gd name="connsiteX3789" fmla="*/ 5414010 w 6322694"/>
                <a:gd name="connsiteY3789" fmla="*/ 458153 h 3341370"/>
                <a:gd name="connsiteX3790" fmla="*/ 5414010 w 6322694"/>
                <a:gd name="connsiteY3790" fmla="*/ 458153 h 3341370"/>
                <a:gd name="connsiteX3791" fmla="*/ 5433060 w 6322694"/>
                <a:gd name="connsiteY3791" fmla="*/ 439103 h 3341370"/>
                <a:gd name="connsiteX3792" fmla="*/ 5433060 w 6322694"/>
                <a:gd name="connsiteY3792" fmla="*/ 439103 h 3341370"/>
                <a:gd name="connsiteX3793" fmla="*/ 5414010 w 6322694"/>
                <a:gd name="connsiteY3793" fmla="*/ 420053 h 3341370"/>
                <a:gd name="connsiteX3794" fmla="*/ 5414010 w 6322694"/>
                <a:gd name="connsiteY3794" fmla="*/ 420053 h 3341370"/>
                <a:gd name="connsiteX3795" fmla="*/ 5394960 w 6322694"/>
                <a:gd name="connsiteY3795" fmla="*/ 439103 h 3341370"/>
                <a:gd name="connsiteX3796" fmla="*/ 5394960 w 6322694"/>
                <a:gd name="connsiteY3796" fmla="*/ 439103 h 3341370"/>
                <a:gd name="connsiteX3797" fmla="*/ 5414010 w 6322694"/>
                <a:gd name="connsiteY3797" fmla="*/ 458153 h 3341370"/>
                <a:gd name="connsiteX3798" fmla="*/ 5461635 w 6322694"/>
                <a:gd name="connsiteY3798" fmla="*/ 458153 h 3341370"/>
                <a:gd name="connsiteX3799" fmla="*/ 5461635 w 6322694"/>
                <a:gd name="connsiteY3799" fmla="*/ 458153 h 3341370"/>
                <a:gd name="connsiteX3800" fmla="*/ 5480685 w 6322694"/>
                <a:gd name="connsiteY3800" fmla="*/ 439103 h 3341370"/>
                <a:gd name="connsiteX3801" fmla="*/ 5480685 w 6322694"/>
                <a:gd name="connsiteY3801" fmla="*/ 439103 h 3341370"/>
                <a:gd name="connsiteX3802" fmla="*/ 5461635 w 6322694"/>
                <a:gd name="connsiteY3802" fmla="*/ 420053 h 3341370"/>
                <a:gd name="connsiteX3803" fmla="*/ 5461635 w 6322694"/>
                <a:gd name="connsiteY3803" fmla="*/ 420053 h 3341370"/>
                <a:gd name="connsiteX3804" fmla="*/ 5442585 w 6322694"/>
                <a:gd name="connsiteY3804" fmla="*/ 439103 h 3341370"/>
                <a:gd name="connsiteX3805" fmla="*/ 5442585 w 6322694"/>
                <a:gd name="connsiteY3805" fmla="*/ 439103 h 3341370"/>
                <a:gd name="connsiteX3806" fmla="*/ 5461635 w 6322694"/>
                <a:gd name="connsiteY3806" fmla="*/ 458153 h 3341370"/>
                <a:gd name="connsiteX3807" fmla="*/ 5602605 w 6322694"/>
                <a:gd name="connsiteY3807" fmla="*/ 410528 h 3341370"/>
                <a:gd name="connsiteX3808" fmla="*/ 5602605 w 6322694"/>
                <a:gd name="connsiteY3808" fmla="*/ 410528 h 3341370"/>
                <a:gd name="connsiteX3809" fmla="*/ 5621655 w 6322694"/>
                <a:gd name="connsiteY3809" fmla="*/ 391478 h 3341370"/>
                <a:gd name="connsiteX3810" fmla="*/ 5621655 w 6322694"/>
                <a:gd name="connsiteY3810" fmla="*/ 391478 h 3341370"/>
                <a:gd name="connsiteX3811" fmla="*/ 5602605 w 6322694"/>
                <a:gd name="connsiteY3811" fmla="*/ 372428 h 3341370"/>
                <a:gd name="connsiteX3812" fmla="*/ 5602605 w 6322694"/>
                <a:gd name="connsiteY3812" fmla="*/ 372428 h 3341370"/>
                <a:gd name="connsiteX3813" fmla="*/ 5583555 w 6322694"/>
                <a:gd name="connsiteY3813" fmla="*/ 391478 h 3341370"/>
                <a:gd name="connsiteX3814" fmla="*/ 5583555 w 6322694"/>
                <a:gd name="connsiteY3814" fmla="*/ 391478 h 3341370"/>
                <a:gd name="connsiteX3815" fmla="*/ 5602605 w 6322694"/>
                <a:gd name="connsiteY3815" fmla="*/ 410528 h 3341370"/>
                <a:gd name="connsiteX3816" fmla="*/ 5414963 w 6322694"/>
                <a:gd name="connsiteY3816" fmla="*/ 363855 h 3341370"/>
                <a:gd name="connsiteX3817" fmla="*/ 5414963 w 6322694"/>
                <a:gd name="connsiteY3817" fmla="*/ 363855 h 3341370"/>
                <a:gd name="connsiteX3818" fmla="*/ 5434013 w 6322694"/>
                <a:gd name="connsiteY3818" fmla="*/ 344805 h 3341370"/>
                <a:gd name="connsiteX3819" fmla="*/ 5434013 w 6322694"/>
                <a:gd name="connsiteY3819" fmla="*/ 344805 h 3341370"/>
                <a:gd name="connsiteX3820" fmla="*/ 5414963 w 6322694"/>
                <a:gd name="connsiteY3820" fmla="*/ 325755 h 3341370"/>
                <a:gd name="connsiteX3821" fmla="*/ 5414963 w 6322694"/>
                <a:gd name="connsiteY3821" fmla="*/ 325755 h 3341370"/>
                <a:gd name="connsiteX3822" fmla="*/ 5395913 w 6322694"/>
                <a:gd name="connsiteY3822" fmla="*/ 344805 h 3341370"/>
                <a:gd name="connsiteX3823" fmla="*/ 5395913 w 6322694"/>
                <a:gd name="connsiteY3823" fmla="*/ 344805 h 3341370"/>
                <a:gd name="connsiteX3824" fmla="*/ 5414963 w 6322694"/>
                <a:gd name="connsiteY3824" fmla="*/ 363855 h 3341370"/>
                <a:gd name="connsiteX3825" fmla="*/ 5461635 w 6322694"/>
                <a:gd name="connsiteY3825" fmla="*/ 363855 h 3341370"/>
                <a:gd name="connsiteX3826" fmla="*/ 5461635 w 6322694"/>
                <a:gd name="connsiteY3826" fmla="*/ 363855 h 3341370"/>
                <a:gd name="connsiteX3827" fmla="*/ 5480685 w 6322694"/>
                <a:gd name="connsiteY3827" fmla="*/ 344805 h 3341370"/>
                <a:gd name="connsiteX3828" fmla="*/ 5480685 w 6322694"/>
                <a:gd name="connsiteY3828" fmla="*/ 344805 h 3341370"/>
                <a:gd name="connsiteX3829" fmla="*/ 5461635 w 6322694"/>
                <a:gd name="connsiteY3829" fmla="*/ 325755 h 3341370"/>
                <a:gd name="connsiteX3830" fmla="*/ 5461635 w 6322694"/>
                <a:gd name="connsiteY3830" fmla="*/ 325755 h 3341370"/>
                <a:gd name="connsiteX3831" fmla="*/ 5442585 w 6322694"/>
                <a:gd name="connsiteY3831" fmla="*/ 344805 h 3341370"/>
                <a:gd name="connsiteX3832" fmla="*/ 5442585 w 6322694"/>
                <a:gd name="connsiteY3832" fmla="*/ 344805 h 3341370"/>
                <a:gd name="connsiteX3833" fmla="*/ 5461635 w 6322694"/>
                <a:gd name="connsiteY3833" fmla="*/ 363855 h 3341370"/>
                <a:gd name="connsiteX3834" fmla="*/ 5366385 w 6322694"/>
                <a:gd name="connsiteY3834" fmla="*/ 363855 h 3341370"/>
                <a:gd name="connsiteX3835" fmla="*/ 5368290 w 6322694"/>
                <a:gd name="connsiteY3835" fmla="*/ 363855 h 3341370"/>
                <a:gd name="connsiteX3836" fmla="*/ 5387340 w 6322694"/>
                <a:gd name="connsiteY3836" fmla="*/ 344805 h 3341370"/>
                <a:gd name="connsiteX3837" fmla="*/ 5387340 w 6322694"/>
                <a:gd name="connsiteY3837" fmla="*/ 344805 h 3341370"/>
                <a:gd name="connsiteX3838" fmla="*/ 5368290 w 6322694"/>
                <a:gd name="connsiteY3838" fmla="*/ 325755 h 3341370"/>
                <a:gd name="connsiteX3839" fmla="*/ 5366385 w 6322694"/>
                <a:gd name="connsiteY3839" fmla="*/ 325755 h 3341370"/>
                <a:gd name="connsiteX3840" fmla="*/ 5347335 w 6322694"/>
                <a:gd name="connsiteY3840" fmla="*/ 344805 h 3341370"/>
                <a:gd name="connsiteX3841" fmla="*/ 5347335 w 6322694"/>
                <a:gd name="connsiteY3841" fmla="*/ 344805 h 3341370"/>
                <a:gd name="connsiteX3842" fmla="*/ 5366385 w 6322694"/>
                <a:gd name="connsiteY3842" fmla="*/ 363855 h 3341370"/>
                <a:gd name="connsiteX3843" fmla="*/ 5509260 w 6322694"/>
                <a:gd name="connsiteY3843" fmla="*/ 363855 h 3341370"/>
                <a:gd name="connsiteX3844" fmla="*/ 5509260 w 6322694"/>
                <a:gd name="connsiteY3844" fmla="*/ 363855 h 3341370"/>
                <a:gd name="connsiteX3845" fmla="*/ 5528310 w 6322694"/>
                <a:gd name="connsiteY3845" fmla="*/ 344805 h 3341370"/>
                <a:gd name="connsiteX3846" fmla="*/ 5528310 w 6322694"/>
                <a:gd name="connsiteY3846" fmla="*/ 344805 h 3341370"/>
                <a:gd name="connsiteX3847" fmla="*/ 5509260 w 6322694"/>
                <a:gd name="connsiteY3847" fmla="*/ 325755 h 3341370"/>
                <a:gd name="connsiteX3848" fmla="*/ 5509260 w 6322694"/>
                <a:gd name="connsiteY3848" fmla="*/ 325755 h 3341370"/>
                <a:gd name="connsiteX3849" fmla="*/ 5490210 w 6322694"/>
                <a:gd name="connsiteY3849" fmla="*/ 344805 h 3341370"/>
                <a:gd name="connsiteX3850" fmla="*/ 5490210 w 6322694"/>
                <a:gd name="connsiteY3850" fmla="*/ 344805 h 3341370"/>
                <a:gd name="connsiteX3851" fmla="*/ 5509260 w 6322694"/>
                <a:gd name="connsiteY3851" fmla="*/ 363855 h 3341370"/>
                <a:gd name="connsiteX3852" fmla="*/ 5555933 w 6322694"/>
                <a:gd name="connsiteY3852" fmla="*/ 363855 h 3341370"/>
                <a:gd name="connsiteX3853" fmla="*/ 5555933 w 6322694"/>
                <a:gd name="connsiteY3853" fmla="*/ 363855 h 3341370"/>
                <a:gd name="connsiteX3854" fmla="*/ 5574983 w 6322694"/>
                <a:gd name="connsiteY3854" fmla="*/ 344805 h 3341370"/>
                <a:gd name="connsiteX3855" fmla="*/ 5574983 w 6322694"/>
                <a:gd name="connsiteY3855" fmla="*/ 344805 h 3341370"/>
                <a:gd name="connsiteX3856" fmla="*/ 5555933 w 6322694"/>
                <a:gd name="connsiteY3856" fmla="*/ 325755 h 3341370"/>
                <a:gd name="connsiteX3857" fmla="*/ 5555933 w 6322694"/>
                <a:gd name="connsiteY3857" fmla="*/ 325755 h 3341370"/>
                <a:gd name="connsiteX3858" fmla="*/ 5536883 w 6322694"/>
                <a:gd name="connsiteY3858" fmla="*/ 344805 h 3341370"/>
                <a:gd name="connsiteX3859" fmla="*/ 5536883 w 6322694"/>
                <a:gd name="connsiteY3859" fmla="*/ 344805 h 3341370"/>
                <a:gd name="connsiteX3860" fmla="*/ 5555933 w 6322694"/>
                <a:gd name="connsiteY3860" fmla="*/ 363855 h 3341370"/>
                <a:gd name="connsiteX3861" fmla="*/ 5318760 w 6322694"/>
                <a:gd name="connsiteY3861" fmla="*/ 363855 h 3341370"/>
                <a:gd name="connsiteX3862" fmla="*/ 5318760 w 6322694"/>
                <a:gd name="connsiteY3862" fmla="*/ 363855 h 3341370"/>
                <a:gd name="connsiteX3863" fmla="*/ 5337810 w 6322694"/>
                <a:gd name="connsiteY3863" fmla="*/ 344805 h 3341370"/>
                <a:gd name="connsiteX3864" fmla="*/ 5337810 w 6322694"/>
                <a:gd name="connsiteY3864" fmla="*/ 344805 h 3341370"/>
                <a:gd name="connsiteX3865" fmla="*/ 5318760 w 6322694"/>
                <a:gd name="connsiteY3865" fmla="*/ 325755 h 3341370"/>
                <a:gd name="connsiteX3866" fmla="*/ 5318760 w 6322694"/>
                <a:gd name="connsiteY3866" fmla="*/ 325755 h 3341370"/>
                <a:gd name="connsiteX3867" fmla="*/ 5299710 w 6322694"/>
                <a:gd name="connsiteY3867" fmla="*/ 344805 h 3341370"/>
                <a:gd name="connsiteX3868" fmla="*/ 5299710 w 6322694"/>
                <a:gd name="connsiteY3868" fmla="*/ 344805 h 3341370"/>
                <a:gd name="connsiteX3869" fmla="*/ 5318760 w 6322694"/>
                <a:gd name="connsiteY3869" fmla="*/ 363855 h 3341370"/>
                <a:gd name="connsiteX3870" fmla="*/ 5650230 w 6322694"/>
                <a:gd name="connsiteY3870" fmla="*/ 363855 h 3341370"/>
                <a:gd name="connsiteX3871" fmla="*/ 5650230 w 6322694"/>
                <a:gd name="connsiteY3871" fmla="*/ 363855 h 3341370"/>
                <a:gd name="connsiteX3872" fmla="*/ 5669280 w 6322694"/>
                <a:gd name="connsiteY3872" fmla="*/ 344805 h 3341370"/>
                <a:gd name="connsiteX3873" fmla="*/ 5669280 w 6322694"/>
                <a:gd name="connsiteY3873" fmla="*/ 344805 h 3341370"/>
                <a:gd name="connsiteX3874" fmla="*/ 5650230 w 6322694"/>
                <a:gd name="connsiteY3874" fmla="*/ 325755 h 3341370"/>
                <a:gd name="connsiteX3875" fmla="*/ 5650230 w 6322694"/>
                <a:gd name="connsiteY3875" fmla="*/ 325755 h 3341370"/>
                <a:gd name="connsiteX3876" fmla="*/ 5631180 w 6322694"/>
                <a:gd name="connsiteY3876" fmla="*/ 344805 h 3341370"/>
                <a:gd name="connsiteX3877" fmla="*/ 5631180 w 6322694"/>
                <a:gd name="connsiteY3877" fmla="*/ 344805 h 3341370"/>
                <a:gd name="connsiteX3878" fmla="*/ 5650230 w 6322694"/>
                <a:gd name="connsiteY3878" fmla="*/ 363855 h 3341370"/>
                <a:gd name="connsiteX3879" fmla="*/ 5603558 w 6322694"/>
                <a:gd name="connsiteY3879" fmla="*/ 363855 h 3341370"/>
                <a:gd name="connsiteX3880" fmla="*/ 5603558 w 6322694"/>
                <a:gd name="connsiteY3880" fmla="*/ 363855 h 3341370"/>
                <a:gd name="connsiteX3881" fmla="*/ 5622608 w 6322694"/>
                <a:gd name="connsiteY3881" fmla="*/ 344805 h 3341370"/>
                <a:gd name="connsiteX3882" fmla="*/ 5622608 w 6322694"/>
                <a:gd name="connsiteY3882" fmla="*/ 344805 h 3341370"/>
                <a:gd name="connsiteX3883" fmla="*/ 5603558 w 6322694"/>
                <a:gd name="connsiteY3883" fmla="*/ 325755 h 3341370"/>
                <a:gd name="connsiteX3884" fmla="*/ 5603558 w 6322694"/>
                <a:gd name="connsiteY3884" fmla="*/ 325755 h 3341370"/>
                <a:gd name="connsiteX3885" fmla="*/ 5584508 w 6322694"/>
                <a:gd name="connsiteY3885" fmla="*/ 344805 h 3341370"/>
                <a:gd name="connsiteX3886" fmla="*/ 5584508 w 6322694"/>
                <a:gd name="connsiteY3886" fmla="*/ 344805 h 3341370"/>
                <a:gd name="connsiteX3887" fmla="*/ 5603558 w 6322694"/>
                <a:gd name="connsiteY3887" fmla="*/ 363855 h 3341370"/>
                <a:gd name="connsiteX3888" fmla="*/ 5554980 w 6322694"/>
                <a:gd name="connsiteY3888" fmla="*/ 320040 h 3341370"/>
                <a:gd name="connsiteX3889" fmla="*/ 5554980 w 6322694"/>
                <a:gd name="connsiteY3889" fmla="*/ 320040 h 3341370"/>
                <a:gd name="connsiteX3890" fmla="*/ 5574030 w 6322694"/>
                <a:gd name="connsiteY3890" fmla="*/ 300990 h 3341370"/>
                <a:gd name="connsiteX3891" fmla="*/ 5574030 w 6322694"/>
                <a:gd name="connsiteY3891" fmla="*/ 300990 h 3341370"/>
                <a:gd name="connsiteX3892" fmla="*/ 5554980 w 6322694"/>
                <a:gd name="connsiteY3892" fmla="*/ 281940 h 3341370"/>
                <a:gd name="connsiteX3893" fmla="*/ 5554980 w 6322694"/>
                <a:gd name="connsiteY3893" fmla="*/ 281940 h 3341370"/>
                <a:gd name="connsiteX3894" fmla="*/ 5535930 w 6322694"/>
                <a:gd name="connsiteY3894" fmla="*/ 300990 h 3341370"/>
                <a:gd name="connsiteX3895" fmla="*/ 5535930 w 6322694"/>
                <a:gd name="connsiteY3895" fmla="*/ 300990 h 3341370"/>
                <a:gd name="connsiteX3896" fmla="*/ 5554980 w 6322694"/>
                <a:gd name="connsiteY3896" fmla="*/ 320040 h 3341370"/>
                <a:gd name="connsiteX3897" fmla="*/ 5602605 w 6322694"/>
                <a:gd name="connsiteY3897" fmla="*/ 320040 h 3341370"/>
                <a:gd name="connsiteX3898" fmla="*/ 5602605 w 6322694"/>
                <a:gd name="connsiteY3898" fmla="*/ 320040 h 3341370"/>
                <a:gd name="connsiteX3899" fmla="*/ 5621655 w 6322694"/>
                <a:gd name="connsiteY3899" fmla="*/ 300990 h 3341370"/>
                <a:gd name="connsiteX3900" fmla="*/ 5621655 w 6322694"/>
                <a:gd name="connsiteY3900" fmla="*/ 300990 h 3341370"/>
                <a:gd name="connsiteX3901" fmla="*/ 5602605 w 6322694"/>
                <a:gd name="connsiteY3901" fmla="*/ 281940 h 3341370"/>
                <a:gd name="connsiteX3902" fmla="*/ 5602605 w 6322694"/>
                <a:gd name="connsiteY3902" fmla="*/ 281940 h 3341370"/>
                <a:gd name="connsiteX3903" fmla="*/ 5583555 w 6322694"/>
                <a:gd name="connsiteY3903" fmla="*/ 300990 h 3341370"/>
                <a:gd name="connsiteX3904" fmla="*/ 5583555 w 6322694"/>
                <a:gd name="connsiteY3904" fmla="*/ 300990 h 3341370"/>
                <a:gd name="connsiteX3905" fmla="*/ 5602605 w 6322694"/>
                <a:gd name="connsiteY3905" fmla="*/ 320040 h 3341370"/>
                <a:gd name="connsiteX3906" fmla="*/ 5554980 w 6322694"/>
                <a:gd name="connsiteY3906" fmla="*/ 458153 h 3341370"/>
                <a:gd name="connsiteX3907" fmla="*/ 5554980 w 6322694"/>
                <a:gd name="connsiteY3907" fmla="*/ 458153 h 3341370"/>
                <a:gd name="connsiteX3908" fmla="*/ 5574030 w 6322694"/>
                <a:gd name="connsiteY3908" fmla="*/ 439103 h 3341370"/>
                <a:gd name="connsiteX3909" fmla="*/ 5574030 w 6322694"/>
                <a:gd name="connsiteY3909" fmla="*/ 439103 h 3341370"/>
                <a:gd name="connsiteX3910" fmla="*/ 5554980 w 6322694"/>
                <a:gd name="connsiteY3910" fmla="*/ 420053 h 3341370"/>
                <a:gd name="connsiteX3911" fmla="*/ 5554980 w 6322694"/>
                <a:gd name="connsiteY3911" fmla="*/ 420053 h 3341370"/>
                <a:gd name="connsiteX3912" fmla="*/ 5535930 w 6322694"/>
                <a:gd name="connsiteY3912" fmla="*/ 439103 h 3341370"/>
                <a:gd name="connsiteX3913" fmla="*/ 5535930 w 6322694"/>
                <a:gd name="connsiteY3913" fmla="*/ 439103 h 3341370"/>
                <a:gd name="connsiteX3914" fmla="*/ 5554980 w 6322694"/>
                <a:gd name="connsiteY3914" fmla="*/ 458153 h 3341370"/>
                <a:gd name="connsiteX3915" fmla="*/ 5508308 w 6322694"/>
                <a:gd name="connsiteY3915" fmla="*/ 504825 h 3341370"/>
                <a:gd name="connsiteX3916" fmla="*/ 5508308 w 6322694"/>
                <a:gd name="connsiteY3916" fmla="*/ 504825 h 3341370"/>
                <a:gd name="connsiteX3917" fmla="*/ 5527358 w 6322694"/>
                <a:gd name="connsiteY3917" fmla="*/ 485775 h 3341370"/>
                <a:gd name="connsiteX3918" fmla="*/ 5527358 w 6322694"/>
                <a:gd name="connsiteY3918" fmla="*/ 485775 h 3341370"/>
                <a:gd name="connsiteX3919" fmla="*/ 5508308 w 6322694"/>
                <a:gd name="connsiteY3919" fmla="*/ 466725 h 3341370"/>
                <a:gd name="connsiteX3920" fmla="*/ 5508308 w 6322694"/>
                <a:gd name="connsiteY3920" fmla="*/ 466725 h 3341370"/>
                <a:gd name="connsiteX3921" fmla="*/ 5489258 w 6322694"/>
                <a:gd name="connsiteY3921" fmla="*/ 485775 h 3341370"/>
                <a:gd name="connsiteX3922" fmla="*/ 5489258 w 6322694"/>
                <a:gd name="connsiteY3922" fmla="*/ 485775 h 3341370"/>
                <a:gd name="connsiteX3923" fmla="*/ 5508308 w 6322694"/>
                <a:gd name="connsiteY3923" fmla="*/ 504825 h 3341370"/>
                <a:gd name="connsiteX3924" fmla="*/ 5602605 w 6322694"/>
                <a:gd name="connsiteY3924" fmla="*/ 504825 h 3341370"/>
                <a:gd name="connsiteX3925" fmla="*/ 5602605 w 6322694"/>
                <a:gd name="connsiteY3925" fmla="*/ 504825 h 3341370"/>
                <a:gd name="connsiteX3926" fmla="*/ 5621655 w 6322694"/>
                <a:gd name="connsiteY3926" fmla="*/ 485775 h 3341370"/>
                <a:gd name="connsiteX3927" fmla="*/ 5621655 w 6322694"/>
                <a:gd name="connsiteY3927" fmla="*/ 485775 h 3341370"/>
                <a:gd name="connsiteX3928" fmla="*/ 5602605 w 6322694"/>
                <a:gd name="connsiteY3928" fmla="*/ 466725 h 3341370"/>
                <a:gd name="connsiteX3929" fmla="*/ 5602605 w 6322694"/>
                <a:gd name="connsiteY3929" fmla="*/ 466725 h 3341370"/>
                <a:gd name="connsiteX3930" fmla="*/ 5583555 w 6322694"/>
                <a:gd name="connsiteY3930" fmla="*/ 485775 h 3341370"/>
                <a:gd name="connsiteX3931" fmla="*/ 5583555 w 6322694"/>
                <a:gd name="connsiteY3931" fmla="*/ 485775 h 3341370"/>
                <a:gd name="connsiteX3932" fmla="*/ 5602605 w 6322694"/>
                <a:gd name="connsiteY3932" fmla="*/ 504825 h 3341370"/>
                <a:gd name="connsiteX3933" fmla="*/ 5602605 w 6322694"/>
                <a:gd name="connsiteY3933" fmla="*/ 553403 h 3341370"/>
                <a:gd name="connsiteX3934" fmla="*/ 5602605 w 6322694"/>
                <a:gd name="connsiteY3934" fmla="*/ 553403 h 3341370"/>
                <a:gd name="connsiteX3935" fmla="*/ 5621655 w 6322694"/>
                <a:gd name="connsiteY3935" fmla="*/ 534353 h 3341370"/>
                <a:gd name="connsiteX3936" fmla="*/ 5621655 w 6322694"/>
                <a:gd name="connsiteY3936" fmla="*/ 534353 h 3341370"/>
                <a:gd name="connsiteX3937" fmla="*/ 5602605 w 6322694"/>
                <a:gd name="connsiteY3937" fmla="*/ 515303 h 3341370"/>
                <a:gd name="connsiteX3938" fmla="*/ 5602605 w 6322694"/>
                <a:gd name="connsiteY3938" fmla="*/ 515303 h 3341370"/>
                <a:gd name="connsiteX3939" fmla="*/ 5583555 w 6322694"/>
                <a:gd name="connsiteY3939" fmla="*/ 534353 h 3341370"/>
                <a:gd name="connsiteX3940" fmla="*/ 5583555 w 6322694"/>
                <a:gd name="connsiteY3940" fmla="*/ 534353 h 3341370"/>
                <a:gd name="connsiteX3941" fmla="*/ 5602605 w 6322694"/>
                <a:gd name="connsiteY3941" fmla="*/ 553403 h 3341370"/>
                <a:gd name="connsiteX3942" fmla="*/ 5602605 w 6322694"/>
                <a:gd name="connsiteY3942" fmla="*/ 598170 h 3341370"/>
                <a:gd name="connsiteX3943" fmla="*/ 5602605 w 6322694"/>
                <a:gd name="connsiteY3943" fmla="*/ 598170 h 3341370"/>
                <a:gd name="connsiteX3944" fmla="*/ 5621655 w 6322694"/>
                <a:gd name="connsiteY3944" fmla="*/ 579120 h 3341370"/>
                <a:gd name="connsiteX3945" fmla="*/ 5621655 w 6322694"/>
                <a:gd name="connsiteY3945" fmla="*/ 579120 h 3341370"/>
                <a:gd name="connsiteX3946" fmla="*/ 5602605 w 6322694"/>
                <a:gd name="connsiteY3946" fmla="*/ 560070 h 3341370"/>
                <a:gd name="connsiteX3947" fmla="*/ 5602605 w 6322694"/>
                <a:gd name="connsiteY3947" fmla="*/ 560070 h 3341370"/>
                <a:gd name="connsiteX3948" fmla="*/ 5583555 w 6322694"/>
                <a:gd name="connsiteY3948" fmla="*/ 579120 h 3341370"/>
                <a:gd name="connsiteX3949" fmla="*/ 5583555 w 6322694"/>
                <a:gd name="connsiteY3949" fmla="*/ 579120 h 3341370"/>
                <a:gd name="connsiteX3950" fmla="*/ 5602605 w 6322694"/>
                <a:gd name="connsiteY3950" fmla="*/ 598170 h 3341370"/>
                <a:gd name="connsiteX3951" fmla="*/ 5602605 w 6322694"/>
                <a:gd name="connsiteY3951" fmla="*/ 646748 h 3341370"/>
                <a:gd name="connsiteX3952" fmla="*/ 5602605 w 6322694"/>
                <a:gd name="connsiteY3952" fmla="*/ 646748 h 3341370"/>
                <a:gd name="connsiteX3953" fmla="*/ 5621655 w 6322694"/>
                <a:gd name="connsiteY3953" fmla="*/ 627698 h 3341370"/>
                <a:gd name="connsiteX3954" fmla="*/ 5621655 w 6322694"/>
                <a:gd name="connsiteY3954" fmla="*/ 627698 h 3341370"/>
                <a:gd name="connsiteX3955" fmla="*/ 5602605 w 6322694"/>
                <a:gd name="connsiteY3955" fmla="*/ 608648 h 3341370"/>
                <a:gd name="connsiteX3956" fmla="*/ 5602605 w 6322694"/>
                <a:gd name="connsiteY3956" fmla="*/ 608648 h 3341370"/>
                <a:gd name="connsiteX3957" fmla="*/ 5583555 w 6322694"/>
                <a:gd name="connsiteY3957" fmla="*/ 627698 h 3341370"/>
                <a:gd name="connsiteX3958" fmla="*/ 5583555 w 6322694"/>
                <a:gd name="connsiteY3958" fmla="*/ 627698 h 3341370"/>
                <a:gd name="connsiteX3959" fmla="*/ 5602605 w 6322694"/>
                <a:gd name="connsiteY3959" fmla="*/ 646748 h 3341370"/>
                <a:gd name="connsiteX3960" fmla="*/ 5554980 w 6322694"/>
                <a:gd name="connsiteY3960" fmla="*/ 504825 h 3341370"/>
                <a:gd name="connsiteX3961" fmla="*/ 5554980 w 6322694"/>
                <a:gd name="connsiteY3961" fmla="*/ 504825 h 3341370"/>
                <a:gd name="connsiteX3962" fmla="*/ 5574030 w 6322694"/>
                <a:gd name="connsiteY3962" fmla="*/ 485775 h 3341370"/>
                <a:gd name="connsiteX3963" fmla="*/ 5574030 w 6322694"/>
                <a:gd name="connsiteY3963" fmla="*/ 485775 h 3341370"/>
                <a:gd name="connsiteX3964" fmla="*/ 5554980 w 6322694"/>
                <a:gd name="connsiteY3964" fmla="*/ 466725 h 3341370"/>
                <a:gd name="connsiteX3965" fmla="*/ 5554980 w 6322694"/>
                <a:gd name="connsiteY3965" fmla="*/ 466725 h 3341370"/>
                <a:gd name="connsiteX3966" fmla="*/ 5535930 w 6322694"/>
                <a:gd name="connsiteY3966" fmla="*/ 485775 h 3341370"/>
                <a:gd name="connsiteX3967" fmla="*/ 5535930 w 6322694"/>
                <a:gd name="connsiteY3967" fmla="*/ 485775 h 3341370"/>
                <a:gd name="connsiteX3968" fmla="*/ 5554980 w 6322694"/>
                <a:gd name="connsiteY3968" fmla="*/ 504825 h 3341370"/>
                <a:gd name="connsiteX3969" fmla="*/ 5082540 w 6322694"/>
                <a:gd name="connsiteY3969" fmla="*/ 506730 h 3341370"/>
                <a:gd name="connsiteX3970" fmla="*/ 5082540 w 6322694"/>
                <a:gd name="connsiteY3970" fmla="*/ 506730 h 3341370"/>
                <a:gd name="connsiteX3971" fmla="*/ 5101590 w 6322694"/>
                <a:gd name="connsiteY3971" fmla="*/ 487680 h 3341370"/>
                <a:gd name="connsiteX3972" fmla="*/ 5101590 w 6322694"/>
                <a:gd name="connsiteY3972" fmla="*/ 486728 h 3341370"/>
                <a:gd name="connsiteX3973" fmla="*/ 5082540 w 6322694"/>
                <a:gd name="connsiteY3973" fmla="*/ 467678 h 3341370"/>
                <a:gd name="connsiteX3974" fmla="*/ 5082540 w 6322694"/>
                <a:gd name="connsiteY3974" fmla="*/ 467678 h 3341370"/>
                <a:gd name="connsiteX3975" fmla="*/ 5063490 w 6322694"/>
                <a:gd name="connsiteY3975" fmla="*/ 486728 h 3341370"/>
                <a:gd name="connsiteX3976" fmla="*/ 5063490 w 6322694"/>
                <a:gd name="connsiteY3976" fmla="*/ 488633 h 3341370"/>
                <a:gd name="connsiteX3977" fmla="*/ 5082540 w 6322694"/>
                <a:gd name="connsiteY3977" fmla="*/ 506730 h 3341370"/>
                <a:gd name="connsiteX3978" fmla="*/ 4704398 w 6322694"/>
                <a:gd name="connsiteY3978" fmla="*/ 554355 h 3341370"/>
                <a:gd name="connsiteX3979" fmla="*/ 4704398 w 6322694"/>
                <a:gd name="connsiteY3979" fmla="*/ 554355 h 3341370"/>
                <a:gd name="connsiteX3980" fmla="*/ 4723448 w 6322694"/>
                <a:gd name="connsiteY3980" fmla="*/ 535305 h 3341370"/>
                <a:gd name="connsiteX3981" fmla="*/ 4723448 w 6322694"/>
                <a:gd name="connsiteY3981" fmla="*/ 535305 h 3341370"/>
                <a:gd name="connsiteX3982" fmla="*/ 4704398 w 6322694"/>
                <a:gd name="connsiteY3982" fmla="*/ 516255 h 3341370"/>
                <a:gd name="connsiteX3983" fmla="*/ 4704398 w 6322694"/>
                <a:gd name="connsiteY3983" fmla="*/ 516255 h 3341370"/>
                <a:gd name="connsiteX3984" fmla="*/ 4685348 w 6322694"/>
                <a:gd name="connsiteY3984" fmla="*/ 535305 h 3341370"/>
                <a:gd name="connsiteX3985" fmla="*/ 4685348 w 6322694"/>
                <a:gd name="connsiteY3985" fmla="*/ 535305 h 3341370"/>
                <a:gd name="connsiteX3986" fmla="*/ 4704398 w 6322694"/>
                <a:gd name="connsiteY3986" fmla="*/ 554355 h 3341370"/>
                <a:gd name="connsiteX3987" fmla="*/ 4656773 w 6322694"/>
                <a:gd name="connsiteY3987" fmla="*/ 554355 h 3341370"/>
                <a:gd name="connsiteX3988" fmla="*/ 4656773 w 6322694"/>
                <a:gd name="connsiteY3988" fmla="*/ 554355 h 3341370"/>
                <a:gd name="connsiteX3989" fmla="*/ 4675823 w 6322694"/>
                <a:gd name="connsiteY3989" fmla="*/ 535305 h 3341370"/>
                <a:gd name="connsiteX3990" fmla="*/ 4675823 w 6322694"/>
                <a:gd name="connsiteY3990" fmla="*/ 535305 h 3341370"/>
                <a:gd name="connsiteX3991" fmla="*/ 4656773 w 6322694"/>
                <a:gd name="connsiteY3991" fmla="*/ 516255 h 3341370"/>
                <a:gd name="connsiteX3992" fmla="*/ 4656773 w 6322694"/>
                <a:gd name="connsiteY3992" fmla="*/ 516255 h 3341370"/>
                <a:gd name="connsiteX3993" fmla="*/ 4637723 w 6322694"/>
                <a:gd name="connsiteY3993" fmla="*/ 535305 h 3341370"/>
                <a:gd name="connsiteX3994" fmla="*/ 4637723 w 6322694"/>
                <a:gd name="connsiteY3994" fmla="*/ 535305 h 3341370"/>
                <a:gd name="connsiteX3995" fmla="*/ 4656773 w 6322694"/>
                <a:gd name="connsiteY3995" fmla="*/ 554355 h 3341370"/>
                <a:gd name="connsiteX3996" fmla="*/ 4751070 w 6322694"/>
                <a:gd name="connsiteY3996" fmla="*/ 554355 h 3341370"/>
                <a:gd name="connsiteX3997" fmla="*/ 4751070 w 6322694"/>
                <a:gd name="connsiteY3997" fmla="*/ 554355 h 3341370"/>
                <a:gd name="connsiteX3998" fmla="*/ 4770120 w 6322694"/>
                <a:gd name="connsiteY3998" fmla="*/ 535305 h 3341370"/>
                <a:gd name="connsiteX3999" fmla="*/ 4770120 w 6322694"/>
                <a:gd name="connsiteY3999" fmla="*/ 535305 h 3341370"/>
                <a:gd name="connsiteX4000" fmla="*/ 4751070 w 6322694"/>
                <a:gd name="connsiteY4000" fmla="*/ 516255 h 3341370"/>
                <a:gd name="connsiteX4001" fmla="*/ 4751070 w 6322694"/>
                <a:gd name="connsiteY4001" fmla="*/ 516255 h 3341370"/>
                <a:gd name="connsiteX4002" fmla="*/ 4732020 w 6322694"/>
                <a:gd name="connsiteY4002" fmla="*/ 535305 h 3341370"/>
                <a:gd name="connsiteX4003" fmla="*/ 4732020 w 6322694"/>
                <a:gd name="connsiteY4003" fmla="*/ 535305 h 3341370"/>
                <a:gd name="connsiteX4004" fmla="*/ 4751070 w 6322694"/>
                <a:gd name="connsiteY4004" fmla="*/ 554355 h 3341370"/>
                <a:gd name="connsiteX4005" fmla="*/ 4608195 w 6322694"/>
                <a:gd name="connsiteY4005" fmla="*/ 554355 h 3341370"/>
                <a:gd name="connsiteX4006" fmla="*/ 4610100 w 6322694"/>
                <a:gd name="connsiteY4006" fmla="*/ 554355 h 3341370"/>
                <a:gd name="connsiteX4007" fmla="*/ 4629150 w 6322694"/>
                <a:gd name="connsiteY4007" fmla="*/ 535305 h 3341370"/>
                <a:gd name="connsiteX4008" fmla="*/ 4629150 w 6322694"/>
                <a:gd name="connsiteY4008" fmla="*/ 535305 h 3341370"/>
                <a:gd name="connsiteX4009" fmla="*/ 4610100 w 6322694"/>
                <a:gd name="connsiteY4009" fmla="*/ 516255 h 3341370"/>
                <a:gd name="connsiteX4010" fmla="*/ 4608195 w 6322694"/>
                <a:gd name="connsiteY4010" fmla="*/ 516255 h 3341370"/>
                <a:gd name="connsiteX4011" fmla="*/ 4589145 w 6322694"/>
                <a:gd name="connsiteY4011" fmla="*/ 535305 h 3341370"/>
                <a:gd name="connsiteX4012" fmla="*/ 4589145 w 6322694"/>
                <a:gd name="connsiteY4012" fmla="*/ 535305 h 3341370"/>
                <a:gd name="connsiteX4013" fmla="*/ 4608195 w 6322694"/>
                <a:gd name="connsiteY4013" fmla="*/ 554355 h 3341370"/>
                <a:gd name="connsiteX4014" fmla="*/ 4892993 w 6322694"/>
                <a:gd name="connsiteY4014" fmla="*/ 554355 h 3341370"/>
                <a:gd name="connsiteX4015" fmla="*/ 4892993 w 6322694"/>
                <a:gd name="connsiteY4015" fmla="*/ 554355 h 3341370"/>
                <a:gd name="connsiteX4016" fmla="*/ 4912043 w 6322694"/>
                <a:gd name="connsiteY4016" fmla="*/ 535305 h 3341370"/>
                <a:gd name="connsiteX4017" fmla="*/ 4912043 w 6322694"/>
                <a:gd name="connsiteY4017" fmla="*/ 535305 h 3341370"/>
                <a:gd name="connsiteX4018" fmla="*/ 4892993 w 6322694"/>
                <a:gd name="connsiteY4018" fmla="*/ 516255 h 3341370"/>
                <a:gd name="connsiteX4019" fmla="*/ 4892993 w 6322694"/>
                <a:gd name="connsiteY4019" fmla="*/ 516255 h 3341370"/>
                <a:gd name="connsiteX4020" fmla="*/ 4873943 w 6322694"/>
                <a:gd name="connsiteY4020" fmla="*/ 535305 h 3341370"/>
                <a:gd name="connsiteX4021" fmla="*/ 4873943 w 6322694"/>
                <a:gd name="connsiteY4021" fmla="*/ 535305 h 3341370"/>
                <a:gd name="connsiteX4022" fmla="*/ 4892993 w 6322694"/>
                <a:gd name="connsiteY4022" fmla="*/ 554355 h 3341370"/>
                <a:gd name="connsiteX4023" fmla="*/ 4798695 w 6322694"/>
                <a:gd name="connsiteY4023" fmla="*/ 554355 h 3341370"/>
                <a:gd name="connsiteX4024" fmla="*/ 4798695 w 6322694"/>
                <a:gd name="connsiteY4024" fmla="*/ 554355 h 3341370"/>
                <a:gd name="connsiteX4025" fmla="*/ 4817745 w 6322694"/>
                <a:gd name="connsiteY4025" fmla="*/ 535305 h 3341370"/>
                <a:gd name="connsiteX4026" fmla="*/ 4817745 w 6322694"/>
                <a:gd name="connsiteY4026" fmla="*/ 535305 h 3341370"/>
                <a:gd name="connsiteX4027" fmla="*/ 4798695 w 6322694"/>
                <a:gd name="connsiteY4027" fmla="*/ 516255 h 3341370"/>
                <a:gd name="connsiteX4028" fmla="*/ 4798695 w 6322694"/>
                <a:gd name="connsiteY4028" fmla="*/ 516255 h 3341370"/>
                <a:gd name="connsiteX4029" fmla="*/ 4779645 w 6322694"/>
                <a:gd name="connsiteY4029" fmla="*/ 535305 h 3341370"/>
                <a:gd name="connsiteX4030" fmla="*/ 4779645 w 6322694"/>
                <a:gd name="connsiteY4030" fmla="*/ 535305 h 3341370"/>
                <a:gd name="connsiteX4031" fmla="*/ 4798695 w 6322694"/>
                <a:gd name="connsiteY4031" fmla="*/ 554355 h 3341370"/>
                <a:gd name="connsiteX4032" fmla="*/ 4230053 w 6322694"/>
                <a:gd name="connsiteY4032" fmla="*/ 554355 h 3341370"/>
                <a:gd name="connsiteX4033" fmla="*/ 4231958 w 6322694"/>
                <a:gd name="connsiteY4033" fmla="*/ 554355 h 3341370"/>
                <a:gd name="connsiteX4034" fmla="*/ 4251008 w 6322694"/>
                <a:gd name="connsiteY4034" fmla="*/ 535305 h 3341370"/>
                <a:gd name="connsiteX4035" fmla="*/ 4251008 w 6322694"/>
                <a:gd name="connsiteY4035" fmla="*/ 535305 h 3341370"/>
                <a:gd name="connsiteX4036" fmla="*/ 4231958 w 6322694"/>
                <a:gd name="connsiteY4036" fmla="*/ 516255 h 3341370"/>
                <a:gd name="connsiteX4037" fmla="*/ 4230053 w 6322694"/>
                <a:gd name="connsiteY4037" fmla="*/ 516255 h 3341370"/>
                <a:gd name="connsiteX4038" fmla="*/ 4211003 w 6322694"/>
                <a:gd name="connsiteY4038" fmla="*/ 535305 h 3341370"/>
                <a:gd name="connsiteX4039" fmla="*/ 4211003 w 6322694"/>
                <a:gd name="connsiteY4039" fmla="*/ 535305 h 3341370"/>
                <a:gd name="connsiteX4040" fmla="*/ 4230053 w 6322694"/>
                <a:gd name="connsiteY4040" fmla="*/ 554355 h 3341370"/>
                <a:gd name="connsiteX4041" fmla="*/ 4845368 w 6322694"/>
                <a:gd name="connsiteY4041" fmla="*/ 554355 h 3341370"/>
                <a:gd name="connsiteX4042" fmla="*/ 4845368 w 6322694"/>
                <a:gd name="connsiteY4042" fmla="*/ 554355 h 3341370"/>
                <a:gd name="connsiteX4043" fmla="*/ 4864418 w 6322694"/>
                <a:gd name="connsiteY4043" fmla="*/ 535305 h 3341370"/>
                <a:gd name="connsiteX4044" fmla="*/ 4864418 w 6322694"/>
                <a:gd name="connsiteY4044" fmla="*/ 535305 h 3341370"/>
                <a:gd name="connsiteX4045" fmla="*/ 4845368 w 6322694"/>
                <a:gd name="connsiteY4045" fmla="*/ 516255 h 3341370"/>
                <a:gd name="connsiteX4046" fmla="*/ 4845368 w 6322694"/>
                <a:gd name="connsiteY4046" fmla="*/ 516255 h 3341370"/>
                <a:gd name="connsiteX4047" fmla="*/ 4826318 w 6322694"/>
                <a:gd name="connsiteY4047" fmla="*/ 535305 h 3341370"/>
                <a:gd name="connsiteX4048" fmla="*/ 4826318 w 6322694"/>
                <a:gd name="connsiteY4048" fmla="*/ 535305 h 3341370"/>
                <a:gd name="connsiteX4049" fmla="*/ 4845368 w 6322694"/>
                <a:gd name="connsiteY4049" fmla="*/ 554355 h 3341370"/>
                <a:gd name="connsiteX4050" fmla="*/ 4561523 w 6322694"/>
                <a:gd name="connsiteY4050" fmla="*/ 554355 h 3341370"/>
                <a:gd name="connsiteX4051" fmla="*/ 4561523 w 6322694"/>
                <a:gd name="connsiteY4051" fmla="*/ 554355 h 3341370"/>
                <a:gd name="connsiteX4052" fmla="*/ 4580573 w 6322694"/>
                <a:gd name="connsiteY4052" fmla="*/ 535305 h 3341370"/>
                <a:gd name="connsiteX4053" fmla="*/ 4580573 w 6322694"/>
                <a:gd name="connsiteY4053" fmla="*/ 535305 h 3341370"/>
                <a:gd name="connsiteX4054" fmla="*/ 4561523 w 6322694"/>
                <a:gd name="connsiteY4054" fmla="*/ 516255 h 3341370"/>
                <a:gd name="connsiteX4055" fmla="*/ 4561523 w 6322694"/>
                <a:gd name="connsiteY4055" fmla="*/ 516255 h 3341370"/>
                <a:gd name="connsiteX4056" fmla="*/ 4542473 w 6322694"/>
                <a:gd name="connsiteY4056" fmla="*/ 535305 h 3341370"/>
                <a:gd name="connsiteX4057" fmla="*/ 4542473 w 6322694"/>
                <a:gd name="connsiteY4057" fmla="*/ 535305 h 3341370"/>
                <a:gd name="connsiteX4058" fmla="*/ 4561523 w 6322694"/>
                <a:gd name="connsiteY4058" fmla="*/ 554355 h 3341370"/>
                <a:gd name="connsiteX4059" fmla="*/ 4325303 w 6322694"/>
                <a:gd name="connsiteY4059" fmla="*/ 554355 h 3341370"/>
                <a:gd name="connsiteX4060" fmla="*/ 4325303 w 6322694"/>
                <a:gd name="connsiteY4060" fmla="*/ 554355 h 3341370"/>
                <a:gd name="connsiteX4061" fmla="*/ 4344353 w 6322694"/>
                <a:gd name="connsiteY4061" fmla="*/ 535305 h 3341370"/>
                <a:gd name="connsiteX4062" fmla="*/ 4344353 w 6322694"/>
                <a:gd name="connsiteY4062" fmla="*/ 535305 h 3341370"/>
                <a:gd name="connsiteX4063" fmla="*/ 4325303 w 6322694"/>
                <a:gd name="connsiteY4063" fmla="*/ 516255 h 3341370"/>
                <a:gd name="connsiteX4064" fmla="*/ 4325303 w 6322694"/>
                <a:gd name="connsiteY4064" fmla="*/ 516255 h 3341370"/>
                <a:gd name="connsiteX4065" fmla="*/ 4306253 w 6322694"/>
                <a:gd name="connsiteY4065" fmla="*/ 535305 h 3341370"/>
                <a:gd name="connsiteX4066" fmla="*/ 4306253 w 6322694"/>
                <a:gd name="connsiteY4066" fmla="*/ 535305 h 3341370"/>
                <a:gd name="connsiteX4067" fmla="*/ 4325303 w 6322694"/>
                <a:gd name="connsiteY4067" fmla="*/ 554355 h 3341370"/>
                <a:gd name="connsiteX4068" fmla="*/ 4278630 w 6322694"/>
                <a:gd name="connsiteY4068" fmla="*/ 554355 h 3341370"/>
                <a:gd name="connsiteX4069" fmla="*/ 4278630 w 6322694"/>
                <a:gd name="connsiteY4069" fmla="*/ 554355 h 3341370"/>
                <a:gd name="connsiteX4070" fmla="*/ 4297680 w 6322694"/>
                <a:gd name="connsiteY4070" fmla="*/ 535305 h 3341370"/>
                <a:gd name="connsiteX4071" fmla="*/ 4297680 w 6322694"/>
                <a:gd name="connsiteY4071" fmla="*/ 535305 h 3341370"/>
                <a:gd name="connsiteX4072" fmla="*/ 4278630 w 6322694"/>
                <a:gd name="connsiteY4072" fmla="*/ 516255 h 3341370"/>
                <a:gd name="connsiteX4073" fmla="*/ 4278630 w 6322694"/>
                <a:gd name="connsiteY4073" fmla="*/ 516255 h 3341370"/>
                <a:gd name="connsiteX4074" fmla="*/ 4259580 w 6322694"/>
                <a:gd name="connsiteY4074" fmla="*/ 535305 h 3341370"/>
                <a:gd name="connsiteX4075" fmla="*/ 4259580 w 6322694"/>
                <a:gd name="connsiteY4075" fmla="*/ 535305 h 3341370"/>
                <a:gd name="connsiteX4076" fmla="*/ 4278630 w 6322694"/>
                <a:gd name="connsiteY4076" fmla="*/ 554355 h 3341370"/>
                <a:gd name="connsiteX4077" fmla="*/ 4372928 w 6322694"/>
                <a:gd name="connsiteY4077" fmla="*/ 554355 h 3341370"/>
                <a:gd name="connsiteX4078" fmla="*/ 4372928 w 6322694"/>
                <a:gd name="connsiteY4078" fmla="*/ 554355 h 3341370"/>
                <a:gd name="connsiteX4079" fmla="*/ 4391978 w 6322694"/>
                <a:gd name="connsiteY4079" fmla="*/ 535305 h 3341370"/>
                <a:gd name="connsiteX4080" fmla="*/ 4391978 w 6322694"/>
                <a:gd name="connsiteY4080" fmla="*/ 535305 h 3341370"/>
                <a:gd name="connsiteX4081" fmla="*/ 4372928 w 6322694"/>
                <a:gd name="connsiteY4081" fmla="*/ 516255 h 3341370"/>
                <a:gd name="connsiteX4082" fmla="*/ 4372928 w 6322694"/>
                <a:gd name="connsiteY4082" fmla="*/ 516255 h 3341370"/>
                <a:gd name="connsiteX4083" fmla="*/ 4353878 w 6322694"/>
                <a:gd name="connsiteY4083" fmla="*/ 535305 h 3341370"/>
                <a:gd name="connsiteX4084" fmla="*/ 4353878 w 6322694"/>
                <a:gd name="connsiteY4084" fmla="*/ 535305 h 3341370"/>
                <a:gd name="connsiteX4085" fmla="*/ 4372928 w 6322694"/>
                <a:gd name="connsiteY4085" fmla="*/ 554355 h 3341370"/>
                <a:gd name="connsiteX4086" fmla="*/ 4513898 w 6322694"/>
                <a:gd name="connsiteY4086" fmla="*/ 554355 h 3341370"/>
                <a:gd name="connsiteX4087" fmla="*/ 4513898 w 6322694"/>
                <a:gd name="connsiteY4087" fmla="*/ 554355 h 3341370"/>
                <a:gd name="connsiteX4088" fmla="*/ 4532948 w 6322694"/>
                <a:gd name="connsiteY4088" fmla="*/ 535305 h 3341370"/>
                <a:gd name="connsiteX4089" fmla="*/ 4532948 w 6322694"/>
                <a:gd name="connsiteY4089" fmla="*/ 535305 h 3341370"/>
                <a:gd name="connsiteX4090" fmla="*/ 4513898 w 6322694"/>
                <a:gd name="connsiteY4090" fmla="*/ 516255 h 3341370"/>
                <a:gd name="connsiteX4091" fmla="*/ 4513898 w 6322694"/>
                <a:gd name="connsiteY4091" fmla="*/ 516255 h 3341370"/>
                <a:gd name="connsiteX4092" fmla="*/ 4494848 w 6322694"/>
                <a:gd name="connsiteY4092" fmla="*/ 535305 h 3341370"/>
                <a:gd name="connsiteX4093" fmla="*/ 4494848 w 6322694"/>
                <a:gd name="connsiteY4093" fmla="*/ 535305 h 3341370"/>
                <a:gd name="connsiteX4094" fmla="*/ 4513898 w 6322694"/>
                <a:gd name="connsiteY4094" fmla="*/ 554355 h 3341370"/>
                <a:gd name="connsiteX4095" fmla="*/ 4467225 w 6322694"/>
                <a:gd name="connsiteY4095" fmla="*/ 554355 h 3341370"/>
                <a:gd name="connsiteX4096" fmla="*/ 4467225 w 6322694"/>
                <a:gd name="connsiteY4096" fmla="*/ 554355 h 3341370"/>
                <a:gd name="connsiteX4097" fmla="*/ 4486275 w 6322694"/>
                <a:gd name="connsiteY4097" fmla="*/ 535305 h 3341370"/>
                <a:gd name="connsiteX4098" fmla="*/ 4486275 w 6322694"/>
                <a:gd name="connsiteY4098" fmla="*/ 535305 h 3341370"/>
                <a:gd name="connsiteX4099" fmla="*/ 4467225 w 6322694"/>
                <a:gd name="connsiteY4099" fmla="*/ 516255 h 3341370"/>
                <a:gd name="connsiteX4100" fmla="*/ 4467225 w 6322694"/>
                <a:gd name="connsiteY4100" fmla="*/ 516255 h 3341370"/>
                <a:gd name="connsiteX4101" fmla="*/ 4448175 w 6322694"/>
                <a:gd name="connsiteY4101" fmla="*/ 535305 h 3341370"/>
                <a:gd name="connsiteX4102" fmla="*/ 4448175 w 6322694"/>
                <a:gd name="connsiteY4102" fmla="*/ 535305 h 3341370"/>
                <a:gd name="connsiteX4103" fmla="*/ 4467225 w 6322694"/>
                <a:gd name="connsiteY4103" fmla="*/ 554355 h 3341370"/>
                <a:gd name="connsiteX4104" fmla="*/ 4419600 w 6322694"/>
                <a:gd name="connsiteY4104" fmla="*/ 554355 h 3341370"/>
                <a:gd name="connsiteX4105" fmla="*/ 4419600 w 6322694"/>
                <a:gd name="connsiteY4105" fmla="*/ 554355 h 3341370"/>
                <a:gd name="connsiteX4106" fmla="*/ 4438650 w 6322694"/>
                <a:gd name="connsiteY4106" fmla="*/ 535305 h 3341370"/>
                <a:gd name="connsiteX4107" fmla="*/ 4438650 w 6322694"/>
                <a:gd name="connsiteY4107" fmla="*/ 535305 h 3341370"/>
                <a:gd name="connsiteX4108" fmla="*/ 4419600 w 6322694"/>
                <a:gd name="connsiteY4108" fmla="*/ 516255 h 3341370"/>
                <a:gd name="connsiteX4109" fmla="*/ 4419600 w 6322694"/>
                <a:gd name="connsiteY4109" fmla="*/ 516255 h 3341370"/>
                <a:gd name="connsiteX4110" fmla="*/ 4400550 w 6322694"/>
                <a:gd name="connsiteY4110" fmla="*/ 535305 h 3341370"/>
                <a:gd name="connsiteX4111" fmla="*/ 4400550 w 6322694"/>
                <a:gd name="connsiteY4111" fmla="*/ 535305 h 3341370"/>
                <a:gd name="connsiteX4112" fmla="*/ 4419600 w 6322694"/>
                <a:gd name="connsiteY4112" fmla="*/ 554355 h 3341370"/>
                <a:gd name="connsiteX4113" fmla="*/ 4939665 w 6322694"/>
                <a:gd name="connsiteY4113" fmla="*/ 554355 h 3341370"/>
                <a:gd name="connsiteX4114" fmla="*/ 4939665 w 6322694"/>
                <a:gd name="connsiteY4114" fmla="*/ 554355 h 3341370"/>
                <a:gd name="connsiteX4115" fmla="*/ 4958715 w 6322694"/>
                <a:gd name="connsiteY4115" fmla="*/ 535305 h 3341370"/>
                <a:gd name="connsiteX4116" fmla="*/ 4958715 w 6322694"/>
                <a:gd name="connsiteY4116" fmla="*/ 535305 h 3341370"/>
                <a:gd name="connsiteX4117" fmla="*/ 4939665 w 6322694"/>
                <a:gd name="connsiteY4117" fmla="*/ 516255 h 3341370"/>
                <a:gd name="connsiteX4118" fmla="*/ 4939665 w 6322694"/>
                <a:gd name="connsiteY4118" fmla="*/ 516255 h 3341370"/>
                <a:gd name="connsiteX4119" fmla="*/ 4920615 w 6322694"/>
                <a:gd name="connsiteY4119" fmla="*/ 535305 h 3341370"/>
                <a:gd name="connsiteX4120" fmla="*/ 4920615 w 6322694"/>
                <a:gd name="connsiteY4120" fmla="*/ 535305 h 3341370"/>
                <a:gd name="connsiteX4121" fmla="*/ 4939665 w 6322694"/>
                <a:gd name="connsiteY4121" fmla="*/ 554355 h 3341370"/>
                <a:gd name="connsiteX4122" fmla="*/ 5649278 w 6322694"/>
                <a:gd name="connsiteY4122" fmla="*/ 506730 h 3341370"/>
                <a:gd name="connsiteX4123" fmla="*/ 5649278 w 6322694"/>
                <a:gd name="connsiteY4123" fmla="*/ 506730 h 3341370"/>
                <a:gd name="connsiteX4124" fmla="*/ 5668328 w 6322694"/>
                <a:gd name="connsiteY4124" fmla="*/ 487680 h 3341370"/>
                <a:gd name="connsiteX4125" fmla="*/ 5668328 w 6322694"/>
                <a:gd name="connsiteY4125" fmla="*/ 486728 h 3341370"/>
                <a:gd name="connsiteX4126" fmla="*/ 5649278 w 6322694"/>
                <a:gd name="connsiteY4126" fmla="*/ 467678 h 3341370"/>
                <a:gd name="connsiteX4127" fmla="*/ 5649278 w 6322694"/>
                <a:gd name="connsiteY4127" fmla="*/ 467678 h 3341370"/>
                <a:gd name="connsiteX4128" fmla="*/ 5630228 w 6322694"/>
                <a:gd name="connsiteY4128" fmla="*/ 486728 h 3341370"/>
                <a:gd name="connsiteX4129" fmla="*/ 5630228 w 6322694"/>
                <a:gd name="connsiteY4129" fmla="*/ 488633 h 3341370"/>
                <a:gd name="connsiteX4130" fmla="*/ 5649278 w 6322694"/>
                <a:gd name="connsiteY4130" fmla="*/ 506730 h 3341370"/>
                <a:gd name="connsiteX4131" fmla="*/ 5696903 w 6322694"/>
                <a:gd name="connsiteY4131" fmla="*/ 506730 h 3341370"/>
                <a:gd name="connsiteX4132" fmla="*/ 5696903 w 6322694"/>
                <a:gd name="connsiteY4132" fmla="*/ 506730 h 3341370"/>
                <a:gd name="connsiteX4133" fmla="*/ 5715953 w 6322694"/>
                <a:gd name="connsiteY4133" fmla="*/ 487680 h 3341370"/>
                <a:gd name="connsiteX4134" fmla="*/ 5715953 w 6322694"/>
                <a:gd name="connsiteY4134" fmla="*/ 486728 h 3341370"/>
                <a:gd name="connsiteX4135" fmla="*/ 5696903 w 6322694"/>
                <a:gd name="connsiteY4135" fmla="*/ 467678 h 3341370"/>
                <a:gd name="connsiteX4136" fmla="*/ 5696903 w 6322694"/>
                <a:gd name="connsiteY4136" fmla="*/ 467678 h 3341370"/>
                <a:gd name="connsiteX4137" fmla="*/ 5677853 w 6322694"/>
                <a:gd name="connsiteY4137" fmla="*/ 486728 h 3341370"/>
                <a:gd name="connsiteX4138" fmla="*/ 5677853 w 6322694"/>
                <a:gd name="connsiteY4138" fmla="*/ 488633 h 3341370"/>
                <a:gd name="connsiteX4139" fmla="*/ 5696903 w 6322694"/>
                <a:gd name="connsiteY4139" fmla="*/ 506730 h 3341370"/>
                <a:gd name="connsiteX4140" fmla="*/ 5744528 w 6322694"/>
                <a:gd name="connsiteY4140" fmla="*/ 458153 h 3341370"/>
                <a:gd name="connsiteX4141" fmla="*/ 5744528 w 6322694"/>
                <a:gd name="connsiteY4141" fmla="*/ 458153 h 3341370"/>
                <a:gd name="connsiteX4142" fmla="*/ 5763578 w 6322694"/>
                <a:gd name="connsiteY4142" fmla="*/ 439103 h 3341370"/>
                <a:gd name="connsiteX4143" fmla="*/ 5763578 w 6322694"/>
                <a:gd name="connsiteY4143" fmla="*/ 439103 h 3341370"/>
                <a:gd name="connsiteX4144" fmla="*/ 5744528 w 6322694"/>
                <a:gd name="connsiteY4144" fmla="*/ 420053 h 3341370"/>
                <a:gd name="connsiteX4145" fmla="*/ 5744528 w 6322694"/>
                <a:gd name="connsiteY4145" fmla="*/ 420053 h 3341370"/>
                <a:gd name="connsiteX4146" fmla="*/ 5725478 w 6322694"/>
                <a:gd name="connsiteY4146" fmla="*/ 439103 h 3341370"/>
                <a:gd name="connsiteX4147" fmla="*/ 5725478 w 6322694"/>
                <a:gd name="connsiteY4147" fmla="*/ 439103 h 3341370"/>
                <a:gd name="connsiteX4148" fmla="*/ 5744528 w 6322694"/>
                <a:gd name="connsiteY4148" fmla="*/ 458153 h 3341370"/>
                <a:gd name="connsiteX4149" fmla="*/ 5744528 w 6322694"/>
                <a:gd name="connsiteY4149" fmla="*/ 506730 h 3341370"/>
                <a:gd name="connsiteX4150" fmla="*/ 5744528 w 6322694"/>
                <a:gd name="connsiteY4150" fmla="*/ 506730 h 3341370"/>
                <a:gd name="connsiteX4151" fmla="*/ 5763578 w 6322694"/>
                <a:gd name="connsiteY4151" fmla="*/ 487680 h 3341370"/>
                <a:gd name="connsiteX4152" fmla="*/ 5763578 w 6322694"/>
                <a:gd name="connsiteY4152" fmla="*/ 486728 h 3341370"/>
                <a:gd name="connsiteX4153" fmla="*/ 5744528 w 6322694"/>
                <a:gd name="connsiteY4153" fmla="*/ 467678 h 3341370"/>
                <a:gd name="connsiteX4154" fmla="*/ 5744528 w 6322694"/>
                <a:gd name="connsiteY4154" fmla="*/ 467678 h 3341370"/>
                <a:gd name="connsiteX4155" fmla="*/ 5725478 w 6322694"/>
                <a:gd name="connsiteY4155" fmla="*/ 486728 h 3341370"/>
                <a:gd name="connsiteX4156" fmla="*/ 5725478 w 6322694"/>
                <a:gd name="connsiteY4156" fmla="*/ 488633 h 3341370"/>
                <a:gd name="connsiteX4157" fmla="*/ 5744528 w 6322694"/>
                <a:gd name="connsiteY4157" fmla="*/ 506730 h 3341370"/>
                <a:gd name="connsiteX4158" fmla="*/ 5271135 w 6322694"/>
                <a:gd name="connsiteY4158" fmla="*/ 506730 h 3341370"/>
                <a:gd name="connsiteX4159" fmla="*/ 5271135 w 6322694"/>
                <a:gd name="connsiteY4159" fmla="*/ 506730 h 3341370"/>
                <a:gd name="connsiteX4160" fmla="*/ 5290185 w 6322694"/>
                <a:gd name="connsiteY4160" fmla="*/ 487680 h 3341370"/>
                <a:gd name="connsiteX4161" fmla="*/ 5290185 w 6322694"/>
                <a:gd name="connsiteY4161" fmla="*/ 486728 h 3341370"/>
                <a:gd name="connsiteX4162" fmla="*/ 5271135 w 6322694"/>
                <a:gd name="connsiteY4162" fmla="*/ 467678 h 3341370"/>
                <a:gd name="connsiteX4163" fmla="*/ 5271135 w 6322694"/>
                <a:gd name="connsiteY4163" fmla="*/ 467678 h 3341370"/>
                <a:gd name="connsiteX4164" fmla="*/ 5252085 w 6322694"/>
                <a:gd name="connsiteY4164" fmla="*/ 486728 h 3341370"/>
                <a:gd name="connsiteX4165" fmla="*/ 5252085 w 6322694"/>
                <a:gd name="connsiteY4165" fmla="*/ 488633 h 3341370"/>
                <a:gd name="connsiteX4166" fmla="*/ 5271135 w 6322694"/>
                <a:gd name="connsiteY4166" fmla="*/ 506730 h 3341370"/>
                <a:gd name="connsiteX4167" fmla="*/ 5223510 w 6322694"/>
                <a:gd name="connsiteY4167" fmla="*/ 506730 h 3341370"/>
                <a:gd name="connsiteX4168" fmla="*/ 5223510 w 6322694"/>
                <a:gd name="connsiteY4168" fmla="*/ 506730 h 3341370"/>
                <a:gd name="connsiteX4169" fmla="*/ 5242560 w 6322694"/>
                <a:gd name="connsiteY4169" fmla="*/ 487680 h 3341370"/>
                <a:gd name="connsiteX4170" fmla="*/ 5242560 w 6322694"/>
                <a:gd name="connsiteY4170" fmla="*/ 486728 h 3341370"/>
                <a:gd name="connsiteX4171" fmla="*/ 5223510 w 6322694"/>
                <a:gd name="connsiteY4171" fmla="*/ 467678 h 3341370"/>
                <a:gd name="connsiteX4172" fmla="*/ 5223510 w 6322694"/>
                <a:gd name="connsiteY4172" fmla="*/ 467678 h 3341370"/>
                <a:gd name="connsiteX4173" fmla="*/ 5204460 w 6322694"/>
                <a:gd name="connsiteY4173" fmla="*/ 486728 h 3341370"/>
                <a:gd name="connsiteX4174" fmla="*/ 5204460 w 6322694"/>
                <a:gd name="connsiteY4174" fmla="*/ 488633 h 3341370"/>
                <a:gd name="connsiteX4175" fmla="*/ 5223510 w 6322694"/>
                <a:gd name="connsiteY4175" fmla="*/ 506730 h 3341370"/>
                <a:gd name="connsiteX4176" fmla="*/ 5414010 w 6322694"/>
                <a:gd name="connsiteY4176" fmla="*/ 506730 h 3341370"/>
                <a:gd name="connsiteX4177" fmla="*/ 5414010 w 6322694"/>
                <a:gd name="connsiteY4177" fmla="*/ 506730 h 3341370"/>
                <a:gd name="connsiteX4178" fmla="*/ 5433060 w 6322694"/>
                <a:gd name="connsiteY4178" fmla="*/ 487680 h 3341370"/>
                <a:gd name="connsiteX4179" fmla="*/ 5433060 w 6322694"/>
                <a:gd name="connsiteY4179" fmla="*/ 486728 h 3341370"/>
                <a:gd name="connsiteX4180" fmla="*/ 5414010 w 6322694"/>
                <a:gd name="connsiteY4180" fmla="*/ 467678 h 3341370"/>
                <a:gd name="connsiteX4181" fmla="*/ 5414010 w 6322694"/>
                <a:gd name="connsiteY4181" fmla="*/ 467678 h 3341370"/>
                <a:gd name="connsiteX4182" fmla="*/ 5394960 w 6322694"/>
                <a:gd name="connsiteY4182" fmla="*/ 486728 h 3341370"/>
                <a:gd name="connsiteX4183" fmla="*/ 5394960 w 6322694"/>
                <a:gd name="connsiteY4183" fmla="*/ 488633 h 3341370"/>
                <a:gd name="connsiteX4184" fmla="*/ 5414010 w 6322694"/>
                <a:gd name="connsiteY4184" fmla="*/ 506730 h 3341370"/>
                <a:gd name="connsiteX4185" fmla="*/ 5317808 w 6322694"/>
                <a:gd name="connsiteY4185" fmla="*/ 506730 h 3341370"/>
                <a:gd name="connsiteX4186" fmla="*/ 5317808 w 6322694"/>
                <a:gd name="connsiteY4186" fmla="*/ 506730 h 3341370"/>
                <a:gd name="connsiteX4187" fmla="*/ 5336858 w 6322694"/>
                <a:gd name="connsiteY4187" fmla="*/ 487680 h 3341370"/>
                <a:gd name="connsiteX4188" fmla="*/ 5336858 w 6322694"/>
                <a:gd name="connsiteY4188" fmla="*/ 486728 h 3341370"/>
                <a:gd name="connsiteX4189" fmla="*/ 5317808 w 6322694"/>
                <a:gd name="connsiteY4189" fmla="*/ 467678 h 3341370"/>
                <a:gd name="connsiteX4190" fmla="*/ 5317808 w 6322694"/>
                <a:gd name="connsiteY4190" fmla="*/ 467678 h 3341370"/>
                <a:gd name="connsiteX4191" fmla="*/ 5298758 w 6322694"/>
                <a:gd name="connsiteY4191" fmla="*/ 486728 h 3341370"/>
                <a:gd name="connsiteX4192" fmla="*/ 5298758 w 6322694"/>
                <a:gd name="connsiteY4192" fmla="*/ 488633 h 3341370"/>
                <a:gd name="connsiteX4193" fmla="*/ 5317808 w 6322694"/>
                <a:gd name="connsiteY4193" fmla="*/ 506730 h 3341370"/>
                <a:gd name="connsiteX4194" fmla="*/ 5366385 w 6322694"/>
                <a:gd name="connsiteY4194" fmla="*/ 506730 h 3341370"/>
                <a:gd name="connsiteX4195" fmla="*/ 5366385 w 6322694"/>
                <a:gd name="connsiteY4195" fmla="*/ 506730 h 3341370"/>
                <a:gd name="connsiteX4196" fmla="*/ 5386388 w 6322694"/>
                <a:gd name="connsiteY4196" fmla="*/ 486728 h 3341370"/>
                <a:gd name="connsiteX4197" fmla="*/ 5386388 w 6322694"/>
                <a:gd name="connsiteY4197" fmla="*/ 486728 h 3341370"/>
                <a:gd name="connsiteX4198" fmla="*/ 5366385 w 6322694"/>
                <a:gd name="connsiteY4198" fmla="*/ 466725 h 3341370"/>
                <a:gd name="connsiteX4199" fmla="*/ 5366385 w 6322694"/>
                <a:gd name="connsiteY4199" fmla="*/ 466725 h 3341370"/>
                <a:gd name="connsiteX4200" fmla="*/ 5346383 w 6322694"/>
                <a:gd name="connsiteY4200" fmla="*/ 486728 h 3341370"/>
                <a:gd name="connsiteX4201" fmla="*/ 5346383 w 6322694"/>
                <a:gd name="connsiteY4201" fmla="*/ 486728 h 3341370"/>
                <a:gd name="connsiteX4202" fmla="*/ 5366385 w 6322694"/>
                <a:gd name="connsiteY4202" fmla="*/ 506730 h 3341370"/>
                <a:gd name="connsiteX4203" fmla="*/ 5414010 w 6322694"/>
                <a:gd name="connsiteY4203" fmla="*/ 554355 h 3341370"/>
                <a:gd name="connsiteX4204" fmla="*/ 5414010 w 6322694"/>
                <a:gd name="connsiteY4204" fmla="*/ 554355 h 3341370"/>
                <a:gd name="connsiteX4205" fmla="*/ 5433060 w 6322694"/>
                <a:gd name="connsiteY4205" fmla="*/ 535305 h 3341370"/>
                <a:gd name="connsiteX4206" fmla="*/ 5433060 w 6322694"/>
                <a:gd name="connsiteY4206" fmla="*/ 533400 h 3341370"/>
                <a:gd name="connsiteX4207" fmla="*/ 5414010 w 6322694"/>
                <a:gd name="connsiteY4207" fmla="*/ 514350 h 3341370"/>
                <a:gd name="connsiteX4208" fmla="*/ 5414010 w 6322694"/>
                <a:gd name="connsiteY4208" fmla="*/ 514350 h 3341370"/>
                <a:gd name="connsiteX4209" fmla="*/ 5394960 w 6322694"/>
                <a:gd name="connsiteY4209" fmla="*/ 533400 h 3341370"/>
                <a:gd name="connsiteX4210" fmla="*/ 5394960 w 6322694"/>
                <a:gd name="connsiteY4210" fmla="*/ 535305 h 3341370"/>
                <a:gd name="connsiteX4211" fmla="*/ 5414010 w 6322694"/>
                <a:gd name="connsiteY4211" fmla="*/ 554355 h 3341370"/>
                <a:gd name="connsiteX4212" fmla="*/ 5461635 w 6322694"/>
                <a:gd name="connsiteY4212" fmla="*/ 507683 h 3341370"/>
                <a:gd name="connsiteX4213" fmla="*/ 5461635 w 6322694"/>
                <a:gd name="connsiteY4213" fmla="*/ 507683 h 3341370"/>
                <a:gd name="connsiteX4214" fmla="*/ 5480685 w 6322694"/>
                <a:gd name="connsiteY4214" fmla="*/ 488633 h 3341370"/>
                <a:gd name="connsiteX4215" fmla="*/ 5480685 w 6322694"/>
                <a:gd name="connsiteY4215" fmla="*/ 486728 h 3341370"/>
                <a:gd name="connsiteX4216" fmla="*/ 5461635 w 6322694"/>
                <a:gd name="connsiteY4216" fmla="*/ 467678 h 3341370"/>
                <a:gd name="connsiteX4217" fmla="*/ 5461635 w 6322694"/>
                <a:gd name="connsiteY4217" fmla="*/ 467678 h 3341370"/>
                <a:gd name="connsiteX4218" fmla="*/ 5442585 w 6322694"/>
                <a:gd name="connsiteY4218" fmla="*/ 486728 h 3341370"/>
                <a:gd name="connsiteX4219" fmla="*/ 5442585 w 6322694"/>
                <a:gd name="connsiteY4219" fmla="*/ 488633 h 3341370"/>
                <a:gd name="connsiteX4220" fmla="*/ 5461635 w 6322694"/>
                <a:gd name="connsiteY4220" fmla="*/ 507683 h 3341370"/>
                <a:gd name="connsiteX4221" fmla="*/ 5461635 w 6322694"/>
                <a:gd name="connsiteY4221" fmla="*/ 555308 h 3341370"/>
                <a:gd name="connsiteX4222" fmla="*/ 5461635 w 6322694"/>
                <a:gd name="connsiteY4222" fmla="*/ 555308 h 3341370"/>
                <a:gd name="connsiteX4223" fmla="*/ 5480685 w 6322694"/>
                <a:gd name="connsiteY4223" fmla="*/ 536258 h 3341370"/>
                <a:gd name="connsiteX4224" fmla="*/ 5480685 w 6322694"/>
                <a:gd name="connsiteY4224" fmla="*/ 534353 h 3341370"/>
                <a:gd name="connsiteX4225" fmla="*/ 5461635 w 6322694"/>
                <a:gd name="connsiteY4225" fmla="*/ 515303 h 3341370"/>
                <a:gd name="connsiteX4226" fmla="*/ 5461635 w 6322694"/>
                <a:gd name="connsiteY4226" fmla="*/ 515303 h 3341370"/>
                <a:gd name="connsiteX4227" fmla="*/ 5442585 w 6322694"/>
                <a:gd name="connsiteY4227" fmla="*/ 534353 h 3341370"/>
                <a:gd name="connsiteX4228" fmla="*/ 5442585 w 6322694"/>
                <a:gd name="connsiteY4228" fmla="*/ 536258 h 3341370"/>
                <a:gd name="connsiteX4229" fmla="*/ 5461635 w 6322694"/>
                <a:gd name="connsiteY4229" fmla="*/ 555308 h 3341370"/>
                <a:gd name="connsiteX4230" fmla="*/ 5317808 w 6322694"/>
                <a:gd name="connsiteY4230" fmla="*/ 554355 h 3341370"/>
                <a:gd name="connsiteX4231" fmla="*/ 5317808 w 6322694"/>
                <a:gd name="connsiteY4231" fmla="*/ 554355 h 3341370"/>
                <a:gd name="connsiteX4232" fmla="*/ 5336858 w 6322694"/>
                <a:gd name="connsiteY4232" fmla="*/ 535305 h 3341370"/>
                <a:gd name="connsiteX4233" fmla="*/ 5336858 w 6322694"/>
                <a:gd name="connsiteY4233" fmla="*/ 533400 h 3341370"/>
                <a:gd name="connsiteX4234" fmla="*/ 5317808 w 6322694"/>
                <a:gd name="connsiteY4234" fmla="*/ 514350 h 3341370"/>
                <a:gd name="connsiteX4235" fmla="*/ 5317808 w 6322694"/>
                <a:gd name="connsiteY4235" fmla="*/ 514350 h 3341370"/>
                <a:gd name="connsiteX4236" fmla="*/ 5298758 w 6322694"/>
                <a:gd name="connsiteY4236" fmla="*/ 533400 h 3341370"/>
                <a:gd name="connsiteX4237" fmla="*/ 5298758 w 6322694"/>
                <a:gd name="connsiteY4237" fmla="*/ 535305 h 3341370"/>
                <a:gd name="connsiteX4238" fmla="*/ 5317808 w 6322694"/>
                <a:gd name="connsiteY4238" fmla="*/ 554355 h 3341370"/>
                <a:gd name="connsiteX4239" fmla="*/ 5366385 w 6322694"/>
                <a:gd name="connsiteY4239" fmla="*/ 554355 h 3341370"/>
                <a:gd name="connsiteX4240" fmla="*/ 5366385 w 6322694"/>
                <a:gd name="connsiteY4240" fmla="*/ 554355 h 3341370"/>
                <a:gd name="connsiteX4241" fmla="*/ 5386388 w 6322694"/>
                <a:gd name="connsiteY4241" fmla="*/ 534353 h 3341370"/>
                <a:gd name="connsiteX4242" fmla="*/ 5386388 w 6322694"/>
                <a:gd name="connsiteY4242" fmla="*/ 534353 h 3341370"/>
                <a:gd name="connsiteX4243" fmla="*/ 5366385 w 6322694"/>
                <a:gd name="connsiteY4243" fmla="*/ 514350 h 3341370"/>
                <a:gd name="connsiteX4244" fmla="*/ 5366385 w 6322694"/>
                <a:gd name="connsiteY4244" fmla="*/ 514350 h 3341370"/>
                <a:gd name="connsiteX4245" fmla="*/ 5346383 w 6322694"/>
                <a:gd name="connsiteY4245" fmla="*/ 534353 h 3341370"/>
                <a:gd name="connsiteX4246" fmla="*/ 5346383 w 6322694"/>
                <a:gd name="connsiteY4246" fmla="*/ 534353 h 3341370"/>
                <a:gd name="connsiteX4247" fmla="*/ 5366385 w 6322694"/>
                <a:gd name="connsiteY4247" fmla="*/ 554355 h 3341370"/>
                <a:gd name="connsiteX4248" fmla="*/ 5176838 w 6322694"/>
                <a:gd name="connsiteY4248" fmla="*/ 506730 h 3341370"/>
                <a:gd name="connsiteX4249" fmla="*/ 5176838 w 6322694"/>
                <a:gd name="connsiteY4249" fmla="*/ 506730 h 3341370"/>
                <a:gd name="connsiteX4250" fmla="*/ 5195888 w 6322694"/>
                <a:gd name="connsiteY4250" fmla="*/ 487680 h 3341370"/>
                <a:gd name="connsiteX4251" fmla="*/ 5195888 w 6322694"/>
                <a:gd name="connsiteY4251" fmla="*/ 486728 h 3341370"/>
                <a:gd name="connsiteX4252" fmla="*/ 5176838 w 6322694"/>
                <a:gd name="connsiteY4252" fmla="*/ 467678 h 3341370"/>
                <a:gd name="connsiteX4253" fmla="*/ 5176838 w 6322694"/>
                <a:gd name="connsiteY4253" fmla="*/ 467678 h 3341370"/>
                <a:gd name="connsiteX4254" fmla="*/ 5157788 w 6322694"/>
                <a:gd name="connsiteY4254" fmla="*/ 486728 h 3341370"/>
                <a:gd name="connsiteX4255" fmla="*/ 5157788 w 6322694"/>
                <a:gd name="connsiteY4255" fmla="*/ 488633 h 3341370"/>
                <a:gd name="connsiteX4256" fmla="*/ 5176838 w 6322694"/>
                <a:gd name="connsiteY4256" fmla="*/ 506730 h 3341370"/>
                <a:gd name="connsiteX4257" fmla="*/ 5130165 w 6322694"/>
                <a:gd name="connsiteY4257" fmla="*/ 506730 h 3341370"/>
                <a:gd name="connsiteX4258" fmla="*/ 5130165 w 6322694"/>
                <a:gd name="connsiteY4258" fmla="*/ 506730 h 3341370"/>
                <a:gd name="connsiteX4259" fmla="*/ 5149215 w 6322694"/>
                <a:gd name="connsiteY4259" fmla="*/ 487680 h 3341370"/>
                <a:gd name="connsiteX4260" fmla="*/ 5149215 w 6322694"/>
                <a:gd name="connsiteY4260" fmla="*/ 486728 h 3341370"/>
                <a:gd name="connsiteX4261" fmla="*/ 5130165 w 6322694"/>
                <a:gd name="connsiteY4261" fmla="*/ 467678 h 3341370"/>
                <a:gd name="connsiteX4262" fmla="*/ 5130165 w 6322694"/>
                <a:gd name="connsiteY4262" fmla="*/ 467678 h 3341370"/>
                <a:gd name="connsiteX4263" fmla="*/ 5111115 w 6322694"/>
                <a:gd name="connsiteY4263" fmla="*/ 486728 h 3341370"/>
                <a:gd name="connsiteX4264" fmla="*/ 5111115 w 6322694"/>
                <a:gd name="connsiteY4264" fmla="*/ 488633 h 3341370"/>
                <a:gd name="connsiteX4265" fmla="*/ 5130165 w 6322694"/>
                <a:gd name="connsiteY4265" fmla="*/ 506730 h 3341370"/>
                <a:gd name="connsiteX4266" fmla="*/ 4986338 w 6322694"/>
                <a:gd name="connsiteY4266" fmla="*/ 1593533 h 3341370"/>
                <a:gd name="connsiteX4267" fmla="*/ 4988243 w 6322694"/>
                <a:gd name="connsiteY4267" fmla="*/ 1593533 h 3341370"/>
                <a:gd name="connsiteX4268" fmla="*/ 5007293 w 6322694"/>
                <a:gd name="connsiteY4268" fmla="*/ 1574483 h 3341370"/>
                <a:gd name="connsiteX4269" fmla="*/ 5007293 w 6322694"/>
                <a:gd name="connsiteY4269" fmla="*/ 1574483 h 3341370"/>
                <a:gd name="connsiteX4270" fmla="*/ 4988243 w 6322694"/>
                <a:gd name="connsiteY4270" fmla="*/ 1555433 h 3341370"/>
                <a:gd name="connsiteX4271" fmla="*/ 4986338 w 6322694"/>
                <a:gd name="connsiteY4271" fmla="*/ 1555433 h 3341370"/>
                <a:gd name="connsiteX4272" fmla="*/ 4967288 w 6322694"/>
                <a:gd name="connsiteY4272" fmla="*/ 1574483 h 3341370"/>
                <a:gd name="connsiteX4273" fmla="*/ 4967288 w 6322694"/>
                <a:gd name="connsiteY4273" fmla="*/ 1574483 h 3341370"/>
                <a:gd name="connsiteX4274" fmla="*/ 4986338 w 6322694"/>
                <a:gd name="connsiteY4274" fmla="*/ 1593533 h 3341370"/>
                <a:gd name="connsiteX4275" fmla="*/ 4986338 w 6322694"/>
                <a:gd name="connsiteY4275" fmla="*/ 1545908 h 3341370"/>
                <a:gd name="connsiteX4276" fmla="*/ 4988243 w 6322694"/>
                <a:gd name="connsiteY4276" fmla="*/ 1545908 h 3341370"/>
                <a:gd name="connsiteX4277" fmla="*/ 5007293 w 6322694"/>
                <a:gd name="connsiteY4277" fmla="*/ 1526858 h 3341370"/>
                <a:gd name="connsiteX4278" fmla="*/ 5007293 w 6322694"/>
                <a:gd name="connsiteY4278" fmla="*/ 1526858 h 3341370"/>
                <a:gd name="connsiteX4279" fmla="*/ 4988243 w 6322694"/>
                <a:gd name="connsiteY4279" fmla="*/ 1507808 h 3341370"/>
                <a:gd name="connsiteX4280" fmla="*/ 4986338 w 6322694"/>
                <a:gd name="connsiteY4280" fmla="*/ 1507808 h 3341370"/>
                <a:gd name="connsiteX4281" fmla="*/ 4967288 w 6322694"/>
                <a:gd name="connsiteY4281" fmla="*/ 1526858 h 3341370"/>
                <a:gd name="connsiteX4282" fmla="*/ 4967288 w 6322694"/>
                <a:gd name="connsiteY4282" fmla="*/ 1526858 h 3341370"/>
                <a:gd name="connsiteX4283" fmla="*/ 4986338 w 6322694"/>
                <a:gd name="connsiteY4283" fmla="*/ 1545908 h 3341370"/>
                <a:gd name="connsiteX4284" fmla="*/ 4986338 w 6322694"/>
                <a:gd name="connsiteY4284" fmla="*/ 1499235 h 3341370"/>
                <a:gd name="connsiteX4285" fmla="*/ 4988243 w 6322694"/>
                <a:gd name="connsiteY4285" fmla="*/ 1499235 h 3341370"/>
                <a:gd name="connsiteX4286" fmla="*/ 5007293 w 6322694"/>
                <a:gd name="connsiteY4286" fmla="*/ 1480185 h 3341370"/>
                <a:gd name="connsiteX4287" fmla="*/ 5007293 w 6322694"/>
                <a:gd name="connsiteY4287" fmla="*/ 1480185 h 3341370"/>
                <a:gd name="connsiteX4288" fmla="*/ 4988243 w 6322694"/>
                <a:gd name="connsiteY4288" fmla="*/ 1461135 h 3341370"/>
                <a:gd name="connsiteX4289" fmla="*/ 4986338 w 6322694"/>
                <a:gd name="connsiteY4289" fmla="*/ 1461135 h 3341370"/>
                <a:gd name="connsiteX4290" fmla="*/ 4967288 w 6322694"/>
                <a:gd name="connsiteY4290" fmla="*/ 1480185 h 3341370"/>
                <a:gd name="connsiteX4291" fmla="*/ 4967288 w 6322694"/>
                <a:gd name="connsiteY4291" fmla="*/ 1480185 h 3341370"/>
                <a:gd name="connsiteX4292" fmla="*/ 4986338 w 6322694"/>
                <a:gd name="connsiteY4292" fmla="*/ 1499235 h 3341370"/>
                <a:gd name="connsiteX4293" fmla="*/ 4561523 w 6322694"/>
                <a:gd name="connsiteY4293" fmla="*/ 1452563 h 3341370"/>
                <a:gd name="connsiteX4294" fmla="*/ 4561523 w 6322694"/>
                <a:gd name="connsiteY4294" fmla="*/ 1452563 h 3341370"/>
                <a:gd name="connsiteX4295" fmla="*/ 4580573 w 6322694"/>
                <a:gd name="connsiteY4295" fmla="*/ 1433513 h 3341370"/>
                <a:gd name="connsiteX4296" fmla="*/ 4580573 w 6322694"/>
                <a:gd name="connsiteY4296" fmla="*/ 1433513 h 3341370"/>
                <a:gd name="connsiteX4297" fmla="*/ 4561523 w 6322694"/>
                <a:gd name="connsiteY4297" fmla="*/ 1414463 h 3341370"/>
                <a:gd name="connsiteX4298" fmla="*/ 4561523 w 6322694"/>
                <a:gd name="connsiteY4298" fmla="*/ 1414463 h 3341370"/>
                <a:gd name="connsiteX4299" fmla="*/ 4542473 w 6322694"/>
                <a:gd name="connsiteY4299" fmla="*/ 1433513 h 3341370"/>
                <a:gd name="connsiteX4300" fmla="*/ 4542473 w 6322694"/>
                <a:gd name="connsiteY4300" fmla="*/ 1433513 h 3341370"/>
                <a:gd name="connsiteX4301" fmla="*/ 4561523 w 6322694"/>
                <a:gd name="connsiteY4301" fmla="*/ 1452563 h 3341370"/>
                <a:gd name="connsiteX4302" fmla="*/ 4467225 w 6322694"/>
                <a:gd name="connsiteY4302" fmla="*/ 1452563 h 3341370"/>
                <a:gd name="connsiteX4303" fmla="*/ 4467225 w 6322694"/>
                <a:gd name="connsiteY4303" fmla="*/ 1452563 h 3341370"/>
                <a:gd name="connsiteX4304" fmla="*/ 4486275 w 6322694"/>
                <a:gd name="connsiteY4304" fmla="*/ 1433513 h 3341370"/>
                <a:gd name="connsiteX4305" fmla="*/ 4486275 w 6322694"/>
                <a:gd name="connsiteY4305" fmla="*/ 1433513 h 3341370"/>
                <a:gd name="connsiteX4306" fmla="*/ 4467225 w 6322694"/>
                <a:gd name="connsiteY4306" fmla="*/ 1414463 h 3341370"/>
                <a:gd name="connsiteX4307" fmla="*/ 4467225 w 6322694"/>
                <a:gd name="connsiteY4307" fmla="*/ 1414463 h 3341370"/>
                <a:gd name="connsiteX4308" fmla="*/ 4448175 w 6322694"/>
                <a:gd name="connsiteY4308" fmla="*/ 1433513 h 3341370"/>
                <a:gd name="connsiteX4309" fmla="*/ 4448175 w 6322694"/>
                <a:gd name="connsiteY4309" fmla="*/ 1433513 h 3341370"/>
                <a:gd name="connsiteX4310" fmla="*/ 4467225 w 6322694"/>
                <a:gd name="connsiteY4310" fmla="*/ 1452563 h 3341370"/>
                <a:gd name="connsiteX4311" fmla="*/ 4513898 w 6322694"/>
                <a:gd name="connsiteY4311" fmla="*/ 1452563 h 3341370"/>
                <a:gd name="connsiteX4312" fmla="*/ 4513898 w 6322694"/>
                <a:gd name="connsiteY4312" fmla="*/ 1452563 h 3341370"/>
                <a:gd name="connsiteX4313" fmla="*/ 4532948 w 6322694"/>
                <a:gd name="connsiteY4313" fmla="*/ 1433513 h 3341370"/>
                <a:gd name="connsiteX4314" fmla="*/ 4532948 w 6322694"/>
                <a:gd name="connsiteY4314" fmla="*/ 1433513 h 3341370"/>
                <a:gd name="connsiteX4315" fmla="*/ 4513898 w 6322694"/>
                <a:gd name="connsiteY4315" fmla="*/ 1414463 h 3341370"/>
                <a:gd name="connsiteX4316" fmla="*/ 4513898 w 6322694"/>
                <a:gd name="connsiteY4316" fmla="*/ 1414463 h 3341370"/>
                <a:gd name="connsiteX4317" fmla="*/ 4494848 w 6322694"/>
                <a:gd name="connsiteY4317" fmla="*/ 1433513 h 3341370"/>
                <a:gd name="connsiteX4318" fmla="*/ 4494848 w 6322694"/>
                <a:gd name="connsiteY4318" fmla="*/ 1433513 h 3341370"/>
                <a:gd name="connsiteX4319" fmla="*/ 4513898 w 6322694"/>
                <a:gd name="connsiteY4319" fmla="*/ 1452563 h 3341370"/>
                <a:gd name="connsiteX4320" fmla="*/ 4419600 w 6322694"/>
                <a:gd name="connsiteY4320" fmla="*/ 1452563 h 3341370"/>
                <a:gd name="connsiteX4321" fmla="*/ 4419600 w 6322694"/>
                <a:gd name="connsiteY4321" fmla="*/ 1452563 h 3341370"/>
                <a:gd name="connsiteX4322" fmla="*/ 4438650 w 6322694"/>
                <a:gd name="connsiteY4322" fmla="*/ 1433513 h 3341370"/>
                <a:gd name="connsiteX4323" fmla="*/ 4438650 w 6322694"/>
                <a:gd name="connsiteY4323" fmla="*/ 1433513 h 3341370"/>
                <a:gd name="connsiteX4324" fmla="*/ 4419600 w 6322694"/>
                <a:gd name="connsiteY4324" fmla="*/ 1414463 h 3341370"/>
                <a:gd name="connsiteX4325" fmla="*/ 4419600 w 6322694"/>
                <a:gd name="connsiteY4325" fmla="*/ 1414463 h 3341370"/>
                <a:gd name="connsiteX4326" fmla="*/ 4400550 w 6322694"/>
                <a:gd name="connsiteY4326" fmla="*/ 1433513 h 3341370"/>
                <a:gd name="connsiteX4327" fmla="*/ 4400550 w 6322694"/>
                <a:gd name="connsiteY4327" fmla="*/ 1433513 h 3341370"/>
                <a:gd name="connsiteX4328" fmla="*/ 4419600 w 6322694"/>
                <a:gd name="connsiteY4328" fmla="*/ 1452563 h 3341370"/>
                <a:gd name="connsiteX4329" fmla="*/ 4372928 w 6322694"/>
                <a:gd name="connsiteY4329" fmla="*/ 1452563 h 3341370"/>
                <a:gd name="connsiteX4330" fmla="*/ 4372928 w 6322694"/>
                <a:gd name="connsiteY4330" fmla="*/ 1452563 h 3341370"/>
                <a:gd name="connsiteX4331" fmla="*/ 4391978 w 6322694"/>
                <a:gd name="connsiteY4331" fmla="*/ 1433513 h 3341370"/>
                <a:gd name="connsiteX4332" fmla="*/ 4391978 w 6322694"/>
                <a:gd name="connsiteY4332" fmla="*/ 1433513 h 3341370"/>
                <a:gd name="connsiteX4333" fmla="*/ 4372928 w 6322694"/>
                <a:gd name="connsiteY4333" fmla="*/ 1414463 h 3341370"/>
                <a:gd name="connsiteX4334" fmla="*/ 4372928 w 6322694"/>
                <a:gd name="connsiteY4334" fmla="*/ 1414463 h 3341370"/>
                <a:gd name="connsiteX4335" fmla="*/ 4353878 w 6322694"/>
                <a:gd name="connsiteY4335" fmla="*/ 1433513 h 3341370"/>
                <a:gd name="connsiteX4336" fmla="*/ 4353878 w 6322694"/>
                <a:gd name="connsiteY4336" fmla="*/ 1433513 h 3341370"/>
                <a:gd name="connsiteX4337" fmla="*/ 4372928 w 6322694"/>
                <a:gd name="connsiteY4337" fmla="*/ 1452563 h 3341370"/>
                <a:gd name="connsiteX4338" fmla="*/ 4751070 w 6322694"/>
                <a:gd name="connsiteY4338" fmla="*/ 1452563 h 3341370"/>
                <a:gd name="connsiteX4339" fmla="*/ 4751070 w 6322694"/>
                <a:gd name="connsiteY4339" fmla="*/ 1452563 h 3341370"/>
                <a:gd name="connsiteX4340" fmla="*/ 4770120 w 6322694"/>
                <a:gd name="connsiteY4340" fmla="*/ 1433513 h 3341370"/>
                <a:gd name="connsiteX4341" fmla="*/ 4770120 w 6322694"/>
                <a:gd name="connsiteY4341" fmla="*/ 1433513 h 3341370"/>
                <a:gd name="connsiteX4342" fmla="*/ 4751070 w 6322694"/>
                <a:gd name="connsiteY4342" fmla="*/ 1414463 h 3341370"/>
                <a:gd name="connsiteX4343" fmla="*/ 4751070 w 6322694"/>
                <a:gd name="connsiteY4343" fmla="*/ 1414463 h 3341370"/>
                <a:gd name="connsiteX4344" fmla="*/ 4732020 w 6322694"/>
                <a:gd name="connsiteY4344" fmla="*/ 1433513 h 3341370"/>
                <a:gd name="connsiteX4345" fmla="*/ 4732020 w 6322694"/>
                <a:gd name="connsiteY4345" fmla="*/ 1433513 h 3341370"/>
                <a:gd name="connsiteX4346" fmla="*/ 4751070 w 6322694"/>
                <a:gd name="connsiteY4346" fmla="*/ 1452563 h 3341370"/>
                <a:gd name="connsiteX4347" fmla="*/ 4751070 w 6322694"/>
                <a:gd name="connsiteY4347" fmla="*/ 1499235 h 3341370"/>
                <a:gd name="connsiteX4348" fmla="*/ 4751070 w 6322694"/>
                <a:gd name="connsiteY4348" fmla="*/ 1499235 h 3341370"/>
                <a:gd name="connsiteX4349" fmla="*/ 4770120 w 6322694"/>
                <a:gd name="connsiteY4349" fmla="*/ 1480185 h 3341370"/>
                <a:gd name="connsiteX4350" fmla="*/ 4770120 w 6322694"/>
                <a:gd name="connsiteY4350" fmla="*/ 1480185 h 3341370"/>
                <a:gd name="connsiteX4351" fmla="*/ 4751070 w 6322694"/>
                <a:gd name="connsiteY4351" fmla="*/ 1461135 h 3341370"/>
                <a:gd name="connsiteX4352" fmla="*/ 4751070 w 6322694"/>
                <a:gd name="connsiteY4352" fmla="*/ 1461135 h 3341370"/>
                <a:gd name="connsiteX4353" fmla="*/ 4732020 w 6322694"/>
                <a:gd name="connsiteY4353" fmla="*/ 1480185 h 3341370"/>
                <a:gd name="connsiteX4354" fmla="*/ 4732020 w 6322694"/>
                <a:gd name="connsiteY4354" fmla="*/ 1480185 h 3341370"/>
                <a:gd name="connsiteX4355" fmla="*/ 4751070 w 6322694"/>
                <a:gd name="connsiteY4355" fmla="*/ 1499235 h 3341370"/>
                <a:gd name="connsiteX4356" fmla="*/ 4419600 w 6322694"/>
                <a:gd name="connsiteY4356" fmla="*/ 1545908 h 3341370"/>
                <a:gd name="connsiteX4357" fmla="*/ 4419600 w 6322694"/>
                <a:gd name="connsiteY4357" fmla="*/ 1545908 h 3341370"/>
                <a:gd name="connsiteX4358" fmla="*/ 4438650 w 6322694"/>
                <a:gd name="connsiteY4358" fmla="*/ 1526858 h 3341370"/>
                <a:gd name="connsiteX4359" fmla="*/ 4438650 w 6322694"/>
                <a:gd name="connsiteY4359" fmla="*/ 1526858 h 3341370"/>
                <a:gd name="connsiteX4360" fmla="*/ 4419600 w 6322694"/>
                <a:gd name="connsiteY4360" fmla="*/ 1507808 h 3341370"/>
                <a:gd name="connsiteX4361" fmla="*/ 4419600 w 6322694"/>
                <a:gd name="connsiteY4361" fmla="*/ 1507808 h 3341370"/>
                <a:gd name="connsiteX4362" fmla="*/ 4400550 w 6322694"/>
                <a:gd name="connsiteY4362" fmla="*/ 1526858 h 3341370"/>
                <a:gd name="connsiteX4363" fmla="*/ 4400550 w 6322694"/>
                <a:gd name="connsiteY4363" fmla="*/ 1526858 h 3341370"/>
                <a:gd name="connsiteX4364" fmla="*/ 4419600 w 6322694"/>
                <a:gd name="connsiteY4364" fmla="*/ 1545908 h 3341370"/>
                <a:gd name="connsiteX4365" fmla="*/ 4467225 w 6322694"/>
                <a:gd name="connsiteY4365" fmla="*/ 1545908 h 3341370"/>
                <a:gd name="connsiteX4366" fmla="*/ 4467225 w 6322694"/>
                <a:gd name="connsiteY4366" fmla="*/ 1545908 h 3341370"/>
                <a:gd name="connsiteX4367" fmla="*/ 4486275 w 6322694"/>
                <a:gd name="connsiteY4367" fmla="*/ 1526858 h 3341370"/>
                <a:gd name="connsiteX4368" fmla="*/ 4486275 w 6322694"/>
                <a:gd name="connsiteY4368" fmla="*/ 1526858 h 3341370"/>
                <a:gd name="connsiteX4369" fmla="*/ 4467225 w 6322694"/>
                <a:gd name="connsiteY4369" fmla="*/ 1507808 h 3341370"/>
                <a:gd name="connsiteX4370" fmla="*/ 4467225 w 6322694"/>
                <a:gd name="connsiteY4370" fmla="*/ 1507808 h 3341370"/>
                <a:gd name="connsiteX4371" fmla="*/ 4448175 w 6322694"/>
                <a:gd name="connsiteY4371" fmla="*/ 1526858 h 3341370"/>
                <a:gd name="connsiteX4372" fmla="*/ 4448175 w 6322694"/>
                <a:gd name="connsiteY4372" fmla="*/ 1526858 h 3341370"/>
                <a:gd name="connsiteX4373" fmla="*/ 4467225 w 6322694"/>
                <a:gd name="connsiteY4373" fmla="*/ 1545908 h 3341370"/>
                <a:gd name="connsiteX4374" fmla="*/ 4372928 w 6322694"/>
                <a:gd name="connsiteY4374" fmla="*/ 1545908 h 3341370"/>
                <a:gd name="connsiteX4375" fmla="*/ 4372928 w 6322694"/>
                <a:gd name="connsiteY4375" fmla="*/ 1545908 h 3341370"/>
                <a:gd name="connsiteX4376" fmla="*/ 4391978 w 6322694"/>
                <a:gd name="connsiteY4376" fmla="*/ 1526858 h 3341370"/>
                <a:gd name="connsiteX4377" fmla="*/ 4391978 w 6322694"/>
                <a:gd name="connsiteY4377" fmla="*/ 1526858 h 3341370"/>
                <a:gd name="connsiteX4378" fmla="*/ 4372928 w 6322694"/>
                <a:gd name="connsiteY4378" fmla="*/ 1507808 h 3341370"/>
                <a:gd name="connsiteX4379" fmla="*/ 4372928 w 6322694"/>
                <a:gd name="connsiteY4379" fmla="*/ 1507808 h 3341370"/>
                <a:gd name="connsiteX4380" fmla="*/ 4353878 w 6322694"/>
                <a:gd name="connsiteY4380" fmla="*/ 1526858 h 3341370"/>
                <a:gd name="connsiteX4381" fmla="*/ 4353878 w 6322694"/>
                <a:gd name="connsiteY4381" fmla="*/ 1526858 h 3341370"/>
                <a:gd name="connsiteX4382" fmla="*/ 4372928 w 6322694"/>
                <a:gd name="connsiteY4382" fmla="*/ 1545908 h 3341370"/>
                <a:gd name="connsiteX4383" fmla="*/ 4513898 w 6322694"/>
                <a:gd name="connsiteY4383" fmla="*/ 1545908 h 3341370"/>
                <a:gd name="connsiteX4384" fmla="*/ 4513898 w 6322694"/>
                <a:gd name="connsiteY4384" fmla="*/ 1545908 h 3341370"/>
                <a:gd name="connsiteX4385" fmla="*/ 4532948 w 6322694"/>
                <a:gd name="connsiteY4385" fmla="*/ 1526858 h 3341370"/>
                <a:gd name="connsiteX4386" fmla="*/ 4532948 w 6322694"/>
                <a:gd name="connsiteY4386" fmla="*/ 1526858 h 3341370"/>
                <a:gd name="connsiteX4387" fmla="*/ 4513898 w 6322694"/>
                <a:gd name="connsiteY4387" fmla="*/ 1507808 h 3341370"/>
                <a:gd name="connsiteX4388" fmla="*/ 4513898 w 6322694"/>
                <a:gd name="connsiteY4388" fmla="*/ 1507808 h 3341370"/>
                <a:gd name="connsiteX4389" fmla="*/ 4494848 w 6322694"/>
                <a:gd name="connsiteY4389" fmla="*/ 1526858 h 3341370"/>
                <a:gd name="connsiteX4390" fmla="*/ 4494848 w 6322694"/>
                <a:gd name="connsiteY4390" fmla="*/ 1526858 h 3341370"/>
                <a:gd name="connsiteX4391" fmla="*/ 4513898 w 6322694"/>
                <a:gd name="connsiteY4391" fmla="*/ 1545908 h 3341370"/>
                <a:gd name="connsiteX4392" fmla="*/ 4513898 w 6322694"/>
                <a:gd name="connsiteY4392" fmla="*/ 1593533 h 3341370"/>
                <a:gd name="connsiteX4393" fmla="*/ 4513898 w 6322694"/>
                <a:gd name="connsiteY4393" fmla="*/ 1593533 h 3341370"/>
                <a:gd name="connsiteX4394" fmla="*/ 4532948 w 6322694"/>
                <a:gd name="connsiteY4394" fmla="*/ 1574483 h 3341370"/>
                <a:gd name="connsiteX4395" fmla="*/ 4532948 w 6322694"/>
                <a:gd name="connsiteY4395" fmla="*/ 1574483 h 3341370"/>
                <a:gd name="connsiteX4396" fmla="*/ 4513898 w 6322694"/>
                <a:gd name="connsiteY4396" fmla="*/ 1555433 h 3341370"/>
                <a:gd name="connsiteX4397" fmla="*/ 4513898 w 6322694"/>
                <a:gd name="connsiteY4397" fmla="*/ 1555433 h 3341370"/>
                <a:gd name="connsiteX4398" fmla="*/ 4494848 w 6322694"/>
                <a:gd name="connsiteY4398" fmla="*/ 1574483 h 3341370"/>
                <a:gd name="connsiteX4399" fmla="*/ 4494848 w 6322694"/>
                <a:gd name="connsiteY4399" fmla="*/ 1574483 h 3341370"/>
                <a:gd name="connsiteX4400" fmla="*/ 4513898 w 6322694"/>
                <a:gd name="connsiteY4400" fmla="*/ 1593533 h 3341370"/>
                <a:gd name="connsiteX4401" fmla="*/ 4372928 w 6322694"/>
                <a:gd name="connsiteY4401" fmla="*/ 1499235 h 3341370"/>
                <a:gd name="connsiteX4402" fmla="*/ 4372928 w 6322694"/>
                <a:gd name="connsiteY4402" fmla="*/ 1499235 h 3341370"/>
                <a:gd name="connsiteX4403" fmla="*/ 4391978 w 6322694"/>
                <a:gd name="connsiteY4403" fmla="*/ 1480185 h 3341370"/>
                <a:gd name="connsiteX4404" fmla="*/ 4391978 w 6322694"/>
                <a:gd name="connsiteY4404" fmla="*/ 1480185 h 3341370"/>
                <a:gd name="connsiteX4405" fmla="*/ 4372928 w 6322694"/>
                <a:gd name="connsiteY4405" fmla="*/ 1461135 h 3341370"/>
                <a:gd name="connsiteX4406" fmla="*/ 4372928 w 6322694"/>
                <a:gd name="connsiteY4406" fmla="*/ 1461135 h 3341370"/>
                <a:gd name="connsiteX4407" fmla="*/ 4353878 w 6322694"/>
                <a:gd name="connsiteY4407" fmla="*/ 1480185 h 3341370"/>
                <a:gd name="connsiteX4408" fmla="*/ 4353878 w 6322694"/>
                <a:gd name="connsiteY4408" fmla="*/ 1480185 h 3341370"/>
                <a:gd name="connsiteX4409" fmla="*/ 4372928 w 6322694"/>
                <a:gd name="connsiteY4409" fmla="*/ 1499235 h 3341370"/>
                <a:gd name="connsiteX4410" fmla="*/ 4326255 w 6322694"/>
                <a:gd name="connsiteY4410" fmla="*/ 1545908 h 3341370"/>
                <a:gd name="connsiteX4411" fmla="*/ 4326255 w 6322694"/>
                <a:gd name="connsiteY4411" fmla="*/ 1545908 h 3341370"/>
                <a:gd name="connsiteX4412" fmla="*/ 4345305 w 6322694"/>
                <a:gd name="connsiteY4412" fmla="*/ 1526858 h 3341370"/>
                <a:gd name="connsiteX4413" fmla="*/ 4345305 w 6322694"/>
                <a:gd name="connsiteY4413" fmla="*/ 1526858 h 3341370"/>
                <a:gd name="connsiteX4414" fmla="*/ 4326255 w 6322694"/>
                <a:gd name="connsiteY4414" fmla="*/ 1507808 h 3341370"/>
                <a:gd name="connsiteX4415" fmla="*/ 4326255 w 6322694"/>
                <a:gd name="connsiteY4415" fmla="*/ 1507808 h 3341370"/>
                <a:gd name="connsiteX4416" fmla="*/ 4307205 w 6322694"/>
                <a:gd name="connsiteY4416" fmla="*/ 1526858 h 3341370"/>
                <a:gd name="connsiteX4417" fmla="*/ 4307205 w 6322694"/>
                <a:gd name="connsiteY4417" fmla="*/ 1526858 h 3341370"/>
                <a:gd name="connsiteX4418" fmla="*/ 4326255 w 6322694"/>
                <a:gd name="connsiteY4418" fmla="*/ 1545908 h 3341370"/>
                <a:gd name="connsiteX4419" fmla="*/ 4326255 w 6322694"/>
                <a:gd name="connsiteY4419" fmla="*/ 1499235 h 3341370"/>
                <a:gd name="connsiteX4420" fmla="*/ 4326255 w 6322694"/>
                <a:gd name="connsiteY4420" fmla="*/ 1499235 h 3341370"/>
                <a:gd name="connsiteX4421" fmla="*/ 4345305 w 6322694"/>
                <a:gd name="connsiteY4421" fmla="*/ 1480185 h 3341370"/>
                <a:gd name="connsiteX4422" fmla="*/ 4345305 w 6322694"/>
                <a:gd name="connsiteY4422" fmla="*/ 1480185 h 3341370"/>
                <a:gd name="connsiteX4423" fmla="*/ 4326255 w 6322694"/>
                <a:gd name="connsiteY4423" fmla="*/ 1461135 h 3341370"/>
                <a:gd name="connsiteX4424" fmla="*/ 4326255 w 6322694"/>
                <a:gd name="connsiteY4424" fmla="*/ 1461135 h 3341370"/>
                <a:gd name="connsiteX4425" fmla="*/ 4307205 w 6322694"/>
                <a:gd name="connsiteY4425" fmla="*/ 1480185 h 3341370"/>
                <a:gd name="connsiteX4426" fmla="*/ 4307205 w 6322694"/>
                <a:gd name="connsiteY4426" fmla="*/ 1480185 h 3341370"/>
                <a:gd name="connsiteX4427" fmla="*/ 4326255 w 6322694"/>
                <a:gd name="connsiteY4427" fmla="*/ 1499235 h 3341370"/>
                <a:gd name="connsiteX4428" fmla="*/ 4419600 w 6322694"/>
                <a:gd name="connsiteY4428" fmla="*/ 1499235 h 3341370"/>
                <a:gd name="connsiteX4429" fmla="*/ 4419600 w 6322694"/>
                <a:gd name="connsiteY4429" fmla="*/ 1499235 h 3341370"/>
                <a:gd name="connsiteX4430" fmla="*/ 4438650 w 6322694"/>
                <a:gd name="connsiteY4430" fmla="*/ 1480185 h 3341370"/>
                <a:gd name="connsiteX4431" fmla="*/ 4438650 w 6322694"/>
                <a:gd name="connsiteY4431" fmla="*/ 1480185 h 3341370"/>
                <a:gd name="connsiteX4432" fmla="*/ 4419600 w 6322694"/>
                <a:gd name="connsiteY4432" fmla="*/ 1461135 h 3341370"/>
                <a:gd name="connsiteX4433" fmla="*/ 4419600 w 6322694"/>
                <a:gd name="connsiteY4433" fmla="*/ 1461135 h 3341370"/>
                <a:gd name="connsiteX4434" fmla="*/ 4400550 w 6322694"/>
                <a:gd name="connsiteY4434" fmla="*/ 1480185 h 3341370"/>
                <a:gd name="connsiteX4435" fmla="*/ 4400550 w 6322694"/>
                <a:gd name="connsiteY4435" fmla="*/ 1480185 h 3341370"/>
                <a:gd name="connsiteX4436" fmla="*/ 4419600 w 6322694"/>
                <a:gd name="connsiteY4436" fmla="*/ 1499235 h 3341370"/>
                <a:gd name="connsiteX4437" fmla="*/ 4513898 w 6322694"/>
                <a:gd name="connsiteY4437" fmla="*/ 1499235 h 3341370"/>
                <a:gd name="connsiteX4438" fmla="*/ 4513898 w 6322694"/>
                <a:gd name="connsiteY4438" fmla="*/ 1499235 h 3341370"/>
                <a:gd name="connsiteX4439" fmla="*/ 4532948 w 6322694"/>
                <a:gd name="connsiteY4439" fmla="*/ 1480185 h 3341370"/>
                <a:gd name="connsiteX4440" fmla="*/ 4532948 w 6322694"/>
                <a:gd name="connsiteY4440" fmla="*/ 1480185 h 3341370"/>
                <a:gd name="connsiteX4441" fmla="*/ 4513898 w 6322694"/>
                <a:gd name="connsiteY4441" fmla="*/ 1461135 h 3341370"/>
                <a:gd name="connsiteX4442" fmla="*/ 4513898 w 6322694"/>
                <a:gd name="connsiteY4442" fmla="*/ 1461135 h 3341370"/>
                <a:gd name="connsiteX4443" fmla="*/ 4494848 w 6322694"/>
                <a:gd name="connsiteY4443" fmla="*/ 1480185 h 3341370"/>
                <a:gd name="connsiteX4444" fmla="*/ 4494848 w 6322694"/>
                <a:gd name="connsiteY4444" fmla="*/ 1480185 h 3341370"/>
                <a:gd name="connsiteX4445" fmla="*/ 4513898 w 6322694"/>
                <a:gd name="connsiteY4445" fmla="*/ 1499235 h 3341370"/>
                <a:gd name="connsiteX4446" fmla="*/ 4467225 w 6322694"/>
                <a:gd name="connsiteY4446" fmla="*/ 1499235 h 3341370"/>
                <a:gd name="connsiteX4447" fmla="*/ 4467225 w 6322694"/>
                <a:gd name="connsiteY4447" fmla="*/ 1499235 h 3341370"/>
                <a:gd name="connsiteX4448" fmla="*/ 4486275 w 6322694"/>
                <a:gd name="connsiteY4448" fmla="*/ 1480185 h 3341370"/>
                <a:gd name="connsiteX4449" fmla="*/ 4486275 w 6322694"/>
                <a:gd name="connsiteY4449" fmla="*/ 1480185 h 3341370"/>
                <a:gd name="connsiteX4450" fmla="*/ 4467225 w 6322694"/>
                <a:gd name="connsiteY4450" fmla="*/ 1461135 h 3341370"/>
                <a:gd name="connsiteX4451" fmla="*/ 4467225 w 6322694"/>
                <a:gd name="connsiteY4451" fmla="*/ 1461135 h 3341370"/>
                <a:gd name="connsiteX4452" fmla="*/ 4448175 w 6322694"/>
                <a:gd name="connsiteY4452" fmla="*/ 1480185 h 3341370"/>
                <a:gd name="connsiteX4453" fmla="*/ 4448175 w 6322694"/>
                <a:gd name="connsiteY4453" fmla="*/ 1480185 h 3341370"/>
                <a:gd name="connsiteX4454" fmla="*/ 4467225 w 6322694"/>
                <a:gd name="connsiteY4454" fmla="*/ 1499235 h 3341370"/>
                <a:gd name="connsiteX4455" fmla="*/ 4561523 w 6322694"/>
                <a:gd name="connsiteY4455" fmla="*/ 1499235 h 3341370"/>
                <a:gd name="connsiteX4456" fmla="*/ 4561523 w 6322694"/>
                <a:gd name="connsiteY4456" fmla="*/ 1499235 h 3341370"/>
                <a:gd name="connsiteX4457" fmla="*/ 4580573 w 6322694"/>
                <a:gd name="connsiteY4457" fmla="*/ 1480185 h 3341370"/>
                <a:gd name="connsiteX4458" fmla="*/ 4580573 w 6322694"/>
                <a:gd name="connsiteY4458" fmla="*/ 1480185 h 3341370"/>
                <a:gd name="connsiteX4459" fmla="*/ 4561523 w 6322694"/>
                <a:gd name="connsiteY4459" fmla="*/ 1461135 h 3341370"/>
                <a:gd name="connsiteX4460" fmla="*/ 4561523 w 6322694"/>
                <a:gd name="connsiteY4460" fmla="*/ 1461135 h 3341370"/>
                <a:gd name="connsiteX4461" fmla="*/ 4542473 w 6322694"/>
                <a:gd name="connsiteY4461" fmla="*/ 1480185 h 3341370"/>
                <a:gd name="connsiteX4462" fmla="*/ 4542473 w 6322694"/>
                <a:gd name="connsiteY4462" fmla="*/ 1480185 h 3341370"/>
                <a:gd name="connsiteX4463" fmla="*/ 4561523 w 6322694"/>
                <a:gd name="connsiteY4463" fmla="*/ 1499235 h 3341370"/>
                <a:gd name="connsiteX4464" fmla="*/ 4560570 w 6322694"/>
                <a:gd name="connsiteY4464" fmla="*/ 1545908 h 3341370"/>
                <a:gd name="connsiteX4465" fmla="*/ 4560570 w 6322694"/>
                <a:gd name="connsiteY4465" fmla="*/ 1545908 h 3341370"/>
                <a:gd name="connsiteX4466" fmla="*/ 4579620 w 6322694"/>
                <a:gd name="connsiteY4466" fmla="*/ 1526858 h 3341370"/>
                <a:gd name="connsiteX4467" fmla="*/ 4579620 w 6322694"/>
                <a:gd name="connsiteY4467" fmla="*/ 1526858 h 3341370"/>
                <a:gd name="connsiteX4468" fmla="*/ 4560570 w 6322694"/>
                <a:gd name="connsiteY4468" fmla="*/ 1507808 h 3341370"/>
                <a:gd name="connsiteX4469" fmla="*/ 4560570 w 6322694"/>
                <a:gd name="connsiteY4469" fmla="*/ 1507808 h 3341370"/>
                <a:gd name="connsiteX4470" fmla="*/ 4541520 w 6322694"/>
                <a:gd name="connsiteY4470" fmla="*/ 1526858 h 3341370"/>
                <a:gd name="connsiteX4471" fmla="*/ 4541520 w 6322694"/>
                <a:gd name="connsiteY4471" fmla="*/ 1526858 h 3341370"/>
                <a:gd name="connsiteX4472" fmla="*/ 4560570 w 6322694"/>
                <a:gd name="connsiteY4472" fmla="*/ 1545908 h 3341370"/>
                <a:gd name="connsiteX4473" fmla="*/ 4845368 w 6322694"/>
                <a:gd name="connsiteY4473" fmla="*/ 1404938 h 3341370"/>
                <a:gd name="connsiteX4474" fmla="*/ 4845368 w 6322694"/>
                <a:gd name="connsiteY4474" fmla="*/ 1404938 h 3341370"/>
                <a:gd name="connsiteX4475" fmla="*/ 4864418 w 6322694"/>
                <a:gd name="connsiteY4475" fmla="*/ 1385888 h 3341370"/>
                <a:gd name="connsiteX4476" fmla="*/ 4864418 w 6322694"/>
                <a:gd name="connsiteY4476" fmla="*/ 1385888 h 3341370"/>
                <a:gd name="connsiteX4477" fmla="*/ 4845368 w 6322694"/>
                <a:gd name="connsiteY4477" fmla="*/ 1366838 h 3341370"/>
                <a:gd name="connsiteX4478" fmla="*/ 4845368 w 6322694"/>
                <a:gd name="connsiteY4478" fmla="*/ 1366838 h 3341370"/>
                <a:gd name="connsiteX4479" fmla="*/ 4826318 w 6322694"/>
                <a:gd name="connsiteY4479" fmla="*/ 1385888 h 3341370"/>
                <a:gd name="connsiteX4480" fmla="*/ 4826318 w 6322694"/>
                <a:gd name="connsiteY4480" fmla="*/ 1385888 h 3341370"/>
                <a:gd name="connsiteX4481" fmla="*/ 4845368 w 6322694"/>
                <a:gd name="connsiteY4481" fmla="*/ 1404938 h 3341370"/>
                <a:gd name="connsiteX4482" fmla="*/ 4419600 w 6322694"/>
                <a:gd name="connsiteY4482" fmla="*/ 1358265 h 3341370"/>
                <a:gd name="connsiteX4483" fmla="*/ 4419600 w 6322694"/>
                <a:gd name="connsiteY4483" fmla="*/ 1358265 h 3341370"/>
                <a:gd name="connsiteX4484" fmla="*/ 4438650 w 6322694"/>
                <a:gd name="connsiteY4484" fmla="*/ 1339215 h 3341370"/>
                <a:gd name="connsiteX4485" fmla="*/ 4438650 w 6322694"/>
                <a:gd name="connsiteY4485" fmla="*/ 1339215 h 3341370"/>
                <a:gd name="connsiteX4486" fmla="*/ 4419600 w 6322694"/>
                <a:gd name="connsiteY4486" fmla="*/ 1320165 h 3341370"/>
                <a:gd name="connsiteX4487" fmla="*/ 4419600 w 6322694"/>
                <a:gd name="connsiteY4487" fmla="*/ 1320165 h 3341370"/>
                <a:gd name="connsiteX4488" fmla="*/ 4400550 w 6322694"/>
                <a:gd name="connsiteY4488" fmla="*/ 1339215 h 3341370"/>
                <a:gd name="connsiteX4489" fmla="*/ 4400550 w 6322694"/>
                <a:gd name="connsiteY4489" fmla="*/ 1339215 h 3341370"/>
                <a:gd name="connsiteX4490" fmla="*/ 4419600 w 6322694"/>
                <a:gd name="connsiteY4490" fmla="*/ 1358265 h 3341370"/>
                <a:gd name="connsiteX4491" fmla="*/ 4467225 w 6322694"/>
                <a:gd name="connsiteY4491" fmla="*/ 1358265 h 3341370"/>
                <a:gd name="connsiteX4492" fmla="*/ 4467225 w 6322694"/>
                <a:gd name="connsiteY4492" fmla="*/ 1358265 h 3341370"/>
                <a:gd name="connsiteX4493" fmla="*/ 4486275 w 6322694"/>
                <a:gd name="connsiteY4493" fmla="*/ 1339215 h 3341370"/>
                <a:gd name="connsiteX4494" fmla="*/ 4486275 w 6322694"/>
                <a:gd name="connsiteY4494" fmla="*/ 1339215 h 3341370"/>
                <a:gd name="connsiteX4495" fmla="*/ 4467225 w 6322694"/>
                <a:gd name="connsiteY4495" fmla="*/ 1320165 h 3341370"/>
                <a:gd name="connsiteX4496" fmla="*/ 4467225 w 6322694"/>
                <a:gd name="connsiteY4496" fmla="*/ 1320165 h 3341370"/>
                <a:gd name="connsiteX4497" fmla="*/ 4448175 w 6322694"/>
                <a:gd name="connsiteY4497" fmla="*/ 1339215 h 3341370"/>
                <a:gd name="connsiteX4498" fmla="*/ 4448175 w 6322694"/>
                <a:gd name="connsiteY4498" fmla="*/ 1339215 h 3341370"/>
                <a:gd name="connsiteX4499" fmla="*/ 4467225 w 6322694"/>
                <a:gd name="connsiteY4499" fmla="*/ 1358265 h 3341370"/>
                <a:gd name="connsiteX4500" fmla="*/ 4513898 w 6322694"/>
                <a:gd name="connsiteY4500" fmla="*/ 1358265 h 3341370"/>
                <a:gd name="connsiteX4501" fmla="*/ 4513898 w 6322694"/>
                <a:gd name="connsiteY4501" fmla="*/ 1358265 h 3341370"/>
                <a:gd name="connsiteX4502" fmla="*/ 4532948 w 6322694"/>
                <a:gd name="connsiteY4502" fmla="*/ 1339215 h 3341370"/>
                <a:gd name="connsiteX4503" fmla="*/ 4532948 w 6322694"/>
                <a:gd name="connsiteY4503" fmla="*/ 1339215 h 3341370"/>
                <a:gd name="connsiteX4504" fmla="*/ 4513898 w 6322694"/>
                <a:gd name="connsiteY4504" fmla="*/ 1320165 h 3341370"/>
                <a:gd name="connsiteX4505" fmla="*/ 4513898 w 6322694"/>
                <a:gd name="connsiteY4505" fmla="*/ 1320165 h 3341370"/>
                <a:gd name="connsiteX4506" fmla="*/ 4494848 w 6322694"/>
                <a:gd name="connsiteY4506" fmla="*/ 1339215 h 3341370"/>
                <a:gd name="connsiteX4507" fmla="*/ 4494848 w 6322694"/>
                <a:gd name="connsiteY4507" fmla="*/ 1339215 h 3341370"/>
                <a:gd name="connsiteX4508" fmla="*/ 4513898 w 6322694"/>
                <a:gd name="connsiteY4508" fmla="*/ 1358265 h 3341370"/>
                <a:gd name="connsiteX4509" fmla="*/ 4656773 w 6322694"/>
                <a:gd name="connsiteY4509" fmla="*/ 1358265 h 3341370"/>
                <a:gd name="connsiteX4510" fmla="*/ 4656773 w 6322694"/>
                <a:gd name="connsiteY4510" fmla="*/ 1358265 h 3341370"/>
                <a:gd name="connsiteX4511" fmla="*/ 4675823 w 6322694"/>
                <a:gd name="connsiteY4511" fmla="*/ 1339215 h 3341370"/>
                <a:gd name="connsiteX4512" fmla="*/ 4675823 w 6322694"/>
                <a:gd name="connsiteY4512" fmla="*/ 1339215 h 3341370"/>
                <a:gd name="connsiteX4513" fmla="*/ 4656773 w 6322694"/>
                <a:gd name="connsiteY4513" fmla="*/ 1320165 h 3341370"/>
                <a:gd name="connsiteX4514" fmla="*/ 4656773 w 6322694"/>
                <a:gd name="connsiteY4514" fmla="*/ 1320165 h 3341370"/>
                <a:gd name="connsiteX4515" fmla="*/ 4637723 w 6322694"/>
                <a:gd name="connsiteY4515" fmla="*/ 1339215 h 3341370"/>
                <a:gd name="connsiteX4516" fmla="*/ 4637723 w 6322694"/>
                <a:gd name="connsiteY4516" fmla="*/ 1339215 h 3341370"/>
                <a:gd name="connsiteX4517" fmla="*/ 4656773 w 6322694"/>
                <a:gd name="connsiteY4517" fmla="*/ 1358265 h 3341370"/>
                <a:gd name="connsiteX4518" fmla="*/ 4561523 w 6322694"/>
                <a:gd name="connsiteY4518" fmla="*/ 1358265 h 3341370"/>
                <a:gd name="connsiteX4519" fmla="*/ 4561523 w 6322694"/>
                <a:gd name="connsiteY4519" fmla="*/ 1358265 h 3341370"/>
                <a:gd name="connsiteX4520" fmla="*/ 4580573 w 6322694"/>
                <a:gd name="connsiteY4520" fmla="*/ 1339215 h 3341370"/>
                <a:gd name="connsiteX4521" fmla="*/ 4580573 w 6322694"/>
                <a:gd name="connsiteY4521" fmla="*/ 1339215 h 3341370"/>
                <a:gd name="connsiteX4522" fmla="*/ 4561523 w 6322694"/>
                <a:gd name="connsiteY4522" fmla="*/ 1320165 h 3341370"/>
                <a:gd name="connsiteX4523" fmla="*/ 4561523 w 6322694"/>
                <a:gd name="connsiteY4523" fmla="*/ 1320165 h 3341370"/>
                <a:gd name="connsiteX4524" fmla="*/ 4542473 w 6322694"/>
                <a:gd name="connsiteY4524" fmla="*/ 1339215 h 3341370"/>
                <a:gd name="connsiteX4525" fmla="*/ 4542473 w 6322694"/>
                <a:gd name="connsiteY4525" fmla="*/ 1339215 h 3341370"/>
                <a:gd name="connsiteX4526" fmla="*/ 4561523 w 6322694"/>
                <a:gd name="connsiteY4526" fmla="*/ 1358265 h 3341370"/>
                <a:gd name="connsiteX4527" fmla="*/ 4325303 w 6322694"/>
                <a:gd name="connsiteY4527" fmla="*/ 1358265 h 3341370"/>
                <a:gd name="connsiteX4528" fmla="*/ 4325303 w 6322694"/>
                <a:gd name="connsiteY4528" fmla="*/ 1358265 h 3341370"/>
                <a:gd name="connsiteX4529" fmla="*/ 4344353 w 6322694"/>
                <a:gd name="connsiteY4529" fmla="*/ 1339215 h 3341370"/>
                <a:gd name="connsiteX4530" fmla="*/ 4344353 w 6322694"/>
                <a:gd name="connsiteY4530" fmla="*/ 1339215 h 3341370"/>
                <a:gd name="connsiteX4531" fmla="*/ 4325303 w 6322694"/>
                <a:gd name="connsiteY4531" fmla="*/ 1320165 h 3341370"/>
                <a:gd name="connsiteX4532" fmla="*/ 4325303 w 6322694"/>
                <a:gd name="connsiteY4532" fmla="*/ 1320165 h 3341370"/>
                <a:gd name="connsiteX4533" fmla="*/ 4306253 w 6322694"/>
                <a:gd name="connsiteY4533" fmla="*/ 1339215 h 3341370"/>
                <a:gd name="connsiteX4534" fmla="*/ 4306253 w 6322694"/>
                <a:gd name="connsiteY4534" fmla="*/ 1339215 h 3341370"/>
                <a:gd name="connsiteX4535" fmla="*/ 4325303 w 6322694"/>
                <a:gd name="connsiteY4535" fmla="*/ 1358265 h 3341370"/>
                <a:gd name="connsiteX4536" fmla="*/ 4608195 w 6322694"/>
                <a:gd name="connsiteY4536" fmla="*/ 1358265 h 3341370"/>
                <a:gd name="connsiteX4537" fmla="*/ 4610100 w 6322694"/>
                <a:gd name="connsiteY4537" fmla="*/ 1358265 h 3341370"/>
                <a:gd name="connsiteX4538" fmla="*/ 4629150 w 6322694"/>
                <a:gd name="connsiteY4538" fmla="*/ 1339215 h 3341370"/>
                <a:gd name="connsiteX4539" fmla="*/ 4629150 w 6322694"/>
                <a:gd name="connsiteY4539" fmla="*/ 1339215 h 3341370"/>
                <a:gd name="connsiteX4540" fmla="*/ 4610100 w 6322694"/>
                <a:gd name="connsiteY4540" fmla="*/ 1320165 h 3341370"/>
                <a:gd name="connsiteX4541" fmla="*/ 4608195 w 6322694"/>
                <a:gd name="connsiteY4541" fmla="*/ 1320165 h 3341370"/>
                <a:gd name="connsiteX4542" fmla="*/ 4589145 w 6322694"/>
                <a:gd name="connsiteY4542" fmla="*/ 1339215 h 3341370"/>
                <a:gd name="connsiteX4543" fmla="*/ 4589145 w 6322694"/>
                <a:gd name="connsiteY4543" fmla="*/ 1339215 h 3341370"/>
                <a:gd name="connsiteX4544" fmla="*/ 4608195 w 6322694"/>
                <a:gd name="connsiteY4544" fmla="*/ 1358265 h 3341370"/>
                <a:gd name="connsiteX4545" fmla="*/ 4372928 w 6322694"/>
                <a:gd name="connsiteY4545" fmla="*/ 1358265 h 3341370"/>
                <a:gd name="connsiteX4546" fmla="*/ 4372928 w 6322694"/>
                <a:gd name="connsiteY4546" fmla="*/ 1358265 h 3341370"/>
                <a:gd name="connsiteX4547" fmla="*/ 4391978 w 6322694"/>
                <a:gd name="connsiteY4547" fmla="*/ 1339215 h 3341370"/>
                <a:gd name="connsiteX4548" fmla="*/ 4391978 w 6322694"/>
                <a:gd name="connsiteY4548" fmla="*/ 1339215 h 3341370"/>
                <a:gd name="connsiteX4549" fmla="*/ 4372928 w 6322694"/>
                <a:gd name="connsiteY4549" fmla="*/ 1320165 h 3341370"/>
                <a:gd name="connsiteX4550" fmla="*/ 4372928 w 6322694"/>
                <a:gd name="connsiteY4550" fmla="*/ 1320165 h 3341370"/>
                <a:gd name="connsiteX4551" fmla="*/ 4353878 w 6322694"/>
                <a:gd name="connsiteY4551" fmla="*/ 1339215 h 3341370"/>
                <a:gd name="connsiteX4552" fmla="*/ 4353878 w 6322694"/>
                <a:gd name="connsiteY4552" fmla="*/ 1339215 h 3341370"/>
                <a:gd name="connsiteX4553" fmla="*/ 4372928 w 6322694"/>
                <a:gd name="connsiteY4553" fmla="*/ 1358265 h 3341370"/>
                <a:gd name="connsiteX4554" fmla="*/ 4278630 w 6322694"/>
                <a:gd name="connsiteY4554" fmla="*/ 1358265 h 3341370"/>
                <a:gd name="connsiteX4555" fmla="*/ 4278630 w 6322694"/>
                <a:gd name="connsiteY4555" fmla="*/ 1358265 h 3341370"/>
                <a:gd name="connsiteX4556" fmla="*/ 4297680 w 6322694"/>
                <a:gd name="connsiteY4556" fmla="*/ 1339215 h 3341370"/>
                <a:gd name="connsiteX4557" fmla="*/ 4297680 w 6322694"/>
                <a:gd name="connsiteY4557" fmla="*/ 1339215 h 3341370"/>
                <a:gd name="connsiteX4558" fmla="*/ 4278630 w 6322694"/>
                <a:gd name="connsiteY4558" fmla="*/ 1320165 h 3341370"/>
                <a:gd name="connsiteX4559" fmla="*/ 4278630 w 6322694"/>
                <a:gd name="connsiteY4559" fmla="*/ 1320165 h 3341370"/>
                <a:gd name="connsiteX4560" fmla="*/ 4259580 w 6322694"/>
                <a:gd name="connsiteY4560" fmla="*/ 1339215 h 3341370"/>
                <a:gd name="connsiteX4561" fmla="*/ 4259580 w 6322694"/>
                <a:gd name="connsiteY4561" fmla="*/ 1339215 h 3341370"/>
                <a:gd name="connsiteX4562" fmla="*/ 4278630 w 6322694"/>
                <a:gd name="connsiteY4562" fmla="*/ 1358265 h 3341370"/>
                <a:gd name="connsiteX4563" fmla="*/ 4230053 w 6322694"/>
                <a:gd name="connsiteY4563" fmla="*/ 1358265 h 3341370"/>
                <a:gd name="connsiteX4564" fmla="*/ 4231958 w 6322694"/>
                <a:gd name="connsiteY4564" fmla="*/ 1358265 h 3341370"/>
                <a:gd name="connsiteX4565" fmla="*/ 4251008 w 6322694"/>
                <a:gd name="connsiteY4565" fmla="*/ 1339215 h 3341370"/>
                <a:gd name="connsiteX4566" fmla="*/ 4251008 w 6322694"/>
                <a:gd name="connsiteY4566" fmla="*/ 1339215 h 3341370"/>
                <a:gd name="connsiteX4567" fmla="*/ 4231958 w 6322694"/>
                <a:gd name="connsiteY4567" fmla="*/ 1320165 h 3341370"/>
                <a:gd name="connsiteX4568" fmla="*/ 4230053 w 6322694"/>
                <a:gd name="connsiteY4568" fmla="*/ 1320165 h 3341370"/>
                <a:gd name="connsiteX4569" fmla="*/ 4211003 w 6322694"/>
                <a:gd name="connsiteY4569" fmla="*/ 1339215 h 3341370"/>
                <a:gd name="connsiteX4570" fmla="*/ 4211003 w 6322694"/>
                <a:gd name="connsiteY4570" fmla="*/ 1339215 h 3341370"/>
                <a:gd name="connsiteX4571" fmla="*/ 4230053 w 6322694"/>
                <a:gd name="connsiteY4571" fmla="*/ 1358265 h 3341370"/>
                <a:gd name="connsiteX4572" fmla="*/ 4798695 w 6322694"/>
                <a:gd name="connsiteY4572" fmla="*/ 1310640 h 3341370"/>
                <a:gd name="connsiteX4573" fmla="*/ 4798695 w 6322694"/>
                <a:gd name="connsiteY4573" fmla="*/ 1310640 h 3341370"/>
                <a:gd name="connsiteX4574" fmla="*/ 4817745 w 6322694"/>
                <a:gd name="connsiteY4574" fmla="*/ 1291590 h 3341370"/>
                <a:gd name="connsiteX4575" fmla="*/ 4817745 w 6322694"/>
                <a:gd name="connsiteY4575" fmla="*/ 1291590 h 3341370"/>
                <a:gd name="connsiteX4576" fmla="*/ 4798695 w 6322694"/>
                <a:gd name="connsiteY4576" fmla="*/ 1272540 h 3341370"/>
                <a:gd name="connsiteX4577" fmla="*/ 4798695 w 6322694"/>
                <a:gd name="connsiteY4577" fmla="*/ 1272540 h 3341370"/>
                <a:gd name="connsiteX4578" fmla="*/ 4779645 w 6322694"/>
                <a:gd name="connsiteY4578" fmla="*/ 1291590 h 3341370"/>
                <a:gd name="connsiteX4579" fmla="*/ 4779645 w 6322694"/>
                <a:gd name="connsiteY4579" fmla="*/ 1291590 h 3341370"/>
                <a:gd name="connsiteX4580" fmla="*/ 4798695 w 6322694"/>
                <a:gd name="connsiteY4580" fmla="*/ 1310640 h 3341370"/>
                <a:gd name="connsiteX4581" fmla="*/ 4845368 w 6322694"/>
                <a:gd name="connsiteY4581" fmla="*/ 1310640 h 3341370"/>
                <a:gd name="connsiteX4582" fmla="*/ 4845368 w 6322694"/>
                <a:gd name="connsiteY4582" fmla="*/ 1310640 h 3341370"/>
                <a:gd name="connsiteX4583" fmla="*/ 4864418 w 6322694"/>
                <a:gd name="connsiteY4583" fmla="*/ 1291590 h 3341370"/>
                <a:gd name="connsiteX4584" fmla="*/ 4864418 w 6322694"/>
                <a:gd name="connsiteY4584" fmla="*/ 1291590 h 3341370"/>
                <a:gd name="connsiteX4585" fmla="*/ 4845368 w 6322694"/>
                <a:gd name="connsiteY4585" fmla="*/ 1272540 h 3341370"/>
                <a:gd name="connsiteX4586" fmla="*/ 4845368 w 6322694"/>
                <a:gd name="connsiteY4586" fmla="*/ 1272540 h 3341370"/>
                <a:gd name="connsiteX4587" fmla="*/ 4826318 w 6322694"/>
                <a:gd name="connsiteY4587" fmla="*/ 1291590 h 3341370"/>
                <a:gd name="connsiteX4588" fmla="*/ 4826318 w 6322694"/>
                <a:gd name="connsiteY4588" fmla="*/ 1291590 h 3341370"/>
                <a:gd name="connsiteX4589" fmla="*/ 4845368 w 6322694"/>
                <a:gd name="connsiteY4589" fmla="*/ 1310640 h 3341370"/>
                <a:gd name="connsiteX4590" fmla="*/ 4704398 w 6322694"/>
                <a:gd name="connsiteY4590" fmla="*/ 1358265 h 3341370"/>
                <a:gd name="connsiteX4591" fmla="*/ 4704398 w 6322694"/>
                <a:gd name="connsiteY4591" fmla="*/ 1358265 h 3341370"/>
                <a:gd name="connsiteX4592" fmla="*/ 4723448 w 6322694"/>
                <a:gd name="connsiteY4592" fmla="*/ 1339215 h 3341370"/>
                <a:gd name="connsiteX4593" fmla="*/ 4723448 w 6322694"/>
                <a:gd name="connsiteY4593" fmla="*/ 1339215 h 3341370"/>
                <a:gd name="connsiteX4594" fmla="*/ 4704398 w 6322694"/>
                <a:gd name="connsiteY4594" fmla="*/ 1320165 h 3341370"/>
                <a:gd name="connsiteX4595" fmla="*/ 4704398 w 6322694"/>
                <a:gd name="connsiteY4595" fmla="*/ 1320165 h 3341370"/>
                <a:gd name="connsiteX4596" fmla="*/ 4685348 w 6322694"/>
                <a:gd name="connsiteY4596" fmla="*/ 1339215 h 3341370"/>
                <a:gd name="connsiteX4597" fmla="*/ 4685348 w 6322694"/>
                <a:gd name="connsiteY4597" fmla="*/ 1339215 h 3341370"/>
                <a:gd name="connsiteX4598" fmla="*/ 4704398 w 6322694"/>
                <a:gd name="connsiteY4598" fmla="*/ 1358265 h 3341370"/>
                <a:gd name="connsiteX4599" fmla="*/ 4892993 w 6322694"/>
                <a:gd name="connsiteY4599" fmla="*/ 1310640 h 3341370"/>
                <a:gd name="connsiteX4600" fmla="*/ 4892993 w 6322694"/>
                <a:gd name="connsiteY4600" fmla="*/ 1310640 h 3341370"/>
                <a:gd name="connsiteX4601" fmla="*/ 4912043 w 6322694"/>
                <a:gd name="connsiteY4601" fmla="*/ 1291590 h 3341370"/>
                <a:gd name="connsiteX4602" fmla="*/ 4912043 w 6322694"/>
                <a:gd name="connsiteY4602" fmla="*/ 1291590 h 3341370"/>
                <a:gd name="connsiteX4603" fmla="*/ 4892993 w 6322694"/>
                <a:gd name="connsiteY4603" fmla="*/ 1272540 h 3341370"/>
                <a:gd name="connsiteX4604" fmla="*/ 4892993 w 6322694"/>
                <a:gd name="connsiteY4604" fmla="*/ 1272540 h 3341370"/>
                <a:gd name="connsiteX4605" fmla="*/ 4873943 w 6322694"/>
                <a:gd name="connsiteY4605" fmla="*/ 1291590 h 3341370"/>
                <a:gd name="connsiteX4606" fmla="*/ 4873943 w 6322694"/>
                <a:gd name="connsiteY4606" fmla="*/ 1291590 h 3341370"/>
                <a:gd name="connsiteX4607" fmla="*/ 4892993 w 6322694"/>
                <a:gd name="connsiteY4607" fmla="*/ 1310640 h 3341370"/>
                <a:gd name="connsiteX4608" fmla="*/ 4704398 w 6322694"/>
                <a:gd name="connsiteY4608" fmla="*/ 1310640 h 3341370"/>
                <a:gd name="connsiteX4609" fmla="*/ 4704398 w 6322694"/>
                <a:gd name="connsiteY4609" fmla="*/ 1310640 h 3341370"/>
                <a:gd name="connsiteX4610" fmla="*/ 4723448 w 6322694"/>
                <a:gd name="connsiteY4610" fmla="*/ 1291590 h 3341370"/>
                <a:gd name="connsiteX4611" fmla="*/ 4723448 w 6322694"/>
                <a:gd name="connsiteY4611" fmla="*/ 1291590 h 3341370"/>
                <a:gd name="connsiteX4612" fmla="*/ 4704398 w 6322694"/>
                <a:gd name="connsiteY4612" fmla="*/ 1272540 h 3341370"/>
                <a:gd name="connsiteX4613" fmla="*/ 4704398 w 6322694"/>
                <a:gd name="connsiteY4613" fmla="*/ 1272540 h 3341370"/>
                <a:gd name="connsiteX4614" fmla="*/ 4685348 w 6322694"/>
                <a:gd name="connsiteY4614" fmla="*/ 1291590 h 3341370"/>
                <a:gd name="connsiteX4615" fmla="*/ 4685348 w 6322694"/>
                <a:gd name="connsiteY4615" fmla="*/ 1291590 h 3341370"/>
                <a:gd name="connsiteX4616" fmla="*/ 4704398 w 6322694"/>
                <a:gd name="connsiteY4616" fmla="*/ 1310640 h 3341370"/>
                <a:gd name="connsiteX4617" fmla="*/ 4751070 w 6322694"/>
                <a:gd name="connsiteY4617" fmla="*/ 1310640 h 3341370"/>
                <a:gd name="connsiteX4618" fmla="*/ 4751070 w 6322694"/>
                <a:gd name="connsiteY4618" fmla="*/ 1310640 h 3341370"/>
                <a:gd name="connsiteX4619" fmla="*/ 4770120 w 6322694"/>
                <a:gd name="connsiteY4619" fmla="*/ 1291590 h 3341370"/>
                <a:gd name="connsiteX4620" fmla="*/ 4770120 w 6322694"/>
                <a:gd name="connsiteY4620" fmla="*/ 1291590 h 3341370"/>
                <a:gd name="connsiteX4621" fmla="*/ 4751070 w 6322694"/>
                <a:gd name="connsiteY4621" fmla="*/ 1272540 h 3341370"/>
                <a:gd name="connsiteX4622" fmla="*/ 4751070 w 6322694"/>
                <a:gd name="connsiteY4622" fmla="*/ 1272540 h 3341370"/>
                <a:gd name="connsiteX4623" fmla="*/ 4732020 w 6322694"/>
                <a:gd name="connsiteY4623" fmla="*/ 1291590 h 3341370"/>
                <a:gd name="connsiteX4624" fmla="*/ 4732020 w 6322694"/>
                <a:gd name="connsiteY4624" fmla="*/ 1291590 h 3341370"/>
                <a:gd name="connsiteX4625" fmla="*/ 4751070 w 6322694"/>
                <a:gd name="connsiteY4625" fmla="*/ 1310640 h 3341370"/>
                <a:gd name="connsiteX4626" fmla="*/ 4892993 w 6322694"/>
                <a:gd name="connsiteY4626" fmla="*/ 1593533 h 3341370"/>
                <a:gd name="connsiteX4627" fmla="*/ 4892993 w 6322694"/>
                <a:gd name="connsiteY4627" fmla="*/ 1593533 h 3341370"/>
                <a:gd name="connsiteX4628" fmla="*/ 4912043 w 6322694"/>
                <a:gd name="connsiteY4628" fmla="*/ 1574483 h 3341370"/>
                <a:gd name="connsiteX4629" fmla="*/ 4912043 w 6322694"/>
                <a:gd name="connsiteY4629" fmla="*/ 1574483 h 3341370"/>
                <a:gd name="connsiteX4630" fmla="*/ 4892993 w 6322694"/>
                <a:gd name="connsiteY4630" fmla="*/ 1555433 h 3341370"/>
                <a:gd name="connsiteX4631" fmla="*/ 4892993 w 6322694"/>
                <a:gd name="connsiteY4631" fmla="*/ 1555433 h 3341370"/>
                <a:gd name="connsiteX4632" fmla="*/ 4873943 w 6322694"/>
                <a:gd name="connsiteY4632" fmla="*/ 1574483 h 3341370"/>
                <a:gd name="connsiteX4633" fmla="*/ 4873943 w 6322694"/>
                <a:gd name="connsiteY4633" fmla="*/ 1574483 h 3341370"/>
                <a:gd name="connsiteX4634" fmla="*/ 4892993 w 6322694"/>
                <a:gd name="connsiteY4634" fmla="*/ 1593533 h 3341370"/>
                <a:gd name="connsiteX4635" fmla="*/ 4892993 w 6322694"/>
                <a:gd name="connsiteY4635" fmla="*/ 1545908 h 3341370"/>
                <a:gd name="connsiteX4636" fmla="*/ 4892993 w 6322694"/>
                <a:gd name="connsiteY4636" fmla="*/ 1545908 h 3341370"/>
                <a:gd name="connsiteX4637" fmla="*/ 4912043 w 6322694"/>
                <a:gd name="connsiteY4637" fmla="*/ 1526858 h 3341370"/>
                <a:gd name="connsiteX4638" fmla="*/ 4912043 w 6322694"/>
                <a:gd name="connsiteY4638" fmla="*/ 1526858 h 3341370"/>
                <a:gd name="connsiteX4639" fmla="*/ 4892993 w 6322694"/>
                <a:gd name="connsiteY4639" fmla="*/ 1507808 h 3341370"/>
                <a:gd name="connsiteX4640" fmla="*/ 4892993 w 6322694"/>
                <a:gd name="connsiteY4640" fmla="*/ 1507808 h 3341370"/>
                <a:gd name="connsiteX4641" fmla="*/ 4873943 w 6322694"/>
                <a:gd name="connsiteY4641" fmla="*/ 1526858 h 3341370"/>
                <a:gd name="connsiteX4642" fmla="*/ 4873943 w 6322694"/>
                <a:gd name="connsiteY4642" fmla="*/ 1526858 h 3341370"/>
                <a:gd name="connsiteX4643" fmla="*/ 4892993 w 6322694"/>
                <a:gd name="connsiteY4643" fmla="*/ 1545908 h 3341370"/>
                <a:gd name="connsiteX4644" fmla="*/ 4892993 w 6322694"/>
                <a:gd name="connsiteY4644" fmla="*/ 1452563 h 3341370"/>
                <a:gd name="connsiteX4645" fmla="*/ 4892993 w 6322694"/>
                <a:gd name="connsiteY4645" fmla="*/ 1452563 h 3341370"/>
                <a:gd name="connsiteX4646" fmla="*/ 4912043 w 6322694"/>
                <a:gd name="connsiteY4646" fmla="*/ 1433513 h 3341370"/>
                <a:gd name="connsiteX4647" fmla="*/ 4912043 w 6322694"/>
                <a:gd name="connsiteY4647" fmla="*/ 1433513 h 3341370"/>
                <a:gd name="connsiteX4648" fmla="*/ 4892993 w 6322694"/>
                <a:gd name="connsiteY4648" fmla="*/ 1414463 h 3341370"/>
                <a:gd name="connsiteX4649" fmla="*/ 4892993 w 6322694"/>
                <a:gd name="connsiteY4649" fmla="*/ 1414463 h 3341370"/>
                <a:gd name="connsiteX4650" fmla="*/ 4873943 w 6322694"/>
                <a:gd name="connsiteY4650" fmla="*/ 1433513 h 3341370"/>
                <a:gd name="connsiteX4651" fmla="*/ 4873943 w 6322694"/>
                <a:gd name="connsiteY4651" fmla="*/ 1433513 h 3341370"/>
                <a:gd name="connsiteX4652" fmla="*/ 4892993 w 6322694"/>
                <a:gd name="connsiteY4652" fmla="*/ 1452563 h 3341370"/>
                <a:gd name="connsiteX4653" fmla="*/ 4892993 w 6322694"/>
                <a:gd name="connsiteY4653" fmla="*/ 1404938 h 3341370"/>
                <a:gd name="connsiteX4654" fmla="*/ 4892993 w 6322694"/>
                <a:gd name="connsiteY4654" fmla="*/ 1404938 h 3341370"/>
                <a:gd name="connsiteX4655" fmla="*/ 4912043 w 6322694"/>
                <a:gd name="connsiteY4655" fmla="*/ 1385888 h 3341370"/>
                <a:gd name="connsiteX4656" fmla="*/ 4912043 w 6322694"/>
                <a:gd name="connsiteY4656" fmla="*/ 1385888 h 3341370"/>
                <a:gd name="connsiteX4657" fmla="*/ 4892993 w 6322694"/>
                <a:gd name="connsiteY4657" fmla="*/ 1366838 h 3341370"/>
                <a:gd name="connsiteX4658" fmla="*/ 4892993 w 6322694"/>
                <a:gd name="connsiteY4658" fmla="*/ 1366838 h 3341370"/>
                <a:gd name="connsiteX4659" fmla="*/ 4873943 w 6322694"/>
                <a:gd name="connsiteY4659" fmla="*/ 1385888 h 3341370"/>
                <a:gd name="connsiteX4660" fmla="*/ 4873943 w 6322694"/>
                <a:gd name="connsiteY4660" fmla="*/ 1385888 h 3341370"/>
                <a:gd name="connsiteX4661" fmla="*/ 4892993 w 6322694"/>
                <a:gd name="connsiteY4661" fmla="*/ 1404938 h 3341370"/>
                <a:gd name="connsiteX4662" fmla="*/ 4892993 w 6322694"/>
                <a:gd name="connsiteY4662" fmla="*/ 1499235 h 3341370"/>
                <a:gd name="connsiteX4663" fmla="*/ 4892993 w 6322694"/>
                <a:gd name="connsiteY4663" fmla="*/ 1499235 h 3341370"/>
                <a:gd name="connsiteX4664" fmla="*/ 4912043 w 6322694"/>
                <a:gd name="connsiteY4664" fmla="*/ 1480185 h 3341370"/>
                <a:gd name="connsiteX4665" fmla="*/ 4912043 w 6322694"/>
                <a:gd name="connsiteY4665" fmla="*/ 1480185 h 3341370"/>
                <a:gd name="connsiteX4666" fmla="*/ 4892993 w 6322694"/>
                <a:gd name="connsiteY4666" fmla="*/ 1461135 h 3341370"/>
                <a:gd name="connsiteX4667" fmla="*/ 4892993 w 6322694"/>
                <a:gd name="connsiteY4667" fmla="*/ 1461135 h 3341370"/>
                <a:gd name="connsiteX4668" fmla="*/ 4873943 w 6322694"/>
                <a:gd name="connsiteY4668" fmla="*/ 1480185 h 3341370"/>
                <a:gd name="connsiteX4669" fmla="*/ 4873943 w 6322694"/>
                <a:gd name="connsiteY4669" fmla="*/ 1480185 h 3341370"/>
                <a:gd name="connsiteX4670" fmla="*/ 4892993 w 6322694"/>
                <a:gd name="connsiteY4670" fmla="*/ 1499235 h 3341370"/>
                <a:gd name="connsiteX4671" fmla="*/ 4419600 w 6322694"/>
                <a:gd name="connsiteY4671" fmla="*/ 1310640 h 3341370"/>
                <a:gd name="connsiteX4672" fmla="*/ 4419600 w 6322694"/>
                <a:gd name="connsiteY4672" fmla="*/ 1310640 h 3341370"/>
                <a:gd name="connsiteX4673" fmla="*/ 4438650 w 6322694"/>
                <a:gd name="connsiteY4673" fmla="*/ 1291590 h 3341370"/>
                <a:gd name="connsiteX4674" fmla="*/ 4438650 w 6322694"/>
                <a:gd name="connsiteY4674" fmla="*/ 1291590 h 3341370"/>
                <a:gd name="connsiteX4675" fmla="*/ 4419600 w 6322694"/>
                <a:gd name="connsiteY4675" fmla="*/ 1272540 h 3341370"/>
                <a:gd name="connsiteX4676" fmla="*/ 4419600 w 6322694"/>
                <a:gd name="connsiteY4676" fmla="*/ 1272540 h 3341370"/>
                <a:gd name="connsiteX4677" fmla="*/ 4400550 w 6322694"/>
                <a:gd name="connsiteY4677" fmla="*/ 1291590 h 3341370"/>
                <a:gd name="connsiteX4678" fmla="*/ 4400550 w 6322694"/>
                <a:gd name="connsiteY4678" fmla="*/ 1291590 h 3341370"/>
                <a:gd name="connsiteX4679" fmla="*/ 4419600 w 6322694"/>
                <a:gd name="connsiteY4679" fmla="*/ 1310640 h 3341370"/>
                <a:gd name="connsiteX4680" fmla="*/ 4372928 w 6322694"/>
                <a:gd name="connsiteY4680" fmla="*/ 1310640 h 3341370"/>
                <a:gd name="connsiteX4681" fmla="*/ 4372928 w 6322694"/>
                <a:gd name="connsiteY4681" fmla="*/ 1310640 h 3341370"/>
                <a:gd name="connsiteX4682" fmla="*/ 4391978 w 6322694"/>
                <a:gd name="connsiteY4682" fmla="*/ 1291590 h 3341370"/>
                <a:gd name="connsiteX4683" fmla="*/ 4391978 w 6322694"/>
                <a:gd name="connsiteY4683" fmla="*/ 1291590 h 3341370"/>
                <a:gd name="connsiteX4684" fmla="*/ 4372928 w 6322694"/>
                <a:gd name="connsiteY4684" fmla="*/ 1272540 h 3341370"/>
                <a:gd name="connsiteX4685" fmla="*/ 4372928 w 6322694"/>
                <a:gd name="connsiteY4685" fmla="*/ 1272540 h 3341370"/>
                <a:gd name="connsiteX4686" fmla="*/ 4353878 w 6322694"/>
                <a:gd name="connsiteY4686" fmla="*/ 1291590 h 3341370"/>
                <a:gd name="connsiteX4687" fmla="*/ 4353878 w 6322694"/>
                <a:gd name="connsiteY4687" fmla="*/ 1291590 h 3341370"/>
                <a:gd name="connsiteX4688" fmla="*/ 4372928 w 6322694"/>
                <a:gd name="connsiteY4688" fmla="*/ 1310640 h 3341370"/>
                <a:gd name="connsiteX4689" fmla="*/ 4325303 w 6322694"/>
                <a:gd name="connsiteY4689" fmla="*/ 1310640 h 3341370"/>
                <a:gd name="connsiteX4690" fmla="*/ 4325303 w 6322694"/>
                <a:gd name="connsiteY4690" fmla="*/ 1310640 h 3341370"/>
                <a:gd name="connsiteX4691" fmla="*/ 4344353 w 6322694"/>
                <a:gd name="connsiteY4691" fmla="*/ 1291590 h 3341370"/>
                <a:gd name="connsiteX4692" fmla="*/ 4344353 w 6322694"/>
                <a:gd name="connsiteY4692" fmla="*/ 1291590 h 3341370"/>
                <a:gd name="connsiteX4693" fmla="*/ 4325303 w 6322694"/>
                <a:gd name="connsiteY4693" fmla="*/ 1272540 h 3341370"/>
                <a:gd name="connsiteX4694" fmla="*/ 4325303 w 6322694"/>
                <a:gd name="connsiteY4694" fmla="*/ 1272540 h 3341370"/>
                <a:gd name="connsiteX4695" fmla="*/ 4306253 w 6322694"/>
                <a:gd name="connsiteY4695" fmla="*/ 1291590 h 3341370"/>
                <a:gd name="connsiteX4696" fmla="*/ 4306253 w 6322694"/>
                <a:gd name="connsiteY4696" fmla="*/ 1291590 h 3341370"/>
                <a:gd name="connsiteX4697" fmla="*/ 4325303 w 6322694"/>
                <a:gd name="connsiteY4697" fmla="*/ 1310640 h 3341370"/>
                <a:gd name="connsiteX4698" fmla="*/ 4608195 w 6322694"/>
                <a:gd name="connsiteY4698" fmla="*/ 1310640 h 3341370"/>
                <a:gd name="connsiteX4699" fmla="*/ 4610100 w 6322694"/>
                <a:gd name="connsiteY4699" fmla="*/ 1310640 h 3341370"/>
                <a:gd name="connsiteX4700" fmla="*/ 4629150 w 6322694"/>
                <a:gd name="connsiteY4700" fmla="*/ 1291590 h 3341370"/>
                <a:gd name="connsiteX4701" fmla="*/ 4629150 w 6322694"/>
                <a:gd name="connsiteY4701" fmla="*/ 1291590 h 3341370"/>
                <a:gd name="connsiteX4702" fmla="*/ 4610100 w 6322694"/>
                <a:gd name="connsiteY4702" fmla="*/ 1272540 h 3341370"/>
                <a:gd name="connsiteX4703" fmla="*/ 4608195 w 6322694"/>
                <a:gd name="connsiteY4703" fmla="*/ 1272540 h 3341370"/>
                <a:gd name="connsiteX4704" fmla="*/ 4589145 w 6322694"/>
                <a:gd name="connsiteY4704" fmla="*/ 1291590 h 3341370"/>
                <a:gd name="connsiteX4705" fmla="*/ 4589145 w 6322694"/>
                <a:gd name="connsiteY4705" fmla="*/ 1291590 h 3341370"/>
                <a:gd name="connsiteX4706" fmla="*/ 4608195 w 6322694"/>
                <a:gd name="connsiteY4706" fmla="*/ 1310640 h 3341370"/>
                <a:gd name="connsiteX4707" fmla="*/ 4656773 w 6322694"/>
                <a:gd name="connsiteY4707" fmla="*/ 1310640 h 3341370"/>
                <a:gd name="connsiteX4708" fmla="*/ 4656773 w 6322694"/>
                <a:gd name="connsiteY4708" fmla="*/ 1310640 h 3341370"/>
                <a:gd name="connsiteX4709" fmla="*/ 4675823 w 6322694"/>
                <a:gd name="connsiteY4709" fmla="*/ 1291590 h 3341370"/>
                <a:gd name="connsiteX4710" fmla="*/ 4675823 w 6322694"/>
                <a:gd name="connsiteY4710" fmla="*/ 1291590 h 3341370"/>
                <a:gd name="connsiteX4711" fmla="*/ 4656773 w 6322694"/>
                <a:gd name="connsiteY4711" fmla="*/ 1272540 h 3341370"/>
                <a:gd name="connsiteX4712" fmla="*/ 4656773 w 6322694"/>
                <a:gd name="connsiteY4712" fmla="*/ 1272540 h 3341370"/>
                <a:gd name="connsiteX4713" fmla="*/ 4637723 w 6322694"/>
                <a:gd name="connsiteY4713" fmla="*/ 1291590 h 3341370"/>
                <a:gd name="connsiteX4714" fmla="*/ 4637723 w 6322694"/>
                <a:gd name="connsiteY4714" fmla="*/ 1291590 h 3341370"/>
                <a:gd name="connsiteX4715" fmla="*/ 4656773 w 6322694"/>
                <a:gd name="connsiteY4715" fmla="*/ 1310640 h 3341370"/>
                <a:gd name="connsiteX4716" fmla="*/ 4561523 w 6322694"/>
                <a:gd name="connsiteY4716" fmla="*/ 1310640 h 3341370"/>
                <a:gd name="connsiteX4717" fmla="*/ 4561523 w 6322694"/>
                <a:gd name="connsiteY4717" fmla="*/ 1310640 h 3341370"/>
                <a:gd name="connsiteX4718" fmla="*/ 4580573 w 6322694"/>
                <a:gd name="connsiteY4718" fmla="*/ 1291590 h 3341370"/>
                <a:gd name="connsiteX4719" fmla="*/ 4580573 w 6322694"/>
                <a:gd name="connsiteY4719" fmla="*/ 1291590 h 3341370"/>
                <a:gd name="connsiteX4720" fmla="*/ 4561523 w 6322694"/>
                <a:gd name="connsiteY4720" fmla="*/ 1272540 h 3341370"/>
                <a:gd name="connsiteX4721" fmla="*/ 4561523 w 6322694"/>
                <a:gd name="connsiteY4721" fmla="*/ 1272540 h 3341370"/>
                <a:gd name="connsiteX4722" fmla="*/ 4542473 w 6322694"/>
                <a:gd name="connsiteY4722" fmla="*/ 1291590 h 3341370"/>
                <a:gd name="connsiteX4723" fmla="*/ 4542473 w 6322694"/>
                <a:gd name="connsiteY4723" fmla="*/ 1291590 h 3341370"/>
                <a:gd name="connsiteX4724" fmla="*/ 4561523 w 6322694"/>
                <a:gd name="connsiteY4724" fmla="*/ 1310640 h 3341370"/>
                <a:gd name="connsiteX4725" fmla="*/ 4513898 w 6322694"/>
                <a:gd name="connsiteY4725" fmla="*/ 1310640 h 3341370"/>
                <a:gd name="connsiteX4726" fmla="*/ 4513898 w 6322694"/>
                <a:gd name="connsiteY4726" fmla="*/ 1310640 h 3341370"/>
                <a:gd name="connsiteX4727" fmla="*/ 4532948 w 6322694"/>
                <a:gd name="connsiteY4727" fmla="*/ 1291590 h 3341370"/>
                <a:gd name="connsiteX4728" fmla="*/ 4532948 w 6322694"/>
                <a:gd name="connsiteY4728" fmla="*/ 1291590 h 3341370"/>
                <a:gd name="connsiteX4729" fmla="*/ 4513898 w 6322694"/>
                <a:gd name="connsiteY4729" fmla="*/ 1272540 h 3341370"/>
                <a:gd name="connsiteX4730" fmla="*/ 4513898 w 6322694"/>
                <a:gd name="connsiteY4730" fmla="*/ 1272540 h 3341370"/>
                <a:gd name="connsiteX4731" fmla="*/ 4494848 w 6322694"/>
                <a:gd name="connsiteY4731" fmla="*/ 1291590 h 3341370"/>
                <a:gd name="connsiteX4732" fmla="*/ 4494848 w 6322694"/>
                <a:gd name="connsiteY4732" fmla="*/ 1291590 h 3341370"/>
                <a:gd name="connsiteX4733" fmla="*/ 4513898 w 6322694"/>
                <a:gd name="connsiteY4733" fmla="*/ 1310640 h 3341370"/>
                <a:gd name="connsiteX4734" fmla="*/ 4892993 w 6322694"/>
                <a:gd name="connsiteY4734" fmla="*/ 1642110 h 3341370"/>
                <a:gd name="connsiteX4735" fmla="*/ 4892993 w 6322694"/>
                <a:gd name="connsiteY4735" fmla="*/ 1642110 h 3341370"/>
                <a:gd name="connsiteX4736" fmla="*/ 4912043 w 6322694"/>
                <a:gd name="connsiteY4736" fmla="*/ 1623060 h 3341370"/>
                <a:gd name="connsiteX4737" fmla="*/ 4912043 w 6322694"/>
                <a:gd name="connsiteY4737" fmla="*/ 1621155 h 3341370"/>
                <a:gd name="connsiteX4738" fmla="*/ 4892993 w 6322694"/>
                <a:gd name="connsiteY4738" fmla="*/ 1602105 h 3341370"/>
                <a:gd name="connsiteX4739" fmla="*/ 4892993 w 6322694"/>
                <a:gd name="connsiteY4739" fmla="*/ 1602105 h 3341370"/>
                <a:gd name="connsiteX4740" fmla="*/ 4873943 w 6322694"/>
                <a:gd name="connsiteY4740" fmla="*/ 1621155 h 3341370"/>
                <a:gd name="connsiteX4741" fmla="*/ 4873943 w 6322694"/>
                <a:gd name="connsiteY4741" fmla="*/ 1623060 h 3341370"/>
                <a:gd name="connsiteX4742" fmla="*/ 4892993 w 6322694"/>
                <a:gd name="connsiteY4742" fmla="*/ 1642110 h 3341370"/>
                <a:gd name="connsiteX4743" fmla="*/ 4892993 w 6322694"/>
                <a:gd name="connsiteY4743" fmla="*/ 1736408 h 3341370"/>
                <a:gd name="connsiteX4744" fmla="*/ 4892993 w 6322694"/>
                <a:gd name="connsiteY4744" fmla="*/ 1736408 h 3341370"/>
                <a:gd name="connsiteX4745" fmla="*/ 4912043 w 6322694"/>
                <a:gd name="connsiteY4745" fmla="*/ 1717358 h 3341370"/>
                <a:gd name="connsiteX4746" fmla="*/ 4912043 w 6322694"/>
                <a:gd name="connsiteY4746" fmla="*/ 1717358 h 3341370"/>
                <a:gd name="connsiteX4747" fmla="*/ 4892993 w 6322694"/>
                <a:gd name="connsiteY4747" fmla="*/ 1698308 h 3341370"/>
                <a:gd name="connsiteX4748" fmla="*/ 4892993 w 6322694"/>
                <a:gd name="connsiteY4748" fmla="*/ 1698308 h 3341370"/>
                <a:gd name="connsiteX4749" fmla="*/ 4873943 w 6322694"/>
                <a:gd name="connsiteY4749" fmla="*/ 1717358 h 3341370"/>
                <a:gd name="connsiteX4750" fmla="*/ 4873943 w 6322694"/>
                <a:gd name="connsiteY4750" fmla="*/ 1717358 h 3341370"/>
                <a:gd name="connsiteX4751" fmla="*/ 4892993 w 6322694"/>
                <a:gd name="connsiteY4751" fmla="*/ 1736408 h 3341370"/>
                <a:gd name="connsiteX4752" fmla="*/ 4892993 w 6322694"/>
                <a:gd name="connsiteY4752" fmla="*/ 1688783 h 3341370"/>
                <a:gd name="connsiteX4753" fmla="*/ 4892993 w 6322694"/>
                <a:gd name="connsiteY4753" fmla="*/ 1688783 h 3341370"/>
                <a:gd name="connsiteX4754" fmla="*/ 4912043 w 6322694"/>
                <a:gd name="connsiteY4754" fmla="*/ 1669733 h 3341370"/>
                <a:gd name="connsiteX4755" fmla="*/ 4912043 w 6322694"/>
                <a:gd name="connsiteY4755" fmla="*/ 1669733 h 3341370"/>
                <a:gd name="connsiteX4756" fmla="*/ 4892993 w 6322694"/>
                <a:gd name="connsiteY4756" fmla="*/ 1650683 h 3341370"/>
                <a:gd name="connsiteX4757" fmla="*/ 4892993 w 6322694"/>
                <a:gd name="connsiteY4757" fmla="*/ 1650683 h 3341370"/>
                <a:gd name="connsiteX4758" fmla="*/ 4873943 w 6322694"/>
                <a:gd name="connsiteY4758" fmla="*/ 1669733 h 3341370"/>
                <a:gd name="connsiteX4759" fmla="*/ 4873943 w 6322694"/>
                <a:gd name="connsiteY4759" fmla="*/ 1669733 h 3341370"/>
                <a:gd name="connsiteX4760" fmla="*/ 4892993 w 6322694"/>
                <a:gd name="connsiteY4760" fmla="*/ 1688783 h 3341370"/>
                <a:gd name="connsiteX4761" fmla="*/ 4892993 w 6322694"/>
                <a:gd name="connsiteY4761" fmla="*/ 1784985 h 3341370"/>
                <a:gd name="connsiteX4762" fmla="*/ 4892993 w 6322694"/>
                <a:gd name="connsiteY4762" fmla="*/ 1784985 h 3341370"/>
                <a:gd name="connsiteX4763" fmla="*/ 4912043 w 6322694"/>
                <a:gd name="connsiteY4763" fmla="*/ 1765935 h 3341370"/>
                <a:gd name="connsiteX4764" fmla="*/ 4912043 w 6322694"/>
                <a:gd name="connsiteY4764" fmla="*/ 1764030 h 3341370"/>
                <a:gd name="connsiteX4765" fmla="*/ 4892993 w 6322694"/>
                <a:gd name="connsiteY4765" fmla="*/ 1744980 h 3341370"/>
                <a:gd name="connsiteX4766" fmla="*/ 4892993 w 6322694"/>
                <a:gd name="connsiteY4766" fmla="*/ 1744980 h 3341370"/>
                <a:gd name="connsiteX4767" fmla="*/ 4873943 w 6322694"/>
                <a:gd name="connsiteY4767" fmla="*/ 1764030 h 3341370"/>
                <a:gd name="connsiteX4768" fmla="*/ 4873943 w 6322694"/>
                <a:gd name="connsiteY4768" fmla="*/ 1765935 h 3341370"/>
                <a:gd name="connsiteX4769" fmla="*/ 4892993 w 6322694"/>
                <a:gd name="connsiteY4769" fmla="*/ 1784985 h 3341370"/>
                <a:gd name="connsiteX4770" fmla="*/ 4939665 w 6322694"/>
                <a:gd name="connsiteY4770" fmla="*/ 1832610 h 3341370"/>
                <a:gd name="connsiteX4771" fmla="*/ 4939665 w 6322694"/>
                <a:gd name="connsiteY4771" fmla="*/ 1832610 h 3341370"/>
                <a:gd name="connsiteX4772" fmla="*/ 4958715 w 6322694"/>
                <a:gd name="connsiteY4772" fmla="*/ 1813560 h 3341370"/>
                <a:gd name="connsiteX4773" fmla="*/ 4958715 w 6322694"/>
                <a:gd name="connsiteY4773" fmla="*/ 1811655 h 3341370"/>
                <a:gd name="connsiteX4774" fmla="*/ 4939665 w 6322694"/>
                <a:gd name="connsiteY4774" fmla="*/ 1792605 h 3341370"/>
                <a:gd name="connsiteX4775" fmla="*/ 4939665 w 6322694"/>
                <a:gd name="connsiteY4775" fmla="*/ 1792605 h 3341370"/>
                <a:gd name="connsiteX4776" fmla="*/ 4920615 w 6322694"/>
                <a:gd name="connsiteY4776" fmla="*/ 1811655 h 3341370"/>
                <a:gd name="connsiteX4777" fmla="*/ 4920615 w 6322694"/>
                <a:gd name="connsiteY4777" fmla="*/ 1813560 h 3341370"/>
                <a:gd name="connsiteX4778" fmla="*/ 4939665 w 6322694"/>
                <a:gd name="connsiteY4778" fmla="*/ 1832610 h 3341370"/>
                <a:gd name="connsiteX4779" fmla="*/ 4939665 w 6322694"/>
                <a:gd name="connsiteY4779" fmla="*/ 1883093 h 3341370"/>
                <a:gd name="connsiteX4780" fmla="*/ 4939665 w 6322694"/>
                <a:gd name="connsiteY4780" fmla="*/ 1883093 h 3341370"/>
                <a:gd name="connsiteX4781" fmla="*/ 4958715 w 6322694"/>
                <a:gd name="connsiteY4781" fmla="*/ 1864043 h 3341370"/>
                <a:gd name="connsiteX4782" fmla="*/ 4958715 w 6322694"/>
                <a:gd name="connsiteY4782" fmla="*/ 1862138 h 3341370"/>
                <a:gd name="connsiteX4783" fmla="*/ 4939665 w 6322694"/>
                <a:gd name="connsiteY4783" fmla="*/ 1843088 h 3341370"/>
                <a:gd name="connsiteX4784" fmla="*/ 4939665 w 6322694"/>
                <a:gd name="connsiteY4784" fmla="*/ 1843088 h 3341370"/>
                <a:gd name="connsiteX4785" fmla="*/ 4920615 w 6322694"/>
                <a:gd name="connsiteY4785" fmla="*/ 1862138 h 3341370"/>
                <a:gd name="connsiteX4786" fmla="*/ 4920615 w 6322694"/>
                <a:gd name="connsiteY4786" fmla="*/ 1864043 h 3341370"/>
                <a:gd name="connsiteX4787" fmla="*/ 4939665 w 6322694"/>
                <a:gd name="connsiteY4787" fmla="*/ 1883093 h 3341370"/>
                <a:gd name="connsiteX4788" fmla="*/ 4987290 w 6322694"/>
                <a:gd name="connsiteY4788" fmla="*/ 1883093 h 3341370"/>
                <a:gd name="connsiteX4789" fmla="*/ 4987290 w 6322694"/>
                <a:gd name="connsiteY4789" fmla="*/ 1883093 h 3341370"/>
                <a:gd name="connsiteX4790" fmla="*/ 5006340 w 6322694"/>
                <a:gd name="connsiteY4790" fmla="*/ 1864043 h 3341370"/>
                <a:gd name="connsiteX4791" fmla="*/ 5006340 w 6322694"/>
                <a:gd name="connsiteY4791" fmla="*/ 1862138 h 3341370"/>
                <a:gd name="connsiteX4792" fmla="*/ 4987290 w 6322694"/>
                <a:gd name="connsiteY4792" fmla="*/ 1843088 h 3341370"/>
                <a:gd name="connsiteX4793" fmla="*/ 4987290 w 6322694"/>
                <a:gd name="connsiteY4793" fmla="*/ 1843088 h 3341370"/>
                <a:gd name="connsiteX4794" fmla="*/ 4968240 w 6322694"/>
                <a:gd name="connsiteY4794" fmla="*/ 1862138 h 3341370"/>
                <a:gd name="connsiteX4795" fmla="*/ 4968240 w 6322694"/>
                <a:gd name="connsiteY4795" fmla="*/ 1864043 h 3341370"/>
                <a:gd name="connsiteX4796" fmla="*/ 4987290 w 6322694"/>
                <a:gd name="connsiteY4796" fmla="*/ 1883093 h 3341370"/>
                <a:gd name="connsiteX4797" fmla="*/ 4988243 w 6322694"/>
                <a:gd name="connsiteY4797" fmla="*/ 1934528 h 3341370"/>
                <a:gd name="connsiteX4798" fmla="*/ 4988243 w 6322694"/>
                <a:gd name="connsiteY4798" fmla="*/ 1934528 h 3341370"/>
                <a:gd name="connsiteX4799" fmla="*/ 5007293 w 6322694"/>
                <a:gd name="connsiteY4799" fmla="*/ 1915478 h 3341370"/>
                <a:gd name="connsiteX4800" fmla="*/ 5007293 w 6322694"/>
                <a:gd name="connsiteY4800" fmla="*/ 1913573 h 3341370"/>
                <a:gd name="connsiteX4801" fmla="*/ 4988243 w 6322694"/>
                <a:gd name="connsiteY4801" fmla="*/ 1894523 h 3341370"/>
                <a:gd name="connsiteX4802" fmla="*/ 4988243 w 6322694"/>
                <a:gd name="connsiteY4802" fmla="*/ 1894523 h 3341370"/>
                <a:gd name="connsiteX4803" fmla="*/ 4969193 w 6322694"/>
                <a:gd name="connsiteY4803" fmla="*/ 1913573 h 3341370"/>
                <a:gd name="connsiteX4804" fmla="*/ 4969193 w 6322694"/>
                <a:gd name="connsiteY4804" fmla="*/ 1915478 h 3341370"/>
                <a:gd name="connsiteX4805" fmla="*/ 4988243 w 6322694"/>
                <a:gd name="connsiteY4805" fmla="*/ 1934528 h 3341370"/>
                <a:gd name="connsiteX4806" fmla="*/ 4988243 w 6322694"/>
                <a:gd name="connsiteY4806" fmla="*/ 1984058 h 3341370"/>
                <a:gd name="connsiteX4807" fmla="*/ 4988243 w 6322694"/>
                <a:gd name="connsiteY4807" fmla="*/ 1984058 h 3341370"/>
                <a:gd name="connsiteX4808" fmla="*/ 5007293 w 6322694"/>
                <a:gd name="connsiteY4808" fmla="*/ 1965008 h 3341370"/>
                <a:gd name="connsiteX4809" fmla="*/ 5007293 w 6322694"/>
                <a:gd name="connsiteY4809" fmla="*/ 1963103 h 3341370"/>
                <a:gd name="connsiteX4810" fmla="*/ 4988243 w 6322694"/>
                <a:gd name="connsiteY4810" fmla="*/ 1944053 h 3341370"/>
                <a:gd name="connsiteX4811" fmla="*/ 4988243 w 6322694"/>
                <a:gd name="connsiteY4811" fmla="*/ 1944053 h 3341370"/>
                <a:gd name="connsiteX4812" fmla="*/ 4969193 w 6322694"/>
                <a:gd name="connsiteY4812" fmla="*/ 1963103 h 3341370"/>
                <a:gd name="connsiteX4813" fmla="*/ 4969193 w 6322694"/>
                <a:gd name="connsiteY4813" fmla="*/ 1965008 h 3341370"/>
                <a:gd name="connsiteX4814" fmla="*/ 4988243 w 6322694"/>
                <a:gd name="connsiteY4814" fmla="*/ 1984058 h 3341370"/>
                <a:gd name="connsiteX4815" fmla="*/ 4989195 w 6322694"/>
                <a:gd name="connsiteY4815" fmla="*/ 2035493 h 3341370"/>
                <a:gd name="connsiteX4816" fmla="*/ 4989195 w 6322694"/>
                <a:gd name="connsiteY4816" fmla="*/ 2035493 h 3341370"/>
                <a:gd name="connsiteX4817" fmla="*/ 5008245 w 6322694"/>
                <a:gd name="connsiteY4817" fmla="*/ 2016443 h 3341370"/>
                <a:gd name="connsiteX4818" fmla="*/ 5008245 w 6322694"/>
                <a:gd name="connsiteY4818" fmla="*/ 2014538 h 3341370"/>
                <a:gd name="connsiteX4819" fmla="*/ 4989195 w 6322694"/>
                <a:gd name="connsiteY4819" fmla="*/ 1995488 h 3341370"/>
                <a:gd name="connsiteX4820" fmla="*/ 4989195 w 6322694"/>
                <a:gd name="connsiteY4820" fmla="*/ 1995488 h 3341370"/>
                <a:gd name="connsiteX4821" fmla="*/ 4970145 w 6322694"/>
                <a:gd name="connsiteY4821" fmla="*/ 2014538 h 3341370"/>
                <a:gd name="connsiteX4822" fmla="*/ 4970145 w 6322694"/>
                <a:gd name="connsiteY4822" fmla="*/ 2016443 h 3341370"/>
                <a:gd name="connsiteX4823" fmla="*/ 4989195 w 6322694"/>
                <a:gd name="connsiteY4823" fmla="*/ 2035493 h 3341370"/>
                <a:gd name="connsiteX4824" fmla="*/ 4990148 w 6322694"/>
                <a:gd name="connsiteY4824" fmla="*/ 2085975 h 3341370"/>
                <a:gd name="connsiteX4825" fmla="*/ 4990148 w 6322694"/>
                <a:gd name="connsiteY4825" fmla="*/ 2085975 h 3341370"/>
                <a:gd name="connsiteX4826" fmla="*/ 5009198 w 6322694"/>
                <a:gd name="connsiteY4826" fmla="*/ 2066925 h 3341370"/>
                <a:gd name="connsiteX4827" fmla="*/ 5009198 w 6322694"/>
                <a:gd name="connsiteY4827" fmla="*/ 2065020 h 3341370"/>
                <a:gd name="connsiteX4828" fmla="*/ 4990148 w 6322694"/>
                <a:gd name="connsiteY4828" fmla="*/ 2045970 h 3341370"/>
                <a:gd name="connsiteX4829" fmla="*/ 4990148 w 6322694"/>
                <a:gd name="connsiteY4829" fmla="*/ 2045970 h 3341370"/>
                <a:gd name="connsiteX4830" fmla="*/ 4971098 w 6322694"/>
                <a:gd name="connsiteY4830" fmla="*/ 2065020 h 3341370"/>
                <a:gd name="connsiteX4831" fmla="*/ 4971098 w 6322694"/>
                <a:gd name="connsiteY4831" fmla="*/ 2066925 h 3341370"/>
                <a:gd name="connsiteX4832" fmla="*/ 4990148 w 6322694"/>
                <a:gd name="connsiteY4832" fmla="*/ 2085975 h 3341370"/>
                <a:gd name="connsiteX4833" fmla="*/ 5038725 w 6322694"/>
                <a:gd name="connsiteY4833" fmla="*/ 2085975 h 3341370"/>
                <a:gd name="connsiteX4834" fmla="*/ 5038725 w 6322694"/>
                <a:gd name="connsiteY4834" fmla="*/ 2085975 h 3341370"/>
                <a:gd name="connsiteX4835" fmla="*/ 5057775 w 6322694"/>
                <a:gd name="connsiteY4835" fmla="*/ 2066925 h 3341370"/>
                <a:gd name="connsiteX4836" fmla="*/ 5057775 w 6322694"/>
                <a:gd name="connsiteY4836" fmla="*/ 2065020 h 3341370"/>
                <a:gd name="connsiteX4837" fmla="*/ 5038725 w 6322694"/>
                <a:gd name="connsiteY4837" fmla="*/ 2045970 h 3341370"/>
                <a:gd name="connsiteX4838" fmla="*/ 5038725 w 6322694"/>
                <a:gd name="connsiteY4838" fmla="*/ 2045970 h 3341370"/>
                <a:gd name="connsiteX4839" fmla="*/ 5019675 w 6322694"/>
                <a:gd name="connsiteY4839" fmla="*/ 2065020 h 3341370"/>
                <a:gd name="connsiteX4840" fmla="*/ 5019675 w 6322694"/>
                <a:gd name="connsiteY4840" fmla="*/ 2066925 h 3341370"/>
                <a:gd name="connsiteX4841" fmla="*/ 5038725 w 6322694"/>
                <a:gd name="connsiteY4841" fmla="*/ 2085975 h 3341370"/>
                <a:gd name="connsiteX4842" fmla="*/ 5042535 w 6322694"/>
                <a:gd name="connsiteY4842" fmla="*/ 2181225 h 3341370"/>
                <a:gd name="connsiteX4843" fmla="*/ 5042535 w 6322694"/>
                <a:gd name="connsiteY4843" fmla="*/ 2181225 h 3341370"/>
                <a:gd name="connsiteX4844" fmla="*/ 5061585 w 6322694"/>
                <a:gd name="connsiteY4844" fmla="*/ 2162175 h 3341370"/>
                <a:gd name="connsiteX4845" fmla="*/ 5061585 w 6322694"/>
                <a:gd name="connsiteY4845" fmla="*/ 2160270 h 3341370"/>
                <a:gd name="connsiteX4846" fmla="*/ 5042535 w 6322694"/>
                <a:gd name="connsiteY4846" fmla="*/ 2141220 h 3341370"/>
                <a:gd name="connsiteX4847" fmla="*/ 5042535 w 6322694"/>
                <a:gd name="connsiteY4847" fmla="*/ 2141220 h 3341370"/>
                <a:gd name="connsiteX4848" fmla="*/ 5023485 w 6322694"/>
                <a:gd name="connsiteY4848" fmla="*/ 2160270 h 3341370"/>
                <a:gd name="connsiteX4849" fmla="*/ 5023485 w 6322694"/>
                <a:gd name="connsiteY4849" fmla="*/ 2162175 h 3341370"/>
                <a:gd name="connsiteX4850" fmla="*/ 5042535 w 6322694"/>
                <a:gd name="connsiteY4850" fmla="*/ 2181225 h 3341370"/>
                <a:gd name="connsiteX4851" fmla="*/ 5088255 w 6322694"/>
                <a:gd name="connsiteY4851" fmla="*/ 2182178 h 3341370"/>
                <a:gd name="connsiteX4852" fmla="*/ 5088255 w 6322694"/>
                <a:gd name="connsiteY4852" fmla="*/ 2182178 h 3341370"/>
                <a:gd name="connsiteX4853" fmla="*/ 5107305 w 6322694"/>
                <a:gd name="connsiteY4853" fmla="*/ 2163128 h 3341370"/>
                <a:gd name="connsiteX4854" fmla="*/ 5107305 w 6322694"/>
                <a:gd name="connsiteY4854" fmla="*/ 2161223 h 3341370"/>
                <a:gd name="connsiteX4855" fmla="*/ 5088255 w 6322694"/>
                <a:gd name="connsiteY4855" fmla="*/ 2142173 h 3341370"/>
                <a:gd name="connsiteX4856" fmla="*/ 5088255 w 6322694"/>
                <a:gd name="connsiteY4856" fmla="*/ 2142173 h 3341370"/>
                <a:gd name="connsiteX4857" fmla="*/ 5069205 w 6322694"/>
                <a:gd name="connsiteY4857" fmla="*/ 2161223 h 3341370"/>
                <a:gd name="connsiteX4858" fmla="*/ 5069205 w 6322694"/>
                <a:gd name="connsiteY4858" fmla="*/ 2163128 h 3341370"/>
                <a:gd name="connsiteX4859" fmla="*/ 5088255 w 6322694"/>
                <a:gd name="connsiteY4859" fmla="*/ 2182178 h 3341370"/>
                <a:gd name="connsiteX4860" fmla="*/ 5133975 w 6322694"/>
                <a:gd name="connsiteY4860" fmla="*/ 2182178 h 3341370"/>
                <a:gd name="connsiteX4861" fmla="*/ 5133975 w 6322694"/>
                <a:gd name="connsiteY4861" fmla="*/ 2182178 h 3341370"/>
                <a:gd name="connsiteX4862" fmla="*/ 5153025 w 6322694"/>
                <a:gd name="connsiteY4862" fmla="*/ 2163128 h 3341370"/>
                <a:gd name="connsiteX4863" fmla="*/ 5153025 w 6322694"/>
                <a:gd name="connsiteY4863" fmla="*/ 2161223 h 3341370"/>
                <a:gd name="connsiteX4864" fmla="*/ 5133975 w 6322694"/>
                <a:gd name="connsiteY4864" fmla="*/ 2142173 h 3341370"/>
                <a:gd name="connsiteX4865" fmla="*/ 5133975 w 6322694"/>
                <a:gd name="connsiteY4865" fmla="*/ 2142173 h 3341370"/>
                <a:gd name="connsiteX4866" fmla="*/ 5114925 w 6322694"/>
                <a:gd name="connsiteY4866" fmla="*/ 2161223 h 3341370"/>
                <a:gd name="connsiteX4867" fmla="*/ 5114925 w 6322694"/>
                <a:gd name="connsiteY4867" fmla="*/ 2163128 h 3341370"/>
                <a:gd name="connsiteX4868" fmla="*/ 5133975 w 6322694"/>
                <a:gd name="connsiteY4868" fmla="*/ 2182178 h 3341370"/>
                <a:gd name="connsiteX4869" fmla="*/ 5179695 w 6322694"/>
                <a:gd name="connsiteY4869" fmla="*/ 2183130 h 3341370"/>
                <a:gd name="connsiteX4870" fmla="*/ 5179695 w 6322694"/>
                <a:gd name="connsiteY4870" fmla="*/ 2183130 h 3341370"/>
                <a:gd name="connsiteX4871" fmla="*/ 5198745 w 6322694"/>
                <a:gd name="connsiteY4871" fmla="*/ 2164080 h 3341370"/>
                <a:gd name="connsiteX4872" fmla="*/ 5198745 w 6322694"/>
                <a:gd name="connsiteY4872" fmla="*/ 2162175 h 3341370"/>
                <a:gd name="connsiteX4873" fmla="*/ 5179695 w 6322694"/>
                <a:gd name="connsiteY4873" fmla="*/ 2143125 h 3341370"/>
                <a:gd name="connsiteX4874" fmla="*/ 5179695 w 6322694"/>
                <a:gd name="connsiteY4874" fmla="*/ 2143125 h 3341370"/>
                <a:gd name="connsiteX4875" fmla="*/ 5160645 w 6322694"/>
                <a:gd name="connsiteY4875" fmla="*/ 2162175 h 3341370"/>
                <a:gd name="connsiteX4876" fmla="*/ 5160645 w 6322694"/>
                <a:gd name="connsiteY4876" fmla="*/ 2164080 h 3341370"/>
                <a:gd name="connsiteX4877" fmla="*/ 5179695 w 6322694"/>
                <a:gd name="connsiteY4877" fmla="*/ 2183130 h 3341370"/>
                <a:gd name="connsiteX4878" fmla="*/ 4939665 w 6322694"/>
                <a:gd name="connsiteY4878" fmla="*/ 1984058 h 3341370"/>
                <a:gd name="connsiteX4879" fmla="*/ 4939665 w 6322694"/>
                <a:gd name="connsiteY4879" fmla="*/ 1984058 h 3341370"/>
                <a:gd name="connsiteX4880" fmla="*/ 4958715 w 6322694"/>
                <a:gd name="connsiteY4880" fmla="*/ 1965008 h 3341370"/>
                <a:gd name="connsiteX4881" fmla="*/ 4958715 w 6322694"/>
                <a:gd name="connsiteY4881" fmla="*/ 1963103 h 3341370"/>
                <a:gd name="connsiteX4882" fmla="*/ 4939665 w 6322694"/>
                <a:gd name="connsiteY4882" fmla="*/ 1944053 h 3341370"/>
                <a:gd name="connsiteX4883" fmla="*/ 4939665 w 6322694"/>
                <a:gd name="connsiteY4883" fmla="*/ 1944053 h 3341370"/>
                <a:gd name="connsiteX4884" fmla="*/ 4920615 w 6322694"/>
                <a:gd name="connsiteY4884" fmla="*/ 1963103 h 3341370"/>
                <a:gd name="connsiteX4885" fmla="*/ 4920615 w 6322694"/>
                <a:gd name="connsiteY4885" fmla="*/ 1965008 h 3341370"/>
                <a:gd name="connsiteX4886" fmla="*/ 4939665 w 6322694"/>
                <a:gd name="connsiteY4886" fmla="*/ 1984058 h 3341370"/>
                <a:gd name="connsiteX4887" fmla="*/ 4840605 w 6322694"/>
                <a:gd name="connsiteY4887" fmla="*/ 1884998 h 3341370"/>
                <a:gd name="connsiteX4888" fmla="*/ 4840605 w 6322694"/>
                <a:gd name="connsiteY4888" fmla="*/ 1884998 h 3341370"/>
                <a:gd name="connsiteX4889" fmla="*/ 4859655 w 6322694"/>
                <a:gd name="connsiteY4889" fmla="*/ 1865948 h 3341370"/>
                <a:gd name="connsiteX4890" fmla="*/ 4859655 w 6322694"/>
                <a:gd name="connsiteY4890" fmla="*/ 1864043 h 3341370"/>
                <a:gd name="connsiteX4891" fmla="*/ 4840605 w 6322694"/>
                <a:gd name="connsiteY4891" fmla="*/ 1844993 h 3341370"/>
                <a:gd name="connsiteX4892" fmla="*/ 4840605 w 6322694"/>
                <a:gd name="connsiteY4892" fmla="*/ 1844993 h 3341370"/>
                <a:gd name="connsiteX4893" fmla="*/ 4821555 w 6322694"/>
                <a:gd name="connsiteY4893" fmla="*/ 1864043 h 3341370"/>
                <a:gd name="connsiteX4894" fmla="*/ 4821555 w 6322694"/>
                <a:gd name="connsiteY4894" fmla="*/ 1865948 h 3341370"/>
                <a:gd name="connsiteX4895" fmla="*/ 4840605 w 6322694"/>
                <a:gd name="connsiteY4895" fmla="*/ 1884998 h 3341370"/>
                <a:gd name="connsiteX4896" fmla="*/ 4939665 w 6322694"/>
                <a:gd name="connsiteY4896" fmla="*/ 2035493 h 3341370"/>
                <a:gd name="connsiteX4897" fmla="*/ 4939665 w 6322694"/>
                <a:gd name="connsiteY4897" fmla="*/ 2035493 h 3341370"/>
                <a:gd name="connsiteX4898" fmla="*/ 4958715 w 6322694"/>
                <a:gd name="connsiteY4898" fmla="*/ 2016443 h 3341370"/>
                <a:gd name="connsiteX4899" fmla="*/ 4958715 w 6322694"/>
                <a:gd name="connsiteY4899" fmla="*/ 2014538 h 3341370"/>
                <a:gd name="connsiteX4900" fmla="*/ 4939665 w 6322694"/>
                <a:gd name="connsiteY4900" fmla="*/ 1995488 h 3341370"/>
                <a:gd name="connsiteX4901" fmla="*/ 4939665 w 6322694"/>
                <a:gd name="connsiteY4901" fmla="*/ 1995488 h 3341370"/>
                <a:gd name="connsiteX4902" fmla="*/ 4920615 w 6322694"/>
                <a:gd name="connsiteY4902" fmla="*/ 2014538 h 3341370"/>
                <a:gd name="connsiteX4903" fmla="*/ 4920615 w 6322694"/>
                <a:gd name="connsiteY4903" fmla="*/ 2016443 h 3341370"/>
                <a:gd name="connsiteX4904" fmla="*/ 4939665 w 6322694"/>
                <a:gd name="connsiteY4904" fmla="*/ 2035493 h 3341370"/>
                <a:gd name="connsiteX4905" fmla="*/ 4467225 w 6322694"/>
                <a:gd name="connsiteY4905" fmla="*/ 1310640 h 3341370"/>
                <a:gd name="connsiteX4906" fmla="*/ 4467225 w 6322694"/>
                <a:gd name="connsiteY4906" fmla="*/ 1310640 h 3341370"/>
                <a:gd name="connsiteX4907" fmla="*/ 4486275 w 6322694"/>
                <a:gd name="connsiteY4907" fmla="*/ 1291590 h 3341370"/>
                <a:gd name="connsiteX4908" fmla="*/ 4486275 w 6322694"/>
                <a:gd name="connsiteY4908" fmla="*/ 1291590 h 3341370"/>
                <a:gd name="connsiteX4909" fmla="*/ 4467225 w 6322694"/>
                <a:gd name="connsiteY4909" fmla="*/ 1272540 h 3341370"/>
                <a:gd name="connsiteX4910" fmla="*/ 4467225 w 6322694"/>
                <a:gd name="connsiteY4910" fmla="*/ 1272540 h 3341370"/>
                <a:gd name="connsiteX4911" fmla="*/ 4448175 w 6322694"/>
                <a:gd name="connsiteY4911" fmla="*/ 1291590 h 3341370"/>
                <a:gd name="connsiteX4912" fmla="*/ 4448175 w 6322694"/>
                <a:gd name="connsiteY4912" fmla="*/ 1291590 h 3341370"/>
                <a:gd name="connsiteX4913" fmla="*/ 4467225 w 6322694"/>
                <a:gd name="connsiteY4913" fmla="*/ 1310640 h 3341370"/>
                <a:gd name="connsiteX4914" fmla="*/ 4325303 w 6322694"/>
                <a:gd name="connsiteY4914" fmla="*/ 1404938 h 3341370"/>
                <a:gd name="connsiteX4915" fmla="*/ 4325303 w 6322694"/>
                <a:gd name="connsiteY4915" fmla="*/ 1404938 h 3341370"/>
                <a:gd name="connsiteX4916" fmla="*/ 4344353 w 6322694"/>
                <a:gd name="connsiteY4916" fmla="*/ 1385888 h 3341370"/>
                <a:gd name="connsiteX4917" fmla="*/ 4344353 w 6322694"/>
                <a:gd name="connsiteY4917" fmla="*/ 1385888 h 3341370"/>
                <a:gd name="connsiteX4918" fmla="*/ 4325303 w 6322694"/>
                <a:gd name="connsiteY4918" fmla="*/ 1366838 h 3341370"/>
                <a:gd name="connsiteX4919" fmla="*/ 4325303 w 6322694"/>
                <a:gd name="connsiteY4919" fmla="*/ 1366838 h 3341370"/>
                <a:gd name="connsiteX4920" fmla="*/ 4306253 w 6322694"/>
                <a:gd name="connsiteY4920" fmla="*/ 1385888 h 3341370"/>
                <a:gd name="connsiteX4921" fmla="*/ 4306253 w 6322694"/>
                <a:gd name="connsiteY4921" fmla="*/ 1385888 h 3341370"/>
                <a:gd name="connsiteX4922" fmla="*/ 4325303 w 6322694"/>
                <a:gd name="connsiteY4922" fmla="*/ 1404938 h 3341370"/>
                <a:gd name="connsiteX4923" fmla="*/ 4372928 w 6322694"/>
                <a:gd name="connsiteY4923" fmla="*/ 1404938 h 3341370"/>
                <a:gd name="connsiteX4924" fmla="*/ 4372928 w 6322694"/>
                <a:gd name="connsiteY4924" fmla="*/ 1404938 h 3341370"/>
                <a:gd name="connsiteX4925" fmla="*/ 4391978 w 6322694"/>
                <a:gd name="connsiteY4925" fmla="*/ 1385888 h 3341370"/>
                <a:gd name="connsiteX4926" fmla="*/ 4391978 w 6322694"/>
                <a:gd name="connsiteY4926" fmla="*/ 1385888 h 3341370"/>
                <a:gd name="connsiteX4927" fmla="*/ 4372928 w 6322694"/>
                <a:gd name="connsiteY4927" fmla="*/ 1366838 h 3341370"/>
                <a:gd name="connsiteX4928" fmla="*/ 4372928 w 6322694"/>
                <a:gd name="connsiteY4928" fmla="*/ 1366838 h 3341370"/>
                <a:gd name="connsiteX4929" fmla="*/ 4353878 w 6322694"/>
                <a:gd name="connsiteY4929" fmla="*/ 1385888 h 3341370"/>
                <a:gd name="connsiteX4930" fmla="*/ 4353878 w 6322694"/>
                <a:gd name="connsiteY4930" fmla="*/ 1385888 h 3341370"/>
                <a:gd name="connsiteX4931" fmla="*/ 4372928 w 6322694"/>
                <a:gd name="connsiteY4931" fmla="*/ 1404938 h 3341370"/>
                <a:gd name="connsiteX4932" fmla="*/ 4278630 w 6322694"/>
                <a:gd name="connsiteY4932" fmla="*/ 1404938 h 3341370"/>
                <a:gd name="connsiteX4933" fmla="*/ 4278630 w 6322694"/>
                <a:gd name="connsiteY4933" fmla="*/ 1404938 h 3341370"/>
                <a:gd name="connsiteX4934" fmla="*/ 4297680 w 6322694"/>
                <a:gd name="connsiteY4934" fmla="*/ 1385888 h 3341370"/>
                <a:gd name="connsiteX4935" fmla="*/ 4297680 w 6322694"/>
                <a:gd name="connsiteY4935" fmla="*/ 1385888 h 3341370"/>
                <a:gd name="connsiteX4936" fmla="*/ 4278630 w 6322694"/>
                <a:gd name="connsiteY4936" fmla="*/ 1366838 h 3341370"/>
                <a:gd name="connsiteX4937" fmla="*/ 4278630 w 6322694"/>
                <a:gd name="connsiteY4937" fmla="*/ 1366838 h 3341370"/>
                <a:gd name="connsiteX4938" fmla="*/ 4259580 w 6322694"/>
                <a:gd name="connsiteY4938" fmla="*/ 1385888 h 3341370"/>
                <a:gd name="connsiteX4939" fmla="*/ 4259580 w 6322694"/>
                <a:gd name="connsiteY4939" fmla="*/ 1385888 h 3341370"/>
                <a:gd name="connsiteX4940" fmla="*/ 4278630 w 6322694"/>
                <a:gd name="connsiteY4940" fmla="*/ 1404938 h 3341370"/>
                <a:gd name="connsiteX4941" fmla="*/ 4326255 w 6322694"/>
                <a:gd name="connsiteY4941" fmla="*/ 1452563 h 3341370"/>
                <a:gd name="connsiteX4942" fmla="*/ 4326255 w 6322694"/>
                <a:gd name="connsiteY4942" fmla="*/ 1452563 h 3341370"/>
                <a:gd name="connsiteX4943" fmla="*/ 4345305 w 6322694"/>
                <a:gd name="connsiteY4943" fmla="*/ 1433513 h 3341370"/>
                <a:gd name="connsiteX4944" fmla="*/ 4345305 w 6322694"/>
                <a:gd name="connsiteY4944" fmla="*/ 1433513 h 3341370"/>
                <a:gd name="connsiteX4945" fmla="*/ 4326255 w 6322694"/>
                <a:gd name="connsiteY4945" fmla="*/ 1414463 h 3341370"/>
                <a:gd name="connsiteX4946" fmla="*/ 4326255 w 6322694"/>
                <a:gd name="connsiteY4946" fmla="*/ 1414463 h 3341370"/>
                <a:gd name="connsiteX4947" fmla="*/ 4307205 w 6322694"/>
                <a:gd name="connsiteY4947" fmla="*/ 1433513 h 3341370"/>
                <a:gd name="connsiteX4948" fmla="*/ 4307205 w 6322694"/>
                <a:gd name="connsiteY4948" fmla="*/ 1433513 h 3341370"/>
                <a:gd name="connsiteX4949" fmla="*/ 4326255 w 6322694"/>
                <a:gd name="connsiteY4949" fmla="*/ 1452563 h 3341370"/>
                <a:gd name="connsiteX4950" fmla="*/ 4278630 w 6322694"/>
                <a:gd name="connsiteY4950" fmla="*/ 1452563 h 3341370"/>
                <a:gd name="connsiteX4951" fmla="*/ 4278630 w 6322694"/>
                <a:gd name="connsiteY4951" fmla="*/ 1452563 h 3341370"/>
                <a:gd name="connsiteX4952" fmla="*/ 4297680 w 6322694"/>
                <a:gd name="connsiteY4952" fmla="*/ 1433513 h 3341370"/>
                <a:gd name="connsiteX4953" fmla="*/ 4297680 w 6322694"/>
                <a:gd name="connsiteY4953" fmla="*/ 1433513 h 3341370"/>
                <a:gd name="connsiteX4954" fmla="*/ 4278630 w 6322694"/>
                <a:gd name="connsiteY4954" fmla="*/ 1414463 h 3341370"/>
                <a:gd name="connsiteX4955" fmla="*/ 4278630 w 6322694"/>
                <a:gd name="connsiteY4955" fmla="*/ 1414463 h 3341370"/>
                <a:gd name="connsiteX4956" fmla="*/ 4259580 w 6322694"/>
                <a:gd name="connsiteY4956" fmla="*/ 1433513 h 3341370"/>
                <a:gd name="connsiteX4957" fmla="*/ 4259580 w 6322694"/>
                <a:gd name="connsiteY4957" fmla="*/ 1433513 h 3341370"/>
                <a:gd name="connsiteX4958" fmla="*/ 4278630 w 6322694"/>
                <a:gd name="connsiteY4958" fmla="*/ 1452563 h 3341370"/>
                <a:gd name="connsiteX4959" fmla="*/ 4419600 w 6322694"/>
                <a:gd name="connsiteY4959" fmla="*/ 1404938 h 3341370"/>
                <a:gd name="connsiteX4960" fmla="*/ 4419600 w 6322694"/>
                <a:gd name="connsiteY4960" fmla="*/ 1404938 h 3341370"/>
                <a:gd name="connsiteX4961" fmla="*/ 4438650 w 6322694"/>
                <a:gd name="connsiteY4961" fmla="*/ 1385888 h 3341370"/>
                <a:gd name="connsiteX4962" fmla="*/ 4438650 w 6322694"/>
                <a:gd name="connsiteY4962" fmla="*/ 1385888 h 3341370"/>
                <a:gd name="connsiteX4963" fmla="*/ 4419600 w 6322694"/>
                <a:gd name="connsiteY4963" fmla="*/ 1366838 h 3341370"/>
                <a:gd name="connsiteX4964" fmla="*/ 4419600 w 6322694"/>
                <a:gd name="connsiteY4964" fmla="*/ 1366838 h 3341370"/>
                <a:gd name="connsiteX4965" fmla="*/ 4400550 w 6322694"/>
                <a:gd name="connsiteY4965" fmla="*/ 1385888 h 3341370"/>
                <a:gd name="connsiteX4966" fmla="*/ 4400550 w 6322694"/>
                <a:gd name="connsiteY4966" fmla="*/ 1385888 h 3341370"/>
                <a:gd name="connsiteX4967" fmla="*/ 4419600 w 6322694"/>
                <a:gd name="connsiteY4967" fmla="*/ 1404938 h 3341370"/>
                <a:gd name="connsiteX4968" fmla="*/ 4608195 w 6322694"/>
                <a:gd name="connsiteY4968" fmla="*/ 1404938 h 3341370"/>
                <a:gd name="connsiteX4969" fmla="*/ 4610100 w 6322694"/>
                <a:gd name="connsiteY4969" fmla="*/ 1404938 h 3341370"/>
                <a:gd name="connsiteX4970" fmla="*/ 4629150 w 6322694"/>
                <a:gd name="connsiteY4970" fmla="*/ 1385888 h 3341370"/>
                <a:gd name="connsiteX4971" fmla="*/ 4629150 w 6322694"/>
                <a:gd name="connsiteY4971" fmla="*/ 1385888 h 3341370"/>
                <a:gd name="connsiteX4972" fmla="*/ 4610100 w 6322694"/>
                <a:gd name="connsiteY4972" fmla="*/ 1366838 h 3341370"/>
                <a:gd name="connsiteX4973" fmla="*/ 4608195 w 6322694"/>
                <a:gd name="connsiteY4973" fmla="*/ 1366838 h 3341370"/>
                <a:gd name="connsiteX4974" fmla="*/ 4589145 w 6322694"/>
                <a:gd name="connsiteY4974" fmla="*/ 1385888 h 3341370"/>
                <a:gd name="connsiteX4975" fmla="*/ 4589145 w 6322694"/>
                <a:gd name="connsiteY4975" fmla="*/ 1385888 h 3341370"/>
                <a:gd name="connsiteX4976" fmla="*/ 4608195 w 6322694"/>
                <a:gd name="connsiteY4976" fmla="*/ 1404938 h 3341370"/>
                <a:gd name="connsiteX4977" fmla="*/ 4561523 w 6322694"/>
                <a:gd name="connsiteY4977" fmla="*/ 1404938 h 3341370"/>
                <a:gd name="connsiteX4978" fmla="*/ 4561523 w 6322694"/>
                <a:gd name="connsiteY4978" fmla="*/ 1404938 h 3341370"/>
                <a:gd name="connsiteX4979" fmla="*/ 4580573 w 6322694"/>
                <a:gd name="connsiteY4979" fmla="*/ 1385888 h 3341370"/>
                <a:gd name="connsiteX4980" fmla="*/ 4580573 w 6322694"/>
                <a:gd name="connsiteY4980" fmla="*/ 1385888 h 3341370"/>
                <a:gd name="connsiteX4981" fmla="*/ 4561523 w 6322694"/>
                <a:gd name="connsiteY4981" fmla="*/ 1366838 h 3341370"/>
                <a:gd name="connsiteX4982" fmla="*/ 4561523 w 6322694"/>
                <a:gd name="connsiteY4982" fmla="*/ 1366838 h 3341370"/>
                <a:gd name="connsiteX4983" fmla="*/ 4542473 w 6322694"/>
                <a:gd name="connsiteY4983" fmla="*/ 1385888 h 3341370"/>
                <a:gd name="connsiteX4984" fmla="*/ 4542473 w 6322694"/>
                <a:gd name="connsiteY4984" fmla="*/ 1385888 h 3341370"/>
                <a:gd name="connsiteX4985" fmla="*/ 4561523 w 6322694"/>
                <a:gd name="connsiteY4985" fmla="*/ 1404938 h 3341370"/>
                <a:gd name="connsiteX4986" fmla="*/ 4513898 w 6322694"/>
                <a:gd name="connsiteY4986" fmla="*/ 1404938 h 3341370"/>
                <a:gd name="connsiteX4987" fmla="*/ 4513898 w 6322694"/>
                <a:gd name="connsiteY4987" fmla="*/ 1404938 h 3341370"/>
                <a:gd name="connsiteX4988" fmla="*/ 4532948 w 6322694"/>
                <a:gd name="connsiteY4988" fmla="*/ 1385888 h 3341370"/>
                <a:gd name="connsiteX4989" fmla="*/ 4532948 w 6322694"/>
                <a:gd name="connsiteY4989" fmla="*/ 1385888 h 3341370"/>
                <a:gd name="connsiteX4990" fmla="*/ 4513898 w 6322694"/>
                <a:gd name="connsiteY4990" fmla="*/ 1366838 h 3341370"/>
                <a:gd name="connsiteX4991" fmla="*/ 4513898 w 6322694"/>
                <a:gd name="connsiteY4991" fmla="*/ 1366838 h 3341370"/>
                <a:gd name="connsiteX4992" fmla="*/ 4494848 w 6322694"/>
                <a:gd name="connsiteY4992" fmla="*/ 1385888 h 3341370"/>
                <a:gd name="connsiteX4993" fmla="*/ 4494848 w 6322694"/>
                <a:gd name="connsiteY4993" fmla="*/ 1385888 h 3341370"/>
                <a:gd name="connsiteX4994" fmla="*/ 4513898 w 6322694"/>
                <a:gd name="connsiteY4994" fmla="*/ 1404938 h 3341370"/>
                <a:gd name="connsiteX4995" fmla="*/ 4656773 w 6322694"/>
                <a:gd name="connsiteY4995" fmla="*/ 1404938 h 3341370"/>
                <a:gd name="connsiteX4996" fmla="*/ 4656773 w 6322694"/>
                <a:gd name="connsiteY4996" fmla="*/ 1404938 h 3341370"/>
                <a:gd name="connsiteX4997" fmla="*/ 4675823 w 6322694"/>
                <a:gd name="connsiteY4997" fmla="*/ 1385888 h 3341370"/>
                <a:gd name="connsiteX4998" fmla="*/ 4675823 w 6322694"/>
                <a:gd name="connsiteY4998" fmla="*/ 1385888 h 3341370"/>
                <a:gd name="connsiteX4999" fmla="*/ 4656773 w 6322694"/>
                <a:gd name="connsiteY4999" fmla="*/ 1366838 h 3341370"/>
                <a:gd name="connsiteX5000" fmla="*/ 4656773 w 6322694"/>
                <a:gd name="connsiteY5000" fmla="*/ 1366838 h 3341370"/>
                <a:gd name="connsiteX5001" fmla="*/ 4637723 w 6322694"/>
                <a:gd name="connsiteY5001" fmla="*/ 1385888 h 3341370"/>
                <a:gd name="connsiteX5002" fmla="*/ 4637723 w 6322694"/>
                <a:gd name="connsiteY5002" fmla="*/ 1385888 h 3341370"/>
                <a:gd name="connsiteX5003" fmla="*/ 4656773 w 6322694"/>
                <a:gd name="connsiteY5003" fmla="*/ 1404938 h 3341370"/>
                <a:gd name="connsiteX5004" fmla="*/ 4798695 w 6322694"/>
                <a:gd name="connsiteY5004" fmla="*/ 1404938 h 3341370"/>
                <a:gd name="connsiteX5005" fmla="*/ 4798695 w 6322694"/>
                <a:gd name="connsiteY5005" fmla="*/ 1404938 h 3341370"/>
                <a:gd name="connsiteX5006" fmla="*/ 4817745 w 6322694"/>
                <a:gd name="connsiteY5006" fmla="*/ 1385888 h 3341370"/>
                <a:gd name="connsiteX5007" fmla="*/ 4817745 w 6322694"/>
                <a:gd name="connsiteY5007" fmla="*/ 1385888 h 3341370"/>
                <a:gd name="connsiteX5008" fmla="*/ 4798695 w 6322694"/>
                <a:gd name="connsiteY5008" fmla="*/ 1366838 h 3341370"/>
                <a:gd name="connsiteX5009" fmla="*/ 4798695 w 6322694"/>
                <a:gd name="connsiteY5009" fmla="*/ 1366838 h 3341370"/>
                <a:gd name="connsiteX5010" fmla="*/ 4779645 w 6322694"/>
                <a:gd name="connsiteY5010" fmla="*/ 1385888 h 3341370"/>
                <a:gd name="connsiteX5011" fmla="*/ 4779645 w 6322694"/>
                <a:gd name="connsiteY5011" fmla="*/ 1385888 h 3341370"/>
                <a:gd name="connsiteX5012" fmla="*/ 4798695 w 6322694"/>
                <a:gd name="connsiteY5012" fmla="*/ 1404938 h 3341370"/>
                <a:gd name="connsiteX5013" fmla="*/ 4798695 w 6322694"/>
                <a:gd name="connsiteY5013" fmla="*/ 1452563 h 3341370"/>
                <a:gd name="connsiteX5014" fmla="*/ 4798695 w 6322694"/>
                <a:gd name="connsiteY5014" fmla="*/ 1452563 h 3341370"/>
                <a:gd name="connsiteX5015" fmla="*/ 4817745 w 6322694"/>
                <a:gd name="connsiteY5015" fmla="*/ 1433513 h 3341370"/>
                <a:gd name="connsiteX5016" fmla="*/ 4817745 w 6322694"/>
                <a:gd name="connsiteY5016" fmla="*/ 1433513 h 3341370"/>
                <a:gd name="connsiteX5017" fmla="*/ 4798695 w 6322694"/>
                <a:gd name="connsiteY5017" fmla="*/ 1414463 h 3341370"/>
                <a:gd name="connsiteX5018" fmla="*/ 4798695 w 6322694"/>
                <a:gd name="connsiteY5018" fmla="*/ 1414463 h 3341370"/>
                <a:gd name="connsiteX5019" fmla="*/ 4779645 w 6322694"/>
                <a:gd name="connsiteY5019" fmla="*/ 1433513 h 3341370"/>
                <a:gd name="connsiteX5020" fmla="*/ 4779645 w 6322694"/>
                <a:gd name="connsiteY5020" fmla="*/ 1433513 h 3341370"/>
                <a:gd name="connsiteX5021" fmla="*/ 4798695 w 6322694"/>
                <a:gd name="connsiteY5021" fmla="*/ 1452563 h 3341370"/>
                <a:gd name="connsiteX5022" fmla="*/ 4751070 w 6322694"/>
                <a:gd name="connsiteY5022" fmla="*/ 1404938 h 3341370"/>
                <a:gd name="connsiteX5023" fmla="*/ 4751070 w 6322694"/>
                <a:gd name="connsiteY5023" fmla="*/ 1404938 h 3341370"/>
                <a:gd name="connsiteX5024" fmla="*/ 4770120 w 6322694"/>
                <a:gd name="connsiteY5024" fmla="*/ 1385888 h 3341370"/>
                <a:gd name="connsiteX5025" fmla="*/ 4770120 w 6322694"/>
                <a:gd name="connsiteY5025" fmla="*/ 1385888 h 3341370"/>
                <a:gd name="connsiteX5026" fmla="*/ 4751070 w 6322694"/>
                <a:gd name="connsiteY5026" fmla="*/ 1366838 h 3341370"/>
                <a:gd name="connsiteX5027" fmla="*/ 4751070 w 6322694"/>
                <a:gd name="connsiteY5027" fmla="*/ 1366838 h 3341370"/>
                <a:gd name="connsiteX5028" fmla="*/ 4732020 w 6322694"/>
                <a:gd name="connsiteY5028" fmla="*/ 1385888 h 3341370"/>
                <a:gd name="connsiteX5029" fmla="*/ 4732020 w 6322694"/>
                <a:gd name="connsiteY5029" fmla="*/ 1385888 h 3341370"/>
                <a:gd name="connsiteX5030" fmla="*/ 4751070 w 6322694"/>
                <a:gd name="connsiteY5030" fmla="*/ 1404938 h 3341370"/>
                <a:gd name="connsiteX5031" fmla="*/ 4798695 w 6322694"/>
                <a:gd name="connsiteY5031" fmla="*/ 1499235 h 3341370"/>
                <a:gd name="connsiteX5032" fmla="*/ 4798695 w 6322694"/>
                <a:gd name="connsiteY5032" fmla="*/ 1499235 h 3341370"/>
                <a:gd name="connsiteX5033" fmla="*/ 4817745 w 6322694"/>
                <a:gd name="connsiteY5033" fmla="*/ 1480185 h 3341370"/>
                <a:gd name="connsiteX5034" fmla="*/ 4817745 w 6322694"/>
                <a:gd name="connsiteY5034" fmla="*/ 1480185 h 3341370"/>
                <a:gd name="connsiteX5035" fmla="*/ 4798695 w 6322694"/>
                <a:gd name="connsiteY5035" fmla="*/ 1461135 h 3341370"/>
                <a:gd name="connsiteX5036" fmla="*/ 4798695 w 6322694"/>
                <a:gd name="connsiteY5036" fmla="*/ 1461135 h 3341370"/>
                <a:gd name="connsiteX5037" fmla="*/ 4779645 w 6322694"/>
                <a:gd name="connsiteY5037" fmla="*/ 1480185 h 3341370"/>
                <a:gd name="connsiteX5038" fmla="*/ 4779645 w 6322694"/>
                <a:gd name="connsiteY5038" fmla="*/ 1480185 h 3341370"/>
                <a:gd name="connsiteX5039" fmla="*/ 4798695 w 6322694"/>
                <a:gd name="connsiteY5039" fmla="*/ 1499235 h 3341370"/>
                <a:gd name="connsiteX5040" fmla="*/ 4704398 w 6322694"/>
                <a:gd name="connsiteY5040" fmla="*/ 1404938 h 3341370"/>
                <a:gd name="connsiteX5041" fmla="*/ 4704398 w 6322694"/>
                <a:gd name="connsiteY5041" fmla="*/ 1404938 h 3341370"/>
                <a:gd name="connsiteX5042" fmla="*/ 4723448 w 6322694"/>
                <a:gd name="connsiteY5042" fmla="*/ 1385888 h 3341370"/>
                <a:gd name="connsiteX5043" fmla="*/ 4723448 w 6322694"/>
                <a:gd name="connsiteY5043" fmla="*/ 1385888 h 3341370"/>
                <a:gd name="connsiteX5044" fmla="*/ 4704398 w 6322694"/>
                <a:gd name="connsiteY5044" fmla="*/ 1366838 h 3341370"/>
                <a:gd name="connsiteX5045" fmla="*/ 4704398 w 6322694"/>
                <a:gd name="connsiteY5045" fmla="*/ 1366838 h 3341370"/>
                <a:gd name="connsiteX5046" fmla="*/ 4685348 w 6322694"/>
                <a:gd name="connsiteY5046" fmla="*/ 1385888 h 3341370"/>
                <a:gd name="connsiteX5047" fmla="*/ 4685348 w 6322694"/>
                <a:gd name="connsiteY5047" fmla="*/ 1385888 h 3341370"/>
                <a:gd name="connsiteX5048" fmla="*/ 4704398 w 6322694"/>
                <a:gd name="connsiteY5048" fmla="*/ 1404938 h 3341370"/>
                <a:gd name="connsiteX5049" fmla="*/ 4609148 w 6322694"/>
                <a:gd name="connsiteY5049" fmla="*/ 1452563 h 3341370"/>
                <a:gd name="connsiteX5050" fmla="*/ 4611053 w 6322694"/>
                <a:gd name="connsiteY5050" fmla="*/ 1452563 h 3341370"/>
                <a:gd name="connsiteX5051" fmla="*/ 4630103 w 6322694"/>
                <a:gd name="connsiteY5051" fmla="*/ 1433513 h 3341370"/>
                <a:gd name="connsiteX5052" fmla="*/ 4630103 w 6322694"/>
                <a:gd name="connsiteY5052" fmla="*/ 1433513 h 3341370"/>
                <a:gd name="connsiteX5053" fmla="*/ 4611053 w 6322694"/>
                <a:gd name="connsiteY5053" fmla="*/ 1414463 h 3341370"/>
                <a:gd name="connsiteX5054" fmla="*/ 4609148 w 6322694"/>
                <a:gd name="connsiteY5054" fmla="*/ 1414463 h 3341370"/>
                <a:gd name="connsiteX5055" fmla="*/ 4590098 w 6322694"/>
                <a:gd name="connsiteY5055" fmla="*/ 1433513 h 3341370"/>
                <a:gd name="connsiteX5056" fmla="*/ 4590098 w 6322694"/>
                <a:gd name="connsiteY5056" fmla="*/ 1433513 h 3341370"/>
                <a:gd name="connsiteX5057" fmla="*/ 4609148 w 6322694"/>
                <a:gd name="connsiteY5057" fmla="*/ 1452563 h 3341370"/>
                <a:gd name="connsiteX5058" fmla="*/ 4657725 w 6322694"/>
                <a:gd name="connsiteY5058" fmla="*/ 1452563 h 3341370"/>
                <a:gd name="connsiteX5059" fmla="*/ 4657725 w 6322694"/>
                <a:gd name="connsiteY5059" fmla="*/ 1452563 h 3341370"/>
                <a:gd name="connsiteX5060" fmla="*/ 4676775 w 6322694"/>
                <a:gd name="connsiteY5060" fmla="*/ 1433513 h 3341370"/>
                <a:gd name="connsiteX5061" fmla="*/ 4676775 w 6322694"/>
                <a:gd name="connsiteY5061" fmla="*/ 1433513 h 3341370"/>
                <a:gd name="connsiteX5062" fmla="*/ 4657725 w 6322694"/>
                <a:gd name="connsiteY5062" fmla="*/ 1414463 h 3341370"/>
                <a:gd name="connsiteX5063" fmla="*/ 4657725 w 6322694"/>
                <a:gd name="connsiteY5063" fmla="*/ 1414463 h 3341370"/>
                <a:gd name="connsiteX5064" fmla="*/ 4638675 w 6322694"/>
                <a:gd name="connsiteY5064" fmla="*/ 1433513 h 3341370"/>
                <a:gd name="connsiteX5065" fmla="*/ 4638675 w 6322694"/>
                <a:gd name="connsiteY5065" fmla="*/ 1433513 h 3341370"/>
                <a:gd name="connsiteX5066" fmla="*/ 4657725 w 6322694"/>
                <a:gd name="connsiteY5066" fmla="*/ 1452563 h 3341370"/>
                <a:gd name="connsiteX5067" fmla="*/ 4705350 w 6322694"/>
                <a:gd name="connsiteY5067" fmla="*/ 1452563 h 3341370"/>
                <a:gd name="connsiteX5068" fmla="*/ 4705350 w 6322694"/>
                <a:gd name="connsiteY5068" fmla="*/ 1452563 h 3341370"/>
                <a:gd name="connsiteX5069" fmla="*/ 4724400 w 6322694"/>
                <a:gd name="connsiteY5069" fmla="*/ 1433513 h 3341370"/>
                <a:gd name="connsiteX5070" fmla="*/ 4724400 w 6322694"/>
                <a:gd name="connsiteY5070" fmla="*/ 1433513 h 3341370"/>
                <a:gd name="connsiteX5071" fmla="*/ 4705350 w 6322694"/>
                <a:gd name="connsiteY5071" fmla="*/ 1414463 h 3341370"/>
                <a:gd name="connsiteX5072" fmla="*/ 4705350 w 6322694"/>
                <a:gd name="connsiteY5072" fmla="*/ 1414463 h 3341370"/>
                <a:gd name="connsiteX5073" fmla="*/ 4686300 w 6322694"/>
                <a:gd name="connsiteY5073" fmla="*/ 1433513 h 3341370"/>
                <a:gd name="connsiteX5074" fmla="*/ 4686300 w 6322694"/>
                <a:gd name="connsiteY5074" fmla="*/ 1433513 h 3341370"/>
                <a:gd name="connsiteX5075" fmla="*/ 4705350 w 6322694"/>
                <a:gd name="connsiteY5075" fmla="*/ 1452563 h 3341370"/>
                <a:gd name="connsiteX5076" fmla="*/ 4845368 w 6322694"/>
                <a:gd name="connsiteY5076" fmla="*/ 1358265 h 3341370"/>
                <a:gd name="connsiteX5077" fmla="*/ 4845368 w 6322694"/>
                <a:gd name="connsiteY5077" fmla="*/ 1358265 h 3341370"/>
                <a:gd name="connsiteX5078" fmla="*/ 4864418 w 6322694"/>
                <a:gd name="connsiteY5078" fmla="*/ 1339215 h 3341370"/>
                <a:gd name="connsiteX5079" fmla="*/ 4864418 w 6322694"/>
                <a:gd name="connsiteY5079" fmla="*/ 1339215 h 3341370"/>
                <a:gd name="connsiteX5080" fmla="*/ 4845368 w 6322694"/>
                <a:gd name="connsiteY5080" fmla="*/ 1320165 h 3341370"/>
                <a:gd name="connsiteX5081" fmla="*/ 4845368 w 6322694"/>
                <a:gd name="connsiteY5081" fmla="*/ 1320165 h 3341370"/>
                <a:gd name="connsiteX5082" fmla="*/ 4826318 w 6322694"/>
                <a:gd name="connsiteY5082" fmla="*/ 1339215 h 3341370"/>
                <a:gd name="connsiteX5083" fmla="*/ 4826318 w 6322694"/>
                <a:gd name="connsiteY5083" fmla="*/ 1339215 h 3341370"/>
                <a:gd name="connsiteX5084" fmla="*/ 4845368 w 6322694"/>
                <a:gd name="connsiteY5084" fmla="*/ 1358265 h 3341370"/>
                <a:gd name="connsiteX5085" fmla="*/ 4798695 w 6322694"/>
                <a:gd name="connsiteY5085" fmla="*/ 1358265 h 3341370"/>
                <a:gd name="connsiteX5086" fmla="*/ 4798695 w 6322694"/>
                <a:gd name="connsiteY5086" fmla="*/ 1358265 h 3341370"/>
                <a:gd name="connsiteX5087" fmla="*/ 4817745 w 6322694"/>
                <a:gd name="connsiteY5087" fmla="*/ 1339215 h 3341370"/>
                <a:gd name="connsiteX5088" fmla="*/ 4817745 w 6322694"/>
                <a:gd name="connsiteY5088" fmla="*/ 1339215 h 3341370"/>
                <a:gd name="connsiteX5089" fmla="*/ 4798695 w 6322694"/>
                <a:gd name="connsiteY5089" fmla="*/ 1320165 h 3341370"/>
                <a:gd name="connsiteX5090" fmla="*/ 4798695 w 6322694"/>
                <a:gd name="connsiteY5090" fmla="*/ 1320165 h 3341370"/>
                <a:gd name="connsiteX5091" fmla="*/ 4779645 w 6322694"/>
                <a:gd name="connsiteY5091" fmla="*/ 1339215 h 3341370"/>
                <a:gd name="connsiteX5092" fmla="*/ 4779645 w 6322694"/>
                <a:gd name="connsiteY5092" fmla="*/ 1339215 h 3341370"/>
                <a:gd name="connsiteX5093" fmla="*/ 4798695 w 6322694"/>
                <a:gd name="connsiteY5093" fmla="*/ 1358265 h 3341370"/>
                <a:gd name="connsiteX5094" fmla="*/ 4845368 w 6322694"/>
                <a:gd name="connsiteY5094" fmla="*/ 1452563 h 3341370"/>
                <a:gd name="connsiteX5095" fmla="*/ 4845368 w 6322694"/>
                <a:gd name="connsiteY5095" fmla="*/ 1452563 h 3341370"/>
                <a:gd name="connsiteX5096" fmla="*/ 4864418 w 6322694"/>
                <a:gd name="connsiteY5096" fmla="*/ 1433513 h 3341370"/>
                <a:gd name="connsiteX5097" fmla="*/ 4864418 w 6322694"/>
                <a:gd name="connsiteY5097" fmla="*/ 1433513 h 3341370"/>
                <a:gd name="connsiteX5098" fmla="*/ 4845368 w 6322694"/>
                <a:gd name="connsiteY5098" fmla="*/ 1414463 h 3341370"/>
                <a:gd name="connsiteX5099" fmla="*/ 4845368 w 6322694"/>
                <a:gd name="connsiteY5099" fmla="*/ 1414463 h 3341370"/>
                <a:gd name="connsiteX5100" fmla="*/ 4826318 w 6322694"/>
                <a:gd name="connsiteY5100" fmla="*/ 1433513 h 3341370"/>
                <a:gd name="connsiteX5101" fmla="*/ 4826318 w 6322694"/>
                <a:gd name="connsiteY5101" fmla="*/ 1433513 h 3341370"/>
                <a:gd name="connsiteX5102" fmla="*/ 4845368 w 6322694"/>
                <a:gd name="connsiteY5102" fmla="*/ 1452563 h 3341370"/>
                <a:gd name="connsiteX5103" fmla="*/ 4845368 w 6322694"/>
                <a:gd name="connsiteY5103" fmla="*/ 1499235 h 3341370"/>
                <a:gd name="connsiteX5104" fmla="*/ 4845368 w 6322694"/>
                <a:gd name="connsiteY5104" fmla="*/ 1499235 h 3341370"/>
                <a:gd name="connsiteX5105" fmla="*/ 4864418 w 6322694"/>
                <a:gd name="connsiteY5105" fmla="*/ 1480185 h 3341370"/>
                <a:gd name="connsiteX5106" fmla="*/ 4864418 w 6322694"/>
                <a:gd name="connsiteY5106" fmla="*/ 1480185 h 3341370"/>
                <a:gd name="connsiteX5107" fmla="*/ 4845368 w 6322694"/>
                <a:gd name="connsiteY5107" fmla="*/ 1461135 h 3341370"/>
                <a:gd name="connsiteX5108" fmla="*/ 4845368 w 6322694"/>
                <a:gd name="connsiteY5108" fmla="*/ 1461135 h 3341370"/>
                <a:gd name="connsiteX5109" fmla="*/ 4826318 w 6322694"/>
                <a:gd name="connsiteY5109" fmla="*/ 1480185 h 3341370"/>
                <a:gd name="connsiteX5110" fmla="*/ 4826318 w 6322694"/>
                <a:gd name="connsiteY5110" fmla="*/ 1480185 h 3341370"/>
                <a:gd name="connsiteX5111" fmla="*/ 4845368 w 6322694"/>
                <a:gd name="connsiteY5111" fmla="*/ 1499235 h 3341370"/>
                <a:gd name="connsiteX5112" fmla="*/ 4845368 w 6322694"/>
                <a:gd name="connsiteY5112" fmla="*/ 1545908 h 3341370"/>
                <a:gd name="connsiteX5113" fmla="*/ 4845368 w 6322694"/>
                <a:gd name="connsiteY5113" fmla="*/ 1545908 h 3341370"/>
                <a:gd name="connsiteX5114" fmla="*/ 4864418 w 6322694"/>
                <a:gd name="connsiteY5114" fmla="*/ 1526858 h 3341370"/>
                <a:gd name="connsiteX5115" fmla="*/ 4864418 w 6322694"/>
                <a:gd name="connsiteY5115" fmla="*/ 1526858 h 3341370"/>
                <a:gd name="connsiteX5116" fmla="*/ 4845368 w 6322694"/>
                <a:gd name="connsiteY5116" fmla="*/ 1507808 h 3341370"/>
                <a:gd name="connsiteX5117" fmla="*/ 4845368 w 6322694"/>
                <a:gd name="connsiteY5117" fmla="*/ 1507808 h 3341370"/>
                <a:gd name="connsiteX5118" fmla="*/ 4826318 w 6322694"/>
                <a:gd name="connsiteY5118" fmla="*/ 1526858 h 3341370"/>
                <a:gd name="connsiteX5119" fmla="*/ 4826318 w 6322694"/>
                <a:gd name="connsiteY5119" fmla="*/ 1526858 h 3341370"/>
                <a:gd name="connsiteX5120" fmla="*/ 4845368 w 6322694"/>
                <a:gd name="connsiteY5120" fmla="*/ 1545908 h 3341370"/>
                <a:gd name="connsiteX5121" fmla="*/ 4845368 w 6322694"/>
                <a:gd name="connsiteY5121" fmla="*/ 1594485 h 3341370"/>
                <a:gd name="connsiteX5122" fmla="*/ 4845368 w 6322694"/>
                <a:gd name="connsiteY5122" fmla="*/ 1594485 h 3341370"/>
                <a:gd name="connsiteX5123" fmla="*/ 4864418 w 6322694"/>
                <a:gd name="connsiteY5123" fmla="*/ 1575435 h 3341370"/>
                <a:gd name="connsiteX5124" fmla="*/ 4864418 w 6322694"/>
                <a:gd name="connsiteY5124" fmla="*/ 1575435 h 3341370"/>
                <a:gd name="connsiteX5125" fmla="*/ 4845368 w 6322694"/>
                <a:gd name="connsiteY5125" fmla="*/ 1556385 h 3341370"/>
                <a:gd name="connsiteX5126" fmla="*/ 4845368 w 6322694"/>
                <a:gd name="connsiteY5126" fmla="*/ 1556385 h 3341370"/>
                <a:gd name="connsiteX5127" fmla="*/ 4826318 w 6322694"/>
                <a:gd name="connsiteY5127" fmla="*/ 1575435 h 3341370"/>
                <a:gd name="connsiteX5128" fmla="*/ 4826318 w 6322694"/>
                <a:gd name="connsiteY5128" fmla="*/ 1575435 h 3341370"/>
                <a:gd name="connsiteX5129" fmla="*/ 4845368 w 6322694"/>
                <a:gd name="connsiteY5129" fmla="*/ 1594485 h 3341370"/>
                <a:gd name="connsiteX5130" fmla="*/ 4751070 w 6322694"/>
                <a:gd name="connsiteY5130" fmla="*/ 1358265 h 3341370"/>
                <a:gd name="connsiteX5131" fmla="*/ 4751070 w 6322694"/>
                <a:gd name="connsiteY5131" fmla="*/ 1358265 h 3341370"/>
                <a:gd name="connsiteX5132" fmla="*/ 4770120 w 6322694"/>
                <a:gd name="connsiteY5132" fmla="*/ 1339215 h 3341370"/>
                <a:gd name="connsiteX5133" fmla="*/ 4770120 w 6322694"/>
                <a:gd name="connsiteY5133" fmla="*/ 1339215 h 3341370"/>
                <a:gd name="connsiteX5134" fmla="*/ 4751070 w 6322694"/>
                <a:gd name="connsiteY5134" fmla="*/ 1320165 h 3341370"/>
                <a:gd name="connsiteX5135" fmla="*/ 4751070 w 6322694"/>
                <a:gd name="connsiteY5135" fmla="*/ 1320165 h 3341370"/>
                <a:gd name="connsiteX5136" fmla="*/ 4732020 w 6322694"/>
                <a:gd name="connsiteY5136" fmla="*/ 1339215 h 3341370"/>
                <a:gd name="connsiteX5137" fmla="*/ 4732020 w 6322694"/>
                <a:gd name="connsiteY5137" fmla="*/ 1339215 h 3341370"/>
                <a:gd name="connsiteX5138" fmla="*/ 4751070 w 6322694"/>
                <a:gd name="connsiteY5138" fmla="*/ 1358265 h 3341370"/>
                <a:gd name="connsiteX5139" fmla="*/ 5176838 w 6322694"/>
                <a:gd name="connsiteY5139" fmla="*/ 1310640 h 3341370"/>
                <a:gd name="connsiteX5140" fmla="*/ 5176838 w 6322694"/>
                <a:gd name="connsiteY5140" fmla="*/ 1310640 h 3341370"/>
                <a:gd name="connsiteX5141" fmla="*/ 5195888 w 6322694"/>
                <a:gd name="connsiteY5141" fmla="*/ 1291590 h 3341370"/>
                <a:gd name="connsiteX5142" fmla="*/ 5195888 w 6322694"/>
                <a:gd name="connsiteY5142" fmla="*/ 1291590 h 3341370"/>
                <a:gd name="connsiteX5143" fmla="*/ 5176838 w 6322694"/>
                <a:gd name="connsiteY5143" fmla="*/ 1272540 h 3341370"/>
                <a:gd name="connsiteX5144" fmla="*/ 5176838 w 6322694"/>
                <a:gd name="connsiteY5144" fmla="*/ 1272540 h 3341370"/>
                <a:gd name="connsiteX5145" fmla="*/ 5157788 w 6322694"/>
                <a:gd name="connsiteY5145" fmla="*/ 1291590 h 3341370"/>
                <a:gd name="connsiteX5146" fmla="*/ 5157788 w 6322694"/>
                <a:gd name="connsiteY5146" fmla="*/ 1291590 h 3341370"/>
                <a:gd name="connsiteX5147" fmla="*/ 5176838 w 6322694"/>
                <a:gd name="connsiteY5147" fmla="*/ 1310640 h 3341370"/>
                <a:gd name="connsiteX5148" fmla="*/ 4490085 w 6322694"/>
                <a:gd name="connsiteY5148" fmla="*/ 1598295 h 3341370"/>
                <a:gd name="connsiteX5149" fmla="*/ 4490085 w 6322694"/>
                <a:gd name="connsiteY5149" fmla="*/ 1598295 h 3341370"/>
                <a:gd name="connsiteX5150" fmla="*/ 4490085 w 6322694"/>
                <a:gd name="connsiteY5150" fmla="*/ 1598295 h 3341370"/>
                <a:gd name="connsiteX5151" fmla="*/ 4490085 w 6322694"/>
                <a:gd name="connsiteY5151" fmla="*/ 1598295 h 3341370"/>
                <a:gd name="connsiteX5152" fmla="*/ 4419600 w 6322694"/>
                <a:gd name="connsiteY5152" fmla="*/ 1642110 h 3341370"/>
                <a:gd name="connsiteX5153" fmla="*/ 4419600 w 6322694"/>
                <a:gd name="connsiteY5153" fmla="*/ 1642110 h 3341370"/>
                <a:gd name="connsiteX5154" fmla="*/ 4438650 w 6322694"/>
                <a:gd name="connsiteY5154" fmla="*/ 1623060 h 3341370"/>
                <a:gd name="connsiteX5155" fmla="*/ 4438650 w 6322694"/>
                <a:gd name="connsiteY5155" fmla="*/ 1621155 h 3341370"/>
                <a:gd name="connsiteX5156" fmla="*/ 4419600 w 6322694"/>
                <a:gd name="connsiteY5156" fmla="*/ 1602105 h 3341370"/>
                <a:gd name="connsiteX5157" fmla="*/ 4419600 w 6322694"/>
                <a:gd name="connsiteY5157" fmla="*/ 1602105 h 3341370"/>
                <a:gd name="connsiteX5158" fmla="*/ 4400550 w 6322694"/>
                <a:gd name="connsiteY5158" fmla="*/ 1621155 h 3341370"/>
                <a:gd name="connsiteX5159" fmla="*/ 4400550 w 6322694"/>
                <a:gd name="connsiteY5159" fmla="*/ 1623060 h 3341370"/>
                <a:gd name="connsiteX5160" fmla="*/ 4419600 w 6322694"/>
                <a:gd name="connsiteY5160" fmla="*/ 1642110 h 3341370"/>
                <a:gd name="connsiteX5161" fmla="*/ 4372928 w 6322694"/>
                <a:gd name="connsiteY5161" fmla="*/ 1593533 h 3341370"/>
                <a:gd name="connsiteX5162" fmla="*/ 4372928 w 6322694"/>
                <a:gd name="connsiteY5162" fmla="*/ 1593533 h 3341370"/>
                <a:gd name="connsiteX5163" fmla="*/ 4391978 w 6322694"/>
                <a:gd name="connsiteY5163" fmla="*/ 1574483 h 3341370"/>
                <a:gd name="connsiteX5164" fmla="*/ 4391978 w 6322694"/>
                <a:gd name="connsiteY5164" fmla="*/ 1574483 h 3341370"/>
                <a:gd name="connsiteX5165" fmla="*/ 4372928 w 6322694"/>
                <a:gd name="connsiteY5165" fmla="*/ 1555433 h 3341370"/>
                <a:gd name="connsiteX5166" fmla="*/ 4372928 w 6322694"/>
                <a:gd name="connsiteY5166" fmla="*/ 1555433 h 3341370"/>
                <a:gd name="connsiteX5167" fmla="*/ 4353878 w 6322694"/>
                <a:gd name="connsiteY5167" fmla="*/ 1574483 h 3341370"/>
                <a:gd name="connsiteX5168" fmla="*/ 4353878 w 6322694"/>
                <a:gd name="connsiteY5168" fmla="*/ 1574483 h 3341370"/>
                <a:gd name="connsiteX5169" fmla="*/ 4372928 w 6322694"/>
                <a:gd name="connsiteY5169" fmla="*/ 1593533 h 3341370"/>
                <a:gd name="connsiteX5170" fmla="*/ 4419600 w 6322694"/>
                <a:gd name="connsiteY5170" fmla="*/ 1593533 h 3341370"/>
                <a:gd name="connsiteX5171" fmla="*/ 4419600 w 6322694"/>
                <a:gd name="connsiteY5171" fmla="*/ 1593533 h 3341370"/>
                <a:gd name="connsiteX5172" fmla="*/ 4438650 w 6322694"/>
                <a:gd name="connsiteY5172" fmla="*/ 1574483 h 3341370"/>
                <a:gd name="connsiteX5173" fmla="*/ 4438650 w 6322694"/>
                <a:gd name="connsiteY5173" fmla="*/ 1574483 h 3341370"/>
                <a:gd name="connsiteX5174" fmla="*/ 4419600 w 6322694"/>
                <a:gd name="connsiteY5174" fmla="*/ 1555433 h 3341370"/>
                <a:gd name="connsiteX5175" fmla="*/ 4419600 w 6322694"/>
                <a:gd name="connsiteY5175" fmla="*/ 1555433 h 3341370"/>
                <a:gd name="connsiteX5176" fmla="*/ 4400550 w 6322694"/>
                <a:gd name="connsiteY5176" fmla="*/ 1574483 h 3341370"/>
                <a:gd name="connsiteX5177" fmla="*/ 4400550 w 6322694"/>
                <a:gd name="connsiteY5177" fmla="*/ 1574483 h 3341370"/>
                <a:gd name="connsiteX5178" fmla="*/ 4419600 w 6322694"/>
                <a:gd name="connsiteY5178" fmla="*/ 1593533 h 3341370"/>
                <a:gd name="connsiteX5179" fmla="*/ 4278630 w 6322694"/>
                <a:gd name="connsiteY5179" fmla="*/ 1310640 h 3341370"/>
                <a:gd name="connsiteX5180" fmla="*/ 4278630 w 6322694"/>
                <a:gd name="connsiteY5180" fmla="*/ 1310640 h 3341370"/>
                <a:gd name="connsiteX5181" fmla="*/ 4297680 w 6322694"/>
                <a:gd name="connsiteY5181" fmla="*/ 1291590 h 3341370"/>
                <a:gd name="connsiteX5182" fmla="*/ 4297680 w 6322694"/>
                <a:gd name="connsiteY5182" fmla="*/ 1291590 h 3341370"/>
                <a:gd name="connsiteX5183" fmla="*/ 4278630 w 6322694"/>
                <a:gd name="connsiteY5183" fmla="*/ 1272540 h 3341370"/>
                <a:gd name="connsiteX5184" fmla="*/ 4278630 w 6322694"/>
                <a:gd name="connsiteY5184" fmla="*/ 1272540 h 3341370"/>
                <a:gd name="connsiteX5185" fmla="*/ 4259580 w 6322694"/>
                <a:gd name="connsiteY5185" fmla="*/ 1291590 h 3341370"/>
                <a:gd name="connsiteX5186" fmla="*/ 4259580 w 6322694"/>
                <a:gd name="connsiteY5186" fmla="*/ 1291590 h 3341370"/>
                <a:gd name="connsiteX5187" fmla="*/ 4278630 w 6322694"/>
                <a:gd name="connsiteY5187" fmla="*/ 1310640 h 3341370"/>
                <a:gd name="connsiteX5188" fmla="*/ 4419600 w 6322694"/>
                <a:gd name="connsiteY5188" fmla="*/ 1689735 h 3341370"/>
                <a:gd name="connsiteX5189" fmla="*/ 4419600 w 6322694"/>
                <a:gd name="connsiteY5189" fmla="*/ 1689735 h 3341370"/>
                <a:gd name="connsiteX5190" fmla="*/ 4438650 w 6322694"/>
                <a:gd name="connsiteY5190" fmla="*/ 1670685 h 3341370"/>
                <a:gd name="connsiteX5191" fmla="*/ 4438650 w 6322694"/>
                <a:gd name="connsiteY5191" fmla="*/ 1670685 h 3341370"/>
                <a:gd name="connsiteX5192" fmla="*/ 4419600 w 6322694"/>
                <a:gd name="connsiteY5192" fmla="*/ 1651635 h 3341370"/>
                <a:gd name="connsiteX5193" fmla="*/ 4419600 w 6322694"/>
                <a:gd name="connsiteY5193" fmla="*/ 1651635 h 3341370"/>
                <a:gd name="connsiteX5194" fmla="*/ 4400550 w 6322694"/>
                <a:gd name="connsiteY5194" fmla="*/ 1670685 h 3341370"/>
                <a:gd name="connsiteX5195" fmla="*/ 4400550 w 6322694"/>
                <a:gd name="connsiteY5195" fmla="*/ 1670685 h 3341370"/>
                <a:gd name="connsiteX5196" fmla="*/ 4419600 w 6322694"/>
                <a:gd name="connsiteY5196" fmla="*/ 1689735 h 3341370"/>
                <a:gd name="connsiteX5197" fmla="*/ 4467225 w 6322694"/>
                <a:gd name="connsiteY5197" fmla="*/ 1643063 h 3341370"/>
                <a:gd name="connsiteX5198" fmla="*/ 4467225 w 6322694"/>
                <a:gd name="connsiteY5198" fmla="*/ 1643063 h 3341370"/>
                <a:gd name="connsiteX5199" fmla="*/ 4486275 w 6322694"/>
                <a:gd name="connsiteY5199" fmla="*/ 1624013 h 3341370"/>
                <a:gd name="connsiteX5200" fmla="*/ 4486275 w 6322694"/>
                <a:gd name="connsiteY5200" fmla="*/ 1622108 h 3341370"/>
                <a:gd name="connsiteX5201" fmla="*/ 4467225 w 6322694"/>
                <a:gd name="connsiteY5201" fmla="*/ 1603058 h 3341370"/>
                <a:gd name="connsiteX5202" fmla="*/ 4467225 w 6322694"/>
                <a:gd name="connsiteY5202" fmla="*/ 1603058 h 3341370"/>
                <a:gd name="connsiteX5203" fmla="*/ 4448175 w 6322694"/>
                <a:gd name="connsiteY5203" fmla="*/ 1622108 h 3341370"/>
                <a:gd name="connsiteX5204" fmla="*/ 4448175 w 6322694"/>
                <a:gd name="connsiteY5204" fmla="*/ 1624013 h 3341370"/>
                <a:gd name="connsiteX5205" fmla="*/ 4467225 w 6322694"/>
                <a:gd name="connsiteY5205" fmla="*/ 1643063 h 3341370"/>
                <a:gd name="connsiteX5206" fmla="*/ 4467225 w 6322694"/>
                <a:gd name="connsiteY5206" fmla="*/ 1689735 h 3341370"/>
                <a:gd name="connsiteX5207" fmla="*/ 4467225 w 6322694"/>
                <a:gd name="connsiteY5207" fmla="*/ 1689735 h 3341370"/>
                <a:gd name="connsiteX5208" fmla="*/ 4486275 w 6322694"/>
                <a:gd name="connsiteY5208" fmla="*/ 1670685 h 3341370"/>
                <a:gd name="connsiteX5209" fmla="*/ 4486275 w 6322694"/>
                <a:gd name="connsiteY5209" fmla="*/ 1670685 h 3341370"/>
                <a:gd name="connsiteX5210" fmla="*/ 4467225 w 6322694"/>
                <a:gd name="connsiteY5210" fmla="*/ 1651635 h 3341370"/>
                <a:gd name="connsiteX5211" fmla="*/ 4467225 w 6322694"/>
                <a:gd name="connsiteY5211" fmla="*/ 1651635 h 3341370"/>
                <a:gd name="connsiteX5212" fmla="*/ 4448175 w 6322694"/>
                <a:gd name="connsiteY5212" fmla="*/ 1670685 h 3341370"/>
                <a:gd name="connsiteX5213" fmla="*/ 4448175 w 6322694"/>
                <a:gd name="connsiteY5213" fmla="*/ 1670685 h 3341370"/>
                <a:gd name="connsiteX5214" fmla="*/ 4467225 w 6322694"/>
                <a:gd name="connsiteY5214" fmla="*/ 1689735 h 3341370"/>
                <a:gd name="connsiteX5215" fmla="*/ 4419600 w 6322694"/>
                <a:gd name="connsiteY5215" fmla="*/ 1736408 h 3341370"/>
                <a:gd name="connsiteX5216" fmla="*/ 4419600 w 6322694"/>
                <a:gd name="connsiteY5216" fmla="*/ 1736408 h 3341370"/>
                <a:gd name="connsiteX5217" fmla="*/ 4438650 w 6322694"/>
                <a:gd name="connsiteY5217" fmla="*/ 1717358 h 3341370"/>
                <a:gd name="connsiteX5218" fmla="*/ 4438650 w 6322694"/>
                <a:gd name="connsiteY5218" fmla="*/ 1717358 h 3341370"/>
                <a:gd name="connsiteX5219" fmla="*/ 4419600 w 6322694"/>
                <a:gd name="connsiteY5219" fmla="*/ 1698308 h 3341370"/>
                <a:gd name="connsiteX5220" fmla="*/ 4419600 w 6322694"/>
                <a:gd name="connsiteY5220" fmla="*/ 1698308 h 3341370"/>
                <a:gd name="connsiteX5221" fmla="*/ 4400550 w 6322694"/>
                <a:gd name="connsiteY5221" fmla="*/ 1717358 h 3341370"/>
                <a:gd name="connsiteX5222" fmla="*/ 4400550 w 6322694"/>
                <a:gd name="connsiteY5222" fmla="*/ 1717358 h 3341370"/>
                <a:gd name="connsiteX5223" fmla="*/ 4419600 w 6322694"/>
                <a:gd name="connsiteY5223" fmla="*/ 1736408 h 3341370"/>
                <a:gd name="connsiteX5224" fmla="*/ 4419600 w 6322694"/>
                <a:gd name="connsiteY5224" fmla="*/ 1780223 h 3341370"/>
                <a:gd name="connsiteX5225" fmla="*/ 4419600 w 6322694"/>
                <a:gd name="connsiteY5225" fmla="*/ 1780223 h 3341370"/>
                <a:gd name="connsiteX5226" fmla="*/ 4438650 w 6322694"/>
                <a:gd name="connsiteY5226" fmla="*/ 1761173 h 3341370"/>
                <a:gd name="connsiteX5227" fmla="*/ 4438650 w 6322694"/>
                <a:gd name="connsiteY5227" fmla="*/ 1761173 h 3341370"/>
                <a:gd name="connsiteX5228" fmla="*/ 4419600 w 6322694"/>
                <a:gd name="connsiteY5228" fmla="*/ 1742123 h 3341370"/>
                <a:gd name="connsiteX5229" fmla="*/ 4419600 w 6322694"/>
                <a:gd name="connsiteY5229" fmla="*/ 1742123 h 3341370"/>
                <a:gd name="connsiteX5230" fmla="*/ 4400550 w 6322694"/>
                <a:gd name="connsiteY5230" fmla="*/ 1761173 h 3341370"/>
                <a:gd name="connsiteX5231" fmla="*/ 4400550 w 6322694"/>
                <a:gd name="connsiteY5231" fmla="*/ 1761173 h 3341370"/>
                <a:gd name="connsiteX5232" fmla="*/ 4419600 w 6322694"/>
                <a:gd name="connsiteY5232" fmla="*/ 1780223 h 3341370"/>
                <a:gd name="connsiteX5233" fmla="*/ 4513898 w 6322694"/>
                <a:gd name="connsiteY5233" fmla="*/ 1780223 h 3341370"/>
                <a:gd name="connsiteX5234" fmla="*/ 4513898 w 6322694"/>
                <a:gd name="connsiteY5234" fmla="*/ 1780223 h 3341370"/>
                <a:gd name="connsiteX5235" fmla="*/ 4532948 w 6322694"/>
                <a:gd name="connsiteY5235" fmla="*/ 1761173 h 3341370"/>
                <a:gd name="connsiteX5236" fmla="*/ 4532948 w 6322694"/>
                <a:gd name="connsiteY5236" fmla="*/ 1761173 h 3341370"/>
                <a:gd name="connsiteX5237" fmla="*/ 4513898 w 6322694"/>
                <a:gd name="connsiteY5237" fmla="*/ 1742123 h 3341370"/>
                <a:gd name="connsiteX5238" fmla="*/ 4513898 w 6322694"/>
                <a:gd name="connsiteY5238" fmla="*/ 1742123 h 3341370"/>
                <a:gd name="connsiteX5239" fmla="*/ 4494848 w 6322694"/>
                <a:gd name="connsiteY5239" fmla="*/ 1761173 h 3341370"/>
                <a:gd name="connsiteX5240" fmla="*/ 4494848 w 6322694"/>
                <a:gd name="connsiteY5240" fmla="*/ 1761173 h 3341370"/>
                <a:gd name="connsiteX5241" fmla="*/ 4513898 w 6322694"/>
                <a:gd name="connsiteY5241" fmla="*/ 1780223 h 3341370"/>
                <a:gd name="connsiteX5242" fmla="*/ 4513898 w 6322694"/>
                <a:gd name="connsiteY5242" fmla="*/ 1825943 h 3341370"/>
                <a:gd name="connsiteX5243" fmla="*/ 4513898 w 6322694"/>
                <a:gd name="connsiteY5243" fmla="*/ 1825943 h 3341370"/>
                <a:gd name="connsiteX5244" fmla="*/ 4532948 w 6322694"/>
                <a:gd name="connsiteY5244" fmla="*/ 1806893 h 3341370"/>
                <a:gd name="connsiteX5245" fmla="*/ 4532948 w 6322694"/>
                <a:gd name="connsiteY5245" fmla="*/ 1806893 h 3341370"/>
                <a:gd name="connsiteX5246" fmla="*/ 4513898 w 6322694"/>
                <a:gd name="connsiteY5246" fmla="*/ 1787843 h 3341370"/>
                <a:gd name="connsiteX5247" fmla="*/ 4513898 w 6322694"/>
                <a:gd name="connsiteY5247" fmla="*/ 1787843 h 3341370"/>
                <a:gd name="connsiteX5248" fmla="*/ 4494848 w 6322694"/>
                <a:gd name="connsiteY5248" fmla="*/ 1806893 h 3341370"/>
                <a:gd name="connsiteX5249" fmla="*/ 4494848 w 6322694"/>
                <a:gd name="connsiteY5249" fmla="*/ 1806893 h 3341370"/>
                <a:gd name="connsiteX5250" fmla="*/ 4513898 w 6322694"/>
                <a:gd name="connsiteY5250" fmla="*/ 1825943 h 3341370"/>
                <a:gd name="connsiteX5251" fmla="*/ 4467225 w 6322694"/>
                <a:gd name="connsiteY5251" fmla="*/ 1736408 h 3341370"/>
                <a:gd name="connsiteX5252" fmla="*/ 4467225 w 6322694"/>
                <a:gd name="connsiteY5252" fmla="*/ 1736408 h 3341370"/>
                <a:gd name="connsiteX5253" fmla="*/ 4486275 w 6322694"/>
                <a:gd name="connsiteY5253" fmla="*/ 1717358 h 3341370"/>
                <a:gd name="connsiteX5254" fmla="*/ 4486275 w 6322694"/>
                <a:gd name="connsiteY5254" fmla="*/ 1717358 h 3341370"/>
                <a:gd name="connsiteX5255" fmla="*/ 4467225 w 6322694"/>
                <a:gd name="connsiteY5255" fmla="*/ 1698308 h 3341370"/>
                <a:gd name="connsiteX5256" fmla="*/ 4467225 w 6322694"/>
                <a:gd name="connsiteY5256" fmla="*/ 1698308 h 3341370"/>
                <a:gd name="connsiteX5257" fmla="*/ 4448175 w 6322694"/>
                <a:gd name="connsiteY5257" fmla="*/ 1717358 h 3341370"/>
                <a:gd name="connsiteX5258" fmla="*/ 4448175 w 6322694"/>
                <a:gd name="connsiteY5258" fmla="*/ 1717358 h 3341370"/>
                <a:gd name="connsiteX5259" fmla="*/ 4467225 w 6322694"/>
                <a:gd name="connsiteY5259" fmla="*/ 1736408 h 3341370"/>
                <a:gd name="connsiteX5260" fmla="*/ 4372928 w 6322694"/>
                <a:gd name="connsiteY5260" fmla="*/ 1642110 h 3341370"/>
                <a:gd name="connsiteX5261" fmla="*/ 4372928 w 6322694"/>
                <a:gd name="connsiteY5261" fmla="*/ 1642110 h 3341370"/>
                <a:gd name="connsiteX5262" fmla="*/ 4391978 w 6322694"/>
                <a:gd name="connsiteY5262" fmla="*/ 1623060 h 3341370"/>
                <a:gd name="connsiteX5263" fmla="*/ 4391978 w 6322694"/>
                <a:gd name="connsiteY5263" fmla="*/ 1621155 h 3341370"/>
                <a:gd name="connsiteX5264" fmla="*/ 4372928 w 6322694"/>
                <a:gd name="connsiteY5264" fmla="*/ 1602105 h 3341370"/>
                <a:gd name="connsiteX5265" fmla="*/ 4372928 w 6322694"/>
                <a:gd name="connsiteY5265" fmla="*/ 1602105 h 3341370"/>
                <a:gd name="connsiteX5266" fmla="*/ 4353878 w 6322694"/>
                <a:gd name="connsiteY5266" fmla="*/ 1621155 h 3341370"/>
                <a:gd name="connsiteX5267" fmla="*/ 4353878 w 6322694"/>
                <a:gd name="connsiteY5267" fmla="*/ 1623060 h 3341370"/>
                <a:gd name="connsiteX5268" fmla="*/ 4372928 w 6322694"/>
                <a:gd name="connsiteY5268" fmla="*/ 1642110 h 3341370"/>
                <a:gd name="connsiteX5269" fmla="*/ 4372928 w 6322694"/>
                <a:gd name="connsiteY5269" fmla="*/ 1688783 h 3341370"/>
                <a:gd name="connsiteX5270" fmla="*/ 4372928 w 6322694"/>
                <a:gd name="connsiteY5270" fmla="*/ 1688783 h 3341370"/>
                <a:gd name="connsiteX5271" fmla="*/ 4391978 w 6322694"/>
                <a:gd name="connsiteY5271" fmla="*/ 1669733 h 3341370"/>
                <a:gd name="connsiteX5272" fmla="*/ 4391978 w 6322694"/>
                <a:gd name="connsiteY5272" fmla="*/ 1669733 h 3341370"/>
                <a:gd name="connsiteX5273" fmla="*/ 4372928 w 6322694"/>
                <a:gd name="connsiteY5273" fmla="*/ 1650683 h 3341370"/>
                <a:gd name="connsiteX5274" fmla="*/ 4372928 w 6322694"/>
                <a:gd name="connsiteY5274" fmla="*/ 1650683 h 3341370"/>
                <a:gd name="connsiteX5275" fmla="*/ 4353878 w 6322694"/>
                <a:gd name="connsiteY5275" fmla="*/ 1669733 h 3341370"/>
                <a:gd name="connsiteX5276" fmla="*/ 4353878 w 6322694"/>
                <a:gd name="connsiteY5276" fmla="*/ 1669733 h 3341370"/>
                <a:gd name="connsiteX5277" fmla="*/ 4372928 w 6322694"/>
                <a:gd name="connsiteY5277" fmla="*/ 1688783 h 3341370"/>
                <a:gd name="connsiteX5278" fmla="*/ 5035868 w 6322694"/>
                <a:gd name="connsiteY5278" fmla="*/ 1404938 h 3341370"/>
                <a:gd name="connsiteX5279" fmla="*/ 5035868 w 6322694"/>
                <a:gd name="connsiteY5279" fmla="*/ 1404938 h 3341370"/>
                <a:gd name="connsiteX5280" fmla="*/ 5054918 w 6322694"/>
                <a:gd name="connsiteY5280" fmla="*/ 1385888 h 3341370"/>
                <a:gd name="connsiteX5281" fmla="*/ 5054918 w 6322694"/>
                <a:gd name="connsiteY5281" fmla="*/ 1385888 h 3341370"/>
                <a:gd name="connsiteX5282" fmla="*/ 5035868 w 6322694"/>
                <a:gd name="connsiteY5282" fmla="*/ 1366838 h 3341370"/>
                <a:gd name="connsiteX5283" fmla="*/ 5035868 w 6322694"/>
                <a:gd name="connsiteY5283" fmla="*/ 1366838 h 3341370"/>
                <a:gd name="connsiteX5284" fmla="*/ 5016818 w 6322694"/>
                <a:gd name="connsiteY5284" fmla="*/ 1385888 h 3341370"/>
                <a:gd name="connsiteX5285" fmla="*/ 5016818 w 6322694"/>
                <a:gd name="connsiteY5285" fmla="*/ 1385888 h 3341370"/>
                <a:gd name="connsiteX5286" fmla="*/ 5035868 w 6322694"/>
                <a:gd name="connsiteY5286" fmla="*/ 1404938 h 3341370"/>
                <a:gd name="connsiteX5287" fmla="*/ 5035868 w 6322694"/>
                <a:gd name="connsiteY5287" fmla="*/ 1452563 h 3341370"/>
                <a:gd name="connsiteX5288" fmla="*/ 5035868 w 6322694"/>
                <a:gd name="connsiteY5288" fmla="*/ 1452563 h 3341370"/>
                <a:gd name="connsiteX5289" fmla="*/ 5054918 w 6322694"/>
                <a:gd name="connsiteY5289" fmla="*/ 1433513 h 3341370"/>
                <a:gd name="connsiteX5290" fmla="*/ 5054918 w 6322694"/>
                <a:gd name="connsiteY5290" fmla="*/ 1433513 h 3341370"/>
                <a:gd name="connsiteX5291" fmla="*/ 5035868 w 6322694"/>
                <a:gd name="connsiteY5291" fmla="*/ 1414463 h 3341370"/>
                <a:gd name="connsiteX5292" fmla="*/ 5035868 w 6322694"/>
                <a:gd name="connsiteY5292" fmla="*/ 1414463 h 3341370"/>
                <a:gd name="connsiteX5293" fmla="*/ 5016818 w 6322694"/>
                <a:gd name="connsiteY5293" fmla="*/ 1433513 h 3341370"/>
                <a:gd name="connsiteX5294" fmla="*/ 5016818 w 6322694"/>
                <a:gd name="connsiteY5294" fmla="*/ 1433513 h 3341370"/>
                <a:gd name="connsiteX5295" fmla="*/ 5035868 w 6322694"/>
                <a:gd name="connsiteY5295" fmla="*/ 1452563 h 3341370"/>
                <a:gd name="connsiteX5296" fmla="*/ 5035868 w 6322694"/>
                <a:gd name="connsiteY5296" fmla="*/ 1358265 h 3341370"/>
                <a:gd name="connsiteX5297" fmla="*/ 5035868 w 6322694"/>
                <a:gd name="connsiteY5297" fmla="*/ 1358265 h 3341370"/>
                <a:gd name="connsiteX5298" fmla="*/ 5054918 w 6322694"/>
                <a:gd name="connsiteY5298" fmla="*/ 1339215 h 3341370"/>
                <a:gd name="connsiteX5299" fmla="*/ 5054918 w 6322694"/>
                <a:gd name="connsiteY5299" fmla="*/ 1339215 h 3341370"/>
                <a:gd name="connsiteX5300" fmla="*/ 5035868 w 6322694"/>
                <a:gd name="connsiteY5300" fmla="*/ 1320165 h 3341370"/>
                <a:gd name="connsiteX5301" fmla="*/ 5035868 w 6322694"/>
                <a:gd name="connsiteY5301" fmla="*/ 1320165 h 3341370"/>
                <a:gd name="connsiteX5302" fmla="*/ 5016818 w 6322694"/>
                <a:gd name="connsiteY5302" fmla="*/ 1339215 h 3341370"/>
                <a:gd name="connsiteX5303" fmla="*/ 5016818 w 6322694"/>
                <a:gd name="connsiteY5303" fmla="*/ 1339215 h 3341370"/>
                <a:gd name="connsiteX5304" fmla="*/ 5035868 w 6322694"/>
                <a:gd name="connsiteY5304" fmla="*/ 1358265 h 3341370"/>
                <a:gd name="connsiteX5305" fmla="*/ 5035868 w 6322694"/>
                <a:gd name="connsiteY5305" fmla="*/ 1642110 h 3341370"/>
                <a:gd name="connsiteX5306" fmla="*/ 5035868 w 6322694"/>
                <a:gd name="connsiteY5306" fmla="*/ 1642110 h 3341370"/>
                <a:gd name="connsiteX5307" fmla="*/ 5054918 w 6322694"/>
                <a:gd name="connsiteY5307" fmla="*/ 1623060 h 3341370"/>
                <a:gd name="connsiteX5308" fmla="*/ 5054918 w 6322694"/>
                <a:gd name="connsiteY5308" fmla="*/ 1621155 h 3341370"/>
                <a:gd name="connsiteX5309" fmla="*/ 5035868 w 6322694"/>
                <a:gd name="connsiteY5309" fmla="*/ 1602105 h 3341370"/>
                <a:gd name="connsiteX5310" fmla="*/ 5035868 w 6322694"/>
                <a:gd name="connsiteY5310" fmla="*/ 1602105 h 3341370"/>
                <a:gd name="connsiteX5311" fmla="*/ 5016818 w 6322694"/>
                <a:gd name="connsiteY5311" fmla="*/ 1621155 h 3341370"/>
                <a:gd name="connsiteX5312" fmla="*/ 5016818 w 6322694"/>
                <a:gd name="connsiteY5312" fmla="*/ 1623060 h 3341370"/>
                <a:gd name="connsiteX5313" fmla="*/ 5035868 w 6322694"/>
                <a:gd name="connsiteY5313" fmla="*/ 1642110 h 3341370"/>
                <a:gd name="connsiteX5314" fmla="*/ 5036820 w 6322694"/>
                <a:gd name="connsiteY5314" fmla="*/ 1594485 h 3341370"/>
                <a:gd name="connsiteX5315" fmla="*/ 5036820 w 6322694"/>
                <a:gd name="connsiteY5315" fmla="*/ 1594485 h 3341370"/>
                <a:gd name="connsiteX5316" fmla="*/ 5055870 w 6322694"/>
                <a:gd name="connsiteY5316" fmla="*/ 1575435 h 3341370"/>
                <a:gd name="connsiteX5317" fmla="*/ 5055870 w 6322694"/>
                <a:gd name="connsiteY5317" fmla="*/ 1573530 h 3341370"/>
                <a:gd name="connsiteX5318" fmla="*/ 5036820 w 6322694"/>
                <a:gd name="connsiteY5318" fmla="*/ 1554480 h 3341370"/>
                <a:gd name="connsiteX5319" fmla="*/ 5036820 w 6322694"/>
                <a:gd name="connsiteY5319" fmla="*/ 1554480 h 3341370"/>
                <a:gd name="connsiteX5320" fmla="*/ 5017770 w 6322694"/>
                <a:gd name="connsiteY5320" fmla="*/ 1573530 h 3341370"/>
                <a:gd name="connsiteX5321" fmla="*/ 5017770 w 6322694"/>
                <a:gd name="connsiteY5321" fmla="*/ 1575435 h 3341370"/>
                <a:gd name="connsiteX5322" fmla="*/ 5036820 w 6322694"/>
                <a:gd name="connsiteY5322" fmla="*/ 1594485 h 3341370"/>
                <a:gd name="connsiteX5323" fmla="*/ 5035868 w 6322694"/>
                <a:gd name="connsiteY5323" fmla="*/ 1310640 h 3341370"/>
                <a:gd name="connsiteX5324" fmla="*/ 5035868 w 6322694"/>
                <a:gd name="connsiteY5324" fmla="*/ 1310640 h 3341370"/>
                <a:gd name="connsiteX5325" fmla="*/ 5054918 w 6322694"/>
                <a:gd name="connsiteY5325" fmla="*/ 1291590 h 3341370"/>
                <a:gd name="connsiteX5326" fmla="*/ 5054918 w 6322694"/>
                <a:gd name="connsiteY5326" fmla="*/ 1291590 h 3341370"/>
                <a:gd name="connsiteX5327" fmla="*/ 5035868 w 6322694"/>
                <a:gd name="connsiteY5327" fmla="*/ 1272540 h 3341370"/>
                <a:gd name="connsiteX5328" fmla="*/ 5035868 w 6322694"/>
                <a:gd name="connsiteY5328" fmla="*/ 1272540 h 3341370"/>
                <a:gd name="connsiteX5329" fmla="*/ 5016818 w 6322694"/>
                <a:gd name="connsiteY5329" fmla="*/ 1291590 h 3341370"/>
                <a:gd name="connsiteX5330" fmla="*/ 5016818 w 6322694"/>
                <a:gd name="connsiteY5330" fmla="*/ 1291590 h 3341370"/>
                <a:gd name="connsiteX5331" fmla="*/ 5035868 w 6322694"/>
                <a:gd name="connsiteY5331" fmla="*/ 1310640 h 3341370"/>
                <a:gd name="connsiteX5332" fmla="*/ 4892993 w 6322694"/>
                <a:gd name="connsiteY5332" fmla="*/ 1167765 h 3341370"/>
                <a:gd name="connsiteX5333" fmla="*/ 4892993 w 6322694"/>
                <a:gd name="connsiteY5333" fmla="*/ 1167765 h 3341370"/>
                <a:gd name="connsiteX5334" fmla="*/ 4912043 w 6322694"/>
                <a:gd name="connsiteY5334" fmla="*/ 1148715 h 3341370"/>
                <a:gd name="connsiteX5335" fmla="*/ 4912043 w 6322694"/>
                <a:gd name="connsiteY5335" fmla="*/ 1148715 h 3341370"/>
                <a:gd name="connsiteX5336" fmla="*/ 4892993 w 6322694"/>
                <a:gd name="connsiteY5336" fmla="*/ 1129665 h 3341370"/>
                <a:gd name="connsiteX5337" fmla="*/ 4892993 w 6322694"/>
                <a:gd name="connsiteY5337" fmla="*/ 1129665 h 3341370"/>
                <a:gd name="connsiteX5338" fmla="*/ 4873943 w 6322694"/>
                <a:gd name="connsiteY5338" fmla="*/ 1148715 h 3341370"/>
                <a:gd name="connsiteX5339" fmla="*/ 4873943 w 6322694"/>
                <a:gd name="connsiteY5339" fmla="*/ 1148715 h 3341370"/>
                <a:gd name="connsiteX5340" fmla="*/ 4892993 w 6322694"/>
                <a:gd name="connsiteY5340" fmla="*/ 1167765 h 3341370"/>
                <a:gd name="connsiteX5341" fmla="*/ 5035868 w 6322694"/>
                <a:gd name="connsiteY5341" fmla="*/ 1263968 h 3341370"/>
                <a:gd name="connsiteX5342" fmla="*/ 5035868 w 6322694"/>
                <a:gd name="connsiteY5342" fmla="*/ 1263968 h 3341370"/>
                <a:gd name="connsiteX5343" fmla="*/ 5054918 w 6322694"/>
                <a:gd name="connsiteY5343" fmla="*/ 1244918 h 3341370"/>
                <a:gd name="connsiteX5344" fmla="*/ 5054918 w 6322694"/>
                <a:gd name="connsiteY5344" fmla="*/ 1243013 h 3341370"/>
                <a:gd name="connsiteX5345" fmla="*/ 5035868 w 6322694"/>
                <a:gd name="connsiteY5345" fmla="*/ 1223963 h 3341370"/>
                <a:gd name="connsiteX5346" fmla="*/ 5035868 w 6322694"/>
                <a:gd name="connsiteY5346" fmla="*/ 1223963 h 3341370"/>
                <a:gd name="connsiteX5347" fmla="*/ 5016818 w 6322694"/>
                <a:gd name="connsiteY5347" fmla="*/ 1243013 h 3341370"/>
                <a:gd name="connsiteX5348" fmla="*/ 5016818 w 6322694"/>
                <a:gd name="connsiteY5348" fmla="*/ 1244918 h 3341370"/>
                <a:gd name="connsiteX5349" fmla="*/ 5035868 w 6322694"/>
                <a:gd name="connsiteY5349" fmla="*/ 1263968 h 3341370"/>
                <a:gd name="connsiteX5350" fmla="*/ 5035868 w 6322694"/>
                <a:gd name="connsiteY5350" fmla="*/ 1689735 h 3341370"/>
                <a:gd name="connsiteX5351" fmla="*/ 5035868 w 6322694"/>
                <a:gd name="connsiteY5351" fmla="*/ 1689735 h 3341370"/>
                <a:gd name="connsiteX5352" fmla="*/ 5054918 w 6322694"/>
                <a:gd name="connsiteY5352" fmla="*/ 1670685 h 3341370"/>
                <a:gd name="connsiteX5353" fmla="*/ 5054918 w 6322694"/>
                <a:gd name="connsiteY5353" fmla="*/ 1670685 h 3341370"/>
                <a:gd name="connsiteX5354" fmla="*/ 5035868 w 6322694"/>
                <a:gd name="connsiteY5354" fmla="*/ 1651635 h 3341370"/>
                <a:gd name="connsiteX5355" fmla="*/ 5035868 w 6322694"/>
                <a:gd name="connsiteY5355" fmla="*/ 1651635 h 3341370"/>
                <a:gd name="connsiteX5356" fmla="*/ 5016818 w 6322694"/>
                <a:gd name="connsiteY5356" fmla="*/ 1670685 h 3341370"/>
                <a:gd name="connsiteX5357" fmla="*/ 5016818 w 6322694"/>
                <a:gd name="connsiteY5357" fmla="*/ 1670685 h 3341370"/>
                <a:gd name="connsiteX5358" fmla="*/ 5035868 w 6322694"/>
                <a:gd name="connsiteY5358" fmla="*/ 1689735 h 3341370"/>
                <a:gd name="connsiteX5359" fmla="*/ 4798695 w 6322694"/>
                <a:gd name="connsiteY5359" fmla="*/ 1167765 h 3341370"/>
                <a:gd name="connsiteX5360" fmla="*/ 4798695 w 6322694"/>
                <a:gd name="connsiteY5360" fmla="*/ 1167765 h 3341370"/>
                <a:gd name="connsiteX5361" fmla="*/ 4817745 w 6322694"/>
                <a:gd name="connsiteY5361" fmla="*/ 1148715 h 3341370"/>
                <a:gd name="connsiteX5362" fmla="*/ 4817745 w 6322694"/>
                <a:gd name="connsiteY5362" fmla="*/ 1148715 h 3341370"/>
                <a:gd name="connsiteX5363" fmla="*/ 4798695 w 6322694"/>
                <a:gd name="connsiteY5363" fmla="*/ 1129665 h 3341370"/>
                <a:gd name="connsiteX5364" fmla="*/ 4798695 w 6322694"/>
                <a:gd name="connsiteY5364" fmla="*/ 1129665 h 3341370"/>
                <a:gd name="connsiteX5365" fmla="*/ 4779645 w 6322694"/>
                <a:gd name="connsiteY5365" fmla="*/ 1148715 h 3341370"/>
                <a:gd name="connsiteX5366" fmla="*/ 4779645 w 6322694"/>
                <a:gd name="connsiteY5366" fmla="*/ 1148715 h 3341370"/>
                <a:gd name="connsiteX5367" fmla="*/ 4798695 w 6322694"/>
                <a:gd name="connsiteY5367" fmla="*/ 1167765 h 3341370"/>
                <a:gd name="connsiteX5368" fmla="*/ 5035868 w 6322694"/>
                <a:gd name="connsiteY5368" fmla="*/ 1215390 h 3341370"/>
                <a:gd name="connsiteX5369" fmla="*/ 5035868 w 6322694"/>
                <a:gd name="connsiteY5369" fmla="*/ 1215390 h 3341370"/>
                <a:gd name="connsiteX5370" fmla="*/ 5054918 w 6322694"/>
                <a:gd name="connsiteY5370" fmla="*/ 1196340 h 3341370"/>
                <a:gd name="connsiteX5371" fmla="*/ 5054918 w 6322694"/>
                <a:gd name="connsiteY5371" fmla="*/ 1196340 h 3341370"/>
                <a:gd name="connsiteX5372" fmla="*/ 5035868 w 6322694"/>
                <a:gd name="connsiteY5372" fmla="*/ 1177290 h 3341370"/>
                <a:gd name="connsiteX5373" fmla="*/ 5035868 w 6322694"/>
                <a:gd name="connsiteY5373" fmla="*/ 1177290 h 3341370"/>
                <a:gd name="connsiteX5374" fmla="*/ 5016818 w 6322694"/>
                <a:gd name="connsiteY5374" fmla="*/ 1196340 h 3341370"/>
                <a:gd name="connsiteX5375" fmla="*/ 5016818 w 6322694"/>
                <a:gd name="connsiteY5375" fmla="*/ 1196340 h 3341370"/>
                <a:gd name="connsiteX5376" fmla="*/ 5035868 w 6322694"/>
                <a:gd name="connsiteY5376" fmla="*/ 1215390 h 3341370"/>
                <a:gd name="connsiteX5377" fmla="*/ 5035868 w 6322694"/>
                <a:gd name="connsiteY5377" fmla="*/ 1167765 h 3341370"/>
                <a:gd name="connsiteX5378" fmla="*/ 5035868 w 6322694"/>
                <a:gd name="connsiteY5378" fmla="*/ 1167765 h 3341370"/>
                <a:gd name="connsiteX5379" fmla="*/ 5054918 w 6322694"/>
                <a:gd name="connsiteY5379" fmla="*/ 1148715 h 3341370"/>
                <a:gd name="connsiteX5380" fmla="*/ 5054918 w 6322694"/>
                <a:gd name="connsiteY5380" fmla="*/ 1148715 h 3341370"/>
                <a:gd name="connsiteX5381" fmla="*/ 5035868 w 6322694"/>
                <a:gd name="connsiteY5381" fmla="*/ 1129665 h 3341370"/>
                <a:gd name="connsiteX5382" fmla="*/ 5035868 w 6322694"/>
                <a:gd name="connsiteY5382" fmla="*/ 1129665 h 3341370"/>
                <a:gd name="connsiteX5383" fmla="*/ 5016818 w 6322694"/>
                <a:gd name="connsiteY5383" fmla="*/ 1148715 h 3341370"/>
                <a:gd name="connsiteX5384" fmla="*/ 5016818 w 6322694"/>
                <a:gd name="connsiteY5384" fmla="*/ 1148715 h 3341370"/>
                <a:gd name="connsiteX5385" fmla="*/ 5035868 w 6322694"/>
                <a:gd name="connsiteY5385" fmla="*/ 1167765 h 3341370"/>
                <a:gd name="connsiteX5386" fmla="*/ 4986338 w 6322694"/>
                <a:gd name="connsiteY5386" fmla="*/ 1167765 h 3341370"/>
                <a:gd name="connsiteX5387" fmla="*/ 4988243 w 6322694"/>
                <a:gd name="connsiteY5387" fmla="*/ 1167765 h 3341370"/>
                <a:gd name="connsiteX5388" fmla="*/ 5007293 w 6322694"/>
                <a:gd name="connsiteY5388" fmla="*/ 1148715 h 3341370"/>
                <a:gd name="connsiteX5389" fmla="*/ 5007293 w 6322694"/>
                <a:gd name="connsiteY5389" fmla="*/ 1148715 h 3341370"/>
                <a:gd name="connsiteX5390" fmla="*/ 4988243 w 6322694"/>
                <a:gd name="connsiteY5390" fmla="*/ 1129665 h 3341370"/>
                <a:gd name="connsiteX5391" fmla="*/ 4986338 w 6322694"/>
                <a:gd name="connsiteY5391" fmla="*/ 1129665 h 3341370"/>
                <a:gd name="connsiteX5392" fmla="*/ 4967288 w 6322694"/>
                <a:gd name="connsiteY5392" fmla="*/ 1148715 h 3341370"/>
                <a:gd name="connsiteX5393" fmla="*/ 4967288 w 6322694"/>
                <a:gd name="connsiteY5393" fmla="*/ 1148715 h 3341370"/>
                <a:gd name="connsiteX5394" fmla="*/ 4986338 w 6322694"/>
                <a:gd name="connsiteY5394" fmla="*/ 1167765 h 3341370"/>
                <a:gd name="connsiteX5395" fmla="*/ 4845368 w 6322694"/>
                <a:gd name="connsiteY5395" fmla="*/ 1167765 h 3341370"/>
                <a:gd name="connsiteX5396" fmla="*/ 4845368 w 6322694"/>
                <a:gd name="connsiteY5396" fmla="*/ 1167765 h 3341370"/>
                <a:gd name="connsiteX5397" fmla="*/ 4864418 w 6322694"/>
                <a:gd name="connsiteY5397" fmla="*/ 1148715 h 3341370"/>
                <a:gd name="connsiteX5398" fmla="*/ 4864418 w 6322694"/>
                <a:gd name="connsiteY5398" fmla="*/ 1148715 h 3341370"/>
                <a:gd name="connsiteX5399" fmla="*/ 4845368 w 6322694"/>
                <a:gd name="connsiteY5399" fmla="*/ 1129665 h 3341370"/>
                <a:gd name="connsiteX5400" fmla="*/ 4845368 w 6322694"/>
                <a:gd name="connsiteY5400" fmla="*/ 1129665 h 3341370"/>
                <a:gd name="connsiteX5401" fmla="*/ 4826318 w 6322694"/>
                <a:gd name="connsiteY5401" fmla="*/ 1148715 h 3341370"/>
                <a:gd name="connsiteX5402" fmla="*/ 4826318 w 6322694"/>
                <a:gd name="connsiteY5402" fmla="*/ 1148715 h 3341370"/>
                <a:gd name="connsiteX5403" fmla="*/ 4845368 w 6322694"/>
                <a:gd name="connsiteY5403" fmla="*/ 1167765 h 3341370"/>
                <a:gd name="connsiteX5404" fmla="*/ 4939665 w 6322694"/>
                <a:gd name="connsiteY5404" fmla="*/ 1167765 h 3341370"/>
                <a:gd name="connsiteX5405" fmla="*/ 4939665 w 6322694"/>
                <a:gd name="connsiteY5405" fmla="*/ 1167765 h 3341370"/>
                <a:gd name="connsiteX5406" fmla="*/ 4958715 w 6322694"/>
                <a:gd name="connsiteY5406" fmla="*/ 1148715 h 3341370"/>
                <a:gd name="connsiteX5407" fmla="*/ 4958715 w 6322694"/>
                <a:gd name="connsiteY5407" fmla="*/ 1148715 h 3341370"/>
                <a:gd name="connsiteX5408" fmla="*/ 4939665 w 6322694"/>
                <a:gd name="connsiteY5408" fmla="*/ 1129665 h 3341370"/>
                <a:gd name="connsiteX5409" fmla="*/ 4939665 w 6322694"/>
                <a:gd name="connsiteY5409" fmla="*/ 1129665 h 3341370"/>
                <a:gd name="connsiteX5410" fmla="*/ 4920615 w 6322694"/>
                <a:gd name="connsiteY5410" fmla="*/ 1148715 h 3341370"/>
                <a:gd name="connsiteX5411" fmla="*/ 4920615 w 6322694"/>
                <a:gd name="connsiteY5411" fmla="*/ 1148715 h 3341370"/>
                <a:gd name="connsiteX5412" fmla="*/ 4939665 w 6322694"/>
                <a:gd name="connsiteY5412" fmla="*/ 1167765 h 3341370"/>
                <a:gd name="connsiteX5413" fmla="*/ 4513898 w 6322694"/>
                <a:gd name="connsiteY5413" fmla="*/ 1167765 h 3341370"/>
                <a:gd name="connsiteX5414" fmla="*/ 4513898 w 6322694"/>
                <a:gd name="connsiteY5414" fmla="*/ 1167765 h 3341370"/>
                <a:gd name="connsiteX5415" fmla="*/ 4532948 w 6322694"/>
                <a:gd name="connsiteY5415" fmla="*/ 1148715 h 3341370"/>
                <a:gd name="connsiteX5416" fmla="*/ 4532948 w 6322694"/>
                <a:gd name="connsiteY5416" fmla="*/ 1148715 h 3341370"/>
                <a:gd name="connsiteX5417" fmla="*/ 4513898 w 6322694"/>
                <a:gd name="connsiteY5417" fmla="*/ 1129665 h 3341370"/>
                <a:gd name="connsiteX5418" fmla="*/ 4513898 w 6322694"/>
                <a:gd name="connsiteY5418" fmla="*/ 1129665 h 3341370"/>
                <a:gd name="connsiteX5419" fmla="*/ 4494848 w 6322694"/>
                <a:gd name="connsiteY5419" fmla="*/ 1148715 h 3341370"/>
                <a:gd name="connsiteX5420" fmla="*/ 4494848 w 6322694"/>
                <a:gd name="connsiteY5420" fmla="*/ 1148715 h 3341370"/>
                <a:gd name="connsiteX5421" fmla="*/ 4513898 w 6322694"/>
                <a:gd name="connsiteY5421" fmla="*/ 1167765 h 3341370"/>
                <a:gd name="connsiteX5422" fmla="*/ 4467225 w 6322694"/>
                <a:gd name="connsiteY5422" fmla="*/ 1167765 h 3341370"/>
                <a:gd name="connsiteX5423" fmla="*/ 4467225 w 6322694"/>
                <a:gd name="connsiteY5423" fmla="*/ 1167765 h 3341370"/>
                <a:gd name="connsiteX5424" fmla="*/ 4486275 w 6322694"/>
                <a:gd name="connsiteY5424" fmla="*/ 1148715 h 3341370"/>
                <a:gd name="connsiteX5425" fmla="*/ 4486275 w 6322694"/>
                <a:gd name="connsiteY5425" fmla="*/ 1148715 h 3341370"/>
                <a:gd name="connsiteX5426" fmla="*/ 4467225 w 6322694"/>
                <a:gd name="connsiteY5426" fmla="*/ 1129665 h 3341370"/>
                <a:gd name="connsiteX5427" fmla="*/ 4467225 w 6322694"/>
                <a:gd name="connsiteY5427" fmla="*/ 1129665 h 3341370"/>
                <a:gd name="connsiteX5428" fmla="*/ 4448175 w 6322694"/>
                <a:gd name="connsiteY5428" fmla="*/ 1148715 h 3341370"/>
                <a:gd name="connsiteX5429" fmla="*/ 4448175 w 6322694"/>
                <a:gd name="connsiteY5429" fmla="*/ 1148715 h 3341370"/>
                <a:gd name="connsiteX5430" fmla="*/ 4467225 w 6322694"/>
                <a:gd name="connsiteY5430" fmla="*/ 1167765 h 3341370"/>
                <a:gd name="connsiteX5431" fmla="*/ 4561523 w 6322694"/>
                <a:gd name="connsiteY5431" fmla="*/ 1167765 h 3341370"/>
                <a:gd name="connsiteX5432" fmla="*/ 4561523 w 6322694"/>
                <a:gd name="connsiteY5432" fmla="*/ 1167765 h 3341370"/>
                <a:gd name="connsiteX5433" fmla="*/ 4580573 w 6322694"/>
                <a:gd name="connsiteY5433" fmla="*/ 1148715 h 3341370"/>
                <a:gd name="connsiteX5434" fmla="*/ 4580573 w 6322694"/>
                <a:gd name="connsiteY5434" fmla="*/ 1148715 h 3341370"/>
                <a:gd name="connsiteX5435" fmla="*/ 4561523 w 6322694"/>
                <a:gd name="connsiteY5435" fmla="*/ 1129665 h 3341370"/>
                <a:gd name="connsiteX5436" fmla="*/ 4561523 w 6322694"/>
                <a:gd name="connsiteY5436" fmla="*/ 1129665 h 3341370"/>
                <a:gd name="connsiteX5437" fmla="*/ 4542473 w 6322694"/>
                <a:gd name="connsiteY5437" fmla="*/ 1148715 h 3341370"/>
                <a:gd name="connsiteX5438" fmla="*/ 4542473 w 6322694"/>
                <a:gd name="connsiteY5438" fmla="*/ 1148715 h 3341370"/>
                <a:gd name="connsiteX5439" fmla="*/ 4561523 w 6322694"/>
                <a:gd name="connsiteY5439" fmla="*/ 1167765 h 3341370"/>
                <a:gd name="connsiteX5440" fmla="*/ 4608195 w 6322694"/>
                <a:gd name="connsiteY5440" fmla="*/ 1167765 h 3341370"/>
                <a:gd name="connsiteX5441" fmla="*/ 4610100 w 6322694"/>
                <a:gd name="connsiteY5441" fmla="*/ 1167765 h 3341370"/>
                <a:gd name="connsiteX5442" fmla="*/ 4629150 w 6322694"/>
                <a:gd name="connsiteY5442" fmla="*/ 1148715 h 3341370"/>
                <a:gd name="connsiteX5443" fmla="*/ 4629150 w 6322694"/>
                <a:gd name="connsiteY5443" fmla="*/ 1148715 h 3341370"/>
                <a:gd name="connsiteX5444" fmla="*/ 4610100 w 6322694"/>
                <a:gd name="connsiteY5444" fmla="*/ 1129665 h 3341370"/>
                <a:gd name="connsiteX5445" fmla="*/ 4608195 w 6322694"/>
                <a:gd name="connsiteY5445" fmla="*/ 1129665 h 3341370"/>
                <a:gd name="connsiteX5446" fmla="*/ 4589145 w 6322694"/>
                <a:gd name="connsiteY5446" fmla="*/ 1148715 h 3341370"/>
                <a:gd name="connsiteX5447" fmla="*/ 4589145 w 6322694"/>
                <a:gd name="connsiteY5447" fmla="*/ 1148715 h 3341370"/>
                <a:gd name="connsiteX5448" fmla="*/ 4608195 w 6322694"/>
                <a:gd name="connsiteY5448" fmla="*/ 1167765 h 3341370"/>
                <a:gd name="connsiteX5449" fmla="*/ 4704398 w 6322694"/>
                <a:gd name="connsiteY5449" fmla="*/ 1167765 h 3341370"/>
                <a:gd name="connsiteX5450" fmla="*/ 4704398 w 6322694"/>
                <a:gd name="connsiteY5450" fmla="*/ 1167765 h 3341370"/>
                <a:gd name="connsiteX5451" fmla="*/ 4723448 w 6322694"/>
                <a:gd name="connsiteY5451" fmla="*/ 1148715 h 3341370"/>
                <a:gd name="connsiteX5452" fmla="*/ 4723448 w 6322694"/>
                <a:gd name="connsiteY5452" fmla="*/ 1148715 h 3341370"/>
                <a:gd name="connsiteX5453" fmla="*/ 4704398 w 6322694"/>
                <a:gd name="connsiteY5453" fmla="*/ 1129665 h 3341370"/>
                <a:gd name="connsiteX5454" fmla="*/ 4704398 w 6322694"/>
                <a:gd name="connsiteY5454" fmla="*/ 1129665 h 3341370"/>
                <a:gd name="connsiteX5455" fmla="*/ 4685348 w 6322694"/>
                <a:gd name="connsiteY5455" fmla="*/ 1148715 h 3341370"/>
                <a:gd name="connsiteX5456" fmla="*/ 4685348 w 6322694"/>
                <a:gd name="connsiteY5456" fmla="*/ 1148715 h 3341370"/>
                <a:gd name="connsiteX5457" fmla="*/ 4704398 w 6322694"/>
                <a:gd name="connsiteY5457" fmla="*/ 1167765 h 3341370"/>
                <a:gd name="connsiteX5458" fmla="*/ 4656773 w 6322694"/>
                <a:gd name="connsiteY5458" fmla="*/ 1167765 h 3341370"/>
                <a:gd name="connsiteX5459" fmla="*/ 4656773 w 6322694"/>
                <a:gd name="connsiteY5459" fmla="*/ 1167765 h 3341370"/>
                <a:gd name="connsiteX5460" fmla="*/ 4675823 w 6322694"/>
                <a:gd name="connsiteY5460" fmla="*/ 1148715 h 3341370"/>
                <a:gd name="connsiteX5461" fmla="*/ 4675823 w 6322694"/>
                <a:gd name="connsiteY5461" fmla="*/ 1148715 h 3341370"/>
                <a:gd name="connsiteX5462" fmla="*/ 4656773 w 6322694"/>
                <a:gd name="connsiteY5462" fmla="*/ 1129665 h 3341370"/>
                <a:gd name="connsiteX5463" fmla="*/ 4656773 w 6322694"/>
                <a:gd name="connsiteY5463" fmla="*/ 1129665 h 3341370"/>
                <a:gd name="connsiteX5464" fmla="*/ 4637723 w 6322694"/>
                <a:gd name="connsiteY5464" fmla="*/ 1148715 h 3341370"/>
                <a:gd name="connsiteX5465" fmla="*/ 4637723 w 6322694"/>
                <a:gd name="connsiteY5465" fmla="*/ 1148715 h 3341370"/>
                <a:gd name="connsiteX5466" fmla="*/ 4656773 w 6322694"/>
                <a:gd name="connsiteY5466" fmla="*/ 1167765 h 3341370"/>
                <a:gd name="connsiteX5467" fmla="*/ 4419600 w 6322694"/>
                <a:gd name="connsiteY5467" fmla="*/ 1167765 h 3341370"/>
                <a:gd name="connsiteX5468" fmla="*/ 4419600 w 6322694"/>
                <a:gd name="connsiteY5468" fmla="*/ 1167765 h 3341370"/>
                <a:gd name="connsiteX5469" fmla="*/ 4438650 w 6322694"/>
                <a:gd name="connsiteY5469" fmla="*/ 1148715 h 3341370"/>
                <a:gd name="connsiteX5470" fmla="*/ 4438650 w 6322694"/>
                <a:gd name="connsiteY5470" fmla="*/ 1148715 h 3341370"/>
                <a:gd name="connsiteX5471" fmla="*/ 4419600 w 6322694"/>
                <a:gd name="connsiteY5471" fmla="*/ 1129665 h 3341370"/>
                <a:gd name="connsiteX5472" fmla="*/ 4419600 w 6322694"/>
                <a:gd name="connsiteY5472" fmla="*/ 1129665 h 3341370"/>
                <a:gd name="connsiteX5473" fmla="*/ 4400550 w 6322694"/>
                <a:gd name="connsiteY5473" fmla="*/ 1148715 h 3341370"/>
                <a:gd name="connsiteX5474" fmla="*/ 4400550 w 6322694"/>
                <a:gd name="connsiteY5474" fmla="*/ 1148715 h 3341370"/>
                <a:gd name="connsiteX5475" fmla="*/ 4419600 w 6322694"/>
                <a:gd name="connsiteY5475" fmla="*/ 1167765 h 3341370"/>
                <a:gd name="connsiteX5476" fmla="*/ 4751070 w 6322694"/>
                <a:gd name="connsiteY5476" fmla="*/ 1167765 h 3341370"/>
                <a:gd name="connsiteX5477" fmla="*/ 4751070 w 6322694"/>
                <a:gd name="connsiteY5477" fmla="*/ 1167765 h 3341370"/>
                <a:gd name="connsiteX5478" fmla="*/ 4770120 w 6322694"/>
                <a:gd name="connsiteY5478" fmla="*/ 1148715 h 3341370"/>
                <a:gd name="connsiteX5479" fmla="*/ 4770120 w 6322694"/>
                <a:gd name="connsiteY5479" fmla="*/ 1148715 h 3341370"/>
                <a:gd name="connsiteX5480" fmla="*/ 4751070 w 6322694"/>
                <a:gd name="connsiteY5480" fmla="*/ 1129665 h 3341370"/>
                <a:gd name="connsiteX5481" fmla="*/ 4751070 w 6322694"/>
                <a:gd name="connsiteY5481" fmla="*/ 1129665 h 3341370"/>
                <a:gd name="connsiteX5482" fmla="*/ 4732020 w 6322694"/>
                <a:gd name="connsiteY5482" fmla="*/ 1148715 h 3341370"/>
                <a:gd name="connsiteX5483" fmla="*/ 4732020 w 6322694"/>
                <a:gd name="connsiteY5483" fmla="*/ 1148715 h 3341370"/>
                <a:gd name="connsiteX5484" fmla="*/ 4751070 w 6322694"/>
                <a:gd name="connsiteY5484" fmla="*/ 1167765 h 3341370"/>
                <a:gd name="connsiteX5485" fmla="*/ 4372928 w 6322694"/>
                <a:gd name="connsiteY5485" fmla="*/ 1167765 h 3341370"/>
                <a:gd name="connsiteX5486" fmla="*/ 4372928 w 6322694"/>
                <a:gd name="connsiteY5486" fmla="*/ 1167765 h 3341370"/>
                <a:gd name="connsiteX5487" fmla="*/ 4391978 w 6322694"/>
                <a:gd name="connsiteY5487" fmla="*/ 1148715 h 3341370"/>
                <a:gd name="connsiteX5488" fmla="*/ 4391978 w 6322694"/>
                <a:gd name="connsiteY5488" fmla="*/ 1148715 h 3341370"/>
                <a:gd name="connsiteX5489" fmla="*/ 4372928 w 6322694"/>
                <a:gd name="connsiteY5489" fmla="*/ 1129665 h 3341370"/>
                <a:gd name="connsiteX5490" fmla="*/ 4372928 w 6322694"/>
                <a:gd name="connsiteY5490" fmla="*/ 1129665 h 3341370"/>
                <a:gd name="connsiteX5491" fmla="*/ 4353878 w 6322694"/>
                <a:gd name="connsiteY5491" fmla="*/ 1148715 h 3341370"/>
                <a:gd name="connsiteX5492" fmla="*/ 4353878 w 6322694"/>
                <a:gd name="connsiteY5492" fmla="*/ 1148715 h 3341370"/>
                <a:gd name="connsiteX5493" fmla="*/ 4372928 w 6322694"/>
                <a:gd name="connsiteY5493" fmla="*/ 1167765 h 3341370"/>
                <a:gd name="connsiteX5494" fmla="*/ 4230053 w 6322694"/>
                <a:gd name="connsiteY5494" fmla="*/ 1167765 h 3341370"/>
                <a:gd name="connsiteX5495" fmla="*/ 4231958 w 6322694"/>
                <a:gd name="connsiteY5495" fmla="*/ 1167765 h 3341370"/>
                <a:gd name="connsiteX5496" fmla="*/ 4251008 w 6322694"/>
                <a:gd name="connsiteY5496" fmla="*/ 1148715 h 3341370"/>
                <a:gd name="connsiteX5497" fmla="*/ 4251008 w 6322694"/>
                <a:gd name="connsiteY5497" fmla="*/ 1148715 h 3341370"/>
                <a:gd name="connsiteX5498" fmla="*/ 4231958 w 6322694"/>
                <a:gd name="connsiteY5498" fmla="*/ 1129665 h 3341370"/>
                <a:gd name="connsiteX5499" fmla="*/ 4230053 w 6322694"/>
                <a:gd name="connsiteY5499" fmla="*/ 1129665 h 3341370"/>
                <a:gd name="connsiteX5500" fmla="*/ 4211003 w 6322694"/>
                <a:gd name="connsiteY5500" fmla="*/ 1148715 h 3341370"/>
                <a:gd name="connsiteX5501" fmla="*/ 4211003 w 6322694"/>
                <a:gd name="connsiteY5501" fmla="*/ 1148715 h 3341370"/>
                <a:gd name="connsiteX5502" fmla="*/ 4230053 w 6322694"/>
                <a:gd name="connsiteY5502" fmla="*/ 1167765 h 3341370"/>
                <a:gd name="connsiteX5503" fmla="*/ 4325303 w 6322694"/>
                <a:gd name="connsiteY5503" fmla="*/ 1167765 h 3341370"/>
                <a:gd name="connsiteX5504" fmla="*/ 4325303 w 6322694"/>
                <a:gd name="connsiteY5504" fmla="*/ 1167765 h 3341370"/>
                <a:gd name="connsiteX5505" fmla="*/ 4344353 w 6322694"/>
                <a:gd name="connsiteY5505" fmla="*/ 1148715 h 3341370"/>
                <a:gd name="connsiteX5506" fmla="*/ 4344353 w 6322694"/>
                <a:gd name="connsiteY5506" fmla="*/ 1148715 h 3341370"/>
                <a:gd name="connsiteX5507" fmla="*/ 4325303 w 6322694"/>
                <a:gd name="connsiteY5507" fmla="*/ 1129665 h 3341370"/>
                <a:gd name="connsiteX5508" fmla="*/ 4325303 w 6322694"/>
                <a:gd name="connsiteY5508" fmla="*/ 1129665 h 3341370"/>
                <a:gd name="connsiteX5509" fmla="*/ 4306253 w 6322694"/>
                <a:gd name="connsiteY5509" fmla="*/ 1148715 h 3341370"/>
                <a:gd name="connsiteX5510" fmla="*/ 4306253 w 6322694"/>
                <a:gd name="connsiteY5510" fmla="*/ 1148715 h 3341370"/>
                <a:gd name="connsiteX5511" fmla="*/ 4325303 w 6322694"/>
                <a:gd name="connsiteY5511" fmla="*/ 1167765 h 3341370"/>
                <a:gd name="connsiteX5512" fmla="*/ 4278630 w 6322694"/>
                <a:gd name="connsiteY5512" fmla="*/ 1167765 h 3341370"/>
                <a:gd name="connsiteX5513" fmla="*/ 4278630 w 6322694"/>
                <a:gd name="connsiteY5513" fmla="*/ 1167765 h 3341370"/>
                <a:gd name="connsiteX5514" fmla="*/ 4297680 w 6322694"/>
                <a:gd name="connsiteY5514" fmla="*/ 1148715 h 3341370"/>
                <a:gd name="connsiteX5515" fmla="*/ 4297680 w 6322694"/>
                <a:gd name="connsiteY5515" fmla="*/ 1148715 h 3341370"/>
                <a:gd name="connsiteX5516" fmla="*/ 4278630 w 6322694"/>
                <a:gd name="connsiteY5516" fmla="*/ 1129665 h 3341370"/>
                <a:gd name="connsiteX5517" fmla="*/ 4278630 w 6322694"/>
                <a:gd name="connsiteY5517" fmla="*/ 1129665 h 3341370"/>
                <a:gd name="connsiteX5518" fmla="*/ 4259580 w 6322694"/>
                <a:gd name="connsiteY5518" fmla="*/ 1148715 h 3341370"/>
                <a:gd name="connsiteX5519" fmla="*/ 4259580 w 6322694"/>
                <a:gd name="connsiteY5519" fmla="*/ 1148715 h 3341370"/>
                <a:gd name="connsiteX5520" fmla="*/ 4278630 w 6322694"/>
                <a:gd name="connsiteY5520" fmla="*/ 1167765 h 3341370"/>
                <a:gd name="connsiteX5521" fmla="*/ 4230053 w 6322694"/>
                <a:gd name="connsiteY5521" fmla="*/ 1310640 h 3341370"/>
                <a:gd name="connsiteX5522" fmla="*/ 4231958 w 6322694"/>
                <a:gd name="connsiteY5522" fmla="*/ 1310640 h 3341370"/>
                <a:gd name="connsiteX5523" fmla="*/ 4251008 w 6322694"/>
                <a:gd name="connsiteY5523" fmla="*/ 1291590 h 3341370"/>
                <a:gd name="connsiteX5524" fmla="*/ 4251008 w 6322694"/>
                <a:gd name="connsiteY5524" fmla="*/ 1291590 h 3341370"/>
                <a:gd name="connsiteX5525" fmla="*/ 4231958 w 6322694"/>
                <a:gd name="connsiteY5525" fmla="*/ 1272540 h 3341370"/>
                <a:gd name="connsiteX5526" fmla="*/ 4230053 w 6322694"/>
                <a:gd name="connsiteY5526" fmla="*/ 1272540 h 3341370"/>
                <a:gd name="connsiteX5527" fmla="*/ 4211003 w 6322694"/>
                <a:gd name="connsiteY5527" fmla="*/ 1291590 h 3341370"/>
                <a:gd name="connsiteX5528" fmla="*/ 4211003 w 6322694"/>
                <a:gd name="connsiteY5528" fmla="*/ 1291590 h 3341370"/>
                <a:gd name="connsiteX5529" fmla="*/ 4230053 w 6322694"/>
                <a:gd name="connsiteY5529" fmla="*/ 1310640 h 3341370"/>
                <a:gd name="connsiteX5530" fmla="*/ 4986338 w 6322694"/>
                <a:gd name="connsiteY5530" fmla="*/ 1689735 h 3341370"/>
                <a:gd name="connsiteX5531" fmla="*/ 4988243 w 6322694"/>
                <a:gd name="connsiteY5531" fmla="*/ 1689735 h 3341370"/>
                <a:gd name="connsiteX5532" fmla="*/ 5007293 w 6322694"/>
                <a:gd name="connsiteY5532" fmla="*/ 1670685 h 3341370"/>
                <a:gd name="connsiteX5533" fmla="*/ 5007293 w 6322694"/>
                <a:gd name="connsiteY5533" fmla="*/ 1670685 h 3341370"/>
                <a:gd name="connsiteX5534" fmla="*/ 4988243 w 6322694"/>
                <a:gd name="connsiteY5534" fmla="*/ 1651635 h 3341370"/>
                <a:gd name="connsiteX5535" fmla="*/ 4986338 w 6322694"/>
                <a:gd name="connsiteY5535" fmla="*/ 1651635 h 3341370"/>
                <a:gd name="connsiteX5536" fmla="*/ 4967288 w 6322694"/>
                <a:gd name="connsiteY5536" fmla="*/ 1670685 h 3341370"/>
                <a:gd name="connsiteX5537" fmla="*/ 4967288 w 6322694"/>
                <a:gd name="connsiteY5537" fmla="*/ 1670685 h 3341370"/>
                <a:gd name="connsiteX5538" fmla="*/ 4986338 w 6322694"/>
                <a:gd name="connsiteY5538" fmla="*/ 1689735 h 3341370"/>
                <a:gd name="connsiteX5539" fmla="*/ 5036820 w 6322694"/>
                <a:gd name="connsiteY5539" fmla="*/ 1736408 h 3341370"/>
                <a:gd name="connsiteX5540" fmla="*/ 5036820 w 6322694"/>
                <a:gd name="connsiteY5540" fmla="*/ 1736408 h 3341370"/>
                <a:gd name="connsiteX5541" fmla="*/ 5055870 w 6322694"/>
                <a:gd name="connsiteY5541" fmla="*/ 1717358 h 3341370"/>
                <a:gd name="connsiteX5542" fmla="*/ 5055870 w 6322694"/>
                <a:gd name="connsiteY5542" fmla="*/ 1717358 h 3341370"/>
                <a:gd name="connsiteX5543" fmla="*/ 5036820 w 6322694"/>
                <a:gd name="connsiteY5543" fmla="*/ 1698308 h 3341370"/>
                <a:gd name="connsiteX5544" fmla="*/ 5036820 w 6322694"/>
                <a:gd name="connsiteY5544" fmla="*/ 1698308 h 3341370"/>
                <a:gd name="connsiteX5545" fmla="*/ 5017770 w 6322694"/>
                <a:gd name="connsiteY5545" fmla="*/ 1717358 h 3341370"/>
                <a:gd name="connsiteX5546" fmla="*/ 5017770 w 6322694"/>
                <a:gd name="connsiteY5546" fmla="*/ 1717358 h 3341370"/>
                <a:gd name="connsiteX5547" fmla="*/ 5036820 w 6322694"/>
                <a:gd name="connsiteY5547" fmla="*/ 1736408 h 3341370"/>
                <a:gd name="connsiteX5548" fmla="*/ 5035868 w 6322694"/>
                <a:gd name="connsiteY5548" fmla="*/ 1782128 h 3341370"/>
                <a:gd name="connsiteX5549" fmla="*/ 5035868 w 6322694"/>
                <a:gd name="connsiteY5549" fmla="*/ 1782128 h 3341370"/>
                <a:gd name="connsiteX5550" fmla="*/ 5054918 w 6322694"/>
                <a:gd name="connsiteY5550" fmla="*/ 1763078 h 3341370"/>
                <a:gd name="connsiteX5551" fmla="*/ 5054918 w 6322694"/>
                <a:gd name="connsiteY5551" fmla="*/ 1763078 h 3341370"/>
                <a:gd name="connsiteX5552" fmla="*/ 5035868 w 6322694"/>
                <a:gd name="connsiteY5552" fmla="*/ 1744028 h 3341370"/>
                <a:gd name="connsiteX5553" fmla="*/ 5035868 w 6322694"/>
                <a:gd name="connsiteY5553" fmla="*/ 1744028 h 3341370"/>
                <a:gd name="connsiteX5554" fmla="*/ 5016818 w 6322694"/>
                <a:gd name="connsiteY5554" fmla="*/ 1763078 h 3341370"/>
                <a:gd name="connsiteX5555" fmla="*/ 5016818 w 6322694"/>
                <a:gd name="connsiteY5555" fmla="*/ 1763078 h 3341370"/>
                <a:gd name="connsiteX5556" fmla="*/ 5035868 w 6322694"/>
                <a:gd name="connsiteY5556" fmla="*/ 1782128 h 3341370"/>
                <a:gd name="connsiteX5557" fmla="*/ 5082540 w 6322694"/>
                <a:gd name="connsiteY5557" fmla="*/ 1642110 h 3341370"/>
                <a:gd name="connsiteX5558" fmla="*/ 5082540 w 6322694"/>
                <a:gd name="connsiteY5558" fmla="*/ 1642110 h 3341370"/>
                <a:gd name="connsiteX5559" fmla="*/ 5101590 w 6322694"/>
                <a:gd name="connsiteY5559" fmla="*/ 1623060 h 3341370"/>
                <a:gd name="connsiteX5560" fmla="*/ 5101590 w 6322694"/>
                <a:gd name="connsiteY5560" fmla="*/ 1621155 h 3341370"/>
                <a:gd name="connsiteX5561" fmla="*/ 5082540 w 6322694"/>
                <a:gd name="connsiteY5561" fmla="*/ 1602105 h 3341370"/>
                <a:gd name="connsiteX5562" fmla="*/ 5082540 w 6322694"/>
                <a:gd name="connsiteY5562" fmla="*/ 1602105 h 3341370"/>
                <a:gd name="connsiteX5563" fmla="*/ 5063490 w 6322694"/>
                <a:gd name="connsiteY5563" fmla="*/ 1621155 h 3341370"/>
                <a:gd name="connsiteX5564" fmla="*/ 5063490 w 6322694"/>
                <a:gd name="connsiteY5564" fmla="*/ 1623060 h 3341370"/>
                <a:gd name="connsiteX5565" fmla="*/ 5082540 w 6322694"/>
                <a:gd name="connsiteY5565" fmla="*/ 1642110 h 3341370"/>
                <a:gd name="connsiteX5566" fmla="*/ 5082540 w 6322694"/>
                <a:gd name="connsiteY5566" fmla="*/ 1689735 h 3341370"/>
                <a:gd name="connsiteX5567" fmla="*/ 5082540 w 6322694"/>
                <a:gd name="connsiteY5567" fmla="*/ 1689735 h 3341370"/>
                <a:gd name="connsiteX5568" fmla="*/ 5101590 w 6322694"/>
                <a:gd name="connsiteY5568" fmla="*/ 1670685 h 3341370"/>
                <a:gd name="connsiteX5569" fmla="*/ 5101590 w 6322694"/>
                <a:gd name="connsiteY5569" fmla="*/ 1670685 h 3341370"/>
                <a:gd name="connsiteX5570" fmla="*/ 5082540 w 6322694"/>
                <a:gd name="connsiteY5570" fmla="*/ 1651635 h 3341370"/>
                <a:gd name="connsiteX5571" fmla="*/ 5082540 w 6322694"/>
                <a:gd name="connsiteY5571" fmla="*/ 1651635 h 3341370"/>
                <a:gd name="connsiteX5572" fmla="*/ 5063490 w 6322694"/>
                <a:gd name="connsiteY5572" fmla="*/ 1670685 h 3341370"/>
                <a:gd name="connsiteX5573" fmla="*/ 5063490 w 6322694"/>
                <a:gd name="connsiteY5573" fmla="*/ 1670685 h 3341370"/>
                <a:gd name="connsiteX5574" fmla="*/ 5082540 w 6322694"/>
                <a:gd name="connsiteY5574" fmla="*/ 1689735 h 3341370"/>
                <a:gd name="connsiteX5575" fmla="*/ 5083493 w 6322694"/>
                <a:gd name="connsiteY5575" fmla="*/ 1736408 h 3341370"/>
                <a:gd name="connsiteX5576" fmla="*/ 5083493 w 6322694"/>
                <a:gd name="connsiteY5576" fmla="*/ 1736408 h 3341370"/>
                <a:gd name="connsiteX5577" fmla="*/ 5102543 w 6322694"/>
                <a:gd name="connsiteY5577" fmla="*/ 1717358 h 3341370"/>
                <a:gd name="connsiteX5578" fmla="*/ 5102543 w 6322694"/>
                <a:gd name="connsiteY5578" fmla="*/ 1717358 h 3341370"/>
                <a:gd name="connsiteX5579" fmla="*/ 5083493 w 6322694"/>
                <a:gd name="connsiteY5579" fmla="*/ 1698308 h 3341370"/>
                <a:gd name="connsiteX5580" fmla="*/ 5083493 w 6322694"/>
                <a:gd name="connsiteY5580" fmla="*/ 1698308 h 3341370"/>
                <a:gd name="connsiteX5581" fmla="*/ 5064443 w 6322694"/>
                <a:gd name="connsiteY5581" fmla="*/ 1717358 h 3341370"/>
                <a:gd name="connsiteX5582" fmla="*/ 5064443 w 6322694"/>
                <a:gd name="connsiteY5582" fmla="*/ 1717358 h 3341370"/>
                <a:gd name="connsiteX5583" fmla="*/ 5083493 w 6322694"/>
                <a:gd name="connsiteY5583" fmla="*/ 1736408 h 3341370"/>
                <a:gd name="connsiteX5584" fmla="*/ 4987290 w 6322694"/>
                <a:gd name="connsiteY5584" fmla="*/ 1736408 h 3341370"/>
                <a:gd name="connsiteX5585" fmla="*/ 4989195 w 6322694"/>
                <a:gd name="connsiteY5585" fmla="*/ 1736408 h 3341370"/>
                <a:gd name="connsiteX5586" fmla="*/ 5008245 w 6322694"/>
                <a:gd name="connsiteY5586" fmla="*/ 1717358 h 3341370"/>
                <a:gd name="connsiteX5587" fmla="*/ 5008245 w 6322694"/>
                <a:gd name="connsiteY5587" fmla="*/ 1717358 h 3341370"/>
                <a:gd name="connsiteX5588" fmla="*/ 4989195 w 6322694"/>
                <a:gd name="connsiteY5588" fmla="*/ 1698308 h 3341370"/>
                <a:gd name="connsiteX5589" fmla="*/ 4987290 w 6322694"/>
                <a:gd name="connsiteY5589" fmla="*/ 1698308 h 3341370"/>
                <a:gd name="connsiteX5590" fmla="*/ 4968240 w 6322694"/>
                <a:gd name="connsiteY5590" fmla="*/ 1717358 h 3341370"/>
                <a:gd name="connsiteX5591" fmla="*/ 4968240 w 6322694"/>
                <a:gd name="connsiteY5591" fmla="*/ 1717358 h 3341370"/>
                <a:gd name="connsiteX5592" fmla="*/ 4987290 w 6322694"/>
                <a:gd name="connsiteY5592" fmla="*/ 1736408 h 3341370"/>
                <a:gd name="connsiteX5593" fmla="*/ 4986338 w 6322694"/>
                <a:gd name="connsiteY5593" fmla="*/ 1452563 h 3341370"/>
                <a:gd name="connsiteX5594" fmla="*/ 4988243 w 6322694"/>
                <a:gd name="connsiteY5594" fmla="*/ 1452563 h 3341370"/>
                <a:gd name="connsiteX5595" fmla="*/ 5007293 w 6322694"/>
                <a:gd name="connsiteY5595" fmla="*/ 1433513 h 3341370"/>
                <a:gd name="connsiteX5596" fmla="*/ 5007293 w 6322694"/>
                <a:gd name="connsiteY5596" fmla="*/ 1433513 h 3341370"/>
                <a:gd name="connsiteX5597" fmla="*/ 4988243 w 6322694"/>
                <a:gd name="connsiteY5597" fmla="*/ 1414463 h 3341370"/>
                <a:gd name="connsiteX5598" fmla="*/ 4986338 w 6322694"/>
                <a:gd name="connsiteY5598" fmla="*/ 1414463 h 3341370"/>
                <a:gd name="connsiteX5599" fmla="*/ 4967288 w 6322694"/>
                <a:gd name="connsiteY5599" fmla="*/ 1433513 h 3341370"/>
                <a:gd name="connsiteX5600" fmla="*/ 4967288 w 6322694"/>
                <a:gd name="connsiteY5600" fmla="*/ 1433513 h 3341370"/>
                <a:gd name="connsiteX5601" fmla="*/ 4986338 w 6322694"/>
                <a:gd name="connsiteY5601" fmla="*/ 1452563 h 3341370"/>
                <a:gd name="connsiteX5602" fmla="*/ 4325303 w 6322694"/>
                <a:gd name="connsiteY5602" fmla="*/ 1215390 h 3341370"/>
                <a:gd name="connsiteX5603" fmla="*/ 4325303 w 6322694"/>
                <a:gd name="connsiteY5603" fmla="*/ 1215390 h 3341370"/>
                <a:gd name="connsiteX5604" fmla="*/ 4344353 w 6322694"/>
                <a:gd name="connsiteY5604" fmla="*/ 1196340 h 3341370"/>
                <a:gd name="connsiteX5605" fmla="*/ 4344353 w 6322694"/>
                <a:gd name="connsiteY5605" fmla="*/ 1196340 h 3341370"/>
                <a:gd name="connsiteX5606" fmla="*/ 4325303 w 6322694"/>
                <a:gd name="connsiteY5606" fmla="*/ 1177290 h 3341370"/>
                <a:gd name="connsiteX5607" fmla="*/ 4325303 w 6322694"/>
                <a:gd name="connsiteY5607" fmla="*/ 1177290 h 3341370"/>
                <a:gd name="connsiteX5608" fmla="*/ 4306253 w 6322694"/>
                <a:gd name="connsiteY5608" fmla="*/ 1196340 h 3341370"/>
                <a:gd name="connsiteX5609" fmla="*/ 4306253 w 6322694"/>
                <a:gd name="connsiteY5609" fmla="*/ 1196340 h 3341370"/>
                <a:gd name="connsiteX5610" fmla="*/ 4325303 w 6322694"/>
                <a:gd name="connsiteY5610" fmla="*/ 1215390 h 3341370"/>
                <a:gd name="connsiteX5611" fmla="*/ 4419600 w 6322694"/>
                <a:gd name="connsiteY5611" fmla="*/ 1215390 h 3341370"/>
                <a:gd name="connsiteX5612" fmla="*/ 4419600 w 6322694"/>
                <a:gd name="connsiteY5612" fmla="*/ 1215390 h 3341370"/>
                <a:gd name="connsiteX5613" fmla="*/ 4438650 w 6322694"/>
                <a:gd name="connsiteY5613" fmla="*/ 1196340 h 3341370"/>
                <a:gd name="connsiteX5614" fmla="*/ 4438650 w 6322694"/>
                <a:gd name="connsiteY5614" fmla="*/ 1196340 h 3341370"/>
                <a:gd name="connsiteX5615" fmla="*/ 4419600 w 6322694"/>
                <a:gd name="connsiteY5615" fmla="*/ 1177290 h 3341370"/>
                <a:gd name="connsiteX5616" fmla="*/ 4419600 w 6322694"/>
                <a:gd name="connsiteY5616" fmla="*/ 1177290 h 3341370"/>
                <a:gd name="connsiteX5617" fmla="*/ 4400550 w 6322694"/>
                <a:gd name="connsiteY5617" fmla="*/ 1196340 h 3341370"/>
                <a:gd name="connsiteX5618" fmla="*/ 4400550 w 6322694"/>
                <a:gd name="connsiteY5618" fmla="*/ 1196340 h 3341370"/>
                <a:gd name="connsiteX5619" fmla="*/ 4419600 w 6322694"/>
                <a:gd name="connsiteY5619" fmla="*/ 1215390 h 3341370"/>
                <a:gd name="connsiteX5620" fmla="*/ 4230053 w 6322694"/>
                <a:gd name="connsiteY5620" fmla="*/ 1215390 h 3341370"/>
                <a:gd name="connsiteX5621" fmla="*/ 4231958 w 6322694"/>
                <a:gd name="connsiteY5621" fmla="*/ 1215390 h 3341370"/>
                <a:gd name="connsiteX5622" fmla="*/ 4251008 w 6322694"/>
                <a:gd name="connsiteY5622" fmla="*/ 1196340 h 3341370"/>
                <a:gd name="connsiteX5623" fmla="*/ 4251008 w 6322694"/>
                <a:gd name="connsiteY5623" fmla="*/ 1196340 h 3341370"/>
                <a:gd name="connsiteX5624" fmla="*/ 4231958 w 6322694"/>
                <a:gd name="connsiteY5624" fmla="*/ 1177290 h 3341370"/>
                <a:gd name="connsiteX5625" fmla="*/ 4230053 w 6322694"/>
                <a:gd name="connsiteY5625" fmla="*/ 1177290 h 3341370"/>
                <a:gd name="connsiteX5626" fmla="*/ 4211003 w 6322694"/>
                <a:gd name="connsiteY5626" fmla="*/ 1196340 h 3341370"/>
                <a:gd name="connsiteX5627" fmla="*/ 4211003 w 6322694"/>
                <a:gd name="connsiteY5627" fmla="*/ 1196340 h 3341370"/>
                <a:gd name="connsiteX5628" fmla="*/ 4230053 w 6322694"/>
                <a:gd name="connsiteY5628" fmla="*/ 1215390 h 3341370"/>
                <a:gd name="connsiteX5629" fmla="*/ 4372928 w 6322694"/>
                <a:gd name="connsiteY5629" fmla="*/ 1215390 h 3341370"/>
                <a:gd name="connsiteX5630" fmla="*/ 4372928 w 6322694"/>
                <a:gd name="connsiteY5630" fmla="*/ 1215390 h 3341370"/>
                <a:gd name="connsiteX5631" fmla="*/ 4391978 w 6322694"/>
                <a:gd name="connsiteY5631" fmla="*/ 1196340 h 3341370"/>
                <a:gd name="connsiteX5632" fmla="*/ 4391978 w 6322694"/>
                <a:gd name="connsiteY5632" fmla="*/ 1196340 h 3341370"/>
                <a:gd name="connsiteX5633" fmla="*/ 4372928 w 6322694"/>
                <a:gd name="connsiteY5633" fmla="*/ 1177290 h 3341370"/>
                <a:gd name="connsiteX5634" fmla="*/ 4372928 w 6322694"/>
                <a:gd name="connsiteY5634" fmla="*/ 1177290 h 3341370"/>
                <a:gd name="connsiteX5635" fmla="*/ 4353878 w 6322694"/>
                <a:gd name="connsiteY5635" fmla="*/ 1196340 h 3341370"/>
                <a:gd name="connsiteX5636" fmla="*/ 4353878 w 6322694"/>
                <a:gd name="connsiteY5636" fmla="*/ 1196340 h 3341370"/>
                <a:gd name="connsiteX5637" fmla="*/ 4372928 w 6322694"/>
                <a:gd name="connsiteY5637" fmla="*/ 1215390 h 3341370"/>
                <a:gd name="connsiteX5638" fmla="*/ 4278630 w 6322694"/>
                <a:gd name="connsiteY5638" fmla="*/ 1215390 h 3341370"/>
                <a:gd name="connsiteX5639" fmla="*/ 4278630 w 6322694"/>
                <a:gd name="connsiteY5639" fmla="*/ 1215390 h 3341370"/>
                <a:gd name="connsiteX5640" fmla="*/ 4297680 w 6322694"/>
                <a:gd name="connsiteY5640" fmla="*/ 1196340 h 3341370"/>
                <a:gd name="connsiteX5641" fmla="*/ 4297680 w 6322694"/>
                <a:gd name="connsiteY5641" fmla="*/ 1196340 h 3341370"/>
                <a:gd name="connsiteX5642" fmla="*/ 4278630 w 6322694"/>
                <a:gd name="connsiteY5642" fmla="*/ 1177290 h 3341370"/>
                <a:gd name="connsiteX5643" fmla="*/ 4278630 w 6322694"/>
                <a:gd name="connsiteY5643" fmla="*/ 1177290 h 3341370"/>
                <a:gd name="connsiteX5644" fmla="*/ 4259580 w 6322694"/>
                <a:gd name="connsiteY5644" fmla="*/ 1196340 h 3341370"/>
                <a:gd name="connsiteX5645" fmla="*/ 4259580 w 6322694"/>
                <a:gd name="connsiteY5645" fmla="*/ 1196340 h 3341370"/>
                <a:gd name="connsiteX5646" fmla="*/ 4278630 w 6322694"/>
                <a:gd name="connsiteY5646" fmla="*/ 1215390 h 3341370"/>
                <a:gd name="connsiteX5647" fmla="*/ 4986338 w 6322694"/>
                <a:gd name="connsiteY5647" fmla="*/ 1404938 h 3341370"/>
                <a:gd name="connsiteX5648" fmla="*/ 4988243 w 6322694"/>
                <a:gd name="connsiteY5648" fmla="*/ 1404938 h 3341370"/>
                <a:gd name="connsiteX5649" fmla="*/ 5007293 w 6322694"/>
                <a:gd name="connsiteY5649" fmla="*/ 1385888 h 3341370"/>
                <a:gd name="connsiteX5650" fmla="*/ 5007293 w 6322694"/>
                <a:gd name="connsiteY5650" fmla="*/ 1385888 h 3341370"/>
                <a:gd name="connsiteX5651" fmla="*/ 4988243 w 6322694"/>
                <a:gd name="connsiteY5651" fmla="*/ 1366838 h 3341370"/>
                <a:gd name="connsiteX5652" fmla="*/ 4986338 w 6322694"/>
                <a:gd name="connsiteY5652" fmla="*/ 1366838 h 3341370"/>
                <a:gd name="connsiteX5653" fmla="*/ 4967288 w 6322694"/>
                <a:gd name="connsiteY5653" fmla="*/ 1385888 h 3341370"/>
                <a:gd name="connsiteX5654" fmla="*/ 4967288 w 6322694"/>
                <a:gd name="connsiteY5654" fmla="*/ 1385888 h 3341370"/>
                <a:gd name="connsiteX5655" fmla="*/ 4986338 w 6322694"/>
                <a:gd name="connsiteY5655" fmla="*/ 1404938 h 3341370"/>
                <a:gd name="connsiteX5656" fmla="*/ 4939665 w 6322694"/>
                <a:gd name="connsiteY5656" fmla="*/ 1215390 h 3341370"/>
                <a:gd name="connsiteX5657" fmla="*/ 4939665 w 6322694"/>
                <a:gd name="connsiteY5657" fmla="*/ 1215390 h 3341370"/>
                <a:gd name="connsiteX5658" fmla="*/ 4958715 w 6322694"/>
                <a:gd name="connsiteY5658" fmla="*/ 1196340 h 3341370"/>
                <a:gd name="connsiteX5659" fmla="*/ 4958715 w 6322694"/>
                <a:gd name="connsiteY5659" fmla="*/ 1196340 h 3341370"/>
                <a:gd name="connsiteX5660" fmla="*/ 4939665 w 6322694"/>
                <a:gd name="connsiteY5660" fmla="*/ 1177290 h 3341370"/>
                <a:gd name="connsiteX5661" fmla="*/ 4939665 w 6322694"/>
                <a:gd name="connsiteY5661" fmla="*/ 1177290 h 3341370"/>
                <a:gd name="connsiteX5662" fmla="*/ 4920615 w 6322694"/>
                <a:gd name="connsiteY5662" fmla="*/ 1196340 h 3341370"/>
                <a:gd name="connsiteX5663" fmla="*/ 4920615 w 6322694"/>
                <a:gd name="connsiteY5663" fmla="*/ 1196340 h 3341370"/>
                <a:gd name="connsiteX5664" fmla="*/ 4939665 w 6322694"/>
                <a:gd name="connsiteY5664" fmla="*/ 1215390 h 3341370"/>
                <a:gd name="connsiteX5665" fmla="*/ 4986338 w 6322694"/>
                <a:gd name="connsiteY5665" fmla="*/ 1215390 h 3341370"/>
                <a:gd name="connsiteX5666" fmla="*/ 4988243 w 6322694"/>
                <a:gd name="connsiteY5666" fmla="*/ 1215390 h 3341370"/>
                <a:gd name="connsiteX5667" fmla="*/ 5007293 w 6322694"/>
                <a:gd name="connsiteY5667" fmla="*/ 1196340 h 3341370"/>
                <a:gd name="connsiteX5668" fmla="*/ 5007293 w 6322694"/>
                <a:gd name="connsiteY5668" fmla="*/ 1196340 h 3341370"/>
                <a:gd name="connsiteX5669" fmla="*/ 4988243 w 6322694"/>
                <a:gd name="connsiteY5669" fmla="*/ 1177290 h 3341370"/>
                <a:gd name="connsiteX5670" fmla="*/ 4986338 w 6322694"/>
                <a:gd name="connsiteY5670" fmla="*/ 1177290 h 3341370"/>
                <a:gd name="connsiteX5671" fmla="*/ 4967288 w 6322694"/>
                <a:gd name="connsiteY5671" fmla="*/ 1196340 h 3341370"/>
                <a:gd name="connsiteX5672" fmla="*/ 4967288 w 6322694"/>
                <a:gd name="connsiteY5672" fmla="*/ 1196340 h 3341370"/>
                <a:gd name="connsiteX5673" fmla="*/ 4986338 w 6322694"/>
                <a:gd name="connsiteY5673" fmla="*/ 1215390 h 3341370"/>
                <a:gd name="connsiteX5674" fmla="*/ 4892993 w 6322694"/>
                <a:gd name="connsiteY5674" fmla="*/ 1215390 h 3341370"/>
                <a:gd name="connsiteX5675" fmla="*/ 4892993 w 6322694"/>
                <a:gd name="connsiteY5675" fmla="*/ 1215390 h 3341370"/>
                <a:gd name="connsiteX5676" fmla="*/ 4912043 w 6322694"/>
                <a:gd name="connsiteY5676" fmla="*/ 1196340 h 3341370"/>
                <a:gd name="connsiteX5677" fmla="*/ 4912043 w 6322694"/>
                <a:gd name="connsiteY5677" fmla="*/ 1196340 h 3341370"/>
                <a:gd name="connsiteX5678" fmla="*/ 4892993 w 6322694"/>
                <a:gd name="connsiteY5678" fmla="*/ 1177290 h 3341370"/>
                <a:gd name="connsiteX5679" fmla="*/ 4892993 w 6322694"/>
                <a:gd name="connsiteY5679" fmla="*/ 1177290 h 3341370"/>
                <a:gd name="connsiteX5680" fmla="*/ 4873943 w 6322694"/>
                <a:gd name="connsiteY5680" fmla="*/ 1196340 h 3341370"/>
                <a:gd name="connsiteX5681" fmla="*/ 4873943 w 6322694"/>
                <a:gd name="connsiteY5681" fmla="*/ 1196340 h 3341370"/>
                <a:gd name="connsiteX5682" fmla="*/ 4892993 w 6322694"/>
                <a:gd name="connsiteY5682" fmla="*/ 1215390 h 3341370"/>
                <a:gd name="connsiteX5683" fmla="*/ 4845368 w 6322694"/>
                <a:gd name="connsiteY5683" fmla="*/ 1215390 h 3341370"/>
                <a:gd name="connsiteX5684" fmla="*/ 4845368 w 6322694"/>
                <a:gd name="connsiteY5684" fmla="*/ 1215390 h 3341370"/>
                <a:gd name="connsiteX5685" fmla="*/ 4864418 w 6322694"/>
                <a:gd name="connsiteY5685" fmla="*/ 1196340 h 3341370"/>
                <a:gd name="connsiteX5686" fmla="*/ 4864418 w 6322694"/>
                <a:gd name="connsiteY5686" fmla="*/ 1196340 h 3341370"/>
                <a:gd name="connsiteX5687" fmla="*/ 4845368 w 6322694"/>
                <a:gd name="connsiteY5687" fmla="*/ 1177290 h 3341370"/>
                <a:gd name="connsiteX5688" fmla="*/ 4845368 w 6322694"/>
                <a:gd name="connsiteY5688" fmla="*/ 1177290 h 3341370"/>
                <a:gd name="connsiteX5689" fmla="*/ 4826318 w 6322694"/>
                <a:gd name="connsiteY5689" fmla="*/ 1196340 h 3341370"/>
                <a:gd name="connsiteX5690" fmla="*/ 4826318 w 6322694"/>
                <a:gd name="connsiteY5690" fmla="*/ 1196340 h 3341370"/>
                <a:gd name="connsiteX5691" fmla="*/ 4845368 w 6322694"/>
                <a:gd name="connsiteY5691" fmla="*/ 1215390 h 3341370"/>
                <a:gd name="connsiteX5692" fmla="*/ 4986338 w 6322694"/>
                <a:gd name="connsiteY5692" fmla="*/ 1358265 h 3341370"/>
                <a:gd name="connsiteX5693" fmla="*/ 4988243 w 6322694"/>
                <a:gd name="connsiteY5693" fmla="*/ 1358265 h 3341370"/>
                <a:gd name="connsiteX5694" fmla="*/ 5007293 w 6322694"/>
                <a:gd name="connsiteY5694" fmla="*/ 1339215 h 3341370"/>
                <a:gd name="connsiteX5695" fmla="*/ 5007293 w 6322694"/>
                <a:gd name="connsiteY5695" fmla="*/ 1339215 h 3341370"/>
                <a:gd name="connsiteX5696" fmla="*/ 4988243 w 6322694"/>
                <a:gd name="connsiteY5696" fmla="*/ 1320165 h 3341370"/>
                <a:gd name="connsiteX5697" fmla="*/ 4986338 w 6322694"/>
                <a:gd name="connsiteY5697" fmla="*/ 1320165 h 3341370"/>
                <a:gd name="connsiteX5698" fmla="*/ 4967288 w 6322694"/>
                <a:gd name="connsiteY5698" fmla="*/ 1339215 h 3341370"/>
                <a:gd name="connsiteX5699" fmla="*/ 4967288 w 6322694"/>
                <a:gd name="connsiteY5699" fmla="*/ 1339215 h 3341370"/>
                <a:gd name="connsiteX5700" fmla="*/ 4986338 w 6322694"/>
                <a:gd name="connsiteY5700" fmla="*/ 1358265 h 3341370"/>
                <a:gd name="connsiteX5701" fmla="*/ 4467225 w 6322694"/>
                <a:gd name="connsiteY5701" fmla="*/ 1215390 h 3341370"/>
                <a:gd name="connsiteX5702" fmla="*/ 4467225 w 6322694"/>
                <a:gd name="connsiteY5702" fmla="*/ 1215390 h 3341370"/>
                <a:gd name="connsiteX5703" fmla="*/ 4486275 w 6322694"/>
                <a:gd name="connsiteY5703" fmla="*/ 1196340 h 3341370"/>
                <a:gd name="connsiteX5704" fmla="*/ 4486275 w 6322694"/>
                <a:gd name="connsiteY5704" fmla="*/ 1196340 h 3341370"/>
                <a:gd name="connsiteX5705" fmla="*/ 4467225 w 6322694"/>
                <a:gd name="connsiteY5705" fmla="*/ 1177290 h 3341370"/>
                <a:gd name="connsiteX5706" fmla="*/ 4467225 w 6322694"/>
                <a:gd name="connsiteY5706" fmla="*/ 1177290 h 3341370"/>
                <a:gd name="connsiteX5707" fmla="*/ 4448175 w 6322694"/>
                <a:gd name="connsiteY5707" fmla="*/ 1196340 h 3341370"/>
                <a:gd name="connsiteX5708" fmla="*/ 4448175 w 6322694"/>
                <a:gd name="connsiteY5708" fmla="*/ 1196340 h 3341370"/>
                <a:gd name="connsiteX5709" fmla="*/ 4467225 w 6322694"/>
                <a:gd name="connsiteY5709" fmla="*/ 1215390 h 3341370"/>
                <a:gd name="connsiteX5710" fmla="*/ 4986338 w 6322694"/>
                <a:gd name="connsiteY5710" fmla="*/ 1310640 h 3341370"/>
                <a:gd name="connsiteX5711" fmla="*/ 4988243 w 6322694"/>
                <a:gd name="connsiteY5711" fmla="*/ 1310640 h 3341370"/>
                <a:gd name="connsiteX5712" fmla="*/ 5007293 w 6322694"/>
                <a:gd name="connsiteY5712" fmla="*/ 1291590 h 3341370"/>
                <a:gd name="connsiteX5713" fmla="*/ 5007293 w 6322694"/>
                <a:gd name="connsiteY5713" fmla="*/ 1291590 h 3341370"/>
                <a:gd name="connsiteX5714" fmla="*/ 4988243 w 6322694"/>
                <a:gd name="connsiteY5714" fmla="*/ 1272540 h 3341370"/>
                <a:gd name="connsiteX5715" fmla="*/ 4986338 w 6322694"/>
                <a:gd name="connsiteY5715" fmla="*/ 1272540 h 3341370"/>
                <a:gd name="connsiteX5716" fmla="*/ 4967288 w 6322694"/>
                <a:gd name="connsiteY5716" fmla="*/ 1291590 h 3341370"/>
                <a:gd name="connsiteX5717" fmla="*/ 4967288 w 6322694"/>
                <a:gd name="connsiteY5717" fmla="*/ 1291590 h 3341370"/>
                <a:gd name="connsiteX5718" fmla="*/ 4986338 w 6322694"/>
                <a:gd name="connsiteY5718" fmla="*/ 1310640 h 3341370"/>
                <a:gd name="connsiteX5719" fmla="*/ 4561523 w 6322694"/>
                <a:gd name="connsiteY5719" fmla="*/ 1215390 h 3341370"/>
                <a:gd name="connsiteX5720" fmla="*/ 4561523 w 6322694"/>
                <a:gd name="connsiteY5720" fmla="*/ 1215390 h 3341370"/>
                <a:gd name="connsiteX5721" fmla="*/ 4580573 w 6322694"/>
                <a:gd name="connsiteY5721" fmla="*/ 1196340 h 3341370"/>
                <a:gd name="connsiteX5722" fmla="*/ 4580573 w 6322694"/>
                <a:gd name="connsiteY5722" fmla="*/ 1196340 h 3341370"/>
                <a:gd name="connsiteX5723" fmla="*/ 4561523 w 6322694"/>
                <a:gd name="connsiteY5723" fmla="*/ 1177290 h 3341370"/>
                <a:gd name="connsiteX5724" fmla="*/ 4561523 w 6322694"/>
                <a:gd name="connsiteY5724" fmla="*/ 1177290 h 3341370"/>
                <a:gd name="connsiteX5725" fmla="*/ 4542473 w 6322694"/>
                <a:gd name="connsiteY5725" fmla="*/ 1196340 h 3341370"/>
                <a:gd name="connsiteX5726" fmla="*/ 4542473 w 6322694"/>
                <a:gd name="connsiteY5726" fmla="*/ 1196340 h 3341370"/>
                <a:gd name="connsiteX5727" fmla="*/ 4561523 w 6322694"/>
                <a:gd name="connsiteY5727" fmla="*/ 1215390 h 3341370"/>
                <a:gd name="connsiteX5728" fmla="*/ 4513898 w 6322694"/>
                <a:gd name="connsiteY5728" fmla="*/ 1215390 h 3341370"/>
                <a:gd name="connsiteX5729" fmla="*/ 4513898 w 6322694"/>
                <a:gd name="connsiteY5729" fmla="*/ 1215390 h 3341370"/>
                <a:gd name="connsiteX5730" fmla="*/ 4532948 w 6322694"/>
                <a:gd name="connsiteY5730" fmla="*/ 1196340 h 3341370"/>
                <a:gd name="connsiteX5731" fmla="*/ 4532948 w 6322694"/>
                <a:gd name="connsiteY5731" fmla="*/ 1196340 h 3341370"/>
                <a:gd name="connsiteX5732" fmla="*/ 4513898 w 6322694"/>
                <a:gd name="connsiteY5732" fmla="*/ 1177290 h 3341370"/>
                <a:gd name="connsiteX5733" fmla="*/ 4513898 w 6322694"/>
                <a:gd name="connsiteY5733" fmla="*/ 1177290 h 3341370"/>
                <a:gd name="connsiteX5734" fmla="*/ 4494848 w 6322694"/>
                <a:gd name="connsiteY5734" fmla="*/ 1196340 h 3341370"/>
                <a:gd name="connsiteX5735" fmla="*/ 4494848 w 6322694"/>
                <a:gd name="connsiteY5735" fmla="*/ 1196340 h 3341370"/>
                <a:gd name="connsiteX5736" fmla="*/ 4513898 w 6322694"/>
                <a:gd name="connsiteY5736" fmla="*/ 1215390 h 3341370"/>
                <a:gd name="connsiteX5737" fmla="*/ 4608195 w 6322694"/>
                <a:gd name="connsiteY5737" fmla="*/ 1215390 h 3341370"/>
                <a:gd name="connsiteX5738" fmla="*/ 4610100 w 6322694"/>
                <a:gd name="connsiteY5738" fmla="*/ 1215390 h 3341370"/>
                <a:gd name="connsiteX5739" fmla="*/ 4629150 w 6322694"/>
                <a:gd name="connsiteY5739" fmla="*/ 1196340 h 3341370"/>
                <a:gd name="connsiteX5740" fmla="*/ 4629150 w 6322694"/>
                <a:gd name="connsiteY5740" fmla="*/ 1196340 h 3341370"/>
                <a:gd name="connsiteX5741" fmla="*/ 4610100 w 6322694"/>
                <a:gd name="connsiteY5741" fmla="*/ 1177290 h 3341370"/>
                <a:gd name="connsiteX5742" fmla="*/ 4608195 w 6322694"/>
                <a:gd name="connsiteY5742" fmla="*/ 1177290 h 3341370"/>
                <a:gd name="connsiteX5743" fmla="*/ 4589145 w 6322694"/>
                <a:gd name="connsiteY5743" fmla="*/ 1196340 h 3341370"/>
                <a:gd name="connsiteX5744" fmla="*/ 4589145 w 6322694"/>
                <a:gd name="connsiteY5744" fmla="*/ 1196340 h 3341370"/>
                <a:gd name="connsiteX5745" fmla="*/ 4608195 w 6322694"/>
                <a:gd name="connsiteY5745" fmla="*/ 1215390 h 3341370"/>
                <a:gd name="connsiteX5746" fmla="*/ 4704398 w 6322694"/>
                <a:gd name="connsiteY5746" fmla="*/ 1215390 h 3341370"/>
                <a:gd name="connsiteX5747" fmla="*/ 4704398 w 6322694"/>
                <a:gd name="connsiteY5747" fmla="*/ 1215390 h 3341370"/>
                <a:gd name="connsiteX5748" fmla="*/ 4723448 w 6322694"/>
                <a:gd name="connsiteY5748" fmla="*/ 1196340 h 3341370"/>
                <a:gd name="connsiteX5749" fmla="*/ 4723448 w 6322694"/>
                <a:gd name="connsiteY5749" fmla="*/ 1196340 h 3341370"/>
                <a:gd name="connsiteX5750" fmla="*/ 4704398 w 6322694"/>
                <a:gd name="connsiteY5750" fmla="*/ 1177290 h 3341370"/>
                <a:gd name="connsiteX5751" fmla="*/ 4704398 w 6322694"/>
                <a:gd name="connsiteY5751" fmla="*/ 1177290 h 3341370"/>
                <a:gd name="connsiteX5752" fmla="*/ 4685348 w 6322694"/>
                <a:gd name="connsiteY5752" fmla="*/ 1196340 h 3341370"/>
                <a:gd name="connsiteX5753" fmla="*/ 4685348 w 6322694"/>
                <a:gd name="connsiteY5753" fmla="*/ 1196340 h 3341370"/>
                <a:gd name="connsiteX5754" fmla="*/ 4704398 w 6322694"/>
                <a:gd name="connsiteY5754" fmla="*/ 1215390 h 3341370"/>
                <a:gd name="connsiteX5755" fmla="*/ 4751070 w 6322694"/>
                <a:gd name="connsiteY5755" fmla="*/ 1215390 h 3341370"/>
                <a:gd name="connsiteX5756" fmla="*/ 4751070 w 6322694"/>
                <a:gd name="connsiteY5756" fmla="*/ 1215390 h 3341370"/>
                <a:gd name="connsiteX5757" fmla="*/ 4770120 w 6322694"/>
                <a:gd name="connsiteY5757" fmla="*/ 1196340 h 3341370"/>
                <a:gd name="connsiteX5758" fmla="*/ 4770120 w 6322694"/>
                <a:gd name="connsiteY5758" fmla="*/ 1196340 h 3341370"/>
                <a:gd name="connsiteX5759" fmla="*/ 4751070 w 6322694"/>
                <a:gd name="connsiteY5759" fmla="*/ 1177290 h 3341370"/>
                <a:gd name="connsiteX5760" fmla="*/ 4751070 w 6322694"/>
                <a:gd name="connsiteY5760" fmla="*/ 1177290 h 3341370"/>
                <a:gd name="connsiteX5761" fmla="*/ 4732020 w 6322694"/>
                <a:gd name="connsiteY5761" fmla="*/ 1196340 h 3341370"/>
                <a:gd name="connsiteX5762" fmla="*/ 4732020 w 6322694"/>
                <a:gd name="connsiteY5762" fmla="*/ 1196340 h 3341370"/>
                <a:gd name="connsiteX5763" fmla="*/ 4751070 w 6322694"/>
                <a:gd name="connsiteY5763" fmla="*/ 1215390 h 3341370"/>
                <a:gd name="connsiteX5764" fmla="*/ 4656773 w 6322694"/>
                <a:gd name="connsiteY5764" fmla="*/ 1215390 h 3341370"/>
                <a:gd name="connsiteX5765" fmla="*/ 4656773 w 6322694"/>
                <a:gd name="connsiteY5765" fmla="*/ 1215390 h 3341370"/>
                <a:gd name="connsiteX5766" fmla="*/ 4675823 w 6322694"/>
                <a:gd name="connsiteY5766" fmla="*/ 1196340 h 3341370"/>
                <a:gd name="connsiteX5767" fmla="*/ 4675823 w 6322694"/>
                <a:gd name="connsiteY5767" fmla="*/ 1196340 h 3341370"/>
                <a:gd name="connsiteX5768" fmla="*/ 4656773 w 6322694"/>
                <a:gd name="connsiteY5768" fmla="*/ 1177290 h 3341370"/>
                <a:gd name="connsiteX5769" fmla="*/ 4656773 w 6322694"/>
                <a:gd name="connsiteY5769" fmla="*/ 1177290 h 3341370"/>
                <a:gd name="connsiteX5770" fmla="*/ 4637723 w 6322694"/>
                <a:gd name="connsiteY5770" fmla="*/ 1196340 h 3341370"/>
                <a:gd name="connsiteX5771" fmla="*/ 4637723 w 6322694"/>
                <a:gd name="connsiteY5771" fmla="*/ 1196340 h 3341370"/>
                <a:gd name="connsiteX5772" fmla="*/ 4656773 w 6322694"/>
                <a:gd name="connsiteY5772" fmla="*/ 1215390 h 3341370"/>
                <a:gd name="connsiteX5773" fmla="*/ 4798695 w 6322694"/>
                <a:gd name="connsiteY5773" fmla="*/ 1215390 h 3341370"/>
                <a:gd name="connsiteX5774" fmla="*/ 4798695 w 6322694"/>
                <a:gd name="connsiteY5774" fmla="*/ 1215390 h 3341370"/>
                <a:gd name="connsiteX5775" fmla="*/ 4817745 w 6322694"/>
                <a:gd name="connsiteY5775" fmla="*/ 1196340 h 3341370"/>
                <a:gd name="connsiteX5776" fmla="*/ 4817745 w 6322694"/>
                <a:gd name="connsiteY5776" fmla="*/ 1196340 h 3341370"/>
                <a:gd name="connsiteX5777" fmla="*/ 4798695 w 6322694"/>
                <a:gd name="connsiteY5777" fmla="*/ 1177290 h 3341370"/>
                <a:gd name="connsiteX5778" fmla="*/ 4798695 w 6322694"/>
                <a:gd name="connsiteY5778" fmla="*/ 1177290 h 3341370"/>
                <a:gd name="connsiteX5779" fmla="*/ 4779645 w 6322694"/>
                <a:gd name="connsiteY5779" fmla="*/ 1196340 h 3341370"/>
                <a:gd name="connsiteX5780" fmla="*/ 4779645 w 6322694"/>
                <a:gd name="connsiteY5780" fmla="*/ 1196340 h 3341370"/>
                <a:gd name="connsiteX5781" fmla="*/ 4798695 w 6322694"/>
                <a:gd name="connsiteY5781" fmla="*/ 1215390 h 3341370"/>
                <a:gd name="connsiteX5782" fmla="*/ 4939665 w 6322694"/>
                <a:gd name="connsiteY5782" fmla="*/ 1121093 h 3341370"/>
                <a:gd name="connsiteX5783" fmla="*/ 4939665 w 6322694"/>
                <a:gd name="connsiteY5783" fmla="*/ 1121093 h 3341370"/>
                <a:gd name="connsiteX5784" fmla="*/ 4958715 w 6322694"/>
                <a:gd name="connsiteY5784" fmla="*/ 1102043 h 3341370"/>
                <a:gd name="connsiteX5785" fmla="*/ 4958715 w 6322694"/>
                <a:gd name="connsiteY5785" fmla="*/ 1102043 h 3341370"/>
                <a:gd name="connsiteX5786" fmla="*/ 4939665 w 6322694"/>
                <a:gd name="connsiteY5786" fmla="*/ 1082993 h 3341370"/>
                <a:gd name="connsiteX5787" fmla="*/ 4939665 w 6322694"/>
                <a:gd name="connsiteY5787" fmla="*/ 1082993 h 3341370"/>
                <a:gd name="connsiteX5788" fmla="*/ 4920615 w 6322694"/>
                <a:gd name="connsiteY5788" fmla="*/ 1102043 h 3341370"/>
                <a:gd name="connsiteX5789" fmla="*/ 4920615 w 6322694"/>
                <a:gd name="connsiteY5789" fmla="*/ 1102043 h 3341370"/>
                <a:gd name="connsiteX5790" fmla="*/ 4939665 w 6322694"/>
                <a:gd name="connsiteY5790" fmla="*/ 1121093 h 3341370"/>
                <a:gd name="connsiteX5791" fmla="*/ 4513898 w 6322694"/>
                <a:gd name="connsiteY5791" fmla="*/ 1073468 h 3341370"/>
                <a:gd name="connsiteX5792" fmla="*/ 4513898 w 6322694"/>
                <a:gd name="connsiteY5792" fmla="*/ 1073468 h 3341370"/>
                <a:gd name="connsiteX5793" fmla="*/ 4532948 w 6322694"/>
                <a:gd name="connsiteY5793" fmla="*/ 1054418 h 3341370"/>
                <a:gd name="connsiteX5794" fmla="*/ 4532948 w 6322694"/>
                <a:gd name="connsiteY5794" fmla="*/ 1054418 h 3341370"/>
                <a:gd name="connsiteX5795" fmla="*/ 4513898 w 6322694"/>
                <a:gd name="connsiteY5795" fmla="*/ 1035368 h 3341370"/>
                <a:gd name="connsiteX5796" fmla="*/ 4513898 w 6322694"/>
                <a:gd name="connsiteY5796" fmla="*/ 1035368 h 3341370"/>
                <a:gd name="connsiteX5797" fmla="*/ 4494848 w 6322694"/>
                <a:gd name="connsiteY5797" fmla="*/ 1054418 h 3341370"/>
                <a:gd name="connsiteX5798" fmla="*/ 4494848 w 6322694"/>
                <a:gd name="connsiteY5798" fmla="*/ 1054418 h 3341370"/>
                <a:gd name="connsiteX5799" fmla="*/ 4513898 w 6322694"/>
                <a:gd name="connsiteY5799" fmla="*/ 1073468 h 3341370"/>
                <a:gd name="connsiteX5800" fmla="*/ 4608195 w 6322694"/>
                <a:gd name="connsiteY5800" fmla="*/ 1073468 h 3341370"/>
                <a:gd name="connsiteX5801" fmla="*/ 4610100 w 6322694"/>
                <a:gd name="connsiteY5801" fmla="*/ 1073468 h 3341370"/>
                <a:gd name="connsiteX5802" fmla="*/ 4629150 w 6322694"/>
                <a:gd name="connsiteY5802" fmla="*/ 1054418 h 3341370"/>
                <a:gd name="connsiteX5803" fmla="*/ 4629150 w 6322694"/>
                <a:gd name="connsiteY5803" fmla="*/ 1054418 h 3341370"/>
                <a:gd name="connsiteX5804" fmla="*/ 4610100 w 6322694"/>
                <a:gd name="connsiteY5804" fmla="*/ 1035368 h 3341370"/>
                <a:gd name="connsiteX5805" fmla="*/ 4608195 w 6322694"/>
                <a:gd name="connsiteY5805" fmla="*/ 1035368 h 3341370"/>
                <a:gd name="connsiteX5806" fmla="*/ 4589145 w 6322694"/>
                <a:gd name="connsiteY5806" fmla="*/ 1054418 h 3341370"/>
                <a:gd name="connsiteX5807" fmla="*/ 4589145 w 6322694"/>
                <a:gd name="connsiteY5807" fmla="*/ 1054418 h 3341370"/>
                <a:gd name="connsiteX5808" fmla="*/ 4608195 w 6322694"/>
                <a:gd name="connsiteY5808" fmla="*/ 1073468 h 3341370"/>
                <a:gd name="connsiteX5809" fmla="*/ 4561523 w 6322694"/>
                <a:gd name="connsiteY5809" fmla="*/ 1073468 h 3341370"/>
                <a:gd name="connsiteX5810" fmla="*/ 4561523 w 6322694"/>
                <a:gd name="connsiteY5810" fmla="*/ 1073468 h 3341370"/>
                <a:gd name="connsiteX5811" fmla="*/ 4580573 w 6322694"/>
                <a:gd name="connsiteY5811" fmla="*/ 1054418 h 3341370"/>
                <a:gd name="connsiteX5812" fmla="*/ 4580573 w 6322694"/>
                <a:gd name="connsiteY5812" fmla="*/ 1054418 h 3341370"/>
                <a:gd name="connsiteX5813" fmla="*/ 4561523 w 6322694"/>
                <a:gd name="connsiteY5813" fmla="*/ 1035368 h 3341370"/>
                <a:gd name="connsiteX5814" fmla="*/ 4561523 w 6322694"/>
                <a:gd name="connsiteY5814" fmla="*/ 1035368 h 3341370"/>
                <a:gd name="connsiteX5815" fmla="*/ 4542473 w 6322694"/>
                <a:gd name="connsiteY5815" fmla="*/ 1054418 h 3341370"/>
                <a:gd name="connsiteX5816" fmla="*/ 4542473 w 6322694"/>
                <a:gd name="connsiteY5816" fmla="*/ 1054418 h 3341370"/>
                <a:gd name="connsiteX5817" fmla="*/ 4561523 w 6322694"/>
                <a:gd name="connsiteY5817" fmla="*/ 1073468 h 3341370"/>
                <a:gd name="connsiteX5818" fmla="*/ 4467225 w 6322694"/>
                <a:gd name="connsiteY5818" fmla="*/ 1073468 h 3341370"/>
                <a:gd name="connsiteX5819" fmla="*/ 4467225 w 6322694"/>
                <a:gd name="connsiteY5819" fmla="*/ 1073468 h 3341370"/>
                <a:gd name="connsiteX5820" fmla="*/ 4486275 w 6322694"/>
                <a:gd name="connsiteY5820" fmla="*/ 1054418 h 3341370"/>
                <a:gd name="connsiteX5821" fmla="*/ 4486275 w 6322694"/>
                <a:gd name="connsiteY5821" fmla="*/ 1054418 h 3341370"/>
                <a:gd name="connsiteX5822" fmla="*/ 4467225 w 6322694"/>
                <a:gd name="connsiteY5822" fmla="*/ 1035368 h 3341370"/>
                <a:gd name="connsiteX5823" fmla="*/ 4467225 w 6322694"/>
                <a:gd name="connsiteY5823" fmla="*/ 1035368 h 3341370"/>
                <a:gd name="connsiteX5824" fmla="*/ 4448175 w 6322694"/>
                <a:gd name="connsiteY5824" fmla="*/ 1054418 h 3341370"/>
                <a:gd name="connsiteX5825" fmla="*/ 4448175 w 6322694"/>
                <a:gd name="connsiteY5825" fmla="*/ 1054418 h 3341370"/>
                <a:gd name="connsiteX5826" fmla="*/ 4467225 w 6322694"/>
                <a:gd name="connsiteY5826" fmla="*/ 1073468 h 3341370"/>
                <a:gd name="connsiteX5827" fmla="*/ 4704398 w 6322694"/>
                <a:gd name="connsiteY5827" fmla="*/ 1073468 h 3341370"/>
                <a:gd name="connsiteX5828" fmla="*/ 4704398 w 6322694"/>
                <a:gd name="connsiteY5828" fmla="*/ 1073468 h 3341370"/>
                <a:gd name="connsiteX5829" fmla="*/ 4723448 w 6322694"/>
                <a:gd name="connsiteY5829" fmla="*/ 1054418 h 3341370"/>
                <a:gd name="connsiteX5830" fmla="*/ 4723448 w 6322694"/>
                <a:gd name="connsiteY5830" fmla="*/ 1054418 h 3341370"/>
                <a:gd name="connsiteX5831" fmla="*/ 4704398 w 6322694"/>
                <a:gd name="connsiteY5831" fmla="*/ 1035368 h 3341370"/>
                <a:gd name="connsiteX5832" fmla="*/ 4704398 w 6322694"/>
                <a:gd name="connsiteY5832" fmla="*/ 1035368 h 3341370"/>
                <a:gd name="connsiteX5833" fmla="*/ 4685348 w 6322694"/>
                <a:gd name="connsiteY5833" fmla="*/ 1054418 h 3341370"/>
                <a:gd name="connsiteX5834" fmla="*/ 4685348 w 6322694"/>
                <a:gd name="connsiteY5834" fmla="*/ 1054418 h 3341370"/>
                <a:gd name="connsiteX5835" fmla="*/ 4704398 w 6322694"/>
                <a:gd name="connsiteY5835" fmla="*/ 1073468 h 3341370"/>
                <a:gd name="connsiteX5836" fmla="*/ 4751070 w 6322694"/>
                <a:gd name="connsiteY5836" fmla="*/ 1073468 h 3341370"/>
                <a:gd name="connsiteX5837" fmla="*/ 4751070 w 6322694"/>
                <a:gd name="connsiteY5837" fmla="*/ 1073468 h 3341370"/>
                <a:gd name="connsiteX5838" fmla="*/ 4770120 w 6322694"/>
                <a:gd name="connsiteY5838" fmla="*/ 1054418 h 3341370"/>
                <a:gd name="connsiteX5839" fmla="*/ 4770120 w 6322694"/>
                <a:gd name="connsiteY5839" fmla="*/ 1054418 h 3341370"/>
                <a:gd name="connsiteX5840" fmla="*/ 4751070 w 6322694"/>
                <a:gd name="connsiteY5840" fmla="*/ 1035368 h 3341370"/>
                <a:gd name="connsiteX5841" fmla="*/ 4751070 w 6322694"/>
                <a:gd name="connsiteY5841" fmla="*/ 1035368 h 3341370"/>
                <a:gd name="connsiteX5842" fmla="*/ 4732020 w 6322694"/>
                <a:gd name="connsiteY5842" fmla="*/ 1054418 h 3341370"/>
                <a:gd name="connsiteX5843" fmla="*/ 4732020 w 6322694"/>
                <a:gd name="connsiteY5843" fmla="*/ 1054418 h 3341370"/>
                <a:gd name="connsiteX5844" fmla="*/ 4751070 w 6322694"/>
                <a:gd name="connsiteY5844" fmla="*/ 1073468 h 3341370"/>
                <a:gd name="connsiteX5845" fmla="*/ 4656773 w 6322694"/>
                <a:gd name="connsiteY5845" fmla="*/ 1073468 h 3341370"/>
                <a:gd name="connsiteX5846" fmla="*/ 4656773 w 6322694"/>
                <a:gd name="connsiteY5846" fmla="*/ 1073468 h 3341370"/>
                <a:gd name="connsiteX5847" fmla="*/ 4675823 w 6322694"/>
                <a:gd name="connsiteY5847" fmla="*/ 1054418 h 3341370"/>
                <a:gd name="connsiteX5848" fmla="*/ 4675823 w 6322694"/>
                <a:gd name="connsiteY5848" fmla="*/ 1054418 h 3341370"/>
                <a:gd name="connsiteX5849" fmla="*/ 4656773 w 6322694"/>
                <a:gd name="connsiteY5849" fmla="*/ 1035368 h 3341370"/>
                <a:gd name="connsiteX5850" fmla="*/ 4656773 w 6322694"/>
                <a:gd name="connsiteY5850" fmla="*/ 1035368 h 3341370"/>
                <a:gd name="connsiteX5851" fmla="*/ 4637723 w 6322694"/>
                <a:gd name="connsiteY5851" fmla="*/ 1054418 h 3341370"/>
                <a:gd name="connsiteX5852" fmla="*/ 4637723 w 6322694"/>
                <a:gd name="connsiteY5852" fmla="*/ 1054418 h 3341370"/>
                <a:gd name="connsiteX5853" fmla="*/ 4656773 w 6322694"/>
                <a:gd name="connsiteY5853" fmla="*/ 1073468 h 3341370"/>
                <a:gd name="connsiteX5854" fmla="*/ 4419600 w 6322694"/>
                <a:gd name="connsiteY5854" fmla="*/ 1073468 h 3341370"/>
                <a:gd name="connsiteX5855" fmla="*/ 4419600 w 6322694"/>
                <a:gd name="connsiteY5855" fmla="*/ 1073468 h 3341370"/>
                <a:gd name="connsiteX5856" fmla="*/ 4438650 w 6322694"/>
                <a:gd name="connsiteY5856" fmla="*/ 1054418 h 3341370"/>
                <a:gd name="connsiteX5857" fmla="*/ 4438650 w 6322694"/>
                <a:gd name="connsiteY5857" fmla="*/ 1054418 h 3341370"/>
                <a:gd name="connsiteX5858" fmla="*/ 4419600 w 6322694"/>
                <a:gd name="connsiteY5858" fmla="*/ 1035368 h 3341370"/>
                <a:gd name="connsiteX5859" fmla="*/ 4419600 w 6322694"/>
                <a:gd name="connsiteY5859" fmla="*/ 1035368 h 3341370"/>
                <a:gd name="connsiteX5860" fmla="*/ 4400550 w 6322694"/>
                <a:gd name="connsiteY5860" fmla="*/ 1054418 h 3341370"/>
                <a:gd name="connsiteX5861" fmla="*/ 4400550 w 6322694"/>
                <a:gd name="connsiteY5861" fmla="*/ 1054418 h 3341370"/>
                <a:gd name="connsiteX5862" fmla="*/ 4419600 w 6322694"/>
                <a:gd name="connsiteY5862" fmla="*/ 1073468 h 3341370"/>
                <a:gd name="connsiteX5863" fmla="*/ 4278630 w 6322694"/>
                <a:gd name="connsiteY5863" fmla="*/ 1073468 h 3341370"/>
                <a:gd name="connsiteX5864" fmla="*/ 4278630 w 6322694"/>
                <a:gd name="connsiteY5864" fmla="*/ 1073468 h 3341370"/>
                <a:gd name="connsiteX5865" fmla="*/ 4297680 w 6322694"/>
                <a:gd name="connsiteY5865" fmla="*/ 1054418 h 3341370"/>
                <a:gd name="connsiteX5866" fmla="*/ 4297680 w 6322694"/>
                <a:gd name="connsiteY5866" fmla="*/ 1054418 h 3341370"/>
                <a:gd name="connsiteX5867" fmla="*/ 4278630 w 6322694"/>
                <a:gd name="connsiteY5867" fmla="*/ 1035368 h 3341370"/>
                <a:gd name="connsiteX5868" fmla="*/ 4278630 w 6322694"/>
                <a:gd name="connsiteY5868" fmla="*/ 1035368 h 3341370"/>
                <a:gd name="connsiteX5869" fmla="*/ 4259580 w 6322694"/>
                <a:gd name="connsiteY5869" fmla="*/ 1054418 h 3341370"/>
                <a:gd name="connsiteX5870" fmla="*/ 4259580 w 6322694"/>
                <a:gd name="connsiteY5870" fmla="*/ 1054418 h 3341370"/>
                <a:gd name="connsiteX5871" fmla="*/ 4278630 w 6322694"/>
                <a:gd name="connsiteY5871" fmla="*/ 1073468 h 3341370"/>
                <a:gd name="connsiteX5872" fmla="*/ 4798695 w 6322694"/>
                <a:gd name="connsiteY5872" fmla="*/ 1073468 h 3341370"/>
                <a:gd name="connsiteX5873" fmla="*/ 4798695 w 6322694"/>
                <a:gd name="connsiteY5873" fmla="*/ 1073468 h 3341370"/>
                <a:gd name="connsiteX5874" fmla="*/ 4817745 w 6322694"/>
                <a:gd name="connsiteY5874" fmla="*/ 1054418 h 3341370"/>
                <a:gd name="connsiteX5875" fmla="*/ 4817745 w 6322694"/>
                <a:gd name="connsiteY5875" fmla="*/ 1054418 h 3341370"/>
                <a:gd name="connsiteX5876" fmla="*/ 4798695 w 6322694"/>
                <a:gd name="connsiteY5876" fmla="*/ 1035368 h 3341370"/>
                <a:gd name="connsiteX5877" fmla="*/ 4798695 w 6322694"/>
                <a:gd name="connsiteY5877" fmla="*/ 1035368 h 3341370"/>
                <a:gd name="connsiteX5878" fmla="*/ 4779645 w 6322694"/>
                <a:gd name="connsiteY5878" fmla="*/ 1054418 h 3341370"/>
                <a:gd name="connsiteX5879" fmla="*/ 4779645 w 6322694"/>
                <a:gd name="connsiteY5879" fmla="*/ 1054418 h 3341370"/>
                <a:gd name="connsiteX5880" fmla="*/ 4798695 w 6322694"/>
                <a:gd name="connsiteY5880" fmla="*/ 1073468 h 3341370"/>
                <a:gd name="connsiteX5881" fmla="*/ 4325303 w 6322694"/>
                <a:gd name="connsiteY5881" fmla="*/ 1073468 h 3341370"/>
                <a:gd name="connsiteX5882" fmla="*/ 4325303 w 6322694"/>
                <a:gd name="connsiteY5882" fmla="*/ 1073468 h 3341370"/>
                <a:gd name="connsiteX5883" fmla="*/ 4344353 w 6322694"/>
                <a:gd name="connsiteY5883" fmla="*/ 1054418 h 3341370"/>
                <a:gd name="connsiteX5884" fmla="*/ 4344353 w 6322694"/>
                <a:gd name="connsiteY5884" fmla="*/ 1054418 h 3341370"/>
                <a:gd name="connsiteX5885" fmla="*/ 4325303 w 6322694"/>
                <a:gd name="connsiteY5885" fmla="*/ 1035368 h 3341370"/>
                <a:gd name="connsiteX5886" fmla="*/ 4325303 w 6322694"/>
                <a:gd name="connsiteY5886" fmla="*/ 1035368 h 3341370"/>
                <a:gd name="connsiteX5887" fmla="*/ 4306253 w 6322694"/>
                <a:gd name="connsiteY5887" fmla="*/ 1054418 h 3341370"/>
                <a:gd name="connsiteX5888" fmla="*/ 4306253 w 6322694"/>
                <a:gd name="connsiteY5888" fmla="*/ 1054418 h 3341370"/>
                <a:gd name="connsiteX5889" fmla="*/ 4325303 w 6322694"/>
                <a:gd name="connsiteY5889" fmla="*/ 1073468 h 3341370"/>
                <a:gd name="connsiteX5890" fmla="*/ 4372928 w 6322694"/>
                <a:gd name="connsiteY5890" fmla="*/ 1073468 h 3341370"/>
                <a:gd name="connsiteX5891" fmla="*/ 4372928 w 6322694"/>
                <a:gd name="connsiteY5891" fmla="*/ 1073468 h 3341370"/>
                <a:gd name="connsiteX5892" fmla="*/ 4391978 w 6322694"/>
                <a:gd name="connsiteY5892" fmla="*/ 1054418 h 3341370"/>
                <a:gd name="connsiteX5893" fmla="*/ 4391978 w 6322694"/>
                <a:gd name="connsiteY5893" fmla="*/ 1054418 h 3341370"/>
                <a:gd name="connsiteX5894" fmla="*/ 4372928 w 6322694"/>
                <a:gd name="connsiteY5894" fmla="*/ 1035368 h 3341370"/>
                <a:gd name="connsiteX5895" fmla="*/ 4372928 w 6322694"/>
                <a:gd name="connsiteY5895" fmla="*/ 1035368 h 3341370"/>
                <a:gd name="connsiteX5896" fmla="*/ 4353878 w 6322694"/>
                <a:gd name="connsiteY5896" fmla="*/ 1054418 h 3341370"/>
                <a:gd name="connsiteX5897" fmla="*/ 4353878 w 6322694"/>
                <a:gd name="connsiteY5897" fmla="*/ 1054418 h 3341370"/>
                <a:gd name="connsiteX5898" fmla="*/ 4372928 w 6322694"/>
                <a:gd name="connsiteY5898" fmla="*/ 1073468 h 3341370"/>
                <a:gd name="connsiteX5899" fmla="*/ 4230053 w 6322694"/>
                <a:gd name="connsiteY5899" fmla="*/ 1073468 h 3341370"/>
                <a:gd name="connsiteX5900" fmla="*/ 4231958 w 6322694"/>
                <a:gd name="connsiteY5900" fmla="*/ 1073468 h 3341370"/>
                <a:gd name="connsiteX5901" fmla="*/ 4251008 w 6322694"/>
                <a:gd name="connsiteY5901" fmla="*/ 1054418 h 3341370"/>
                <a:gd name="connsiteX5902" fmla="*/ 4251008 w 6322694"/>
                <a:gd name="connsiteY5902" fmla="*/ 1054418 h 3341370"/>
                <a:gd name="connsiteX5903" fmla="*/ 4231958 w 6322694"/>
                <a:gd name="connsiteY5903" fmla="*/ 1035368 h 3341370"/>
                <a:gd name="connsiteX5904" fmla="*/ 4230053 w 6322694"/>
                <a:gd name="connsiteY5904" fmla="*/ 1035368 h 3341370"/>
                <a:gd name="connsiteX5905" fmla="*/ 4211003 w 6322694"/>
                <a:gd name="connsiteY5905" fmla="*/ 1054418 h 3341370"/>
                <a:gd name="connsiteX5906" fmla="*/ 4211003 w 6322694"/>
                <a:gd name="connsiteY5906" fmla="*/ 1054418 h 3341370"/>
                <a:gd name="connsiteX5907" fmla="*/ 4230053 w 6322694"/>
                <a:gd name="connsiteY5907" fmla="*/ 1073468 h 3341370"/>
                <a:gd name="connsiteX5908" fmla="*/ 4892993 w 6322694"/>
                <a:gd name="connsiteY5908" fmla="*/ 1073468 h 3341370"/>
                <a:gd name="connsiteX5909" fmla="*/ 4892993 w 6322694"/>
                <a:gd name="connsiteY5909" fmla="*/ 1073468 h 3341370"/>
                <a:gd name="connsiteX5910" fmla="*/ 4912043 w 6322694"/>
                <a:gd name="connsiteY5910" fmla="*/ 1054418 h 3341370"/>
                <a:gd name="connsiteX5911" fmla="*/ 4912043 w 6322694"/>
                <a:gd name="connsiteY5911" fmla="*/ 1054418 h 3341370"/>
                <a:gd name="connsiteX5912" fmla="*/ 4892993 w 6322694"/>
                <a:gd name="connsiteY5912" fmla="*/ 1035368 h 3341370"/>
                <a:gd name="connsiteX5913" fmla="*/ 4892993 w 6322694"/>
                <a:gd name="connsiteY5913" fmla="*/ 1035368 h 3341370"/>
                <a:gd name="connsiteX5914" fmla="*/ 4873943 w 6322694"/>
                <a:gd name="connsiteY5914" fmla="*/ 1054418 h 3341370"/>
                <a:gd name="connsiteX5915" fmla="*/ 4873943 w 6322694"/>
                <a:gd name="connsiteY5915" fmla="*/ 1054418 h 3341370"/>
                <a:gd name="connsiteX5916" fmla="*/ 4892993 w 6322694"/>
                <a:gd name="connsiteY5916" fmla="*/ 1073468 h 3341370"/>
                <a:gd name="connsiteX5917" fmla="*/ 5130165 w 6322694"/>
                <a:gd name="connsiteY5917" fmla="*/ 1215390 h 3341370"/>
                <a:gd name="connsiteX5918" fmla="*/ 5130165 w 6322694"/>
                <a:gd name="connsiteY5918" fmla="*/ 1215390 h 3341370"/>
                <a:gd name="connsiteX5919" fmla="*/ 5149215 w 6322694"/>
                <a:gd name="connsiteY5919" fmla="*/ 1196340 h 3341370"/>
                <a:gd name="connsiteX5920" fmla="*/ 5149215 w 6322694"/>
                <a:gd name="connsiteY5920" fmla="*/ 1196340 h 3341370"/>
                <a:gd name="connsiteX5921" fmla="*/ 5130165 w 6322694"/>
                <a:gd name="connsiteY5921" fmla="*/ 1177290 h 3341370"/>
                <a:gd name="connsiteX5922" fmla="*/ 5130165 w 6322694"/>
                <a:gd name="connsiteY5922" fmla="*/ 1177290 h 3341370"/>
                <a:gd name="connsiteX5923" fmla="*/ 5111115 w 6322694"/>
                <a:gd name="connsiteY5923" fmla="*/ 1196340 h 3341370"/>
                <a:gd name="connsiteX5924" fmla="*/ 5111115 w 6322694"/>
                <a:gd name="connsiteY5924" fmla="*/ 1196340 h 3341370"/>
                <a:gd name="connsiteX5925" fmla="*/ 5130165 w 6322694"/>
                <a:gd name="connsiteY5925" fmla="*/ 1215390 h 3341370"/>
                <a:gd name="connsiteX5926" fmla="*/ 5130165 w 6322694"/>
                <a:gd name="connsiteY5926" fmla="*/ 1121093 h 3341370"/>
                <a:gd name="connsiteX5927" fmla="*/ 5130165 w 6322694"/>
                <a:gd name="connsiteY5927" fmla="*/ 1121093 h 3341370"/>
                <a:gd name="connsiteX5928" fmla="*/ 5149215 w 6322694"/>
                <a:gd name="connsiteY5928" fmla="*/ 1102043 h 3341370"/>
                <a:gd name="connsiteX5929" fmla="*/ 5149215 w 6322694"/>
                <a:gd name="connsiteY5929" fmla="*/ 1102043 h 3341370"/>
                <a:gd name="connsiteX5930" fmla="*/ 5130165 w 6322694"/>
                <a:gd name="connsiteY5930" fmla="*/ 1082993 h 3341370"/>
                <a:gd name="connsiteX5931" fmla="*/ 5130165 w 6322694"/>
                <a:gd name="connsiteY5931" fmla="*/ 1082993 h 3341370"/>
                <a:gd name="connsiteX5932" fmla="*/ 5111115 w 6322694"/>
                <a:gd name="connsiteY5932" fmla="*/ 1102043 h 3341370"/>
                <a:gd name="connsiteX5933" fmla="*/ 5111115 w 6322694"/>
                <a:gd name="connsiteY5933" fmla="*/ 1102043 h 3341370"/>
                <a:gd name="connsiteX5934" fmla="*/ 5130165 w 6322694"/>
                <a:gd name="connsiteY5934" fmla="*/ 1121093 h 3341370"/>
                <a:gd name="connsiteX5935" fmla="*/ 5130165 w 6322694"/>
                <a:gd name="connsiteY5935" fmla="*/ 1073468 h 3341370"/>
                <a:gd name="connsiteX5936" fmla="*/ 5130165 w 6322694"/>
                <a:gd name="connsiteY5936" fmla="*/ 1073468 h 3341370"/>
                <a:gd name="connsiteX5937" fmla="*/ 5149215 w 6322694"/>
                <a:gd name="connsiteY5937" fmla="*/ 1054418 h 3341370"/>
                <a:gd name="connsiteX5938" fmla="*/ 5149215 w 6322694"/>
                <a:gd name="connsiteY5938" fmla="*/ 1054418 h 3341370"/>
                <a:gd name="connsiteX5939" fmla="*/ 5130165 w 6322694"/>
                <a:gd name="connsiteY5939" fmla="*/ 1035368 h 3341370"/>
                <a:gd name="connsiteX5940" fmla="*/ 5130165 w 6322694"/>
                <a:gd name="connsiteY5940" fmla="*/ 1035368 h 3341370"/>
                <a:gd name="connsiteX5941" fmla="*/ 5111115 w 6322694"/>
                <a:gd name="connsiteY5941" fmla="*/ 1054418 h 3341370"/>
                <a:gd name="connsiteX5942" fmla="*/ 5111115 w 6322694"/>
                <a:gd name="connsiteY5942" fmla="*/ 1054418 h 3341370"/>
                <a:gd name="connsiteX5943" fmla="*/ 5130165 w 6322694"/>
                <a:gd name="connsiteY5943" fmla="*/ 1073468 h 3341370"/>
                <a:gd name="connsiteX5944" fmla="*/ 5130165 w 6322694"/>
                <a:gd name="connsiteY5944" fmla="*/ 1026795 h 3341370"/>
                <a:gd name="connsiteX5945" fmla="*/ 5130165 w 6322694"/>
                <a:gd name="connsiteY5945" fmla="*/ 1026795 h 3341370"/>
                <a:gd name="connsiteX5946" fmla="*/ 5149215 w 6322694"/>
                <a:gd name="connsiteY5946" fmla="*/ 1007745 h 3341370"/>
                <a:gd name="connsiteX5947" fmla="*/ 5149215 w 6322694"/>
                <a:gd name="connsiteY5947" fmla="*/ 1007745 h 3341370"/>
                <a:gd name="connsiteX5948" fmla="*/ 5130165 w 6322694"/>
                <a:gd name="connsiteY5948" fmla="*/ 988695 h 3341370"/>
                <a:gd name="connsiteX5949" fmla="*/ 5130165 w 6322694"/>
                <a:gd name="connsiteY5949" fmla="*/ 988695 h 3341370"/>
                <a:gd name="connsiteX5950" fmla="*/ 5111115 w 6322694"/>
                <a:gd name="connsiteY5950" fmla="*/ 1007745 h 3341370"/>
                <a:gd name="connsiteX5951" fmla="*/ 5111115 w 6322694"/>
                <a:gd name="connsiteY5951" fmla="*/ 1007745 h 3341370"/>
                <a:gd name="connsiteX5952" fmla="*/ 5130165 w 6322694"/>
                <a:gd name="connsiteY5952" fmla="*/ 1026795 h 3341370"/>
                <a:gd name="connsiteX5953" fmla="*/ 5130165 w 6322694"/>
                <a:gd name="connsiteY5953" fmla="*/ 1167765 h 3341370"/>
                <a:gd name="connsiteX5954" fmla="*/ 5130165 w 6322694"/>
                <a:gd name="connsiteY5954" fmla="*/ 1167765 h 3341370"/>
                <a:gd name="connsiteX5955" fmla="*/ 5149215 w 6322694"/>
                <a:gd name="connsiteY5955" fmla="*/ 1148715 h 3341370"/>
                <a:gd name="connsiteX5956" fmla="*/ 5149215 w 6322694"/>
                <a:gd name="connsiteY5956" fmla="*/ 1148715 h 3341370"/>
                <a:gd name="connsiteX5957" fmla="*/ 5130165 w 6322694"/>
                <a:gd name="connsiteY5957" fmla="*/ 1129665 h 3341370"/>
                <a:gd name="connsiteX5958" fmla="*/ 5130165 w 6322694"/>
                <a:gd name="connsiteY5958" fmla="*/ 1129665 h 3341370"/>
                <a:gd name="connsiteX5959" fmla="*/ 5111115 w 6322694"/>
                <a:gd name="connsiteY5959" fmla="*/ 1148715 h 3341370"/>
                <a:gd name="connsiteX5960" fmla="*/ 5111115 w 6322694"/>
                <a:gd name="connsiteY5960" fmla="*/ 1148715 h 3341370"/>
                <a:gd name="connsiteX5961" fmla="*/ 5130165 w 6322694"/>
                <a:gd name="connsiteY5961" fmla="*/ 1167765 h 3341370"/>
                <a:gd name="connsiteX5962" fmla="*/ 5130165 w 6322694"/>
                <a:gd name="connsiteY5962" fmla="*/ 1263968 h 3341370"/>
                <a:gd name="connsiteX5963" fmla="*/ 5130165 w 6322694"/>
                <a:gd name="connsiteY5963" fmla="*/ 1263968 h 3341370"/>
                <a:gd name="connsiteX5964" fmla="*/ 5149215 w 6322694"/>
                <a:gd name="connsiteY5964" fmla="*/ 1244918 h 3341370"/>
                <a:gd name="connsiteX5965" fmla="*/ 5149215 w 6322694"/>
                <a:gd name="connsiteY5965" fmla="*/ 1243013 h 3341370"/>
                <a:gd name="connsiteX5966" fmla="*/ 5130165 w 6322694"/>
                <a:gd name="connsiteY5966" fmla="*/ 1223963 h 3341370"/>
                <a:gd name="connsiteX5967" fmla="*/ 5130165 w 6322694"/>
                <a:gd name="connsiteY5967" fmla="*/ 1223963 h 3341370"/>
                <a:gd name="connsiteX5968" fmla="*/ 5111115 w 6322694"/>
                <a:gd name="connsiteY5968" fmla="*/ 1243013 h 3341370"/>
                <a:gd name="connsiteX5969" fmla="*/ 5111115 w 6322694"/>
                <a:gd name="connsiteY5969" fmla="*/ 1244918 h 3341370"/>
                <a:gd name="connsiteX5970" fmla="*/ 5130165 w 6322694"/>
                <a:gd name="connsiteY5970" fmla="*/ 1263968 h 3341370"/>
                <a:gd name="connsiteX5971" fmla="*/ 5130165 w 6322694"/>
                <a:gd name="connsiteY5971" fmla="*/ 1310640 h 3341370"/>
                <a:gd name="connsiteX5972" fmla="*/ 5130165 w 6322694"/>
                <a:gd name="connsiteY5972" fmla="*/ 1310640 h 3341370"/>
                <a:gd name="connsiteX5973" fmla="*/ 5149215 w 6322694"/>
                <a:gd name="connsiteY5973" fmla="*/ 1291590 h 3341370"/>
                <a:gd name="connsiteX5974" fmla="*/ 5149215 w 6322694"/>
                <a:gd name="connsiteY5974" fmla="*/ 1291590 h 3341370"/>
                <a:gd name="connsiteX5975" fmla="*/ 5130165 w 6322694"/>
                <a:gd name="connsiteY5975" fmla="*/ 1272540 h 3341370"/>
                <a:gd name="connsiteX5976" fmla="*/ 5130165 w 6322694"/>
                <a:gd name="connsiteY5976" fmla="*/ 1272540 h 3341370"/>
                <a:gd name="connsiteX5977" fmla="*/ 5111115 w 6322694"/>
                <a:gd name="connsiteY5977" fmla="*/ 1291590 h 3341370"/>
                <a:gd name="connsiteX5978" fmla="*/ 5111115 w 6322694"/>
                <a:gd name="connsiteY5978" fmla="*/ 1291590 h 3341370"/>
                <a:gd name="connsiteX5979" fmla="*/ 5130165 w 6322694"/>
                <a:gd name="connsiteY5979" fmla="*/ 1310640 h 3341370"/>
                <a:gd name="connsiteX5980" fmla="*/ 5130165 w 6322694"/>
                <a:gd name="connsiteY5980" fmla="*/ 1404938 h 3341370"/>
                <a:gd name="connsiteX5981" fmla="*/ 5130165 w 6322694"/>
                <a:gd name="connsiteY5981" fmla="*/ 1404938 h 3341370"/>
                <a:gd name="connsiteX5982" fmla="*/ 5149215 w 6322694"/>
                <a:gd name="connsiteY5982" fmla="*/ 1385888 h 3341370"/>
                <a:gd name="connsiteX5983" fmla="*/ 5149215 w 6322694"/>
                <a:gd name="connsiteY5983" fmla="*/ 1385888 h 3341370"/>
                <a:gd name="connsiteX5984" fmla="*/ 5130165 w 6322694"/>
                <a:gd name="connsiteY5984" fmla="*/ 1366838 h 3341370"/>
                <a:gd name="connsiteX5985" fmla="*/ 5130165 w 6322694"/>
                <a:gd name="connsiteY5985" fmla="*/ 1366838 h 3341370"/>
                <a:gd name="connsiteX5986" fmla="*/ 5111115 w 6322694"/>
                <a:gd name="connsiteY5986" fmla="*/ 1385888 h 3341370"/>
                <a:gd name="connsiteX5987" fmla="*/ 5111115 w 6322694"/>
                <a:gd name="connsiteY5987" fmla="*/ 1385888 h 3341370"/>
                <a:gd name="connsiteX5988" fmla="*/ 5130165 w 6322694"/>
                <a:gd name="connsiteY5988" fmla="*/ 1404938 h 3341370"/>
                <a:gd name="connsiteX5989" fmla="*/ 5130165 w 6322694"/>
                <a:gd name="connsiteY5989" fmla="*/ 1358265 h 3341370"/>
                <a:gd name="connsiteX5990" fmla="*/ 5130165 w 6322694"/>
                <a:gd name="connsiteY5990" fmla="*/ 1358265 h 3341370"/>
                <a:gd name="connsiteX5991" fmla="*/ 5149215 w 6322694"/>
                <a:gd name="connsiteY5991" fmla="*/ 1339215 h 3341370"/>
                <a:gd name="connsiteX5992" fmla="*/ 5149215 w 6322694"/>
                <a:gd name="connsiteY5992" fmla="*/ 1339215 h 3341370"/>
                <a:gd name="connsiteX5993" fmla="*/ 5130165 w 6322694"/>
                <a:gd name="connsiteY5993" fmla="*/ 1320165 h 3341370"/>
                <a:gd name="connsiteX5994" fmla="*/ 5130165 w 6322694"/>
                <a:gd name="connsiteY5994" fmla="*/ 1320165 h 3341370"/>
                <a:gd name="connsiteX5995" fmla="*/ 5111115 w 6322694"/>
                <a:gd name="connsiteY5995" fmla="*/ 1339215 h 3341370"/>
                <a:gd name="connsiteX5996" fmla="*/ 5111115 w 6322694"/>
                <a:gd name="connsiteY5996" fmla="*/ 1339215 h 3341370"/>
                <a:gd name="connsiteX5997" fmla="*/ 5130165 w 6322694"/>
                <a:gd name="connsiteY5997" fmla="*/ 1358265 h 3341370"/>
                <a:gd name="connsiteX5998" fmla="*/ 4986338 w 6322694"/>
                <a:gd name="connsiteY5998" fmla="*/ 1073468 h 3341370"/>
                <a:gd name="connsiteX5999" fmla="*/ 4988243 w 6322694"/>
                <a:gd name="connsiteY5999" fmla="*/ 1073468 h 3341370"/>
                <a:gd name="connsiteX6000" fmla="*/ 5007293 w 6322694"/>
                <a:gd name="connsiteY6000" fmla="*/ 1054418 h 3341370"/>
                <a:gd name="connsiteX6001" fmla="*/ 5007293 w 6322694"/>
                <a:gd name="connsiteY6001" fmla="*/ 1054418 h 3341370"/>
                <a:gd name="connsiteX6002" fmla="*/ 4988243 w 6322694"/>
                <a:gd name="connsiteY6002" fmla="*/ 1035368 h 3341370"/>
                <a:gd name="connsiteX6003" fmla="*/ 4986338 w 6322694"/>
                <a:gd name="connsiteY6003" fmla="*/ 1035368 h 3341370"/>
                <a:gd name="connsiteX6004" fmla="*/ 4967288 w 6322694"/>
                <a:gd name="connsiteY6004" fmla="*/ 1054418 h 3341370"/>
                <a:gd name="connsiteX6005" fmla="*/ 4967288 w 6322694"/>
                <a:gd name="connsiteY6005" fmla="*/ 1054418 h 3341370"/>
                <a:gd name="connsiteX6006" fmla="*/ 4986338 w 6322694"/>
                <a:gd name="connsiteY6006" fmla="*/ 1073468 h 3341370"/>
                <a:gd name="connsiteX6007" fmla="*/ 4845368 w 6322694"/>
                <a:gd name="connsiteY6007" fmla="*/ 1073468 h 3341370"/>
                <a:gd name="connsiteX6008" fmla="*/ 4845368 w 6322694"/>
                <a:gd name="connsiteY6008" fmla="*/ 1073468 h 3341370"/>
                <a:gd name="connsiteX6009" fmla="*/ 4864418 w 6322694"/>
                <a:gd name="connsiteY6009" fmla="*/ 1054418 h 3341370"/>
                <a:gd name="connsiteX6010" fmla="*/ 4864418 w 6322694"/>
                <a:gd name="connsiteY6010" fmla="*/ 1054418 h 3341370"/>
                <a:gd name="connsiteX6011" fmla="*/ 4845368 w 6322694"/>
                <a:gd name="connsiteY6011" fmla="*/ 1035368 h 3341370"/>
                <a:gd name="connsiteX6012" fmla="*/ 4845368 w 6322694"/>
                <a:gd name="connsiteY6012" fmla="*/ 1035368 h 3341370"/>
                <a:gd name="connsiteX6013" fmla="*/ 4826318 w 6322694"/>
                <a:gd name="connsiteY6013" fmla="*/ 1054418 h 3341370"/>
                <a:gd name="connsiteX6014" fmla="*/ 4826318 w 6322694"/>
                <a:gd name="connsiteY6014" fmla="*/ 1054418 h 3341370"/>
                <a:gd name="connsiteX6015" fmla="*/ 4845368 w 6322694"/>
                <a:gd name="connsiteY6015" fmla="*/ 1073468 h 3341370"/>
                <a:gd name="connsiteX6016" fmla="*/ 4939665 w 6322694"/>
                <a:gd name="connsiteY6016" fmla="*/ 1073468 h 3341370"/>
                <a:gd name="connsiteX6017" fmla="*/ 4939665 w 6322694"/>
                <a:gd name="connsiteY6017" fmla="*/ 1073468 h 3341370"/>
                <a:gd name="connsiteX6018" fmla="*/ 4958715 w 6322694"/>
                <a:gd name="connsiteY6018" fmla="*/ 1054418 h 3341370"/>
                <a:gd name="connsiteX6019" fmla="*/ 4958715 w 6322694"/>
                <a:gd name="connsiteY6019" fmla="*/ 1054418 h 3341370"/>
                <a:gd name="connsiteX6020" fmla="*/ 4939665 w 6322694"/>
                <a:gd name="connsiteY6020" fmla="*/ 1035368 h 3341370"/>
                <a:gd name="connsiteX6021" fmla="*/ 4939665 w 6322694"/>
                <a:gd name="connsiteY6021" fmla="*/ 1035368 h 3341370"/>
                <a:gd name="connsiteX6022" fmla="*/ 4920615 w 6322694"/>
                <a:gd name="connsiteY6022" fmla="*/ 1054418 h 3341370"/>
                <a:gd name="connsiteX6023" fmla="*/ 4920615 w 6322694"/>
                <a:gd name="connsiteY6023" fmla="*/ 1054418 h 3341370"/>
                <a:gd name="connsiteX6024" fmla="*/ 4939665 w 6322694"/>
                <a:gd name="connsiteY6024" fmla="*/ 1073468 h 3341370"/>
                <a:gd name="connsiteX6025" fmla="*/ 5035868 w 6322694"/>
                <a:gd name="connsiteY6025" fmla="*/ 1073468 h 3341370"/>
                <a:gd name="connsiteX6026" fmla="*/ 5035868 w 6322694"/>
                <a:gd name="connsiteY6026" fmla="*/ 1073468 h 3341370"/>
                <a:gd name="connsiteX6027" fmla="*/ 5054918 w 6322694"/>
                <a:gd name="connsiteY6027" fmla="*/ 1054418 h 3341370"/>
                <a:gd name="connsiteX6028" fmla="*/ 5054918 w 6322694"/>
                <a:gd name="connsiteY6028" fmla="*/ 1054418 h 3341370"/>
                <a:gd name="connsiteX6029" fmla="*/ 5035868 w 6322694"/>
                <a:gd name="connsiteY6029" fmla="*/ 1035368 h 3341370"/>
                <a:gd name="connsiteX6030" fmla="*/ 5035868 w 6322694"/>
                <a:gd name="connsiteY6030" fmla="*/ 1035368 h 3341370"/>
                <a:gd name="connsiteX6031" fmla="*/ 5016818 w 6322694"/>
                <a:gd name="connsiteY6031" fmla="*/ 1054418 h 3341370"/>
                <a:gd name="connsiteX6032" fmla="*/ 5016818 w 6322694"/>
                <a:gd name="connsiteY6032" fmla="*/ 1054418 h 3341370"/>
                <a:gd name="connsiteX6033" fmla="*/ 5035868 w 6322694"/>
                <a:gd name="connsiteY6033" fmla="*/ 1073468 h 3341370"/>
                <a:gd name="connsiteX6034" fmla="*/ 5082540 w 6322694"/>
                <a:gd name="connsiteY6034" fmla="*/ 1073468 h 3341370"/>
                <a:gd name="connsiteX6035" fmla="*/ 5082540 w 6322694"/>
                <a:gd name="connsiteY6035" fmla="*/ 1073468 h 3341370"/>
                <a:gd name="connsiteX6036" fmla="*/ 5101590 w 6322694"/>
                <a:gd name="connsiteY6036" fmla="*/ 1054418 h 3341370"/>
                <a:gd name="connsiteX6037" fmla="*/ 5101590 w 6322694"/>
                <a:gd name="connsiteY6037" fmla="*/ 1054418 h 3341370"/>
                <a:gd name="connsiteX6038" fmla="*/ 5082540 w 6322694"/>
                <a:gd name="connsiteY6038" fmla="*/ 1035368 h 3341370"/>
                <a:gd name="connsiteX6039" fmla="*/ 5082540 w 6322694"/>
                <a:gd name="connsiteY6039" fmla="*/ 1035368 h 3341370"/>
                <a:gd name="connsiteX6040" fmla="*/ 5063490 w 6322694"/>
                <a:gd name="connsiteY6040" fmla="*/ 1054418 h 3341370"/>
                <a:gd name="connsiteX6041" fmla="*/ 5063490 w 6322694"/>
                <a:gd name="connsiteY6041" fmla="*/ 1054418 h 3341370"/>
                <a:gd name="connsiteX6042" fmla="*/ 5082540 w 6322694"/>
                <a:gd name="connsiteY6042" fmla="*/ 1073468 h 3341370"/>
                <a:gd name="connsiteX6043" fmla="*/ 5176838 w 6322694"/>
                <a:gd name="connsiteY6043" fmla="*/ 1358265 h 3341370"/>
                <a:gd name="connsiteX6044" fmla="*/ 5176838 w 6322694"/>
                <a:gd name="connsiteY6044" fmla="*/ 1358265 h 3341370"/>
                <a:gd name="connsiteX6045" fmla="*/ 5195888 w 6322694"/>
                <a:gd name="connsiteY6045" fmla="*/ 1339215 h 3341370"/>
                <a:gd name="connsiteX6046" fmla="*/ 5195888 w 6322694"/>
                <a:gd name="connsiteY6046" fmla="*/ 1339215 h 3341370"/>
                <a:gd name="connsiteX6047" fmla="*/ 5176838 w 6322694"/>
                <a:gd name="connsiteY6047" fmla="*/ 1320165 h 3341370"/>
                <a:gd name="connsiteX6048" fmla="*/ 5176838 w 6322694"/>
                <a:gd name="connsiteY6048" fmla="*/ 1320165 h 3341370"/>
                <a:gd name="connsiteX6049" fmla="*/ 5157788 w 6322694"/>
                <a:gd name="connsiteY6049" fmla="*/ 1339215 h 3341370"/>
                <a:gd name="connsiteX6050" fmla="*/ 5157788 w 6322694"/>
                <a:gd name="connsiteY6050" fmla="*/ 1339215 h 3341370"/>
                <a:gd name="connsiteX6051" fmla="*/ 5176838 w 6322694"/>
                <a:gd name="connsiteY6051" fmla="*/ 1358265 h 3341370"/>
                <a:gd name="connsiteX6052" fmla="*/ 4798695 w 6322694"/>
                <a:gd name="connsiteY6052" fmla="*/ 1121093 h 3341370"/>
                <a:gd name="connsiteX6053" fmla="*/ 4798695 w 6322694"/>
                <a:gd name="connsiteY6053" fmla="*/ 1121093 h 3341370"/>
                <a:gd name="connsiteX6054" fmla="*/ 4817745 w 6322694"/>
                <a:gd name="connsiteY6054" fmla="*/ 1102043 h 3341370"/>
                <a:gd name="connsiteX6055" fmla="*/ 4817745 w 6322694"/>
                <a:gd name="connsiteY6055" fmla="*/ 1102043 h 3341370"/>
                <a:gd name="connsiteX6056" fmla="*/ 4798695 w 6322694"/>
                <a:gd name="connsiteY6056" fmla="*/ 1082993 h 3341370"/>
                <a:gd name="connsiteX6057" fmla="*/ 4798695 w 6322694"/>
                <a:gd name="connsiteY6057" fmla="*/ 1082993 h 3341370"/>
                <a:gd name="connsiteX6058" fmla="*/ 4779645 w 6322694"/>
                <a:gd name="connsiteY6058" fmla="*/ 1102043 h 3341370"/>
                <a:gd name="connsiteX6059" fmla="*/ 4779645 w 6322694"/>
                <a:gd name="connsiteY6059" fmla="*/ 1102043 h 3341370"/>
                <a:gd name="connsiteX6060" fmla="*/ 4798695 w 6322694"/>
                <a:gd name="connsiteY6060" fmla="*/ 1121093 h 3341370"/>
                <a:gd name="connsiteX6061" fmla="*/ 4704398 w 6322694"/>
                <a:gd name="connsiteY6061" fmla="*/ 1121093 h 3341370"/>
                <a:gd name="connsiteX6062" fmla="*/ 4704398 w 6322694"/>
                <a:gd name="connsiteY6062" fmla="*/ 1121093 h 3341370"/>
                <a:gd name="connsiteX6063" fmla="*/ 4723448 w 6322694"/>
                <a:gd name="connsiteY6063" fmla="*/ 1102043 h 3341370"/>
                <a:gd name="connsiteX6064" fmla="*/ 4723448 w 6322694"/>
                <a:gd name="connsiteY6064" fmla="*/ 1102043 h 3341370"/>
                <a:gd name="connsiteX6065" fmla="*/ 4704398 w 6322694"/>
                <a:gd name="connsiteY6065" fmla="*/ 1082993 h 3341370"/>
                <a:gd name="connsiteX6066" fmla="*/ 4704398 w 6322694"/>
                <a:gd name="connsiteY6066" fmla="*/ 1082993 h 3341370"/>
                <a:gd name="connsiteX6067" fmla="*/ 4685348 w 6322694"/>
                <a:gd name="connsiteY6067" fmla="*/ 1102043 h 3341370"/>
                <a:gd name="connsiteX6068" fmla="*/ 4685348 w 6322694"/>
                <a:gd name="connsiteY6068" fmla="*/ 1102043 h 3341370"/>
                <a:gd name="connsiteX6069" fmla="*/ 4704398 w 6322694"/>
                <a:gd name="connsiteY6069" fmla="*/ 1121093 h 3341370"/>
                <a:gd name="connsiteX6070" fmla="*/ 4751070 w 6322694"/>
                <a:gd name="connsiteY6070" fmla="*/ 1121093 h 3341370"/>
                <a:gd name="connsiteX6071" fmla="*/ 4751070 w 6322694"/>
                <a:gd name="connsiteY6071" fmla="*/ 1121093 h 3341370"/>
                <a:gd name="connsiteX6072" fmla="*/ 4770120 w 6322694"/>
                <a:gd name="connsiteY6072" fmla="*/ 1102043 h 3341370"/>
                <a:gd name="connsiteX6073" fmla="*/ 4770120 w 6322694"/>
                <a:gd name="connsiteY6073" fmla="*/ 1102043 h 3341370"/>
                <a:gd name="connsiteX6074" fmla="*/ 4751070 w 6322694"/>
                <a:gd name="connsiteY6074" fmla="*/ 1082993 h 3341370"/>
                <a:gd name="connsiteX6075" fmla="*/ 4751070 w 6322694"/>
                <a:gd name="connsiteY6075" fmla="*/ 1082993 h 3341370"/>
                <a:gd name="connsiteX6076" fmla="*/ 4732020 w 6322694"/>
                <a:gd name="connsiteY6076" fmla="*/ 1102043 h 3341370"/>
                <a:gd name="connsiteX6077" fmla="*/ 4732020 w 6322694"/>
                <a:gd name="connsiteY6077" fmla="*/ 1102043 h 3341370"/>
                <a:gd name="connsiteX6078" fmla="*/ 4751070 w 6322694"/>
                <a:gd name="connsiteY6078" fmla="*/ 1121093 h 3341370"/>
                <a:gd name="connsiteX6079" fmla="*/ 4656773 w 6322694"/>
                <a:gd name="connsiteY6079" fmla="*/ 1121093 h 3341370"/>
                <a:gd name="connsiteX6080" fmla="*/ 4656773 w 6322694"/>
                <a:gd name="connsiteY6080" fmla="*/ 1121093 h 3341370"/>
                <a:gd name="connsiteX6081" fmla="*/ 4675823 w 6322694"/>
                <a:gd name="connsiteY6081" fmla="*/ 1102043 h 3341370"/>
                <a:gd name="connsiteX6082" fmla="*/ 4675823 w 6322694"/>
                <a:gd name="connsiteY6082" fmla="*/ 1102043 h 3341370"/>
                <a:gd name="connsiteX6083" fmla="*/ 4656773 w 6322694"/>
                <a:gd name="connsiteY6083" fmla="*/ 1082993 h 3341370"/>
                <a:gd name="connsiteX6084" fmla="*/ 4656773 w 6322694"/>
                <a:gd name="connsiteY6084" fmla="*/ 1082993 h 3341370"/>
                <a:gd name="connsiteX6085" fmla="*/ 4637723 w 6322694"/>
                <a:gd name="connsiteY6085" fmla="*/ 1102043 h 3341370"/>
                <a:gd name="connsiteX6086" fmla="*/ 4637723 w 6322694"/>
                <a:gd name="connsiteY6086" fmla="*/ 1102043 h 3341370"/>
                <a:gd name="connsiteX6087" fmla="*/ 4656773 w 6322694"/>
                <a:gd name="connsiteY6087" fmla="*/ 1121093 h 3341370"/>
                <a:gd name="connsiteX6088" fmla="*/ 4892993 w 6322694"/>
                <a:gd name="connsiteY6088" fmla="*/ 1121093 h 3341370"/>
                <a:gd name="connsiteX6089" fmla="*/ 4892993 w 6322694"/>
                <a:gd name="connsiteY6089" fmla="*/ 1121093 h 3341370"/>
                <a:gd name="connsiteX6090" fmla="*/ 4912043 w 6322694"/>
                <a:gd name="connsiteY6090" fmla="*/ 1102043 h 3341370"/>
                <a:gd name="connsiteX6091" fmla="*/ 4912043 w 6322694"/>
                <a:gd name="connsiteY6091" fmla="*/ 1102043 h 3341370"/>
                <a:gd name="connsiteX6092" fmla="*/ 4892993 w 6322694"/>
                <a:gd name="connsiteY6092" fmla="*/ 1082993 h 3341370"/>
                <a:gd name="connsiteX6093" fmla="*/ 4892993 w 6322694"/>
                <a:gd name="connsiteY6093" fmla="*/ 1082993 h 3341370"/>
                <a:gd name="connsiteX6094" fmla="*/ 4873943 w 6322694"/>
                <a:gd name="connsiteY6094" fmla="*/ 1102043 h 3341370"/>
                <a:gd name="connsiteX6095" fmla="*/ 4873943 w 6322694"/>
                <a:gd name="connsiteY6095" fmla="*/ 1102043 h 3341370"/>
                <a:gd name="connsiteX6096" fmla="*/ 4892993 w 6322694"/>
                <a:gd name="connsiteY6096" fmla="*/ 1121093 h 3341370"/>
                <a:gd name="connsiteX6097" fmla="*/ 4608195 w 6322694"/>
                <a:gd name="connsiteY6097" fmla="*/ 1121093 h 3341370"/>
                <a:gd name="connsiteX6098" fmla="*/ 4610100 w 6322694"/>
                <a:gd name="connsiteY6098" fmla="*/ 1121093 h 3341370"/>
                <a:gd name="connsiteX6099" fmla="*/ 4629150 w 6322694"/>
                <a:gd name="connsiteY6099" fmla="*/ 1102043 h 3341370"/>
                <a:gd name="connsiteX6100" fmla="*/ 4629150 w 6322694"/>
                <a:gd name="connsiteY6100" fmla="*/ 1102043 h 3341370"/>
                <a:gd name="connsiteX6101" fmla="*/ 4610100 w 6322694"/>
                <a:gd name="connsiteY6101" fmla="*/ 1082993 h 3341370"/>
                <a:gd name="connsiteX6102" fmla="*/ 4608195 w 6322694"/>
                <a:gd name="connsiteY6102" fmla="*/ 1082993 h 3341370"/>
                <a:gd name="connsiteX6103" fmla="*/ 4589145 w 6322694"/>
                <a:gd name="connsiteY6103" fmla="*/ 1102043 h 3341370"/>
                <a:gd name="connsiteX6104" fmla="*/ 4589145 w 6322694"/>
                <a:gd name="connsiteY6104" fmla="*/ 1102043 h 3341370"/>
                <a:gd name="connsiteX6105" fmla="*/ 4608195 w 6322694"/>
                <a:gd name="connsiteY6105" fmla="*/ 1121093 h 3341370"/>
                <a:gd name="connsiteX6106" fmla="*/ 4845368 w 6322694"/>
                <a:gd name="connsiteY6106" fmla="*/ 1121093 h 3341370"/>
                <a:gd name="connsiteX6107" fmla="*/ 4845368 w 6322694"/>
                <a:gd name="connsiteY6107" fmla="*/ 1121093 h 3341370"/>
                <a:gd name="connsiteX6108" fmla="*/ 4864418 w 6322694"/>
                <a:gd name="connsiteY6108" fmla="*/ 1102043 h 3341370"/>
                <a:gd name="connsiteX6109" fmla="*/ 4864418 w 6322694"/>
                <a:gd name="connsiteY6109" fmla="*/ 1102043 h 3341370"/>
                <a:gd name="connsiteX6110" fmla="*/ 4845368 w 6322694"/>
                <a:gd name="connsiteY6110" fmla="*/ 1082993 h 3341370"/>
                <a:gd name="connsiteX6111" fmla="*/ 4845368 w 6322694"/>
                <a:gd name="connsiteY6111" fmla="*/ 1082993 h 3341370"/>
                <a:gd name="connsiteX6112" fmla="*/ 4826318 w 6322694"/>
                <a:gd name="connsiteY6112" fmla="*/ 1102043 h 3341370"/>
                <a:gd name="connsiteX6113" fmla="*/ 4826318 w 6322694"/>
                <a:gd name="connsiteY6113" fmla="*/ 1102043 h 3341370"/>
                <a:gd name="connsiteX6114" fmla="*/ 4845368 w 6322694"/>
                <a:gd name="connsiteY6114" fmla="*/ 1121093 h 3341370"/>
                <a:gd name="connsiteX6115" fmla="*/ 4513898 w 6322694"/>
                <a:gd name="connsiteY6115" fmla="*/ 1121093 h 3341370"/>
                <a:gd name="connsiteX6116" fmla="*/ 4513898 w 6322694"/>
                <a:gd name="connsiteY6116" fmla="*/ 1121093 h 3341370"/>
                <a:gd name="connsiteX6117" fmla="*/ 4532948 w 6322694"/>
                <a:gd name="connsiteY6117" fmla="*/ 1102043 h 3341370"/>
                <a:gd name="connsiteX6118" fmla="*/ 4532948 w 6322694"/>
                <a:gd name="connsiteY6118" fmla="*/ 1102043 h 3341370"/>
                <a:gd name="connsiteX6119" fmla="*/ 4513898 w 6322694"/>
                <a:gd name="connsiteY6119" fmla="*/ 1082993 h 3341370"/>
                <a:gd name="connsiteX6120" fmla="*/ 4513898 w 6322694"/>
                <a:gd name="connsiteY6120" fmla="*/ 1082993 h 3341370"/>
                <a:gd name="connsiteX6121" fmla="*/ 4494848 w 6322694"/>
                <a:gd name="connsiteY6121" fmla="*/ 1102043 h 3341370"/>
                <a:gd name="connsiteX6122" fmla="*/ 4494848 w 6322694"/>
                <a:gd name="connsiteY6122" fmla="*/ 1102043 h 3341370"/>
                <a:gd name="connsiteX6123" fmla="*/ 4513898 w 6322694"/>
                <a:gd name="connsiteY6123" fmla="*/ 1121093 h 3341370"/>
                <a:gd name="connsiteX6124" fmla="*/ 4325303 w 6322694"/>
                <a:gd name="connsiteY6124" fmla="*/ 1121093 h 3341370"/>
                <a:gd name="connsiteX6125" fmla="*/ 4325303 w 6322694"/>
                <a:gd name="connsiteY6125" fmla="*/ 1121093 h 3341370"/>
                <a:gd name="connsiteX6126" fmla="*/ 4344353 w 6322694"/>
                <a:gd name="connsiteY6126" fmla="*/ 1102043 h 3341370"/>
                <a:gd name="connsiteX6127" fmla="*/ 4344353 w 6322694"/>
                <a:gd name="connsiteY6127" fmla="*/ 1102043 h 3341370"/>
                <a:gd name="connsiteX6128" fmla="*/ 4325303 w 6322694"/>
                <a:gd name="connsiteY6128" fmla="*/ 1082993 h 3341370"/>
                <a:gd name="connsiteX6129" fmla="*/ 4325303 w 6322694"/>
                <a:gd name="connsiteY6129" fmla="*/ 1082993 h 3341370"/>
                <a:gd name="connsiteX6130" fmla="*/ 4306253 w 6322694"/>
                <a:gd name="connsiteY6130" fmla="*/ 1102043 h 3341370"/>
                <a:gd name="connsiteX6131" fmla="*/ 4306253 w 6322694"/>
                <a:gd name="connsiteY6131" fmla="*/ 1102043 h 3341370"/>
                <a:gd name="connsiteX6132" fmla="*/ 4325303 w 6322694"/>
                <a:gd name="connsiteY6132" fmla="*/ 1121093 h 3341370"/>
                <a:gd name="connsiteX6133" fmla="*/ 4372928 w 6322694"/>
                <a:gd name="connsiteY6133" fmla="*/ 1121093 h 3341370"/>
                <a:gd name="connsiteX6134" fmla="*/ 4372928 w 6322694"/>
                <a:gd name="connsiteY6134" fmla="*/ 1121093 h 3341370"/>
                <a:gd name="connsiteX6135" fmla="*/ 4391978 w 6322694"/>
                <a:gd name="connsiteY6135" fmla="*/ 1102043 h 3341370"/>
                <a:gd name="connsiteX6136" fmla="*/ 4391978 w 6322694"/>
                <a:gd name="connsiteY6136" fmla="*/ 1102043 h 3341370"/>
                <a:gd name="connsiteX6137" fmla="*/ 4372928 w 6322694"/>
                <a:gd name="connsiteY6137" fmla="*/ 1082993 h 3341370"/>
                <a:gd name="connsiteX6138" fmla="*/ 4372928 w 6322694"/>
                <a:gd name="connsiteY6138" fmla="*/ 1082993 h 3341370"/>
                <a:gd name="connsiteX6139" fmla="*/ 4353878 w 6322694"/>
                <a:gd name="connsiteY6139" fmla="*/ 1102043 h 3341370"/>
                <a:gd name="connsiteX6140" fmla="*/ 4353878 w 6322694"/>
                <a:gd name="connsiteY6140" fmla="*/ 1102043 h 3341370"/>
                <a:gd name="connsiteX6141" fmla="*/ 4372928 w 6322694"/>
                <a:gd name="connsiteY6141" fmla="*/ 1121093 h 3341370"/>
                <a:gd name="connsiteX6142" fmla="*/ 4419600 w 6322694"/>
                <a:gd name="connsiteY6142" fmla="*/ 1121093 h 3341370"/>
                <a:gd name="connsiteX6143" fmla="*/ 4419600 w 6322694"/>
                <a:gd name="connsiteY6143" fmla="*/ 1121093 h 3341370"/>
                <a:gd name="connsiteX6144" fmla="*/ 4438650 w 6322694"/>
                <a:gd name="connsiteY6144" fmla="*/ 1102043 h 3341370"/>
                <a:gd name="connsiteX6145" fmla="*/ 4438650 w 6322694"/>
                <a:gd name="connsiteY6145" fmla="*/ 1102043 h 3341370"/>
                <a:gd name="connsiteX6146" fmla="*/ 4419600 w 6322694"/>
                <a:gd name="connsiteY6146" fmla="*/ 1082993 h 3341370"/>
                <a:gd name="connsiteX6147" fmla="*/ 4419600 w 6322694"/>
                <a:gd name="connsiteY6147" fmla="*/ 1082993 h 3341370"/>
                <a:gd name="connsiteX6148" fmla="*/ 4400550 w 6322694"/>
                <a:gd name="connsiteY6148" fmla="*/ 1102043 h 3341370"/>
                <a:gd name="connsiteX6149" fmla="*/ 4400550 w 6322694"/>
                <a:gd name="connsiteY6149" fmla="*/ 1102043 h 3341370"/>
                <a:gd name="connsiteX6150" fmla="*/ 4419600 w 6322694"/>
                <a:gd name="connsiteY6150" fmla="*/ 1121093 h 3341370"/>
                <a:gd name="connsiteX6151" fmla="*/ 4561523 w 6322694"/>
                <a:gd name="connsiteY6151" fmla="*/ 1121093 h 3341370"/>
                <a:gd name="connsiteX6152" fmla="*/ 4561523 w 6322694"/>
                <a:gd name="connsiteY6152" fmla="*/ 1121093 h 3341370"/>
                <a:gd name="connsiteX6153" fmla="*/ 4580573 w 6322694"/>
                <a:gd name="connsiteY6153" fmla="*/ 1102043 h 3341370"/>
                <a:gd name="connsiteX6154" fmla="*/ 4580573 w 6322694"/>
                <a:gd name="connsiteY6154" fmla="*/ 1102043 h 3341370"/>
                <a:gd name="connsiteX6155" fmla="*/ 4561523 w 6322694"/>
                <a:gd name="connsiteY6155" fmla="*/ 1082993 h 3341370"/>
                <a:gd name="connsiteX6156" fmla="*/ 4561523 w 6322694"/>
                <a:gd name="connsiteY6156" fmla="*/ 1082993 h 3341370"/>
                <a:gd name="connsiteX6157" fmla="*/ 4542473 w 6322694"/>
                <a:gd name="connsiteY6157" fmla="*/ 1102043 h 3341370"/>
                <a:gd name="connsiteX6158" fmla="*/ 4542473 w 6322694"/>
                <a:gd name="connsiteY6158" fmla="*/ 1102043 h 3341370"/>
                <a:gd name="connsiteX6159" fmla="*/ 4561523 w 6322694"/>
                <a:gd name="connsiteY6159" fmla="*/ 1121093 h 3341370"/>
                <a:gd name="connsiteX6160" fmla="*/ 4986338 w 6322694"/>
                <a:gd name="connsiteY6160" fmla="*/ 1121093 h 3341370"/>
                <a:gd name="connsiteX6161" fmla="*/ 4988243 w 6322694"/>
                <a:gd name="connsiteY6161" fmla="*/ 1121093 h 3341370"/>
                <a:gd name="connsiteX6162" fmla="*/ 5007293 w 6322694"/>
                <a:gd name="connsiteY6162" fmla="*/ 1102043 h 3341370"/>
                <a:gd name="connsiteX6163" fmla="*/ 5007293 w 6322694"/>
                <a:gd name="connsiteY6163" fmla="*/ 1102043 h 3341370"/>
                <a:gd name="connsiteX6164" fmla="*/ 4988243 w 6322694"/>
                <a:gd name="connsiteY6164" fmla="*/ 1082993 h 3341370"/>
                <a:gd name="connsiteX6165" fmla="*/ 4986338 w 6322694"/>
                <a:gd name="connsiteY6165" fmla="*/ 1082993 h 3341370"/>
                <a:gd name="connsiteX6166" fmla="*/ 4967288 w 6322694"/>
                <a:gd name="connsiteY6166" fmla="*/ 1102043 h 3341370"/>
                <a:gd name="connsiteX6167" fmla="*/ 4967288 w 6322694"/>
                <a:gd name="connsiteY6167" fmla="*/ 1102043 h 3341370"/>
                <a:gd name="connsiteX6168" fmla="*/ 4986338 w 6322694"/>
                <a:gd name="connsiteY6168" fmla="*/ 1121093 h 3341370"/>
                <a:gd name="connsiteX6169" fmla="*/ 4467225 w 6322694"/>
                <a:gd name="connsiteY6169" fmla="*/ 1121093 h 3341370"/>
                <a:gd name="connsiteX6170" fmla="*/ 4467225 w 6322694"/>
                <a:gd name="connsiteY6170" fmla="*/ 1121093 h 3341370"/>
                <a:gd name="connsiteX6171" fmla="*/ 4486275 w 6322694"/>
                <a:gd name="connsiteY6171" fmla="*/ 1102043 h 3341370"/>
                <a:gd name="connsiteX6172" fmla="*/ 4486275 w 6322694"/>
                <a:gd name="connsiteY6172" fmla="*/ 1102043 h 3341370"/>
                <a:gd name="connsiteX6173" fmla="*/ 4467225 w 6322694"/>
                <a:gd name="connsiteY6173" fmla="*/ 1082993 h 3341370"/>
                <a:gd name="connsiteX6174" fmla="*/ 4467225 w 6322694"/>
                <a:gd name="connsiteY6174" fmla="*/ 1082993 h 3341370"/>
                <a:gd name="connsiteX6175" fmla="*/ 4448175 w 6322694"/>
                <a:gd name="connsiteY6175" fmla="*/ 1102043 h 3341370"/>
                <a:gd name="connsiteX6176" fmla="*/ 4448175 w 6322694"/>
                <a:gd name="connsiteY6176" fmla="*/ 1102043 h 3341370"/>
                <a:gd name="connsiteX6177" fmla="*/ 4467225 w 6322694"/>
                <a:gd name="connsiteY6177" fmla="*/ 1121093 h 3341370"/>
                <a:gd name="connsiteX6178" fmla="*/ 4230053 w 6322694"/>
                <a:gd name="connsiteY6178" fmla="*/ 1121093 h 3341370"/>
                <a:gd name="connsiteX6179" fmla="*/ 4231958 w 6322694"/>
                <a:gd name="connsiteY6179" fmla="*/ 1121093 h 3341370"/>
                <a:gd name="connsiteX6180" fmla="*/ 4251008 w 6322694"/>
                <a:gd name="connsiteY6180" fmla="*/ 1102043 h 3341370"/>
                <a:gd name="connsiteX6181" fmla="*/ 4251008 w 6322694"/>
                <a:gd name="connsiteY6181" fmla="*/ 1102043 h 3341370"/>
                <a:gd name="connsiteX6182" fmla="*/ 4231958 w 6322694"/>
                <a:gd name="connsiteY6182" fmla="*/ 1082993 h 3341370"/>
                <a:gd name="connsiteX6183" fmla="*/ 4230053 w 6322694"/>
                <a:gd name="connsiteY6183" fmla="*/ 1082993 h 3341370"/>
                <a:gd name="connsiteX6184" fmla="*/ 4211003 w 6322694"/>
                <a:gd name="connsiteY6184" fmla="*/ 1102043 h 3341370"/>
                <a:gd name="connsiteX6185" fmla="*/ 4211003 w 6322694"/>
                <a:gd name="connsiteY6185" fmla="*/ 1102043 h 3341370"/>
                <a:gd name="connsiteX6186" fmla="*/ 4230053 w 6322694"/>
                <a:gd name="connsiteY6186" fmla="*/ 1121093 h 3341370"/>
                <a:gd name="connsiteX6187" fmla="*/ 5082540 w 6322694"/>
                <a:gd name="connsiteY6187" fmla="*/ 1358265 h 3341370"/>
                <a:gd name="connsiteX6188" fmla="*/ 5082540 w 6322694"/>
                <a:gd name="connsiteY6188" fmla="*/ 1358265 h 3341370"/>
                <a:gd name="connsiteX6189" fmla="*/ 5101590 w 6322694"/>
                <a:gd name="connsiteY6189" fmla="*/ 1339215 h 3341370"/>
                <a:gd name="connsiteX6190" fmla="*/ 5101590 w 6322694"/>
                <a:gd name="connsiteY6190" fmla="*/ 1339215 h 3341370"/>
                <a:gd name="connsiteX6191" fmla="*/ 5082540 w 6322694"/>
                <a:gd name="connsiteY6191" fmla="*/ 1320165 h 3341370"/>
                <a:gd name="connsiteX6192" fmla="*/ 5082540 w 6322694"/>
                <a:gd name="connsiteY6192" fmla="*/ 1320165 h 3341370"/>
                <a:gd name="connsiteX6193" fmla="*/ 5063490 w 6322694"/>
                <a:gd name="connsiteY6193" fmla="*/ 1339215 h 3341370"/>
                <a:gd name="connsiteX6194" fmla="*/ 5063490 w 6322694"/>
                <a:gd name="connsiteY6194" fmla="*/ 1339215 h 3341370"/>
                <a:gd name="connsiteX6195" fmla="*/ 5082540 w 6322694"/>
                <a:gd name="connsiteY6195" fmla="*/ 1358265 h 3341370"/>
                <a:gd name="connsiteX6196" fmla="*/ 5082540 w 6322694"/>
                <a:gd name="connsiteY6196" fmla="*/ 1167765 h 3341370"/>
                <a:gd name="connsiteX6197" fmla="*/ 5082540 w 6322694"/>
                <a:gd name="connsiteY6197" fmla="*/ 1167765 h 3341370"/>
                <a:gd name="connsiteX6198" fmla="*/ 5101590 w 6322694"/>
                <a:gd name="connsiteY6198" fmla="*/ 1148715 h 3341370"/>
                <a:gd name="connsiteX6199" fmla="*/ 5101590 w 6322694"/>
                <a:gd name="connsiteY6199" fmla="*/ 1148715 h 3341370"/>
                <a:gd name="connsiteX6200" fmla="*/ 5082540 w 6322694"/>
                <a:gd name="connsiteY6200" fmla="*/ 1129665 h 3341370"/>
                <a:gd name="connsiteX6201" fmla="*/ 5082540 w 6322694"/>
                <a:gd name="connsiteY6201" fmla="*/ 1129665 h 3341370"/>
                <a:gd name="connsiteX6202" fmla="*/ 5063490 w 6322694"/>
                <a:gd name="connsiteY6202" fmla="*/ 1148715 h 3341370"/>
                <a:gd name="connsiteX6203" fmla="*/ 5063490 w 6322694"/>
                <a:gd name="connsiteY6203" fmla="*/ 1148715 h 3341370"/>
                <a:gd name="connsiteX6204" fmla="*/ 5082540 w 6322694"/>
                <a:gd name="connsiteY6204" fmla="*/ 1167765 h 3341370"/>
                <a:gd name="connsiteX6205" fmla="*/ 5082540 w 6322694"/>
                <a:gd name="connsiteY6205" fmla="*/ 1121093 h 3341370"/>
                <a:gd name="connsiteX6206" fmla="*/ 5082540 w 6322694"/>
                <a:gd name="connsiteY6206" fmla="*/ 1121093 h 3341370"/>
                <a:gd name="connsiteX6207" fmla="*/ 5101590 w 6322694"/>
                <a:gd name="connsiteY6207" fmla="*/ 1102043 h 3341370"/>
                <a:gd name="connsiteX6208" fmla="*/ 5101590 w 6322694"/>
                <a:gd name="connsiteY6208" fmla="*/ 1102043 h 3341370"/>
                <a:gd name="connsiteX6209" fmla="*/ 5082540 w 6322694"/>
                <a:gd name="connsiteY6209" fmla="*/ 1082993 h 3341370"/>
                <a:gd name="connsiteX6210" fmla="*/ 5082540 w 6322694"/>
                <a:gd name="connsiteY6210" fmla="*/ 1082993 h 3341370"/>
                <a:gd name="connsiteX6211" fmla="*/ 5063490 w 6322694"/>
                <a:gd name="connsiteY6211" fmla="*/ 1102043 h 3341370"/>
                <a:gd name="connsiteX6212" fmla="*/ 5063490 w 6322694"/>
                <a:gd name="connsiteY6212" fmla="*/ 1102043 h 3341370"/>
                <a:gd name="connsiteX6213" fmla="*/ 5082540 w 6322694"/>
                <a:gd name="connsiteY6213" fmla="*/ 1121093 h 3341370"/>
                <a:gd name="connsiteX6214" fmla="*/ 5082540 w 6322694"/>
                <a:gd name="connsiteY6214" fmla="*/ 1215390 h 3341370"/>
                <a:gd name="connsiteX6215" fmla="*/ 5082540 w 6322694"/>
                <a:gd name="connsiteY6215" fmla="*/ 1215390 h 3341370"/>
                <a:gd name="connsiteX6216" fmla="*/ 5101590 w 6322694"/>
                <a:gd name="connsiteY6216" fmla="*/ 1196340 h 3341370"/>
                <a:gd name="connsiteX6217" fmla="*/ 5101590 w 6322694"/>
                <a:gd name="connsiteY6217" fmla="*/ 1196340 h 3341370"/>
                <a:gd name="connsiteX6218" fmla="*/ 5082540 w 6322694"/>
                <a:gd name="connsiteY6218" fmla="*/ 1177290 h 3341370"/>
                <a:gd name="connsiteX6219" fmla="*/ 5082540 w 6322694"/>
                <a:gd name="connsiteY6219" fmla="*/ 1177290 h 3341370"/>
                <a:gd name="connsiteX6220" fmla="*/ 5063490 w 6322694"/>
                <a:gd name="connsiteY6220" fmla="*/ 1196340 h 3341370"/>
                <a:gd name="connsiteX6221" fmla="*/ 5063490 w 6322694"/>
                <a:gd name="connsiteY6221" fmla="*/ 1196340 h 3341370"/>
                <a:gd name="connsiteX6222" fmla="*/ 5082540 w 6322694"/>
                <a:gd name="connsiteY6222" fmla="*/ 1215390 h 3341370"/>
                <a:gd name="connsiteX6223" fmla="*/ 5082540 w 6322694"/>
                <a:gd name="connsiteY6223" fmla="*/ 1263968 h 3341370"/>
                <a:gd name="connsiteX6224" fmla="*/ 5082540 w 6322694"/>
                <a:gd name="connsiteY6224" fmla="*/ 1263968 h 3341370"/>
                <a:gd name="connsiteX6225" fmla="*/ 5101590 w 6322694"/>
                <a:gd name="connsiteY6225" fmla="*/ 1244918 h 3341370"/>
                <a:gd name="connsiteX6226" fmla="*/ 5101590 w 6322694"/>
                <a:gd name="connsiteY6226" fmla="*/ 1243013 h 3341370"/>
                <a:gd name="connsiteX6227" fmla="*/ 5082540 w 6322694"/>
                <a:gd name="connsiteY6227" fmla="*/ 1223963 h 3341370"/>
                <a:gd name="connsiteX6228" fmla="*/ 5082540 w 6322694"/>
                <a:gd name="connsiteY6228" fmla="*/ 1223963 h 3341370"/>
                <a:gd name="connsiteX6229" fmla="*/ 5063490 w 6322694"/>
                <a:gd name="connsiteY6229" fmla="*/ 1243013 h 3341370"/>
                <a:gd name="connsiteX6230" fmla="*/ 5063490 w 6322694"/>
                <a:gd name="connsiteY6230" fmla="*/ 1244918 h 3341370"/>
                <a:gd name="connsiteX6231" fmla="*/ 5082540 w 6322694"/>
                <a:gd name="connsiteY6231" fmla="*/ 1263968 h 3341370"/>
                <a:gd name="connsiteX6232" fmla="*/ 5035868 w 6322694"/>
                <a:gd name="connsiteY6232" fmla="*/ 1121093 h 3341370"/>
                <a:gd name="connsiteX6233" fmla="*/ 5035868 w 6322694"/>
                <a:gd name="connsiteY6233" fmla="*/ 1121093 h 3341370"/>
                <a:gd name="connsiteX6234" fmla="*/ 5054918 w 6322694"/>
                <a:gd name="connsiteY6234" fmla="*/ 1102043 h 3341370"/>
                <a:gd name="connsiteX6235" fmla="*/ 5054918 w 6322694"/>
                <a:gd name="connsiteY6235" fmla="*/ 1102043 h 3341370"/>
                <a:gd name="connsiteX6236" fmla="*/ 5035868 w 6322694"/>
                <a:gd name="connsiteY6236" fmla="*/ 1082993 h 3341370"/>
                <a:gd name="connsiteX6237" fmla="*/ 5035868 w 6322694"/>
                <a:gd name="connsiteY6237" fmla="*/ 1082993 h 3341370"/>
                <a:gd name="connsiteX6238" fmla="*/ 5016818 w 6322694"/>
                <a:gd name="connsiteY6238" fmla="*/ 1102043 h 3341370"/>
                <a:gd name="connsiteX6239" fmla="*/ 5016818 w 6322694"/>
                <a:gd name="connsiteY6239" fmla="*/ 1102043 h 3341370"/>
                <a:gd name="connsiteX6240" fmla="*/ 5035868 w 6322694"/>
                <a:gd name="connsiteY6240" fmla="*/ 1121093 h 3341370"/>
                <a:gd name="connsiteX6241" fmla="*/ 5082540 w 6322694"/>
                <a:gd name="connsiteY6241" fmla="*/ 1310640 h 3341370"/>
                <a:gd name="connsiteX6242" fmla="*/ 5082540 w 6322694"/>
                <a:gd name="connsiteY6242" fmla="*/ 1310640 h 3341370"/>
                <a:gd name="connsiteX6243" fmla="*/ 5101590 w 6322694"/>
                <a:gd name="connsiteY6243" fmla="*/ 1291590 h 3341370"/>
                <a:gd name="connsiteX6244" fmla="*/ 5101590 w 6322694"/>
                <a:gd name="connsiteY6244" fmla="*/ 1291590 h 3341370"/>
                <a:gd name="connsiteX6245" fmla="*/ 5082540 w 6322694"/>
                <a:gd name="connsiteY6245" fmla="*/ 1272540 h 3341370"/>
                <a:gd name="connsiteX6246" fmla="*/ 5082540 w 6322694"/>
                <a:gd name="connsiteY6246" fmla="*/ 1272540 h 3341370"/>
                <a:gd name="connsiteX6247" fmla="*/ 5063490 w 6322694"/>
                <a:gd name="connsiteY6247" fmla="*/ 1291590 h 3341370"/>
                <a:gd name="connsiteX6248" fmla="*/ 5063490 w 6322694"/>
                <a:gd name="connsiteY6248" fmla="*/ 1291590 h 3341370"/>
                <a:gd name="connsiteX6249" fmla="*/ 5082540 w 6322694"/>
                <a:gd name="connsiteY6249" fmla="*/ 1310640 h 3341370"/>
                <a:gd name="connsiteX6250" fmla="*/ 5082540 w 6322694"/>
                <a:gd name="connsiteY6250" fmla="*/ 1404938 h 3341370"/>
                <a:gd name="connsiteX6251" fmla="*/ 5082540 w 6322694"/>
                <a:gd name="connsiteY6251" fmla="*/ 1404938 h 3341370"/>
                <a:gd name="connsiteX6252" fmla="*/ 5101590 w 6322694"/>
                <a:gd name="connsiteY6252" fmla="*/ 1385888 h 3341370"/>
                <a:gd name="connsiteX6253" fmla="*/ 5101590 w 6322694"/>
                <a:gd name="connsiteY6253" fmla="*/ 1385888 h 3341370"/>
                <a:gd name="connsiteX6254" fmla="*/ 5082540 w 6322694"/>
                <a:gd name="connsiteY6254" fmla="*/ 1366838 h 3341370"/>
                <a:gd name="connsiteX6255" fmla="*/ 5082540 w 6322694"/>
                <a:gd name="connsiteY6255" fmla="*/ 1366838 h 3341370"/>
                <a:gd name="connsiteX6256" fmla="*/ 5063490 w 6322694"/>
                <a:gd name="connsiteY6256" fmla="*/ 1385888 h 3341370"/>
                <a:gd name="connsiteX6257" fmla="*/ 5063490 w 6322694"/>
                <a:gd name="connsiteY6257" fmla="*/ 1385888 h 3341370"/>
                <a:gd name="connsiteX6258" fmla="*/ 5082540 w 6322694"/>
                <a:gd name="connsiteY6258" fmla="*/ 1404938 h 3341370"/>
                <a:gd name="connsiteX6259" fmla="*/ 5130165 w 6322694"/>
                <a:gd name="connsiteY6259" fmla="*/ 1452563 h 3341370"/>
                <a:gd name="connsiteX6260" fmla="*/ 5130165 w 6322694"/>
                <a:gd name="connsiteY6260" fmla="*/ 1452563 h 3341370"/>
                <a:gd name="connsiteX6261" fmla="*/ 5149215 w 6322694"/>
                <a:gd name="connsiteY6261" fmla="*/ 1433513 h 3341370"/>
                <a:gd name="connsiteX6262" fmla="*/ 5149215 w 6322694"/>
                <a:gd name="connsiteY6262" fmla="*/ 1433513 h 3341370"/>
                <a:gd name="connsiteX6263" fmla="*/ 5130165 w 6322694"/>
                <a:gd name="connsiteY6263" fmla="*/ 1414463 h 3341370"/>
                <a:gd name="connsiteX6264" fmla="*/ 5130165 w 6322694"/>
                <a:gd name="connsiteY6264" fmla="*/ 1414463 h 3341370"/>
                <a:gd name="connsiteX6265" fmla="*/ 5111115 w 6322694"/>
                <a:gd name="connsiteY6265" fmla="*/ 1433513 h 3341370"/>
                <a:gd name="connsiteX6266" fmla="*/ 5111115 w 6322694"/>
                <a:gd name="connsiteY6266" fmla="*/ 1433513 h 3341370"/>
                <a:gd name="connsiteX6267" fmla="*/ 5130165 w 6322694"/>
                <a:gd name="connsiteY6267" fmla="*/ 1452563 h 3341370"/>
                <a:gd name="connsiteX6268" fmla="*/ 5176838 w 6322694"/>
                <a:gd name="connsiteY6268" fmla="*/ 1452563 h 3341370"/>
                <a:gd name="connsiteX6269" fmla="*/ 5176838 w 6322694"/>
                <a:gd name="connsiteY6269" fmla="*/ 1452563 h 3341370"/>
                <a:gd name="connsiteX6270" fmla="*/ 5195888 w 6322694"/>
                <a:gd name="connsiteY6270" fmla="*/ 1433513 h 3341370"/>
                <a:gd name="connsiteX6271" fmla="*/ 5195888 w 6322694"/>
                <a:gd name="connsiteY6271" fmla="*/ 1433513 h 3341370"/>
                <a:gd name="connsiteX6272" fmla="*/ 5176838 w 6322694"/>
                <a:gd name="connsiteY6272" fmla="*/ 1414463 h 3341370"/>
                <a:gd name="connsiteX6273" fmla="*/ 5176838 w 6322694"/>
                <a:gd name="connsiteY6273" fmla="*/ 1414463 h 3341370"/>
                <a:gd name="connsiteX6274" fmla="*/ 5157788 w 6322694"/>
                <a:gd name="connsiteY6274" fmla="*/ 1433513 h 3341370"/>
                <a:gd name="connsiteX6275" fmla="*/ 5157788 w 6322694"/>
                <a:gd name="connsiteY6275" fmla="*/ 1433513 h 3341370"/>
                <a:gd name="connsiteX6276" fmla="*/ 5176838 w 6322694"/>
                <a:gd name="connsiteY6276" fmla="*/ 1452563 h 3341370"/>
                <a:gd name="connsiteX6277" fmla="*/ 5082540 w 6322694"/>
                <a:gd name="connsiteY6277" fmla="*/ 1452563 h 3341370"/>
                <a:gd name="connsiteX6278" fmla="*/ 5082540 w 6322694"/>
                <a:gd name="connsiteY6278" fmla="*/ 1452563 h 3341370"/>
                <a:gd name="connsiteX6279" fmla="*/ 5101590 w 6322694"/>
                <a:gd name="connsiteY6279" fmla="*/ 1433513 h 3341370"/>
                <a:gd name="connsiteX6280" fmla="*/ 5101590 w 6322694"/>
                <a:gd name="connsiteY6280" fmla="*/ 1433513 h 3341370"/>
                <a:gd name="connsiteX6281" fmla="*/ 5082540 w 6322694"/>
                <a:gd name="connsiteY6281" fmla="*/ 1414463 h 3341370"/>
                <a:gd name="connsiteX6282" fmla="*/ 5082540 w 6322694"/>
                <a:gd name="connsiteY6282" fmla="*/ 1414463 h 3341370"/>
                <a:gd name="connsiteX6283" fmla="*/ 5063490 w 6322694"/>
                <a:gd name="connsiteY6283" fmla="*/ 1433513 h 3341370"/>
                <a:gd name="connsiteX6284" fmla="*/ 5063490 w 6322694"/>
                <a:gd name="connsiteY6284" fmla="*/ 1433513 h 3341370"/>
                <a:gd name="connsiteX6285" fmla="*/ 5082540 w 6322694"/>
                <a:gd name="connsiteY6285" fmla="*/ 1452563 h 3341370"/>
                <a:gd name="connsiteX6286" fmla="*/ 5082540 w 6322694"/>
                <a:gd name="connsiteY6286" fmla="*/ 1545908 h 3341370"/>
                <a:gd name="connsiteX6287" fmla="*/ 5082540 w 6322694"/>
                <a:gd name="connsiteY6287" fmla="*/ 1545908 h 3341370"/>
                <a:gd name="connsiteX6288" fmla="*/ 5101590 w 6322694"/>
                <a:gd name="connsiteY6288" fmla="*/ 1526858 h 3341370"/>
                <a:gd name="connsiteX6289" fmla="*/ 5101590 w 6322694"/>
                <a:gd name="connsiteY6289" fmla="*/ 1526858 h 3341370"/>
                <a:gd name="connsiteX6290" fmla="*/ 5082540 w 6322694"/>
                <a:gd name="connsiteY6290" fmla="*/ 1507808 h 3341370"/>
                <a:gd name="connsiteX6291" fmla="*/ 5082540 w 6322694"/>
                <a:gd name="connsiteY6291" fmla="*/ 1507808 h 3341370"/>
                <a:gd name="connsiteX6292" fmla="*/ 5063490 w 6322694"/>
                <a:gd name="connsiteY6292" fmla="*/ 1526858 h 3341370"/>
                <a:gd name="connsiteX6293" fmla="*/ 5063490 w 6322694"/>
                <a:gd name="connsiteY6293" fmla="*/ 1526858 h 3341370"/>
                <a:gd name="connsiteX6294" fmla="*/ 5082540 w 6322694"/>
                <a:gd name="connsiteY6294" fmla="*/ 1545908 h 3341370"/>
                <a:gd name="connsiteX6295" fmla="*/ 4278630 w 6322694"/>
                <a:gd name="connsiteY6295" fmla="*/ 1121093 h 3341370"/>
                <a:gd name="connsiteX6296" fmla="*/ 4278630 w 6322694"/>
                <a:gd name="connsiteY6296" fmla="*/ 1121093 h 3341370"/>
                <a:gd name="connsiteX6297" fmla="*/ 4297680 w 6322694"/>
                <a:gd name="connsiteY6297" fmla="*/ 1102043 h 3341370"/>
                <a:gd name="connsiteX6298" fmla="*/ 4297680 w 6322694"/>
                <a:gd name="connsiteY6298" fmla="*/ 1102043 h 3341370"/>
                <a:gd name="connsiteX6299" fmla="*/ 4278630 w 6322694"/>
                <a:gd name="connsiteY6299" fmla="*/ 1082993 h 3341370"/>
                <a:gd name="connsiteX6300" fmla="*/ 4278630 w 6322694"/>
                <a:gd name="connsiteY6300" fmla="*/ 1082993 h 3341370"/>
                <a:gd name="connsiteX6301" fmla="*/ 4259580 w 6322694"/>
                <a:gd name="connsiteY6301" fmla="*/ 1102043 h 3341370"/>
                <a:gd name="connsiteX6302" fmla="*/ 4259580 w 6322694"/>
                <a:gd name="connsiteY6302" fmla="*/ 1102043 h 3341370"/>
                <a:gd name="connsiteX6303" fmla="*/ 4278630 w 6322694"/>
                <a:gd name="connsiteY6303" fmla="*/ 1121093 h 3341370"/>
                <a:gd name="connsiteX6304" fmla="*/ 4987290 w 6322694"/>
                <a:gd name="connsiteY6304" fmla="*/ 1642110 h 3341370"/>
                <a:gd name="connsiteX6305" fmla="*/ 4987290 w 6322694"/>
                <a:gd name="connsiteY6305" fmla="*/ 1642110 h 3341370"/>
                <a:gd name="connsiteX6306" fmla="*/ 5007293 w 6322694"/>
                <a:gd name="connsiteY6306" fmla="*/ 1622108 h 3341370"/>
                <a:gd name="connsiteX6307" fmla="*/ 5007293 w 6322694"/>
                <a:gd name="connsiteY6307" fmla="*/ 1622108 h 3341370"/>
                <a:gd name="connsiteX6308" fmla="*/ 4987290 w 6322694"/>
                <a:gd name="connsiteY6308" fmla="*/ 1602105 h 3341370"/>
                <a:gd name="connsiteX6309" fmla="*/ 4987290 w 6322694"/>
                <a:gd name="connsiteY6309" fmla="*/ 1602105 h 3341370"/>
                <a:gd name="connsiteX6310" fmla="*/ 4967288 w 6322694"/>
                <a:gd name="connsiteY6310" fmla="*/ 1622108 h 3341370"/>
                <a:gd name="connsiteX6311" fmla="*/ 4967288 w 6322694"/>
                <a:gd name="connsiteY6311" fmla="*/ 1622108 h 3341370"/>
                <a:gd name="connsiteX6312" fmla="*/ 4987290 w 6322694"/>
                <a:gd name="connsiteY6312" fmla="*/ 1642110 h 3341370"/>
                <a:gd name="connsiteX6313" fmla="*/ 4939665 w 6322694"/>
                <a:gd name="connsiteY6313" fmla="*/ 1263968 h 3341370"/>
                <a:gd name="connsiteX6314" fmla="*/ 4939665 w 6322694"/>
                <a:gd name="connsiteY6314" fmla="*/ 1263968 h 3341370"/>
                <a:gd name="connsiteX6315" fmla="*/ 4958715 w 6322694"/>
                <a:gd name="connsiteY6315" fmla="*/ 1244918 h 3341370"/>
                <a:gd name="connsiteX6316" fmla="*/ 4958715 w 6322694"/>
                <a:gd name="connsiteY6316" fmla="*/ 1243013 h 3341370"/>
                <a:gd name="connsiteX6317" fmla="*/ 4939665 w 6322694"/>
                <a:gd name="connsiteY6317" fmla="*/ 1223963 h 3341370"/>
                <a:gd name="connsiteX6318" fmla="*/ 4939665 w 6322694"/>
                <a:gd name="connsiteY6318" fmla="*/ 1223963 h 3341370"/>
                <a:gd name="connsiteX6319" fmla="*/ 4920615 w 6322694"/>
                <a:gd name="connsiteY6319" fmla="*/ 1243013 h 3341370"/>
                <a:gd name="connsiteX6320" fmla="*/ 4920615 w 6322694"/>
                <a:gd name="connsiteY6320" fmla="*/ 1244918 h 3341370"/>
                <a:gd name="connsiteX6321" fmla="*/ 4939665 w 6322694"/>
                <a:gd name="connsiteY6321" fmla="*/ 1263968 h 3341370"/>
                <a:gd name="connsiteX6322" fmla="*/ 4939665 w 6322694"/>
                <a:gd name="connsiteY6322" fmla="*/ 1310640 h 3341370"/>
                <a:gd name="connsiteX6323" fmla="*/ 4939665 w 6322694"/>
                <a:gd name="connsiteY6323" fmla="*/ 1310640 h 3341370"/>
                <a:gd name="connsiteX6324" fmla="*/ 4958715 w 6322694"/>
                <a:gd name="connsiteY6324" fmla="*/ 1291590 h 3341370"/>
                <a:gd name="connsiteX6325" fmla="*/ 4958715 w 6322694"/>
                <a:gd name="connsiteY6325" fmla="*/ 1291590 h 3341370"/>
                <a:gd name="connsiteX6326" fmla="*/ 4939665 w 6322694"/>
                <a:gd name="connsiteY6326" fmla="*/ 1272540 h 3341370"/>
                <a:gd name="connsiteX6327" fmla="*/ 4939665 w 6322694"/>
                <a:gd name="connsiteY6327" fmla="*/ 1272540 h 3341370"/>
                <a:gd name="connsiteX6328" fmla="*/ 4920615 w 6322694"/>
                <a:gd name="connsiteY6328" fmla="*/ 1291590 h 3341370"/>
                <a:gd name="connsiteX6329" fmla="*/ 4920615 w 6322694"/>
                <a:gd name="connsiteY6329" fmla="*/ 1291590 h 3341370"/>
                <a:gd name="connsiteX6330" fmla="*/ 4939665 w 6322694"/>
                <a:gd name="connsiteY6330" fmla="*/ 1310640 h 3341370"/>
                <a:gd name="connsiteX6331" fmla="*/ 4892993 w 6322694"/>
                <a:gd name="connsiteY6331" fmla="*/ 1263968 h 3341370"/>
                <a:gd name="connsiteX6332" fmla="*/ 4892993 w 6322694"/>
                <a:gd name="connsiteY6332" fmla="*/ 1263968 h 3341370"/>
                <a:gd name="connsiteX6333" fmla="*/ 4912043 w 6322694"/>
                <a:gd name="connsiteY6333" fmla="*/ 1244918 h 3341370"/>
                <a:gd name="connsiteX6334" fmla="*/ 4912043 w 6322694"/>
                <a:gd name="connsiteY6334" fmla="*/ 1243013 h 3341370"/>
                <a:gd name="connsiteX6335" fmla="*/ 4892993 w 6322694"/>
                <a:gd name="connsiteY6335" fmla="*/ 1223963 h 3341370"/>
                <a:gd name="connsiteX6336" fmla="*/ 4892993 w 6322694"/>
                <a:gd name="connsiteY6336" fmla="*/ 1223963 h 3341370"/>
                <a:gd name="connsiteX6337" fmla="*/ 4873943 w 6322694"/>
                <a:gd name="connsiteY6337" fmla="*/ 1243013 h 3341370"/>
                <a:gd name="connsiteX6338" fmla="*/ 4873943 w 6322694"/>
                <a:gd name="connsiteY6338" fmla="*/ 1244918 h 3341370"/>
                <a:gd name="connsiteX6339" fmla="*/ 4892993 w 6322694"/>
                <a:gd name="connsiteY6339" fmla="*/ 1263968 h 3341370"/>
                <a:gd name="connsiteX6340" fmla="*/ 4939665 w 6322694"/>
                <a:gd name="connsiteY6340" fmla="*/ 1358265 h 3341370"/>
                <a:gd name="connsiteX6341" fmla="*/ 4939665 w 6322694"/>
                <a:gd name="connsiteY6341" fmla="*/ 1358265 h 3341370"/>
                <a:gd name="connsiteX6342" fmla="*/ 4958715 w 6322694"/>
                <a:gd name="connsiteY6342" fmla="*/ 1339215 h 3341370"/>
                <a:gd name="connsiteX6343" fmla="*/ 4958715 w 6322694"/>
                <a:gd name="connsiteY6343" fmla="*/ 1339215 h 3341370"/>
                <a:gd name="connsiteX6344" fmla="*/ 4939665 w 6322694"/>
                <a:gd name="connsiteY6344" fmla="*/ 1320165 h 3341370"/>
                <a:gd name="connsiteX6345" fmla="*/ 4939665 w 6322694"/>
                <a:gd name="connsiteY6345" fmla="*/ 1320165 h 3341370"/>
                <a:gd name="connsiteX6346" fmla="*/ 4920615 w 6322694"/>
                <a:gd name="connsiteY6346" fmla="*/ 1339215 h 3341370"/>
                <a:gd name="connsiteX6347" fmla="*/ 4920615 w 6322694"/>
                <a:gd name="connsiteY6347" fmla="*/ 1339215 h 3341370"/>
                <a:gd name="connsiteX6348" fmla="*/ 4939665 w 6322694"/>
                <a:gd name="connsiteY6348" fmla="*/ 1358265 h 3341370"/>
                <a:gd name="connsiteX6349" fmla="*/ 4939665 w 6322694"/>
                <a:gd name="connsiteY6349" fmla="*/ 1404938 h 3341370"/>
                <a:gd name="connsiteX6350" fmla="*/ 4939665 w 6322694"/>
                <a:gd name="connsiteY6350" fmla="*/ 1404938 h 3341370"/>
                <a:gd name="connsiteX6351" fmla="*/ 4958715 w 6322694"/>
                <a:gd name="connsiteY6351" fmla="*/ 1385888 h 3341370"/>
                <a:gd name="connsiteX6352" fmla="*/ 4958715 w 6322694"/>
                <a:gd name="connsiteY6352" fmla="*/ 1385888 h 3341370"/>
                <a:gd name="connsiteX6353" fmla="*/ 4939665 w 6322694"/>
                <a:gd name="connsiteY6353" fmla="*/ 1366838 h 3341370"/>
                <a:gd name="connsiteX6354" fmla="*/ 4939665 w 6322694"/>
                <a:gd name="connsiteY6354" fmla="*/ 1366838 h 3341370"/>
                <a:gd name="connsiteX6355" fmla="*/ 4920615 w 6322694"/>
                <a:gd name="connsiteY6355" fmla="*/ 1385888 h 3341370"/>
                <a:gd name="connsiteX6356" fmla="*/ 4920615 w 6322694"/>
                <a:gd name="connsiteY6356" fmla="*/ 1385888 h 3341370"/>
                <a:gd name="connsiteX6357" fmla="*/ 4939665 w 6322694"/>
                <a:gd name="connsiteY6357" fmla="*/ 1404938 h 3341370"/>
                <a:gd name="connsiteX6358" fmla="*/ 4939665 w 6322694"/>
                <a:gd name="connsiteY6358" fmla="*/ 1545908 h 3341370"/>
                <a:gd name="connsiteX6359" fmla="*/ 4939665 w 6322694"/>
                <a:gd name="connsiteY6359" fmla="*/ 1545908 h 3341370"/>
                <a:gd name="connsiteX6360" fmla="*/ 4958715 w 6322694"/>
                <a:gd name="connsiteY6360" fmla="*/ 1526858 h 3341370"/>
                <a:gd name="connsiteX6361" fmla="*/ 4958715 w 6322694"/>
                <a:gd name="connsiteY6361" fmla="*/ 1526858 h 3341370"/>
                <a:gd name="connsiteX6362" fmla="*/ 4939665 w 6322694"/>
                <a:gd name="connsiteY6362" fmla="*/ 1507808 h 3341370"/>
                <a:gd name="connsiteX6363" fmla="*/ 4939665 w 6322694"/>
                <a:gd name="connsiteY6363" fmla="*/ 1507808 h 3341370"/>
                <a:gd name="connsiteX6364" fmla="*/ 4920615 w 6322694"/>
                <a:gd name="connsiteY6364" fmla="*/ 1526858 h 3341370"/>
                <a:gd name="connsiteX6365" fmla="*/ 4920615 w 6322694"/>
                <a:gd name="connsiteY6365" fmla="*/ 1526858 h 3341370"/>
                <a:gd name="connsiteX6366" fmla="*/ 4939665 w 6322694"/>
                <a:gd name="connsiteY6366" fmla="*/ 1545908 h 3341370"/>
                <a:gd name="connsiteX6367" fmla="*/ 4963478 w 6322694"/>
                <a:gd name="connsiteY6367" fmla="*/ 1694498 h 3341370"/>
                <a:gd name="connsiteX6368" fmla="*/ 4961573 w 6322694"/>
                <a:gd name="connsiteY6368" fmla="*/ 1694498 h 3341370"/>
                <a:gd name="connsiteX6369" fmla="*/ 4961573 w 6322694"/>
                <a:gd name="connsiteY6369" fmla="*/ 1694498 h 3341370"/>
                <a:gd name="connsiteX6370" fmla="*/ 4963478 w 6322694"/>
                <a:gd name="connsiteY6370" fmla="*/ 1694498 h 3341370"/>
                <a:gd name="connsiteX6371" fmla="*/ 4939665 w 6322694"/>
                <a:gd name="connsiteY6371" fmla="*/ 1593533 h 3341370"/>
                <a:gd name="connsiteX6372" fmla="*/ 4939665 w 6322694"/>
                <a:gd name="connsiteY6372" fmla="*/ 1593533 h 3341370"/>
                <a:gd name="connsiteX6373" fmla="*/ 4958715 w 6322694"/>
                <a:gd name="connsiteY6373" fmla="*/ 1574483 h 3341370"/>
                <a:gd name="connsiteX6374" fmla="*/ 4958715 w 6322694"/>
                <a:gd name="connsiteY6374" fmla="*/ 1574483 h 3341370"/>
                <a:gd name="connsiteX6375" fmla="*/ 4939665 w 6322694"/>
                <a:gd name="connsiteY6375" fmla="*/ 1555433 h 3341370"/>
                <a:gd name="connsiteX6376" fmla="*/ 4939665 w 6322694"/>
                <a:gd name="connsiteY6376" fmla="*/ 1555433 h 3341370"/>
                <a:gd name="connsiteX6377" fmla="*/ 4920615 w 6322694"/>
                <a:gd name="connsiteY6377" fmla="*/ 1574483 h 3341370"/>
                <a:gd name="connsiteX6378" fmla="*/ 4920615 w 6322694"/>
                <a:gd name="connsiteY6378" fmla="*/ 1574483 h 3341370"/>
                <a:gd name="connsiteX6379" fmla="*/ 4939665 w 6322694"/>
                <a:gd name="connsiteY6379" fmla="*/ 1593533 h 3341370"/>
                <a:gd name="connsiteX6380" fmla="*/ 4939665 w 6322694"/>
                <a:gd name="connsiteY6380" fmla="*/ 1499235 h 3341370"/>
                <a:gd name="connsiteX6381" fmla="*/ 4939665 w 6322694"/>
                <a:gd name="connsiteY6381" fmla="*/ 1499235 h 3341370"/>
                <a:gd name="connsiteX6382" fmla="*/ 4958715 w 6322694"/>
                <a:gd name="connsiteY6382" fmla="*/ 1480185 h 3341370"/>
                <a:gd name="connsiteX6383" fmla="*/ 4958715 w 6322694"/>
                <a:gd name="connsiteY6383" fmla="*/ 1480185 h 3341370"/>
                <a:gd name="connsiteX6384" fmla="*/ 4939665 w 6322694"/>
                <a:gd name="connsiteY6384" fmla="*/ 1461135 h 3341370"/>
                <a:gd name="connsiteX6385" fmla="*/ 4939665 w 6322694"/>
                <a:gd name="connsiteY6385" fmla="*/ 1461135 h 3341370"/>
                <a:gd name="connsiteX6386" fmla="*/ 4920615 w 6322694"/>
                <a:gd name="connsiteY6386" fmla="*/ 1480185 h 3341370"/>
                <a:gd name="connsiteX6387" fmla="*/ 4920615 w 6322694"/>
                <a:gd name="connsiteY6387" fmla="*/ 1480185 h 3341370"/>
                <a:gd name="connsiteX6388" fmla="*/ 4939665 w 6322694"/>
                <a:gd name="connsiteY6388" fmla="*/ 1499235 h 3341370"/>
                <a:gd name="connsiteX6389" fmla="*/ 4939665 w 6322694"/>
                <a:gd name="connsiteY6389" fmla="*/ 1642110 h 3341370"/>
                <a:gd name="connsiteX6390" fmla="*/ 4939665 w 6322694"/>
                <a:gd name="connsiteY6390" fmla="*/ 1642110 h 3341370"/>
                <a:gd name="connsiteX6391" fmla="*/ 4958715 w 6322694"/>
                <a:gd name="connsiteY6391" fmla="*/ 1623060 h 3341370"/>
                <a:gd name="connsiteX6392" fmla="*/ 4958715 w 6322694"/>
                <a:gd name="connsiteY6392" fmla="*/ 1621155 h 3341370"/>
                <a:gd name="connsiteX6393" fmla="*/ 4939665 w 6322694"/>
                <a:gd name="connsiteY6393" fmla="*/ 1602105 h 3341370"/>
                <a:gd name="connsiteX6394" fmla="*/ 4939665 w 6322694"/>
                <a:gd name="connsiteY6394" fmla="*/ 1602105 h 3341370"/>
                <a:gd name="connsiteX6395" fmla="*/ 4920615 w 6322694"/>
                <a:gd name="connsiteY6395" fmla="*/ 1621155 h 3341370"/>
                <a:gd name="connsiteX6396" fmla="*/ 4920615 w 6322694"/>
                <a:gd name="connsiteY6396" fmla="*/ 1623060 h 3341370"/>
                <a:gd name="connsiteX6397" fmla="*/ 4939665 w 6322694"/>
                <a:gd name="connsiteY6397" fmla="*/ 1642110 h 3341370"/>
                <a:gd name="connsiteX6398" fmla="*/ 4939665 w 6322694"/>
                <a:gd name="connsiteY6398" fmla="*/ 1452563 h 3341370"/>
                <a:gd name="connsiteX6399" fmla="*/ 4939665 w 6322694"/>
                <a:gd name="connsiteY6399" fmla="*/ 1452563 h 3341370"/>
                <a:gd name="connsiteX6400" fmla="*/ 4958715 w 6322694"/>
                <a:gd name="connsiteY6400" fmla="*/ 1433513 h 3341370"/>
                <a:gd name="connsiteX6401" fmla="*/ 4958715 w 6322694"/>
                <a:gd name="connsiteY6401" fmla="*/ 1433513 h 3341370"/>
                <a:gd name="connsiteX6402" fmla="*/ 4939665 w 6322694"/>
                <a:gd name="connsiteY6402" fmla="*/ 1414463 h 3341370"/>
                <a:gd name="connsiteX6403" fmla="*/ 4939665 w 6322694"/>
                <a:gd name="connsiteY6403" fmla="*/ 1414463 h 3341370"/>
                <a:gd name="connsiteX6404" fmla="*/ 4920615 w 6322694"/>
                <a:gd name="connsiteY6404" fmla="*/ 1433513 h 3341370"/>
                <a:gd name="connsiteX6405" fmla="*/ 4920615 w 6322694"/>
                <a:gd name="connsiteY6405" fmla="*/ 1433513 h 3341370"/>
                <a:gd name="connsiteX6406" fmla="*/ 4939665 w 6322694"/>
                <a:gd name="connsiteY6406" fmla="*/ 1452563 h 3341370"/>
                <a:gd name="connsiteX6407" fmla="*/ 4231005 w 6322694"/>
                <a:gd name="connsiteY6407" fmla="*/ 1263968 h 3341370"/>
                <a:gd name="connsiteX6408" fmla="*/ 4231005 w 6322694"/>
                <a:gd name="connsiteY6408" fmla="*/ 1263968 h 3341370"/>
                <a:gd name="connsiteX6409" fmla="*/ 4251008 w 6322694"/>
                <a:gd name="connsiteY6409" fmla="*/ 1243965 h 3341370"/>
                <a:gd name="connsiteX6410" fmla="*/ 4251008 w 6322694"/>
                <a:gd name="connsiteY6410" fmla="*/ 1243965 h 3341370"/>
                <a:gd name="connsiteX6411" fmla="*/ 4231005 w 6322694"/>
                <a:gd name="connsiteY6411" fmla="*/ 1223963 h 3341370"/>
                <a:gd name="connsiteX6412" fmla="*/ 4231005 w 6322694"/>
                <a:gd name="connsiteY6412" fmla="*/ 1223963 h 3341370"/>
                <a:gd name="connsiteX6413" fmla="*/ 4211003 w 6322694"/>
                <a:gd name="connsiteY6413" fmla="*/ 1243965 h 3341370"/>
                <a:gd name="connsiteX6414" fmla="*/ 4211003 w 6322694"/>
                <a:gd name="connsiteY6414" fmla="*/ 1243965 h 3341370"/>
                <a:gd name="connsiteX6415" fmla="*/ 4231005 w 6322694"/>
                <a:gd name="connsiteY6415" fmla="*/ 1263968 h 3341370"/>
                <a:gd name="connsiteX6416" fmla="*/ 4326255 w 6322694"/>
                <a:gd name="connsiteY6416" fmla="*/ 1263968 h 3341370"/>
                <a:gd name="connsiteX6417" fmla="*/ 4326255 w 6322694"/>
                <a:gd name="connsiteY6417" fmla="*/ 1263968 h 3341370"/>
                <a:gd name="connsiteX6418" fmla="*/ 4345305 w 6322694"/>
                <a:gd name="connsiteY6418" fmla="*/ 1244918 h 3341370"/>
                <a:gd name="connsiteX6419" fmla="*/ 4345305 w 6322694"/>
                <a:gd name="connsiteY6419" fmla="*/ 1243013 h 3341370"/>
                <a:gd name="connsiteX6420" fmla="*/ 4326255 w 6322694"/>
                <a:gd name="connsiteY6420" fmla="*/ 1223963 h 3341370"/>
                <a:gd name="connsiteX6421" fmla="*/ 4326255 w 6322694"/>
                <a:gd name="connsiteY6421" fmla="*/ 1223963 h 3341370"/>
                <a:gd name="connsiteX6422" fmla="*/ 4307205 w 6322694"/>
                <a:gd name="connsiteY6422" fmla="*/ 1243013 h 3341370"/>
                <a:gd name="connsiteX6423" fmla="*/ 4307205 w 6322694"/>
                <a:gd name="connsiteY6423" fmla="*/ 1244918 h 3341370"/>
                <a:gd name="connsiteX6424" fmla="*/ 4326255 w 6322694"/>
                <a:gd name="connsiteY6424" fmla="*/ 1263968 h 3341370"/>
                <a:gd name="connsiteX6425" fmla="*/ 4278630 w 6322694"/>
                <a:gd name="connsiteY6425" fmla="*/ 1263968 h 3341370"/>
                <a:gd name="connsiteX6426" fmla="*/ 4278630 w 6322694"/>
                <a:gd name="connsiteY6426" fmla="*/ 1263968 h 3341370"/>
                <a:gd name="connsiteX6427" fmla="*/ 4297680 w 6322694"/>
                <a:gd name="connsiteY6427" fmla="*/ 1244918 h 3341370"/>
                <a:gd name="connsiteX6428" fmla="*/ 4297680 w 6322694"/>
                <a:gd name="connsiteY6428" fmla="*/ 1243013 h 3341370"/>
                <a:gd name="connsiteX6429" fmla="*/ 4278630 w 6322694"/>
                <a:gd name="connsiteY6429" fmla="*/ 1223963 h 3341370"/>
                <a:gd name="connsiteX6430" fmla="*/ 4278630 w 6322694"/>
                <a:gd name="connsiteY6430" fmla="*/ 1223963 h 3341370"/>
                <a:gd name="connsiteX6431" fmla="*/ 4259580 w 6322694"/>
                <a:gd name="connsiteY6431" fmla="*/ 1243013 h 3341370"/>
                <a:gd name="connsiteX6432" fmla="*/ 4259580 w 6322694"/>
                <a:gd name="connsiteY6432" fmla="*/ 1244918 h 3341370"/>
                <a:gd name="connsiteX6433" fmla="*/ 4278630 w 6322694"/>
                <a:gd name="connsiteY6433" fmla="*/ 1263968 h 3341370"/>
                <a:gd name="connsiteX6434" fmla="*/ 4372928 w 6322694"/>
                <a:gd name="connsiteY6434" fmla="*/ 1263968 h 3341370"/>
                <a:gd name="connsiteX6435" fmla="*/ 4372928 w 6322694"/>
                <a:gd name="connsiteY6435" fmla="*/ 1263968 h 3341370"/>
                <a:gd name="connsiteX6436" fmla="*/ 4391978 w 6322694"/>
                <a:gd name="connsiteY6436" fmla="*/ 1244918 h 3341370"/>
                <a:gd name="connsiteX6437" fmla="*/ 4391978 w 6322694"/>
                <a:gd name="connsiteY6437" fmla="*/ 1243013 h 3341370"/>
                <a:gd name="connsiteX6438" fmla="*/ 4372928 w 6322694"/>
                <a:gd name="connsiteY6438" fmla="*/ 1223963 h 3341370"/>
                <a:gd name="connsiteX6439" fmla="*/ 4372928 w 6322694"/>
                <a:gd name="connsiteY6439" fmla="*/ 1223963 h 3341370"/>
                <a:gd name="connsiteX6440" fmla="*/ 4353878 w 6322694"/>
                <a:gd name="connsiteY6440" fmla="*/ 1243013 h 3341370"/>
                <a:gd name="connsiteX6441" fmla="*/ 4353878 w 6322694"/>
                <a:gd name="connsiteY6441" fmla="*/ 1244918 h 3341370"/>
                <a:gd name="connsiteX6442" fmla="*/ 4372928 w 6322694"/>
                <a:gd name="connsiteY6442" fmla="*/ 1263968 h 3341370"/>
                <a:gd name="connsiteX6443" fmla="*/ 4467225 w 6322694"/>
                <a:gd name="connsiteY6443" fmla="*/ 1263968 h 3341370"/>
                <a:gd name="connsiteX6444" fmla="*/ 4467225 w 6322694"/>
                <a:gd name="connsiteY6444" fmla="*/ 1263968 h 3341370"/>
                <a:gd name="connsiteX6445" fmla="*/ 4486275 w 6322694"/>
                <a:gd name="connsiteY6445" fmla="*/ 1244918 h 3341370"/>
                <a:gd name="connsiteX6446" fmla="*/ 4486275 w 6322694"/>
                <a:gd name="connsiteY6446" fmla="*/ 1243013 h 3341370"/>
                <a:gd name="connsiteX6447" fmla="*/ 4467225 w 6322694"/>
                <a:gd name="connsiteY6447" fmla="*/ 1223963 h 3341370"/>
                <a:gd name="connsiteX6448" fmla="*/ 4467225 w 6322694"/>
                <a:gd name="connsiteY6448" fmla="*/ 1223963 h 3341370"/>
                <a:gd name="connsiteX6449" fmla="*/ 4448175 w 6322694"/>
                <a:gd name="connsiteY6449" fmla="*/ 1243013 h 3341370"/>
                <a:gd name="connsiteX6450" fmla="*/ 4448175 w 6322694"/>
                <a:gd name="connsiteY6450" fmla="*/ 1244918 h 3341370"/>
                <a:gd name="connsiteX6451" fmla="*/ 4467225 w 6322694"/>
                <a:gd name="connsiteY6451" fmla="*/ 1263968 h 3341370"/>
                <a:gd name="connsiteX6452" fmla="*/ 4419600 w 6322694"/>
                <a:gd name="connsiteY6452" fmla="*/ 1263968 h 3341370"/>
                <a:gd name="connsiteX6453" fmla="*/ 4419600 w 6322694"/>
                <a:gd name="connsiteY6453" fmla="*/ 1263968 h 3341370"/>
                <a:gd name="connsiteX6454" fmla="*/ 4438650 w 6322694"/>
                <a:gd name="connsiteY6454" fmla="*/ 1244918 h 3341370"/>
                <a:gd name="connsiteX6455" fmla="*/ 4438650 w 6322694"/>
                <a:gd name="connsiteY6455" fmla="*/ 1243013 h 3341370"/>
                <a:gd name="connsiteX6456" fmla="*/ 4419600 w 6322694"/>
                <a:gd name="connsiteY6456" fmla="*/ 1223963 h 3341370"/>
                <a:gd name="connsiteX6457" fmla="*/ 4419600 w 6322694"/>
                <a:gd name="connsiteY6457" fmla="*/ 1223963 h 3341370"/>
                <a:gd name="connsiteX6458" fmla="*/ 4400550 w 6322694"/>
                <a:gd name="connsiteY6458" fmla="*/ 1243013 h 3341370"/>
                <a:gd name="connsiteX6459" fmla="*/ 4400550 w 6322694"/>
                <a:gd name="connsiteY6459" fmla="*/ 1244918 h 3341370"/>
                <a:gd name="connsiteX6460" fmla="*/ 4419600 w 6322694"/>
                <a:gd name="connsiteY6460" fmla="*/ 1263968 h 3341370"/>
                <a:gd name="connsiteX6461" fmla="*/ 4609148 w 6322694"/>
                <a:gd name="connsiteY6461" fmla="*/ 1263968 h 3341370"/>
                <a:gd name="connsiteX6462" fmla="*/ 4609148 w 6322694"/>
                <a:gd name="connsiteY6462" fmla="*/ 1263968 h 3341370"/>
                <a:gd name="connsiteX6463" fmla="*/ 4629150 w 6322694"/>
                <a:gd name="connsiteY6463" fmla="*/ 1243965 h 3341370"/>
                <a:gd name="connsiteX6464" fmla="*/ 4629150 w 6322694"/>
                <a:gd name="connsiteY6464" fmla="*/ 1243965 h 3341370"/>
                <a:gd name="connsiteX6465" fmla="*/ 4609148 w 6322694"/>
                <a:gd name="connsiteY6465" fmla="*/ 1223963 h 3341370"/>
                <a:gd name="connsiteX6466" fmla="*/ 4609148 w 6322694"/>
                <a:gd name="connsiteY6466" fmla="*/ 1223963 h 3341370"/>
                <a:gd name="connsiteX6467" fmla="*/ 4589145 w 6322694"/>
                <a:gd name="connsiteY6467" fmla="*/ 1243965 h 3341370"/>
                <a:gd name="connsiteX6468" fmla="*/ 4589145 w 6322694"/>
                <a:gd name="connsiteY6468" fmla="*/ 1243965 h 3341370"/>
                <a:gd name="connsiteX6469" fmla="*/ 4609148 w 6322694"/>
                <a:gd name="connsiteY6469" fmla="*/ 1263968 h 3341370"/>
                <a:gd name="connsiteX6470" fmla="*/ 4845368 w 6322694"/>
                <a:gd name="connsiteY6470" fmla="*/ 1263968 h 3341370"/>
                <a:gd name="connsiteX6471" fmla="*/ 4845368 w 6322694"/>
                <a:gd name="connsiteY6471" fmla="*/ 1263968 h 3341370"/>
                <a:gd name="connsiteX6472" fmla="*/ 4864418 w 6322694"/>
                <a:gd name="connsiteY6472" fmla="*/ 1244918 h 3341370"/>
                <a:gd name="connsiteX6473" fmla="*/ 4864418 w 6322694"/>
                <a:gd name="connsiteY6473" fmla="*/ 1243013 h 3341370"/>
                <a:gd name="connsiteX6474" fmla="*/ 4845368 w 6322694"/>
                <a:gd name="connsiteY6474" fmla="*/ 1223963 h 3341370"/>
                <a:gd name="connsiteX6475" fmla="*/ 4845368 w 6322694"/>
                <a:gd name="connsiteY6475" fmla="*/ 1223963 h 3341370"/>
                <a:gd name="connsiteX6476" fmla="*/ 4826318 w 6322694"/>
                <a:gd name="connsiteY6476" fmla="*/ 1243013 h 3341370"/>
                <a:gd name="connsiteX6477" fmla="*/ 4826318 w 6322694"/>
                <a:gd name="connsiteY6477" fmla="*/ 1244918 h 3341370"/>
                <a:gd name="connsiteX6478" fmla="*/ 4845368 w 6322694"/>
                <a:gd name="connsiteY6478" fmla="*/ 1263968 h 3341370"/>
                <a:gd name="connsiteX6479" fmla="*/ 4513898 w 6322694"/>
                <a:gd name="connsiteY6479" fmla="*/ 1263968 h 3341370"/>
                <a:gd name="connsiteX6480" fmla="*/ 4513898 w 6322694"/>
                <a:gd name="connsiteY6480" fmla="*/ 1263968 h 3341370"/>
                <a:gd name="connsiteX6481" fmla="*/ 4532948 w 6322694"/>
                <a:gd name="connsiteY6481" fmla="*/ 1244918 h 3341370"/>
                <a:gd name="connsiteX6482" fmla="*/ 4532948 w 6322694"/>
                <a:gd name="connsiteY6482" fmla="*/ 1243013 h 3341370"/>
                <a:gd name="connsiteX6483" fmla="*/ 4513898 w 6322694"/>
                <a:gd name="connsiteY6483" fmla="*/ 1223963 h 3341370"/>
                <a:gd name="connsiteX6484" fmla="*/ 4513898 w 6322694"/>
                <a:gd name="connsiteY6484" fmla="*/ 1223963 h 3341370"/>
                <a:gd name="connsiteX6485" fmla="*/ 4494848 w 6322694"/>
                <a:gd name="connsiteY6485" fmla="*/ 1243013 h 3341370"/>
                <a:gd name="connsiteX6486" fmla="*/ 4494848 w 6322694"/>
                <a:gd name="connsiteY6486" fmla="*/ 1244918 h 3341370"/>
                <a:gd name="connsiteX6487" fmla="*/ 4513898 w 6322694"/>
                <a:gd name="connsiteY6487" fmla="*/ 1263968 h 3341370"/>
                <a:gd name="connsiteX6488" fmla="*/ 4798695 w 6322694"/>
                <a:gd name="connsiteY6488" fmla="*/ 1263968 h 3341370"/>
                <a:gd name="connsiteX6489" fmla="*/ 4798695 w 6322694"/>
                <a:gd name="connsiteY6489" fmla="*/ 1263968 h 3341370"/>
                <a:gd name="connsiteX6490" fmla="*/ 4817745 w 6322694"/>
                <a:gd name="connsiteY6490" fmla="*/ 1244918 h 3341370"/>
                <a:gd name="connsiteX6491" fmla="*/ 4817745 w 6322694"/>
                <a:gd name="connsiteY6491" fmla="*/ 1243013 h 3341370"/>
                <a:gd name="connsiteX6492" fmla="*/ 4798695 w 6322694"/>
                <a:gd name="connsiteY6492" fmla="*/ 1223963 h 3341370"/>
                <a:gd name="connsiteX6493" fmla="*/ 4798695 w 6322694"/>
                <a:gd name="connsiteY6493" fmla="*/ 1223963 h 3341370"/>
                <a:gd name="connsiteX6494" fmla="*/ 4779645 w 6322694"/>
                <a:gd name="connsiteY6494" fmla="*/ 1243013 h 3341370"/>
                <a:gd name="connsiteX6495" fmla="*/ 4779645 w 6322694"/>
                <a:gd name="connsiteY6495" fmla="*/ 1244918 h 3341370"/>
                <a:gd name="connsiteX6496" fmla="*/ 4798695 w 6322694"/>
                <a:gd name="connsiteY6496" fmla="*/ 1263968 h 3341370"/>
                <a:gd name="connsiteX6497" fmla="*/ 4751070 w 6322694"/>
                <a:gd name="connsiteY6497" fmla="*/ 1263968 h 3341370"/>
                <a:gd name="connsiteX6498" fmla="*/ 4751070 w 6322694"/>
                <a:gd name="connsiteY6498" fmla="*/ 1263968 h 3341370"/>
                <a:gd name="connsiteX6499" fmla="*/ 4770120 w 6322694"/>
                <a:gd name="connsiteY6499" fmla="*/ 1244918 h 3341370"/>
                <a:gd name="connsiteX6500" fmla="*/ 4770120 w 6322694"/>
                <a:gd name="connsiteY6500" fmla="*/ 1243013 h 3341370"/>
                <a:gd name="connsiteX6501" fmla="*/ 4751070 w 6322694"/>
                <a:gd name="connsiteY6501" fmla="*/ 1223963 h 3341370"/>
                <a:gd name="connsiteX6502" fmla="*/ 4751070 w 6322694"/>
                <a:gd name="connsiteY6502" fmla="*/ 1223963 h 3341370"/>
                <a:gd name="connsiteX6503" fmla="*/ 4732020 w 6322694"/>
                <a:gd name="connsiteY6503" fmla="*/ 1243013 h 3341370"/>
                <a:gd name="connsiteX6504" fmla="*/ 4732020 w 6322694"/>
                <a:gd name="connsiteY6504" fmla="*/ 1244918 h 3341370"/>
                <a:gd name="connsiteX6505" fmla="*/ 4751070 w 6322694"/>
                <a:gd name="connsiteY6505" fmla="*/ 1263968 h 3341370"/>
                <a:gd name="connsiteX6506" fmla="*/ 4561523 w 6322694"/>
                <a:gd name="connsiteY6506" fmla="*/ 1263968 h 3341370"/>
                <a:gd name="connsiteX6507" fmla="*/ 4561523 w 6322694"/>
                <a:gd name="connsiteY6507" fmla="*/ 1263968 h 3341370"/>
                <a:gd name="connsiteX6508" fmla="*/ 4580573 w 6322694"/>
                <a:gd name="connsiteY6508" fmla="*/ 1244918 h 3341370"/>
                <a:gd name="connsiteX6509" fmla="*/ 4580573 w 6322694"/>
                <a:gd name="connsiteY6509" fmla="*/ 1243013 h 3341370"/>
                <a:gd name="connsiteX6510" fmla="*/ 4561523 w 6322694"/>
                <a:gd name="connsiteY6510" fmla="*/ 1223963 h 3341370"/>
                <a:gd name="connsiteX6511" fmla="*/ 4561523 w 6322694"/>
                <a:gd name="connsiteY6511" fmla="*/ 1223963 h 3341370"/>
                <a:gd name="connsiteX6512" fmla="*/ 4542473 w 6322694"/>
                <a:gd name="connsiteY6512" fmla="*/ 1243013 h 3341370"/>
                <a:gd name="connsiteX6513" fmla="*/ 4542473 w 6322694"/>
                <a:gd name="connsiteY6513" fmla="*/ 1244918 h 3341370"/>
                <a:gd name="connsiteX6514" fmla="*/ 4561523 w 6322694"/>
                <a:gd name="connsiteY6514" fmla="*/ 1263968 h 3341370"/>
                <a:gd name="connsiteX6515" fmla="*/ 4656773 w 6322694"/>
                <a:gd name="connsiteY6515" fmla="*/ 1263968 h 3341370"/>
                <a:gd name="connsiteX6516" fmla="*/ 4656773 w 6322694"/>
                <a:gd name="connsiteY6516" fmla="*/ 1263968 h 3341370"/>
                <a:gd name="connsiteX6517" fmla="*/ 4675823 w 6322694"/>
                <a:gd name="connsiteY6517" fmla="*/ 1244918 h 3341370"/>
                <a:gd name="connsiteX6518" fmla="*/ 4675823 w 6322694"/>
                <a:gd name="connsiteY6518" fmla="*/ 1243013 h 3341370"/>
                <a:gd name="connsiteX6519" fmla="*/ 4656773 w 6322694"/>
                <a:gd name="connsiteY6519" fmla="*/ 1223963 h 3341370"/>
                <a:gd name="connsiteX6520" fmla="*/ 4656773 w 6322694"/>
                <a:gd name="connsiteY6520" fmla="*/ 1223963 h 3341370"/>
                <a:gd name="connsiteX6521" fmla="*/ 4637723 w 6322694"/>
                <a:gd name="connsiteY6521" fmla="*/ 1243013 h 3341370"/>
                <a:gd name="connsiteX6522" fmla="*/ 4637723 w 6322694"/>
                <a:gd name="connsiteY6522" fmla="*/ 1244918 h 3341370"/>
                <a:gd name="connsiteX6523" fmla="*/ 4656773 w 6322694"/>
                <a:gd name="connsiteY6523" fmla="*/ 1263968 h 3341370"/>
                <a:gd name="connsiteX6524" fmla="*/ 4704398 w 6322694"/>
                <a:gd name="connsiteY6524" fmla="*/ 1263968 h 3341370"/>
                <a:gd name="connsiteX6525" fmla="*/ 4704398 w 6322694"/>
                <a:gd name="connsiteY6525" fmla="*/ 1263968 h 3341370"/>
                <a:gd name="connsiteX6526" fmla="*/ 4723448 w 6322694"/>
                <a:gd name="connsiteY6526" fmla="*/ 1244918 h 3341370"/>
                <a:gd name="connsiteX6527" fmla="*/ 4723448 w 6322694"/>
                <a:gd name="connsiteY6527" fmla="*/ 1243013 h 3341370"/>
                <a:gd name="connsiteX6528" fmla="*/ 4704398 w 6322694"/>
                <a:gd name="connsiteY6528" fmla="*/ 1223963 h 3341370"/>
                <a:gd name="connsiteX6529" fmla="*/ 4704398 w 6322694"/>
                <a:gd name="connsiteY6529" fmla="*/ 1223963 h 3341370"/>
                <a:gd name="connsiteX6530" fmla="*/ 4685348 w 6322694"/>
                <a:gd name="connsiteY6530" fmla="*/ 1243013 h 3341370"/>
                <a:gd name="connsiteX6531" fmla="*/ 4685348 w 6322694"/>
                <a:gd name="connsiteY6531" fmla="*/ 1244918 h 3341370"/>
                <a:gd name="connsiteX6532" fmla="*/ 4704398 w 6322694"/>
                <a:gd name="connsiteY6532" fmla="*/ 1263968 h 3341370"/>
                <a:gd name="connsiteX6533" fmla="*/ 5792153 w 6322694"/>
                <a:gd name="connsiteY6533" fmla="*/ 2162175 h 3341370"/>
                <a:gd name="connsiteX6534" fmla="*/ 5792153 w 6322694"/>
                <a:gd name="connsiteY6534" fmla="*/ 2162175 h 3341370"/>
                <a:gd name="connsiteX6535" fmla="*/ 5811203 w 6322694"/>
                <a:gd name="connsiteY6535" fmla="*/ 2143125 h 3341370"/>
                <a:gd name="connsiteX6536" fmla="*/ 5811203 w 6322694"/>
                <a:gd name="connsiteY6536" fmla="*/ 2143125 h 3341370"/>
                <a:gd name="connsiteX6537" fmla="*/ 5792153 w 6322694"/>
                <a:gd name="connsiteY6537" fmla="*/ 2124075 h 3341370"/>
                <a:gd name="connsiteX6538" fmla="*/ 5792153 w 6322694"/>
                <a:gd name="connsiteY6538" fmla="*/ 2124075 h 3341370"/>
                <a:gd name="connsiteX6539" fmla="*/ 5773103 w 6322694"/>
                <a:gd name="connsiteY6539" fmla="*/ 2143125 h 3341370"/>
                <a:gd name="connsiteX6540" fmla="*/ 5773103 w 6322694"/>
                <a:gd name="connsiteY6540" fmla="*/ 2143125 h 3341370"/>
                <a:gd name="connsiteX6541" fmla="*/ 5792153 w 6322694"/>
                <a:gd name="connsiteY6541" fmla="*/ 2162175 h 3341370"/>
                <a:gd name="connsiteX6542" fmla="*/ 5792153 w 6322694"/>
                <a:gd name="connsiteY6542" fmla="*/ 2114550 h 3341370"/>
                <a:gd name="connsiteX6543" fmla="*/ 5792153 w 6322694"/>
                <a:gd name="connsiteY6543" fmla="*/ 2114550 h 3341370"/>
                <a:gd name="connsiteX6544" fmla="*/ 5811203 w 6322694"/>
                <a:gd name="connsiteY6544" fmla="*/ 2095500 h 3341370"/>
                <a:gd name="connsiteX6545" fmla="*/ 5811203 w 6322694"/>
                <a:gd name="connsiteY6545" fmla="*/ 2095500 h 3341370"/>
                <a:gd name="connsiteX6546" fmla="*/ 5792153 w 6322694"/>
                <a:gd name="connsiteY6546" fmla="*/ 2076450 h 3341370"/>
                <a:gd name="connsiteX6547" fmla="*/ 5792153 w 6322694"/>
                <a:gd name="connsiteY6547" fmla="*/ 2076450 h 3341370"/>
                <a:gd name="connsiteX6548" fmla="*/ 5773103 w 6322694"/>
                <a:gd name="connsiteY6548" fmla="*/ 2095500 h 3341370"/>
                <a:gd name="connsiteX6549" fmla="*/ 5773103 w 6322694"/>
                <a:gd name="connsiteY6549" fmla="*/ 2095500 h 3341370"/>
                <a:gd name="connsiteX6550" fmla="*/ 5792153 w 6322694"/>
                <a:gd name="connsiteY6550" fmla="*/ 2114550 h 3341370"/>
                <a:gd name="connsiteX6551" fmla="*/ 5744528 w 6322694"/>
                <a:gd name="connsiteY6551" fmla="*/ 2162175 h 3341370"/>
                <a:gd name="connsiteX6552" fmla="*/ 5744528 w 6322694"/>
                <a:gd name="connsiteY6552" fmla="*/ 2162175 h 3341370"/>
                <a:gd name="connsiteX6553" fmla="*/ 5763578 w 6322694"/>
                <a:gd name="connsiteY6553" fmla="*/ 2143125 h 3341370"/>
                <a:gd name="connsiteX6554" fmla="*/ 5763578 w 6322694"/>
                <a:gd name="connsiteY6554" fmla="*/ 2143125 h 3341370"/>
                <a:gd name="connsiteX6555" fmla="*/ 5744528 w 6322694"/>
                <a:gd name="connsiteY6555" fmla="*/ 2124075 h 3341370"/>
                <a:gd name="connsiteX6556" fmla="*/ 5744528 w 6322694"/>
                <a:gd name="connsiteY6556" fmla="*/ 2124075 h 3341370"/>
                <a:gd name="connsiteX6557" fmla="*/ 5725478 w 6322694"/>
                <a:gd name="connsiteY6557" fmla="*/ 2143125 h 3341370"/>
                <a:gd name="connsiteX6558" fmla="*/ 5725478 w 6322694"/>
                <a:gd name="connsiteY6558" fmla="*/ 2143125 h 3341370"/>
                <a:gd name="connsiteX6559" fmla="*/ 5744528 w 6322694"/>
                <a:gd name="connsiteY6559" fmla="*/ 2162175 h 3341370"/>
                <a:gd name="connsiteX6560" fmla="*/ 5744528 w 6322694"/>
                <a:gd name="connsiteY6560" fmla="*/ 2114550 h 3341370"/>
                <a:gd name="connsiteX6561" fmla="*/ 5744528 w 6322694"/>
                <a:gd name="connsiteY6561" fmla="*/ 2114550 h 3341370"/>
                <a:gd name="connsiteX6562" fmla="*/ 5763578 w 6322694"/>
                <a:gd name="connsiteY6562" fmla="*/ 2095500 h 3341370"/>
                <a:gd name="connsiteX6563" fmla="*/ 5763578 w 6322694"/>
                <a:gd name="connsiteY6563" fmla="*/ 2095500 h 3341370"/>
                <a:gd name="connsiteX6564" fmla="*/ 5744528 w 6322694"/>
                <a:gd name="connsiteY6564" fmla="*/ 2076450 h 3341370"/>
                <a:gd name="connsiteX6565" fmla="*/ 5744528 w 6322694"/>
                <a:gd name="connsiteY6565" fmla="*/ 2076450 h 3341370"/>
                <a:gd name="connsiteX6566" fmla="*/ 5725478 w 6322694"/>
                <a:gd name="connsiteY6566" fmla="*/ 2095500 h 3341370"/>
                <a:gd name="connsiteX6567" fmla="*/ 5725478 w 6322694"/>
                <a:gd name="connsiteY6567" fmla="*/ 2095500 h 3341370"/>
                <a:gd name="connsiteX6568" fmla="*/ 5744528 w 6322694"/>
                <a:gd name="connsiteY6568" fmla="*/ 2114550 h 3341370"/>
                <a:gd name="connsiteX6569" fmla="*/ 5793105 w 6322694"/>
                <a:gd name="connsiteY6569" fmla="*/ 2067878 h 3341370"/>
                <a:gd name="connsiteX6570" fmla="*/ 5793105 w 6322694"/>
                <a:gd name="connsiteY6570" fmla="*/ 2067878 h 3341370"/>
                <a:gd name="connsiteX6571" fmla="*/ 5812155 w 6322694"/>
                <a:gd name="connsiteY6571" fmla="*/ 2048828 h 3341370"/>
                <a:gd name="connsiteX6572" fmla="*/ 5812155 w 6322694"/>
                <a:gd name="connsiteY6572" fmla="*/ 2048828 h 3341370"/>
                <a:gd name="connsiteX6573" fmla="*/ 5793105 w 6322694"/>
                <a:gd name="connsiteY6573" fmla="*/ 2029778 h 3341370"/>
                <a:gd name="connsiteX6574" fmla="*/ 5793105 w 6322694"/>
                <a:gd name="connsiteY6574" fmla="*/ 2029778 h 3341370"/>
                <a:gd name="connsiteX6575" fmla="*/ 5774055 w 6322694"/>
                <a:gd name="connsiteY6575" fmla="*/ 2048828 h 3341370"/>
                <a:gd name="connsiteX6576" fmla="*/ 5774055 w 6322694"/>
                <a:gd name="connsiteY6576" fmla="*/ 2048828 h 3341370"/>
                <a:gd name="connsiteX6577" fmla="*/ 5793105 w 6322694"/>
                <a:gd name="connsiteY6577" fmla="*/ 2067878 h 3341370"/>
                <a:gd name="connsiteX6578" fmla="*/ 5745480 w 6322694"/>
                <a:gd name="connsiteY6578" fmla="*/ 2067878 h 3341370"/>
                <a:gd name="connsiteX6579" fmla="*/ 5745480 w 6322694"/>
                <a:gd name="connsiteY6579" fmla="*/ 2067878 h 3341370"/>
                <a:gd name="connsiteX6580" fmla="*/ 5764530 w 6322694"/>
                <a:gd name="connsiteY6580" fmla="*/ 2048828 h 3341370"/>
                <a:gd name="connsiteX6581" fmla="*/ 5764530 w 6322694"/>
                <a:gd name="connsiteY6581" fmla="*/ 2048828 h 3341370"/>
                <a:gd name="connsiteX6582" fmla="*/ 5745480 w 6322694"/>
                <a:gd name="connsiteY6582" fmla="*/ 2029778 h 3341370"/>
                <a:gd name="connsiteX6583" fmla="*/ 5745480 w 6322694"/>
                <a:gd name="connsiteY6583" fmla="*/ 2029778 h 3341370"/>
                <a:gd name="connsiteX6584" fmla="*/ 5726430 w 6322694"/>
                <a:gd name="connsiteY6584" fmla="*/ 2048828 h 3341370"/>
                <a:gd name="connsiteX6585" fmla="*/ 5726430 w 6322694"/>
                <a:gd name="connsiteY6585" fmla="*/ 2048828 h 3341370"/>
                <a:gd name="connsiteX6586" fmla="*/ 5745480 w 6322694"/>
                <a:gd name="connsiteY6586" fmla="*/ 2067878 h 3341370"/>
                <a:gd name="connsiteX6587" fmla="*/ 5696903 w 6322694"/>
                <a:gd name="connsiteY6587" fmla="*/ 2114550 h 3341370"/>
                <a:gd name="connsiteX6588" fmla="*/ 5696903 w 6322694"/>
                <a:gd name="connsiteY6588" fmla="*/ 2114550 h 3341370"/>
                <a:gd name="connsiteX6589" fmla="*/ 5715953 w 6322694"/>
                <a:gd name="connsiteY6589" fmla="*/ 2095500 h 3341370"/>
                <a:gd name="connsiteX6590" fmla="*/ 5715953 w 6322694"/>
                <a:gd name="connsiteY6590" fmla="*/ 2095500 h 3341370"/>
                <a:gd name="connsiteX6591" fmla="*/ 5696903 w 6322694"/>
                <a:gd name="connsiteY6591" fmla="*/ 2076450 h 3341370"/>
                <a:gd name="connsiteX6592" fmla="*/ 5696903 w 6322694"/>
                <a:gd name="connsiteY6592" fmla="*/ 2076450 h 3341370"/>
                <a:gd name="connsiteX6593" fmla="*/ 5677853 w 6322694"/>
                <a:gd name="connsiteY6593" fmla="*/ 2095500 h 3341370"/>
                <a:gd name="connsiteX6594" fmla="*/ 5677853 w 6322694"/>
                <a:gd name="connsiteY6594" fmla="*/ 2095500 h 3341370"/>
                <a:gd name="connsiteX6595" fmla="*/ 5696903 w 6322694"/>
                <a:gd name="connsiteY6595" fmla="*/ 2114550 h 3341370"/>
                <a:gd name="connsiteX6596" fmla="*/ 5650230 w 6322694"/>
                <a:gd name="connsiteY6596" fmla="*/ 2067878 h 3341370"/>
                <a:gd name="connsiteX6597" fmla="*/ 5650230 w 6322694"/>
                <a:gd name="connsiteY6597" fmla="*/ 2067878 h 3341370"/>
                <a:gd name="connsiteX6598" fmla="*/ 5669280 w 6322694"/>
                <a:gd name="connsiteY6598" fmla="*/ 2048828 h 3341370"/>
                <a:gd name="connsiteX6599" fmla="*/ 5669280 w 6322694"/>
                <a:gd name="connsiteY6599" fmla="*/ 2048828 h 3341370"/>
                <a:gd name="connsiteX6600" fmla="*/ 5650230 w 6322694"/>
                <a:gd name="connsiteY6600" fmla="*/ 2029778 h 3341370"/>
                <a:gd name="connsiteX6601" fmla="*/ 5650230 w 6322694"/>
                <a:gd name="connsiteY6601" fmla="*/ 2029778 h 3341370"/>
                <a:gd name="connsiteX6602" fmla="*/ 5631180 w 6322694"/>
                <a:gd name="connsiteY6602" fmla="*/ 2048828 h 3341370"/>
                <a:gd name="connsiteX6603" fmla="*/ 5631180 w 6322694"/>
                <a:gd name="connsiteY6603" fmla="*/ 2048828 h 3341370"/>
                <a:gd name="connsiteX6604" fmla="*/ 5650230 w 6322694"/>
                <a:gd name="connsiteY6604" fmla="*/ 2067878 h 3341370"/>
                <a:gd name="connsiteX6605" fmla="*/ 5601653 w 6322694"/>
                <a:gd name="connsiteY6605" fmla="*/ 2067878 h 3341370"/>
                <a:gd name="connsiteX6606" fmla="*/ 5601653 w 6322694"/>
                <a:gd name="connsiteY6606" fmla="*/ 2067878 h 3341370"/>
                <a:gd name="connsiteX6607" fmla="*/ 5620703 w 6322694"/>
                <a:gd name="connsiteY6607" fmla="*/ 2048828 h 3341370"/>
                <a:gd name="connsiteX6608" fmla="*/ 5620703 w 6322694"/>
                <a:gd name="connsiteY6608" fmla="*/ 2048828 h 3341370"/>
                <a:gd name="connsiteX6609" fmla="*/ 5601653 w 6322694"/>
                <a:gd name="connsiteY6609" fmla="*/ 2029778 h 3341370"/>
                <a:gd name="connsiteX6610" fmla="*/ 5601653 w 6322694"/>
                <a:gd name="connsiteY6610" fmla="*/ 2029778 h 3341370"/>
                <a:gd name="connsiteX6611" fmla="*/ 5582603 w 6322694"/>
                <a:gd name="connsiteY6611" fmla="*/ 2048828 h 3341370"/>
                <a:gd name="connsiteX6612" fmla="*/ 5582603 w 6322694"/>
                <a:gd name="connsiteY6612" fmla="*/ 2048828 h 3341370"/>
                <a:gd name="connsiteX6613" fmla="*/ 5601653 w 6322694"/>
                <a:gd name="connsiteY6613" fmla="*/ 2067878 h 3341370"/>
                <a:gd name="connsiteX6614" fmla="*/ 5650230 w 6322694"/>
                <a:gd name="connsiteY6614" fmla="*/ 2023110 h 3341370"/>
                <a:gd name="connsiteX6615" fmla="*/ 5650230 w 6322694"/>
                <a:gd name="connsiteY6615" fmla="*/ 2023110 h 3341370"/>
                <a:gd name="connsiteX6616" fmla="*/ 5669280 w 6322694"/>
                <a:gd name="connsiteY6616" fmla="*/ 2004060 h 3341370"/>
                <a:gd name="connsiteX6617" fmla="*/ 5669280 w 6322694"/>
                <a:gd name="connsiteY6617" fmla="*/ 2004060 h 3341370"/>
                <a:gd name="connsiteX6618" fmla="*/ 5650230 w 6322694"/>
                <a:gd name="connsiteY6618" fmla="*/ 1985010 h 3341370"/>
                <a:gd name="connsiteX6619" fmla="*/ 5650230 w 6322694"/>
                <a:gd name="connsiteY6619" fmla="*/ 1985010 h 3341370"/>
                <a:gd name="connsiteX6620" fmla="*/ 5631180 w 6322694"/>
                <a:gd name="connsiteY6620" fmla="*/ 2004060 h 3341370"/>
                <a:gd name="connsiteX6621" fmla="*/ 5631180 w 6322694"/>
                <a:gd name="connsiteY6621" fmla="*/ 2004060 h 3341370"/>
                <a:gd name="connsiteX6622" fmla="*/ 5650230 w 6322694"/>
                <a:gd name="connsiteY6622" fmla="*/ 2023110 h 3341370"/>
                <a:gd name="connsiteX6623" fmla="*/ 5601653 w 6322694"/>
                <a:gd name="connsiteY6623" fmla="*/ 2023110 h 3341370"/>
                <a:gd name="connsiteX6624" fmla="*/ 5601653 w 6322694"/>
                <a:gd name="connsiteY6624" fmla="*/ 2023110 h 3341370"/>
                <a:gd name="connsiteX6625" fmla="*/ 5620703 w 6322694"/>
                <a:gd name="connsiteY6625" fmla="*/ 2004060 h 3341370"/>
                <a:gd name="connsiteX6626" fmla="*/ 5620703 w 6322694"/>
                <a:gd name="connsiteY6626" fmla="*/ 2004060 h 3341370"/>
                <a:gd name="connsiteX6627" fmla="*/ 5601653 w 6322694"/>
                <a:gd name="connsiteY6627" fmla="*/ 1985010 h 3341370"/>
                <a:gd name="connsiteX6628" fmla="*/ 5601653 w 6322694"/>
                <a:gd name="connsiteY6628" fmla="*/ 1985010 h 3341370"/>
                <a:gd name="connsiteX6629" fmla="*/ 5582603 w 6322694"/>
                <a:gd name="connsiteY6629" fmla="*/ 2004060 h 3341370"/>
                <a:gd name="connsiteX6630" fmla="*/ 5582603 w 6322694"/>
                <a:gd name="connsiteY6630" fmla="*/ 2004060 h 3341370"/>
                <a:gd name="connsiteX6631" fmla="*/ 5601653 w 6322694"/>
                <a:gd name="connsiteY6631" fmla="*/ 2023110 h 3341370"/>
                <a:gd name="connsiteX6632" fmla="*/ 5839778 w 6322694"/>
                <a:gd name="connsiteY6632" fmla="*/ 2114550 h 3341370"/>
                <a:gd name="connsiteX6633" fmla="*/ 5839778 w 6322694"/>
                <a:gd name="connsiteY6633" fmla="*/ 2114550 h 3341370"/>
                <a:gd name="connsiteX6634" fmla="*/ 5858828 w 6322694"/>
                <a:gd name="connsiteY6634" fmla="*/ 2095500 h 3341370"/>
                <a:gd name="connsiteX6635" fmla="*/ 5858828 w 6322694"/>
                <a:gd name="connsiteY6635" fmla="*/ 2095500 h 3341370"/>
                <a:gd name="connsiteX6636" fmla="*/ 5839778 w 6322694"/>
                <a:gd name="connsiteY6636" fmla="*/ 2076450 h 3341370"/>
                <a:gd name="connsiteX6637" fmla="*/ 5839778 w 6322694"/>
                <a:gd name="connsiteY6637" fmla="*/ 2076450 h 3341370"/>
                <a:gd name="connsiteX6638" fmla="*/ 5820728 w 6322694"/>
                <a:gd name="connsiteY6638" fmla="*/ 2095500 h 3341370"/>
                <a:gd name="connsiteX6639" fmla="*/ 5820728 w 6322694"/>
                <a:gd name="connsiteY6639" fmla="*/ 2095500 h 3341370"/>
                <a:gd name="connsiteX6640" fmla="*/ 5839778 w 6322694"/>
                <a:gd name="connsiteY6640" fmla="*/ 2114550 h 3341370"/>
                <a:gd name="connsiteX6641" fmla="*/ 5839778 w 6322694"/>
                <a:gd name="connsiteY6641" fmla="*/ 2162175 h 3341370"/>
                <a:gd name="connsiteX6642" fmla="*/ 5839778 w 6322694"/>
                <a:gd name="connsiteY6642" fmla="*/ 2162175 h 3341370"/>
                <a:gd name="connsiteX6643" fmla="*/ 5858828 w 6322694"/>
                <a:gd name="connsiteY6643" fmla="*/ 2143125 h 3341370"/>
                <a:gd name="connsiteX6644" fmla="*/ 5858828 w 6322694"/>
                <a:gd name="connsiteY6644" fmla="*/ 2143125 h 3341370"/>
                <a:gd name="connsiteX6645" fmla="*/ 5839778 w 6322694"/>
                <a:gd name="connsiteY6645" fmla="*/ 2124075 h 3341370"/>
                <a:gd name="connsiteX6646" fmla="*/ 5839778 w 6322694"/>
                <a:gd name="connsiteY6646" fmla="*/ 2124075 h 3341370"/>
                <a:gd name="connsiteX6647" fmla="*/ 5820728 w 6322694"/>
                <a:gd name="connsiteY6647" fmla="*/ 2143125 h 3341370"/>
                <a:gd name="connsiteX6648" fmla="*/ 5820728 w 6322694"/>
                <a:gd name="connsiteY6648" fmla="*/ 2143125 h 3341370"/>
                <a:gd name="connsiteX6649" fmla="*/ 5839778 w 6322694"/>
                <a:gd name="connsiteY6649" fmla="*/ 2162175 h 3341370"/>
                <a:gd name="connsiteX6650" fmla="*/ 5792153 w 6322694"/>
                <a:gd name="connsiteY6650" fmla="*/ 2208848 h 3341370"/>
                <a:gd name="connsiteX6651" fmla="*/ 5792153 w 6322694"/>
                <a:gd name="connsiteY6651" fmla="*/ 2208848 h 3341370"/>
                <a:gd name="connsiteX6652" fmla="*/ 5811203 w 6322694"/>
                <a:gd name="connsiteY6652" fmla="*/ 2189798 h 3341370"/>
                <a:gd name="connsiteX6653" fmla="*/ 5811203 w 6322694"/>
                <a:gd name="connsiteY6653" fmla="*/ 2189798 h 3341370"/>
                <a:gd name="connsiteX6654" fmla="*/ 5792153 w 6322694"/>
                <a:gd name="connsiteY6654" fmla="*/ 2170748 h 3341370"/>
                <a:gd name="connsiteX6655" fmla="*/ 5792153 w 6322694"/>
                <a:gd name="connsiteY6655" fmla="*/ 2170748 h 3341370"/>
                <a:gd name="connsiteX6656" fmla="*/ 5773103 w 6322694"/>
                <a:gd name="connsiteY6656" fmla="*/ 2189798 h 3341370"/>
                <a:gd name="connsiteX6657" fmla="*/ 5773103 w 6322694"/>
                <a:gd name="connsiteY6657" fmla="*/ 2189798 h 3341370"/>
                <a:gd name="connsiteX6658" fmla="*/ 5792153 w 6322694"/>
                <a:gd name="connsiteY6658" fmla="*/ 2208848 h 3341370"/>
                <a:gd name="connsiteX6659" fmla="*/ 5839778 w 6322694"/>
                <a:gd name="connsiteY6659" fmla="*/ 2208848 h 3341370"/>
                <a:gd name="connsiteX6660" fmla="*/ 5839778 w 6322694"/>
                <a:gd name="connsiteY6660" fmla="*/ 2208848 h 3341370"/>
                <a:gd name="connsiteX6661" fmla="*/ 5858828 w 6322694"/>
                <a:gd name="connsiteY6661" fmla="*/ 2189798 h 3341370"/>
                <a:gd name="connsiteX6662" fmla="*/ 5858828 w 6322694"/>
                <a:gd name="connsiteY6662" fmla="*/ 2189798 h 3341370"/>
                <a:gd name="connsiteX6663" fmla="*/ 5839778 w 6322694"/>
                <a:gd name="connsiteY6663" fmla="*/ 2170748 h 3341370"/>
                <a:gd name="connsiteX6664" fmla="*/ 5839778 w 6322694"/>
                <a:gd name="connsiteY6664" fmla="*/ 2170748 h 3341370"/>
                <a:gd name="connsiteX6665" fmla="*/ 5820728 w 6322694"/>
                <a:gd name="connsiteY6665" fmla="*/ 2189798 h 3341370"/>
                <a:gd name="connsiteX6666" fmla="*/ 5820728 w 6322694"/>
                <a:gd name="connsiteY6666" fmla="*/ 2189798 h 3341370"/>
                <a:gd name="connsiteX6667" fmla="*/ 5839778 w 6322694"/>
                <a:gd name="connsiteY6667" fmla="*/ 2208848 h 3341370"/>
                <a:gd name="connsiteX6668" fmla="*/ 5886450 w 6322694"/>
                <a:gd name="connsiteY6668" fmla="*/ 2114550 h 3341370"/>
                <a:gd name="connsiteX6669" fmla="*/ 5886450 w 6322694"/>
                <a:gd name="connsiteY6669" fmla="*/ 2114550 h 3341370"/>
                <a:gd name="connsiteX6670" fmla="*/ 5905500 w 6322694"/>
                <a:gd name="connsiteY6670" fmla="*/ 2095500 h 3341370"/>
                <a:gd name="connsiteX6671" fmla="*/ 5905500 w 6322694"/>
                <a:gd name="connsiteY6671" fmla="*/ 2095500 h 3341370"/>
                <a:gd name="connsiteX6672" fmla="*/ 5886450 w 6322694"/>
                <a:gd name="connsiteY6672" fmla="*/ 2076450 h 3341370"/>
                <a:gd name="connsiteX6673" fmla="*/ 5886450 w 6322694"/>
                <a:gd name="connsiteY6673" fmla="*/ 2076450 h 3341370"/>
                <a:gd name="connsiteX6674" fmla="*/ 5867400 w 6322694"/>
                <a:gd name="connsiteY6674" fmla="*/ 2095500 h 3341370"/>
                <a:gd name="connsiteX6675" fmla="*/ 5867400 w 6322694"/>
                <a:gd name="connsiteY6675" fmla="*/ 2095500 h 3341370"/>
                <a:gd name="connsiteX6676" fmla="*/ 5886450 w 6322694"/>
                <a:gd name="connsiteY6676" fmla="*/ 2114550 h 3341370"/>
                <a:gd name="connsiteX6677" fmla="*/ 5886450 w 6322694"/>
                <a:gd name="connsiteY6677" fmla="*/ 2162175 h 3341370"/>
                <a:gd name="connsiteX6678" fmla="*/ 5886450 w 6322694"/>
                <a:gd name="connsiteY6678" fmla="*/ 2162175 h 3341370"/>
                <a:gd name="connsiteX6679" fmla="*/ 5905500 w 6322694"/>
                <a:gd name="connsiteY6679" fmla="*/ 2143125 h 3341370"/>
                <a:gd name="connsiteX6680" fmla="*/ 5905500 w 6322694"/>
                <a:gd name="connsiteY6680" fmla="*/ 2143125 h 3341370"/>
                <a:gd name="connsiteX6681" fmla="*/ 5886450 w 6322694"/>
                <a:gd name="connsiteY6681" fmla="*/ 2124075 h 3341370"/>
                <a:gd name="connsiteX6682" fmla="*/ 5886450 w 6322694"/>
                <a:gd name="connsiteY6682" fmla="*/ 2124075 h 3341370"/>
                <a:gd name="connsiteX6683" fmla="*/ 5867400 w 6322694"/>
                <a:gd name="connsiteY6683" fmla="*/ 2143125 h 3341370"/>
                <a:gd name="connsiteX6684" fmla="*/ 5867400 w 6322694"/>
                <a:gd name="connsiteY6684" fmla="*/ 2143125 h 3341370"/>
                <a:gd name="connsiteX6685" fmla="*/ 5886450 w 6322694"/>
                <a:gd name="connsiteY6685" fmla="*/ 2162175 h 3341370"/>
                <a:gd name="connsiteX6686" fmla="*/ 5932170 w 6322694"/>
                <a:gd name="connsiteY6686" fmla="*/ 2208848 h 3341370"/>
                <a:gd name="connsiteX6687" fmla="*/ 5932170 w 6322694"/>
                <a:gd name="connsiteY6687" fmla="*/ 2208848 h 3341370"/>
                <a:gd name="connsiteX6688" fmla="*/ 5951220 w 6322694"/>
                <a:gd name="connsiteY6688" fmla="*/ 2189798 h 3341370"/>
                <a:gd name="connsiteX6689" fmla="*/ 5951220 w 6322694"/>
                <a:gd name="connsiteY6689" fmla="*/ 2189798 h 3341370"/>
                <a:gd name="connsiteX6690" fmla="*/ 5932170 w 6322694"/>
                <a:gd name="connsiteY6690" fmla="*/ 2170748 h 3341370"/>
                <a:gd name="connsiteX6691" fmla="*/ 5932170 w 6322694"/>
                <a:gd name="connsiteY6691" fmla="*/ 2170748 h 3341370"/>
                <a:gd name="connsiteX6692" fmla="*/ 5913120 w 6322694"/>
                <a:gd name="connsiteY6692" fmla="*/ 2189798 h 3341370"/>
                <a:gd name="connsiteX6693" fmla="*/ 5913120 w 6322694"/>
                <a:gd name="connsiteY6693" fmla="*/ 2189798 h 3341370"/>
                <a:gd name="connsiteX6694" fmla="*/ 5932170 w 6322694"/>
                <a:gd name="connsiteY6694" fmla="*/ 2208848 h 3341370"/>
                <a:gd name="connsiteX6695" fmla="*/ 5975985 w 6322694"/>
                <a:gd name="connsiteY6695" fmla="*/ 2254568 h 3341370"/>
                <a:gd name="connsiteX6696" fmla="*/ 5975985 w 6322694"/>
                <a:gd name="connsiteY6696" fmla="*/ 2254568 h 3341370"/>
                <a:gd name="connsiteX6697" fmla="*/ 5995035 w 6322694"/>
                <a:gd name="connsiteY6697" fmla="*/ 2235518 h 3341370"/>
                <a:gd name="connsiteX6698" fmla="*/ 5995035 w 6322694"/>
                <a:gd name="connsiteY6698" fmla="*/ 2235518 h 3341370"/>
                <a:gd name="connsiteX6699" fmla="*/ 5975985 w 6322694"/>
                <a:gd name="connsiteY6699" fmla="*/ 2216468 h 3341370"/>
                <a:gd name="connsiteX6700" fmla="*/ 5975985 w 6322694"/>
                <a:gd name="connsiteY6700" fmla="*/ 2216468 h 3341370"/>
                <a:gd name="connsiteX6701" fmla="*/ 5956935 w 6322694"/>
                <a:gd name="connsiteY6701" fmla="*/ 2235518 h 3341370"/>
                <a:gd name="connsiteX6702" fmla="*/ 5956935 w 6322694"/>
                <a:gd name="connsiteY6702" fmla="*/ 2235518 h 3341370"/>
                <a:gd name="connsiteX6703" fmla="*/ 5975985 w 6322694"/>
                <a:gd name="connsiteY6703" fmla="*/ 2254568 h 3341370"/>
                <a:gd name="connsiteX6704" fmla="*/ 5223510 w 6322694"/>
                <a:gd name="connsiteY6704" fmla="*/ 2020253 h 3341370"/>
                <a:gd name="connsiteX6705" fmla="*/ 5223510 w 6322694"/>
                <a:gd name="connsiteY6705" fmla="*/ 2020253 h 3341370"/>
                <a:gd name="connsiteX6706" fmla="*/ 5242560 w 6322694"/>
                <a:gd name="connsiteY6706" fmla="*/ 2001203 h 3341370"/>
                <a:gd name="connsiteX6707" fmla="*/ 5242560 w 6322694"/>
                <a:gd name="connsiteY6707" fmla="*/ 1999298 h 3341370"/>
                <a:gd name="connsiteX6708" fmla="*/ 5223510 w 6322694"/>
                <a:gd name="connsiteY6708" fmla="*/ 1980248 h 3341370"/>
                <a:gd name="connsiteX6709" fmla="*/ 5223510 w 6322694"/>
                <a:gd name="connsiteY6709" fmla="*/ 1980248 h 3341370"/>
                <a:gd name="connsiteX6710" fmla="*/ 5204460 w 6322694"/>
                <a:gd name="connsiteY6710" fmla="*/ 1999298 h 3341370"/>
                <a:gd name="connsiteX6711" fmla="*/ 5204460 w 6322694"/>
                <a:gd name="connsiteY6711" fmla="*/ 2001203 h 3341370"/>
                <a:gd name="connsiteX6712" fmla="*/ 5223510 w 6322694"/>
                <a:gd name="connsiteY6712" fmla="*/ 2020253 h 3341370"/>
                <a:gd name="connsiteX6713" fmla="*/ 5223510 w 6322694"/>
                <a:gd name="connsiteY6713" fmla="*/ 1971675 h 3341370"/>
                <a:gd name="connsiteX6714" fmla="*/ 5223510 w 6322694"/>
                <a:gd name="connsiteY6714" fmla="*/ 1971675 h 3341370"/>
                <a:gd name="connsiteX6715" fmla="*/ 5242560 w 6322694"/>
                <a:gd name="connsiteY6715" fmla="*/ 1952625 h 3341370"/>
                <a:gd name="connsiteX6716" fmla="*/ 5242560 w 6322694"/>
                <a:gd name="connsiteY6716" fmla="*/ 1952625 h 3341370"/>
                <a:gd name="connsiteX6717" fmla="*/ 5223510 w 6322694"/>
                <a:gd name="connsiteY6717" fmla="*/ 1933575 h 3341370"/>
                <a:gd name="connsiteX6718" fmla="*/ 5223510 w 6322694"/>
                <a:gd name="connsiteY6718" fmla="*/ 1933575 h 3341370"/>
                <a:gd name="connsiteX6719" fmla="*/ 5204460 w 6322694"/>
                <a:gd name="connsiteY6719" fmla="*/ 1952625 h 3341370"/>
                <a:gd name="connsiteX6720" fmla="*/ 5204460 w 6322694"/>
                <a:gd name="connsiteY6720" fmla="*/ 1952625 h 3341370"/>
                <a:gd name="connsiteX6721" fmla="*/ 5223510 w 6322694"/>
                <a:gd name="connsiteY6721" fmla="*/ 1971675 h 3341370"/>
                <a:gd name="connsiteX6722" fmla="*/ 5223510 w 6322694"/>
                <a:gd name="connsiteY6722" fmla="*/ 1925003 h 3341370"/>
                <a:gd name="connsiteX6723" fmla="*/ 5223510 w 6322694"/>
                <a:gd name="connsiteY6723" fmla="*/ 1925003 h 3341370"/>
                <a:gd name="connsiteX6724" fmla="*/ 5242560 w 6322694"/>
                <a:gd name="connsiteY6724" fmla="*/ 1905953 h 3341370"/>
                <a:gd name="connsiteX6725" fmla="*/ 5242560 w 6322694"/>
                <a:gd name="connsiteY6725" fmla="*/ 1905953 h 3341370"/>
                <a:gd name="connsiteX6726" fmla="*/ 5223510 w 6322694"/>
                <a:gd name="connsiteY6726" fmla="*/ 1886903 h 3341370"/>
                <a:gd name="connsiteX6727" fmla="*/ 5223510 w 6322694"/>
                <a:gd name="connsiteY6727" fmla="*/ 1886903 h 3341370"/>
                <a:gd name="connsiteX6728" fmla="*/ 5204460 w 6322694"/>
                <a:gd name="connsiteY6728" fmla="*/ 1905953 h 3341370"/>
                <a:gd name="connsiteX6729" fmla="*/ 5204460 w 6322694"/>
                <a:gd name="connsiteY6729" fmla="*/ 1905953 h 3341370"/>
                <a:gd name="connsiteX6730" fmla="*/ 5223510 w 6322694"/>
                <a:gd name="connsiteY6730" fmla="*/ 1925003 h 3341370"/>
                <a:gd name="connsiteX6731" fmla="*/ 5176838 w 6322694"/>
                <a:gd name="connsiteY6731" fmla="*/ 2020253 h 3341370"/>
                <a:gd name="connsiteX6732" fmla="*/ 5176838 w 6322694"/>
                <a:gd name="connsiteY6732" fmla="*/ 2020253 h 3341370"/>
                <a:gd name="connsiteX6733" fmla="*/ 5195888 w 6322694"/>
                <a:gd name="connsiteY6733" fmla="*/ 2001203 h 3341370"/>
                <a:gd name="connsiteX6734" fmla="*/ 5195888 w 6322694"/>
                <a:gd name="connsiteY6734" fmla="*/ 1999298 h 3341370"/>
                <a:gd name="connsiteX6735" fmla="*/ 5176838 w 6322694"/>
                <a:gd name="connsiteY6735" fmla="*/ 1980248 h 3341370"/>
                <a:gd name="connsiteX6736" fmla="*/ 5176838 w 6322694"/>
                <a:gd name="connsiteY6736" fmla="*/ 1980248 h 3341370"/>
                <a:gd name="connsiteX6737" fmla="*/ 5157788 w 6322694"/>
                <a:gd name="connsiteY6737" fmla="*/ 1999298 h 3341370"/>
                <a:gd name="connsiteX6738" fmla="*/ 5157788 w 6322694"/>
                <a:gd name="connsiteY6738" fmla="*/ 2001203 h 3341370"/>
                <a:gd name="connsiteX6739" fmla="*/ 5176838 w 6322694"/>
                <a:gd name="connsiteY6739" fmla="*/ 2020253 h 3341370"/>
                <a:gd name="connsiteX6740" fmla="*/ 5127308 w 6322694"/>
                <a:gd name="connsiteY6740" fmla="*/ 2020253 h 3341370"/>
                <a:gd name="connsiteX6741" fmla="*/ 5127308 w 6322694"/>
                <a:gd name="connsiteY6741" fmla="*/ 2020253 h 3341370"/>
                <a:gd name="connsiteX6742" fmla="*/ 5146358 w 6322694"/>
                <a:gd name="connsiteY6742" fmla="*/ 2001203 h 3341370"/>
                <a:gd name="connsiteX6743" fmla="*/ 5146358 w 6322694"/>
                <a:gd name="connsiteY6743" fmla="*/ 1999298 h 3341370"/>
                <a:gd name="connsiteX6744" fmla="*/ 5127308 w 6322694"/>
                <a:gd name="connsiteY6744" fmla="*/ 1980248 h 3341370"/>
                <a:gd name="connsiteX6745" fmla="*/ 5127308 w 6322694"/>
                <a:gd name="connsiteY6745" fmla="*/ 1980248 h 3341370"/>
                <a:gd name="connsiteX6746" fmla="*/ 5108258 w 6322694"/>
                <a:gd name="connsiteY6746" fmla="*/ 1999298 h 3341370"/>
                <a:gd name="connsiteX6747" fmla="*/ 5108258 w 6322694"/>
                <a:gd name="connsiteY6747" fmla="*/ 2001203 h 3341370"/>
                <a:gd name="connsiteX6748" fmla="*/ 5127308 w 6322694"/>
                <a:gd name="connsiteY6748" fmla="*/ 2020253 h 3341370"/>
                <a:gd name="connsiteX6749" fmla="*/ 5174933 w 6322694"/>
                <a:gd name="connsiteY6749" fmla="*/ 1973580 h 3341370"/>
                <a:gd name="connsiteX6750" fmla="*/ 5174933 w 6322694"/>
                <a:gd name="connsiteY6750" fmla="*/ 1973580 h 3341370"/>
                <a:gd name="connsiteX6751" fmla="*/ 5193983 w 6322694"/>
                <a:gd name="connsiteY6751" fmla="*/ 1954530 h 3341370"/>
                <a:gd name="connsiteX6752" fmla="*/ 5193983 w 6322694"/>
                <a:gd name="connsiteY6752" fmla="*/ 1953578 h 3341370"/>
                <a:gd name="connsiteX6753" fmla="*/ 5174933 w 6322694"/>
                <a:gd name="connsiteY6753" fmla="*/ 1934528 h 3341370"/>
                <a:gd name="connsiteX6754" fmla="*/ 5174933 w 6322694"/>
                <a:gd name="connsiteY6754" fmla="*/ 1934528 h 3341370"/>
                <a:gd name="connsiteX6755" fmla="*/ 5155883 w 6322694"/>
                <a:gd name="connsiteY6755" fmla="*/ 1953578 h 3341370"/>
                <a:gd name="connsiteX6756" fmla="*/ 5155883 w 6322694"/>
                <a:gd name="connsiteY6756" fmla="*/ 1955483 h 3341370"/>
                <a:gd name="connsiteX6757" fmla="*/ 5174933 w 6322694"/>
                <a:gd name="connsiteY6757" fmla="*/ 1973580 h 3341370"/>
                <a:gd name="connsiteX6758" fmla="*/ 5174933 w 6322694"/>
                <a:gd name="connsiteY6758" fmla="*/ 1925955 h 3341370"/>
                <a:gd name="connsiteX6759" fmla="*/ 5174933 w 6322694"/>
                <a:gd name="connsiteY6759" fmla="*/ 1925955 h 3341370"/>
                <a:gd name="connsiteX6760" fmla="*/ 5193983 w 6322694"/>
                <a:gd name="connsiteY6760" fmla="*/ 1906905 h 3341370"/>
                <a:gd name="connsiteX6761" fmla="*/ 5193983 w 6322694"/>
                <a:gd name="connsiteY6761" fmla="*/ 1905000 h 3341370"/>
                <a:gd name="connsiteX6762" fmla="*/ 5174933 w 6322694"/>
                <a:gd name="connsiteY6762" fmla="*/ 1885950 h 3341370"/>
                <a:gd name="connsiteX6763" fmla="*/ 5174933 w 6322694"/>
                <a:gd name="connsiteY6763" fmla="*/ 1885950 h 3341370"/>
                <a:gd name="connsiteX6764" fmla="*/ 5155883 w 6322694"/>
                <a:gd name="connsiteY6764" fmla="*/ 1905000 h 3341370"/>
                <a:gd name="connsiteX6765" fmla="*/ 5155883 w 6322694"/>
                <a:gd name="connsiteY6765" fmla="*/ 1906905 h 3341370"/>
                <a:gd name="connsiteX6766" fmla="*/ 5174933 w 6322694"/>
                <a:gd name="connsiteY6766" fmla="*/ 1925955 h 3341370"/>
                <a:gd name="connsiteX6767" fmla="*/ 5127308 w 6322694"/>
                <a:gd name="connsiteY6767" fmla="*/ 1972628 h 3341370"/>
                <a:gd name="connsiteX6768" fmla="*/ 5127308 w 6322694"/>
                <a:gd name="connsiteY6768" fmla="*/ 1972628 h 3341370"/>
                <a:gd name="connsiteX6769" fmla="*/ 5146358 w 6322694"/>
                <a:gd name="connsiteY6769" fmla="*/ 1953578 h 3341370"/>
                <a:gd name="connsiteX6770" fmla="*/ 5146358 w 6322694"/>
                <a:gd name="connsiteY6770" fmla="*/ 1951673 h 3341370"/>
                <a:gd name="connsiteX6771" fmla="*/ 5127308 w 6322694"/>
                <a:gd name="connsiteY6771" fmla="*/ 1932623 h 3341370"/>
                <a:gd name="connsiteX6772" fmla="*/ 5127308 w 6322694"/>
                <a:gd name="connsiteY6772" fmla="*/ 1932623 h 3341370"/>
                <a:gd name="connsiteX6773" fmla="*/ 5108258 w 6322694"/>
                <a:gd name="connsiteY6773" fmla="*/ 1951673 h 3341370"/>
                <a:gd name="connsiteX6774" fmla="*/ 5108258 w 6322694"/>
                <a:gd name="connsiteY6774" fmla="*/ 1953578 h 3341370"/>
                <a:gd name="connsiteX6775" fmla="*/ 5127308 w 6322694"/>
                <a:gd name="connsiteY6775" fmla="*/ 1972628 h 3341370"/>
                <a:gd name="connsiteX6776" fmla="*/ 5271135 w 6322694"/>
                <a:gd name="connsiteY6776" fmla="*/ 1925003 h 3341370"/>
                <a:gd name="connsiteX6777" fmla="*/ 5271135 w 6322694"/>
                <a:gd name="connsiteY6777" fmla="*/ 1925003 h 3341370"/>
                <a:gd name="connsiteX6778" fmla="*/ 5290185 w 6322694"/>
                <a:gd name="connsiteY6778" fmla="*/ 1905953 h 3341370"/>
                <a:gd name="connsiteX6779" fmla="*/ 5290185 w 6322694"/>
                <a:gd name="connsiteY6779" fmla="*/ 1905953 h 3341370"/>
                <a:gd name="connsiteX6780" fmla="*/ 5271135 w 6322694"/>
                <a:gd name="connsiteY6780" fmla="*/ 1886903 h 3341370"/>
                <a:gd name="connsiteX6781" fmla="*/ 5271135 w 6322694"/>
                <a:gd name="connsiteY6781" fmla="*/ 1886903 h 3341370"/>
                <a:gd name="connsiteX6782" fmla="*/ 5252085 w 6322694"/>
                <a:gd name="connsiteY6782" fmla="*/ 1905953 h 3341370"/>
                <a:gd name="connsiteX6783" fmla="*/ 5252085 w 6322694"/>
                <a:gd name="connsiteY6783" fmla="*/ 1905953 h 3341370"/>
                <a:gd name="connsiteX6784" fmla="*/ 5271135 w 6322694"/>
                <a:gd name="connsiteY6784" fmla="*/ 1925003 h 3341370"/>
                <a:gd name="connsiteX6785" fmla="*/ 5270183 w 6322694"/>
                <a:gd name="connsiteY6785" fmla="*/ 1878330 h 3341370"/>
                <a:gd name="connsiteX6786" fmla="*/ 5270183 w 6322694"/>
                <a:gd name="connsiteY6786" fmla="*/ 1878330 h 3341370"/>
                <a:gd name="connsiteX6787" fmla="*/ 5289233 w 6322694"/>
                <a:gd name="connsiteY6787" fmla="*/ 1859280 h 3341370"/>
                <a:gd name="connsiteX6788" fmla="*/ 5289233 w 6322694"/>
                <a:gd name="connsiteY6788" fmla="*/ 1859280 h 3341370"/>
                <a:gd name="connsiteX6789" fmla="*/ 5270183 w 6322694"/>
                <a:gd name="connsiteY6789" fmla="*/ 1840230 h 3341370"/>
                <a:gd name="connsiteX6790" fmla="*/ 5270183 w 6322694"/>
                <a:gd name="connsiteY6790" fmla="*/ 1840230 h 3341370"/>
                <a:gd name="connsiteX6791" fmla="*/ 5251133 w 6322694"/>
                <a:gd name="connsiteY6791" fmla="*/ 1859280 h 3341370"/>
                <a:gd name="connsiteX6792" fmla="*/ 5251133 w 6322694"/>
                <a:gd name="connsiteY6792" fmla="*/ 1859280 h 3341370"/>
                <a:gd name="connsiteX6793" fmla="*/ 5270183 w 6322694"/>
                <a:gd name="connsiteY6793" fmla="*/ 1878330 h 3341370"/>
                <a:gd name="connsiteX6794" fmla="*/ 5453063 w 6322694"/>
                <a:gd name="connsiteY6794" fmla="*/ 1821180 h 3341370"/>
                <a:gd name="connsiteX6795" fmla="*/ 5453063 w 6322694"/>
                <a:gd name="connsiteY6795" fmla="*/ 1821180 h 3341370"/>
                <a:gd name="connsiteX6796" fmla="*/ 5472113 w 6322694"/>
                <a:gd name="connsiteY6796" fmla="*/ 1802130 h 3341370"/>
                <a:gd name="connsiteX6797" fmla="*/ 5472113 w 6322694"/>
                <a:gd name="connsiteY6797" fmla="*/ 1802130 h 3341370"/>
                <a:gd name="connsiteX6798" fmla="*/ 5453063 w 6322694"/>
                <a:gd name="connsiteY6798" fmla="*/ 1783080 h 3341370"/>
                <a:gd name="connsiteX6799" fmla="*/ 5453063 w 6322694"/>
                <a:gd name="connsiteY6799" fmla="*/ 1783080 h 3341370"/>
                <a:gd name="connsiteX6800" fmla="*/ 5434013 w 6322694"/>
                <a:gd name="connsiteY6800" fmla="*/ 1802130 h 3341370"/>
                <a:gd name="connsiteX6801" fmla="*/ 5434013 w 6322694"/>
                <a:gd name="connsiteY6801" fmla="*/ 1802130 h 3341370"/>
                <a:gd name="connsiteX6802" fmla="*/ 5453063 w 6322694"/>
                <a:gd name="connsiteY6802" fmla="*/ 1821180 h 3341370"/>
                <a:gd name="connsiteX6803" fmla="*/ 5453063 w 6322694"/>
                <a:gd name="connsiteY6803" fmla="*/ 1777365 h 3341370"/>
                <a:gd name="connsiteX6804" fmla="*/ 5453063 w 6322694"/>
                <a:gd name="connsiteY6804" fmla="*/ 1777365 h 3341370"/>
                <a:gd name="connsiteX6805" fmla="*/ 5472113 w 6322694"/>
                <a:gd name="connsiteY6805" fmla="*/ 1758315 h 3341370"/>
                <a:gd name="connsiteX6806" fmla="*/ 5472113 w 6322694"/>
                <a:gd name="connsiteY6806" fmla="*/ 1758315 h 3341370"/>
                <a:gd name="connsiteX6807" fmla="*/ 5453063 w 6322694"/>
                <a:gd name="connsiteY6807" fmla="*/ 1739265 h 3341370"/>
                <a:gd name="connsiteX6808" fmla="*/ 5453063 w 6322694"/>
                <a:gd name="connsiteY6808" fmla="*/ 1739265 h 3341370"/>
                <a:gd name="connsiteX6809" fmla="*/ 5434013 w 6322694"/>
                <a:gd name="connsiteY6809" fmla="*/ 1758315 h 3341370"/>
                <a:gd name="connsiteX6810" fmla="*/ 5434013 w 6322694"/>
                <a:gd name="connsiteY6810" fmla="*/ 1758315 h 3341370"/>
                <a:gd name="connsiteX6811" fmla="*/ 5453063 w 6322694"/>
                <a:gd name="connsiteY6811" fmla="*/ 1777365 h 3341370"/>
                <a:gd name="connsiteX6812" fmla="*/ 5402580 w 6322694"/>
                <a:gd name="connsiteY6812" fmla="*/ 1821180 h 3341370"/>
                <a:gd name="connsiteX6813" fmla="*/ 5402580 w 6322694"/>
                <a:gd name="connsiteY6813" fmla="*/ 1821180 h 3341370"/>
                <a:gd name="connsiteX6814" fmla="*/ 5421630 w 6322694"/>
                <a:gd name="connsiteY6814" fmla="*/ 1802130 h 3341370"/>
                <a:gd name="connsiteX6815" fmla="*/ 5421630 w 6322694"/>
                <a:gd name="connsiteY6815" fmla="*/ 1802130 h 3341370"/>
                <a:gd name="connsiteX6816" fmla="*/ 5402580 w 6322694"/>
                <a:gd name="connsiteY6816" fmla="*/ 1783080 h 3341370"/>
                <a:gd name="connsiteX6817" fmla="*/ 5402580 w 6322694"/>
                <a:gd name="connsiteY6817" fmla="*/ 1783080 h 3341370"/>
                <a:gd name="connsiteX6818" fmla="*/ 5383530 w 6322694"/>
                <a:gd name="connsiteY6818" fmla="*/ 1802130 h 3341370"/>
                <a:gd name="connsiteX6819" fmla="*/ 5383530 w 6322694"/>
                <a:gd name="connsiteY6819" fmla="*/ 1802130 h 3341370"/>
                <a:gd name="connsiteX6820" fmla="*/ 5402580 w 6322694"/>
                <a:gd name="connsiteY6820" fmla="*/ 1821180 h 3341370"/>
                <a:gd name="connsiteX6821" fmla="*/ 5453063 w 6322694"/>
                <a:gd name="connsiteY6821" fmla="*/ 1730693 h 3341370"/>
                <a:gd name="connsiteX6822" fmla="*/ 5453063 w 6322694"/>
                <a:gd name="connsiteY6822" fmla="*/ 1730693 h 3341370"/>
                <a:gd name="connsiteX6823" fmla="*/ 5472113 w 6322694"/>
                <a:gd name="connsiteY6823" fmla="*/ 1711643 h 3341370"/>
                <a:gd name="connsiteX6824" fmla="*/ 5472113 w 6322694"/>
                <a:gd name="connsiteY6824" fmla="*/ 1711643 h 3341370"/>
                <a:gd name="connsiteX6825" fmla="*/ 5453063 w 6322694"/>
                <a:gd name="connsiteY6825" fmla="*/ 1692593 h 3341370"/>
                <a:gd name="connsiteX6826" fmla="*/ 5453063 w 6322694"/>
                <a:gd name="connsiteY6826" fmla="*/ 1692593 h 3341370"/>
                <a:gd name="connsiteX6827" fmla="*/ 5434013 w 6322694"/>
                <a:gd name="connsiteY6827" fmla="*/ 1711643 h 3341370"/>
                <a:gd name="connsiteX6828" fmla="*/ 5434013 w 6322694"/>
                <a:gd name="connsiteY6828" fmla="*/ 1711643 h 3341370"/>
                <a:gd name="connsiteX6829" fmla="*/ 5453063 w 6322694"/>
                <a:gd name="connsiteY6829" fmla="*/ 1730693 h 3341370"/>
                <a:gd name="connsiteX6830" fmla="*/ 5402580 w 6322694"/>
                <a:gd name="connsiteY6830" fmla="*/ 1730693 h 3341370"/>
                <a:gd name="connsiteX6831" fmla="*/ 5402580 w 6322694"/>
                <a:gd name="connsiteY6831" fmla="*/ 1730693 h 3341370"/>
                <a:gd name="connsiteX6832" fmla="*/ 5421630 w 6322694"/>
                <a:gd name="connsiteY6832" fmla="*/ 1711643 h 3341370"/>
                <a:gd name="connsiteX6833" fmla="*/ 5421630 w 6322694"/>
                <a:gd name="connsiteY6833" fmla="*/ 1711643 h 3341370"/>
                <a:gd name="connsiteX6834" fmla="*/ 5402580 w 6322694"/>
                <a:gd name="connsiteY6834" fmla="*/ 1692593 h 3341370"/>
                <a:gd name="connsiteX6835" fmla="*/ 5402580 w 6322694"/>
                <a:gd name="connsiteY6835" fmla="*/ 1692593 h 3341370"/>
                <a:gd name="connsiteX6836" fmla="*/ 5383530 w 6322694"/>
                <a:gd name="connsiteY6836" fmla="*/ 1711643 h 3341370"/>
                <a:gd name="connsiteX6837" fmla="*/ 5383530 w 6322694"/>
                <a:gd name="connsiteY6837" fmla="*/ 1711643 h 3341370"/>
                <a:gd name="connsiteX6838" fmla="*/ 5402580 w 6322694"/>
                <a:gd name="connsiteY6838" fmla="*/ 1730693 h 3341370"/>
                <a:gd name="connsiteX6839" fmla="*/ 5320665 w 6322694"/>
                <a:gd name="connsiteY6839" fmla="*/ 1598295 h 3341370"/>
                <a:gd name="connsiteX6840" fmla="*/ 5320665 w 6322694"/>
                <a:gd name="connsiteY6840" fmla="*/ 1598295 h 3341370"/>
                <a:gd name="connsiteX6841" fmla="*/ 5339715 w 6322694"/>
                <a:gd name="connsiteY6841" fmla="*/ 1579245 h 3341370"/>
                <a:gd name="connsiteX6842" fmla="*/ 5339715 w 6322694"/>
                <a:gd name="connsiteY6842" fmla="*/ 1579245 h 3341370"/>
                <a:gd name="connsiteX6843" fmla="*/ 5320665 w 6322694"/>
                <a:gd name="connsiteY6843" fmla="*/ 1560195 h 3341370"/>
                <a:gd name="connsiteX6844" fmla="*/ 5320665 w 6322694"/>
                <a:gd name="connsiteY6844" fmla="*/ 1560195 h 3341370"/>
                <a:gd name="connsiteX6845" fmla="*/ 5301615 w 6322694"/>
                <a:gd name="connsiteY6845" fmla="*/ 1579245 h 3341370"/>
                <a:gd name="connsiteX6846" fmla="*/ 5301615 w 6322694"/>
                <a:gd name="connsiteY6846" fmla="*/ 1579245 h 3341370"/>
                <a:gd name="connsiteX6847" fmla="*/ 5320665 w 6322694"/>
                <a:gd name="connsiteY6847" fmla="*/ 1598295 h 3341370"/>
                <a:gd name="connsiteX6848" fmla="*/ 5320665 w 6322694"/>
                <a:gd name="connsiteY6848" fmla="*/ 1644968 h 3341370"/>
                <a:gd name="connsiteX6849" fmla="*/ 5320665 w 6322694"/>
                <a:gd name="connsiteY6849" fmla="*/ 1644968 h 3341370"/>
                <a:gd name="connsiteX6850" fmla="*/ 5339715 w 6322694"/>
                <a:gd name="connsiteY6850" fmla="*/ 1625918 h 3341370"/>
                <a:gd name="connsiteX6851" fmla="*/ 5339715 w 6322694"/>
                <a:gd name="connsiteY6851" fmla="*/ 1625918 h 3341370"/>
                <a:gd name="connsiteX6852" fmla="*/ 5320665 w 6322694"/>
                <a:gd name="connsiteY6852" fmla="*/ 1606868 h 3341370"/>
                <a:gd name="connsiteX6853" fmla="*/ 5320665 w 6322694"/>
                <a:gd name="connsiteY6853" fmla="*/ 1606868 h 3341370"/>
                <a:gd name="connsiteX6854" fmla="*/ 5301615 w 6322694"/>
                <a:gd name="connsiteY6854" fmla="*/ 1625918 h 3341370"/>
                <a:gd name="connsiteX6855" fmla="*/ 5301615 w 6322694"/>
                <a:gd name="connsiteY6855" fmla="*/ 1625918 h 3341370"/>
                <a:gd name="connsiteX6856" fmla="*/ 5320665 w 6322694"/>
                <a:gd name="connsiteY6856" fmla="*/ 1644968 h 3341370"/>
                <a:gd name="connsiteX6857" fmla="*/ 5320665 w 6322694"/>
                <a:gd name="connsiteY6857" fmla="*/ 1730693 h 3341370"/>
                <a:gd name="connsiteX6858" fmla="*/ 5320665 w 6322694"/>
                <a:gd name="connsiteY6858" fmla="*/ 1730693 h 3341370"/>
                <a:gd name="connsiteX6859" fmla="*/ 5339715 w 6322694"/>
                <a:gd name="connsiteY6859" fmla="*/ 1711643 h 3341370"/>
                <a:gd name="connsiteX6860" fmla="*/ 5339715 w 6322694"/>
                <a:gd name="connsiteY6860" fmla="*/ 1711643 h 3341370"/>
                <a:gd name="connsiteX6861" fmla="*/ 5320665 w 6322694"/>
                <a:gd name="connsiteY6861" fmla="*/ 1692593 h 3341370"/>
                <a:gd name="connsiteX6862" fmla="*/ 5320665 w 6322694"/>
                <a:gd name="connsiteY6862" fmla="*/ 1692593 h 3341370"/>
                <a:gd name="connsiteX6863" fmla="*/ 5301615 w 6322694"/>
                <a:gd name="connsiteY6863" fmla="*/ 1711643 h 3341370"/>
                <a:gd name="connsiteX6864" fmla="*/ 5301615 w 6322694"/>
                <a:gd name="connsiteY6864" fmla="*/ 1711643 h 3341370"/>
                <a:gd name="connsiteX6865" fmla="*/ 5320665 w 6322694"/>
                <a:gd name="connsiteY6865" fmla="*/ 1730693 h 3341370"/>
                <a:gd name="connsiteX6866" fmla="*/ 5366385 w 6322694"/>
                <a:gd name="connsiteY6866" fmla="*/ 1598295 h 3341370"/>
                <a:gd name="connsiteX6867" fmla="*/ 5366385 w 6322694"/>
                <a:gd name="connsiteY6867" fmla="*/ 1598295 h 3341370"/>
                <a:gd name="connsiteX6868" fmla="*/ 5385435 w 6322694"/>
                <a:gd name="connsiteY6868" fmla="*/ 1579245 h 3341370"/>
                <a:gd name="connsiteX6869" fmla="*/ 5385435 w 6322694"/>
                <a:gd name="connsiteY6869" fmla="*/ 1579245 h 3341370"/>
                <a:gd name="connsiteX6870" fmla="*/ 5366385 w 6322694"/>
                <a:gd name="connsiteY6870" fmla="*/ 1560195 h 3341370"/>
                <a:gd name="connsiteX6871" fmla="*/ 5366385 w 6322694"/>
                <a:gd name="connsiteY6871" fmla="*/ 1560195 h 3341370"/>
                <a:gd name="connsiteX6872" fmla="*/ 5347335 w 6322694"/>
                <a:gd name="connsiteY6872" fmla="*/ 1579245 h 3341370"/>
                <a:gd name="connsiteX6873" fmla="*/ 5347335 w 6322694"/>
                <a:gd name="connsiteY6873" fmla="*/ 1579245 h 3341370"/>
                <a:gd name="connsiteX6874" fmla="*/ 5366385 w 6322694"/>
                <a:gd name="connsiteY6874" fmla="*/ 1598295 h 3341370"/>
                <a:gd name="connsiteX6875" fmla="*/ 5366385 w 6322694"/>
                <a:gd name="connsiteY6875" fmla="*/ 1644968 h 3341370"/>
                <a:gd name="connsiteX6876" fmla="*/ 5366385 w 6322694"/>
                <a:gd name="connsiteY6876" fmla="*/ 1644968 h 3341370"/>
                <a:gd name="connsiteX6877" fmla="*/ 5385435 w 6322694"/>
                <a:gd name="connsiteY6877" fmla="*/ 1625918 h 3341370"/>
                <a:gd name="connsiteX6878" fmla="*/ 5385435 w 6322694"/>
                <a:gd name="connsiteY6878" fmla="*/ 1625918 h 3341370"/>
                <a:gd name="connsiteX6879" fmla="*/ 5366385 w 6322694"/>
                <a:gd name="connsiteY6879" fmla="*/ 1606868 h 3341370"/>
                <a:gd name="connsiteX6880" fmla="*/ 5366385 w 6322694"/>
                <a:gd name="connsiteY6880" fmla="*/ 1606868 h 3341370"/>
                <a:gd name="connsiteX6881" fmla="*/ 5347335 w 6322694"/>
                <a:gd name="connsiteY6881" fmla="*/ 1625918 h 3341370"/>
                <a:gd name="connsiteX6882" fmla="*/ 5347335 w 6322694"/>
                <a:gd name="connsiteY6882" fmla="*/ 1625918 h 3341370"/>
                <a:gd name="connsiteX6883" fmla="*/ 5366385 w 6322694"/>
                <a:gd name="connsiteY6883" fmla="*/ 1644968 h 3341370"/>
                <a:gd name="connsiteX6884" fmla="*/ 5271135 w 6322694"/>
                <a:gd name="connsiteY6884" fmla="*/ 1971675 h 3341370"/>
                <a:gd name="connsiteX6885" fmla="*/ 5271135 w 6322694"/>
                <a:gd name="connsiteY6885" fmla="*/ 1971675 h 3341370"/>
                <a:gd name="connsiteX6886" fmla="*/ 5290185 w 6322694"/>
                <a:gd name="connsiteY6886" fmla="*/ 1952625 h 3341370"/>
                <a:gd name="connsiteX6887" fmla="*/ 5290185 w 6322694"/>
                <a:gd name="connsiteY6887" fmla="*/ 1952625 h 3341370"/>
                <a:gd name="connsiteX6888" fmla="*/ 5271135 w 6322694"/>
                <a:gd name="connsiteY6888" fmla="*/ 1933575 h 3341370"/>
                <a:gd name="connsiteX6889" fmla="*/ 5271135 w 6322694"/>
                <a:gd name="connsiteY6889" fmla="*/ 1933575 h 3341370"/>
                <a:gd name="connsiteX6890" fmla="*/ 5252085 w 6322694"/>
                <a:gd name="connsiteY6890" fmla="*/ 1952625 h 3341370"/>
                <a:gd name="connsiteX6891" fmla="*/ 5252085 w 6322694"/>
                <a:gd name="connsiteY6891" fmla="*/ 1952625 h 3341370"/>
                <a:gd name="connsiteX6892" fmla="*/ 5271135 w 6322694"/>
                <a:gd name="connsiteY6892" fmla="*/ 1971675 h 3341370"/>
                <a:gd name="connsiteX6893" fmla="*/ 5270183 w 6322694"/>
                <a:gd name="connsiteY6893" fmla="*/ 2020253 h 3341370"/>
                <a:gd name="connsiteX6894" fmla="*/ 5270183 w 6322694"/>
                <a:gd name="connsiteY6894" fmla="*/ 2020253 h 3341370"/>
                <a:gd name="connsiteX6895" fmla="*/ 5289233 w 6322694"/>
                <a:gd name="connsiteY6895" fmla="*/ 2001203 h 3341370"/>
                <a:gd name="connsiteX6896" fmla="*/ 5289233 w 6322694"/>
                <a:gd name="connsiteY6896" fmla="*/ 2001203 h 3341370"/>
                <a:gd name="connsiteX6897" fmla="*/ 5270183 w 6322694"/>
                <a:gd name="connsiteY6897" fmla="*/ 1982153 h 3341370"/>
                <a:gd name="connsiteX6898" fmla="*/ 5270183 w 6322694"/>
                <a:gd name="connsiteY6898" fmla="*/ 1982153 h 3341370"/>
                <a:gd name="connsiteX6899" fmla="*/ 5251133 w 6322694"/>
                <a:gd name="connsiteY6899" fmla="*/ 2001203 h 3341370"/>
                <a:gd name="connsiteX6900" fmla="*/ 5251133 w 6322694"/>
                <a:gd name="connsiteY6900" fmla="*/ 2001203 h 3341370"/>
                <a:gd name="connsiteX6901" fmla="*/ 5270183 w 6322694"/>
                <a:gd name="connsiteY6901" fmla="*/ 2020253 h 3341370"/>
                <a:gd name="connsiteX6902" fmla="*/ 5224463 w 6322694"/>
                <a:gd name="connsiteY6902" fmla="*/ 2068830 h 3341370"/>
                <a:gd name="connsiteX6903" fmla="*/ 5224463 w 6322694"/>
                <a:gd name="connsiteY6903" fmla="*/ 2068830 h 3341370"/>
                <a:gd name="connsiteX6904" fmla="*/ 5243513 w 6322694"/>
                <a:gd name="connsiteY6904" fmla="*/ 2049780 h 3341370"/>
                <a:gd name="connsiteX6905" fmla="*/ 5243513 w 6322694"/>
                <a:gd name="connsiteY6905" fmla="*/ 2047875 h 3341370"/>
                <a:gd name="connsiteX6906" fmla="*/ 5224463 w 6322694"/>
                <a:gd name="connsiteY6906" fmla="*/ 2028825 h 3341370"/>
                <a:gd name="connsiteX6907" fmla="*/ 5224463 w 6322694"/>
                <a:gd name="connsiteY6907" fmla="*/ 2028825 h 3341370"/>
                <a:gd name="connsiteX6908" fmla="*/ 5205413 w 6322694"/>
                <a:gd name="connsiteY6908" fmla="*/ 2047875 h 3341370"/>
                <a:gd name="connsiteX6909" fmla="*/ 5205413 w 6322694"/>
                <a:gd name="connsiteY6909" fmla="*/ 2049780 h 3341370"/>
                <a:gd name="connsiteX6910" fmla="*/ 5224463 w 6322694"/>
                <a:gd name="connsiteY6910" fmla="*/ 2068830 h 3341370"/>
                <a:gd name="connsiteX6911" fmla="*/ 5270183 w 6322694"/>
                <a:gd name="connsiteY6911" fmla="*/ 2067878 h 3341370"/>
                <a:gd name="connsiteX6912" fmla="*/ 5270183 w 6322694"/>
                <a:gd name="connsiteY6912" fmla="*/ 2067878 h 3341370"/>
                <a:gd name="connsiteX6913" fmla="*/ 5289233 w 6322694"/>
                <a:gd name="connsiteY6913" fmla="*/ 2048828 h 3341370"/>
                <a:gd name="connsiteX6914" fmla="*/ 5289233 w 6322694"/>
                <a:gd name="connsiteY6914" fmla="*/ 2048828 h 3341370"/>
                <a:gd name="connsiteX6915" fmla="*/ 5270183 w 6322694"/>
                <a:gd name="connsiteY6915" fmla="*/ 2029778 h 3341370"/>
                <a:gd name="connsiteX6916" fmla="*/ 5270183 w 6322694"/>
                <a:gd name="connsiteY6916" fmla="*/ 2029778 h 3341370"/>
                <a:gd name="connsiteX6917" fmla="*/ 5251133 w 6322694"/>
                <a:gd name="connsiteY6917" fmla="*/ 2048828 h 3341370"/>
                <a:gd name="connsiteX6918" fmla="*/ 5251133 w 6322694"/>
                <a:gd name="connsiteY6918" fmla="*/ 2048828 h 3341370"/>
                <a:gd name="connsiteX6919" fmla="*/ 5270183 w 6322694"/>
                <a:gd name="connsiteY6919" fmla="*/ 2067878 h 3341370"/>
                <a:gd name="connsiteX6920" fmla="*/ 5353050 w 6322694"/>
                <a:gd name="connsiteY6920" fmla="*/ 2019300 h 3341370"/>
                <a:gd name="connsiteX6921" fmla="*/ 5353050 w 6322694"/>
                <a:gd name="connsiteY6921" fmla="*/ 2019300 h 3341370"/>
                <a:gd name="connsiteX6922" fmla="*/ 5372100 w 6322694"/>
                <a:gd name="connsiteY6922" fmla="*/ 2000250 h 3341370"/>
                <a:gd name="connsiteX6923" fmla="*/ 5372100 w 6322694"/>
                <a:gd name="connsiteY6923" fmla="*/ 2000250 h 3341370"/>
                <a:gd name="connsiteX6924" fmla="*/ 5353050 w 6322694"/>
                <a:gd name="connsiteY6924" fmla="*/ 1981200 h 3341370"/>
                <a:gd name="connsiteX6925" fmla="*/ 5353050 w 6322694"/>
                <a:gd name="connsiteY6925" fmla="*/ 1981200 h 3341370"/>
                <a:gd name="connsiteX6926" fmla="*/ 5334000 w 6322694"/>
                <a:gd name="connsiteY6926" fmla="*/ 2000250 h 3341370"/>
                <a:gd name="connsiteX6927" fmla="*/ 5334000 w 6322694"/>
                <a:gd name="connsiteY6927" fmla="*/ 2000250 h 3341370"/>
                <a:gd name="connsiteX6928" fmla="*/ 5353050 w 6322694"/>
                <a:gd name="connsiteY6928" fmla="*/ 2019300 h 3341370"/>
                <a:gd name="connsiteX6929" fmla="*/ 5353050 w 6322694"/>
                <a:gd name="connsiteY6929" fmla="*/ 2067878 h 3341370"/>
                <a:gd name="connsiteX6930" fmla="*/ 5353050 w 6322694"/>
                <a:gd name="connsiteY6930" fmla="*/ 2067878 h 3341370"/>
                <a:gd name="connsiteX6931" fmla="*/ 5372100 w 6322694"/>
                <a:gd name="connsiteY6931" fmla="*/ 2048828 h 3341370"/>
                <a:gd name="connsiteX6932" fmla="*/ 5372100 w 6322694"/>
                <a:gd name="connsiteY6932" fmla="*/ 2048828 h 3341370"/>
                <a:gd name="connsiteX6933" fmla="*/ 5353050 w 6322694"/>
                <a:gd name="connsiteY6933" fmla="*/ 2029778 h 3341370"/>
                <a:gd name="connsiteX6934" fmla="*/ 5353050 w 6322694"/>
                <a:gd name="connsiteY6934" fmla="*/ 2029778 h 3341370"/>
                <a:gd name="connsiteX6935" fmla="*/ 5334000 w 6322694"/>
                <a:gd name="connsiteY6935" fmla="*/ 2048828 h 3341370"/>
                <a:gd name="connsiteX6936" fmla="*/ 5334000 w 6322694"/>
                <a:gd name="connsiteY6936" fmla="*/ 2048828 h 3341370"/>
                <a:gd name="connsiteX6937" fmla="*/ 5353050 w 6322694"/>
                <a:gd name="connsiteY6937" fmla="*/ 2067878 h 3341370"/>
                <a:gd name="connsiteX6938" fmla="*/ 5353050 w 6322694"/>
                <a:gd name="connsiteY6938" fmla="*/ 2114550 h 3341370"/>
                <a:gd name="connsiteX6939" fmla="*/ 5353050 w 6322694"/>
                <a:gd name="connsiteY6939" fmla="*/ 2114550 h 3341370"/>
                <a:gd name="connsiteX6940" fmla="*/ 5372100 w 6322694"/>
                <a:gd name="connsiteY6940" fmla="*/ 2095500 h 3341370"/>
                <a:gd name="connsiteX6941" fmla="*/ 5372100 w 6322694"/>
                <a:gd name="connsiteY6941" fmla="*/ 2095500 h 3341370"/>
                <a:gd name="connsiteX6942" fmla="*/ 5353050 w 6322694"/>
                <a:gd name="connsiteY6942" fmla="*/ 2076450 h 3341370"/>
                <a:gd name="connsiteX6943" fmla="*/ 5353050 w 6322694"/>
                <a:gd name="connsiteY6943" fmla="*/ 2076450 h 3341370"/>
                <a:gd name="connsiteX6944" fmla="*/ 5334000 w 6322694"/>
                <a:gd name="connsiteY6944" fmla="*/ 2095500 h 3341370"/>
                <a:gd name="connsiteX6945" fmla="*/ 5334000 w 6322694"/>
                <a:gd name="connsiteY6945" fmla="*/ 2095500 h 3341370"/>
                <a:gd name="connsiteX6946" fmla="*/ 5353050 w 6322694"/>
                <a:gd name="connsiteY6946" fmla="*/ 2114550 h 3341370"/>
                <a:gd name="connsiteX6947" fmla="*/ 5399723 w 6322694"/>
                <a:gd name="connsiteY6947" fmla="*/ 2068830 h 3341370"/>
                <a:gd name="connsiteX6948" fmla="*/ 5399723 w 6322694"/>
                <a:gd name="connsiteY6948" fmla="*/ 2068830 h 3341370"/>
                <a:gd name="connsiteX6949" fmla="*/ 5418773 w 6322694"/>
                <a:gd name="connsiteY6949" fmla="*/ 2049780 h 3341370"/>
                <a:gd name="connsiteX6950" fmla="*/ 5418773 w 6322694"/>
                <a:gd name="connsiteY6950" fmla="*/ 2049780 h 3341370"/>
                <a:gd name="connsiteX6951" fmla="*/ 5399723 w 6322694"/>
                <a:gd name="connsiteY6951" fmla="*/ 2030730 h 3341370"/>
                <a:gd name="connsiteX6952" fmla="*/ 5399723 w 6322694"/>
                <a:gd name="connsiteY6952" fmla="*/ 2030730 h 3341370"/>
                <a:gd name="connsiteX6953" fmla="*/ 5380673 w 6322694"/>
                <a:gd name="connsiteY6953" fmla="*/ 2049780 h 3341370"/>
                <a:gd name="connsiteX6954" fmla="*/ 5380673 w 6322694"/>
                <a:gd name="connsiteY6954" fmla="*/ 2049780 h 3341370"/>
                <a:gd name="connsiteX6955" fmla="*/ 5399723 w 6322694"/>
                <a:gd name="connsiteY6955" fmla="*/ 2068830 h 3341370"/>
                <a:gd name="connsiteX6956" fmla="*/ 5399723 w 6322694"/>
                <a:gd name="connsiteY6956" fmla="*/ 2067878 h 3341370"/>
                <a:gd name="connsiteX6957" fmla="*/ 5399723 w 6322694"/>
                <a:gd name="connsiteY6957" fmla="*/ 2067878 h 3341370"/>
                <a:gd name="connsiteX6958" fmla="*/ 5418773 w 6322694"/>
                <a:gd name="connsiteY6958" fmla="*/ 2048828 h 3341370"/>
                <a:gd name="connsiteX6959" fmla="*/ 5418773 w 6322694"/>
                <a:gd name="connsiteY6959" fmla="*/ 2048828 h 3341370"/>
                <a:gd name="connsiteX6960" fmla="*/ 5399723 w 6322694"/>
                <a:gd name="connsiteY6960" fmla="*/ 2029778 h 3341370"/>
                <a:gd name="connsiteX6961" fmla="*/ 5399723 w 6322694"/>
                <a:gd name="connsiteY6961" fmla="*/ 2029778 h 3341370"/>
                <a:gd name="connsiteX6962" fmla="*/ 5380673 w 6322694"/>
                <a:gd name="connsiteY6962" fmla="*/ 2048828 h 3341370"/>
                <a:gd name="connsiteX6963" fmla="*/ 5380673 w 6322694"/>
                <a:gd name="connsiteY6963" fmla="*/ 2048828 h 3341370"/>
                <a:gd name="connsiteX6964" fmla="*/ 5399723 w 6322694"/>
                <a:gd name="connsiteY6964" fmla="*/ 2067878 h 3341370"/>
                <a:gd name="connsiteX6965" fmla="*/ 5399723 w 6322694"/>
                <a:gd name="connsiteY6965" fmla="*/ 2114550 h 3341370"/>
                <a:gd name="connsiteX6966" fmla="*/ 5399723 w 6322694"/>
                <a:gd name="connsiteY6966" fmla="*/ 2114550 h 3341370"/>
                <a:gd name="connsiteX6967" fmla="*/ 5418773 w 6322694"/>
                <a:gd name="connsiteY6967" fmla="*/ 2095500 h 3341370"/>
                <a:gd name="connsiteX6968" fmla="*/ 5418773 w 6322694"/>
                <a:gd name="connsiteY6968" fmla="*/ 2095500 h 3341370"/>
                <a:gd name="connsiteX6969" fmla="*/ 5399723 w 6322694"/>
                <a:gd name="connsiteY6969" fmla="*/ 2076450 h 3341370"/>
                <a:gd name="connsiteX6970" fmla="*/ 5399723 w 6322694"/>
                <a:gd name="connsiteY6970" fmla="*/ 2076450 h 3341370"/>
                <a:gd name="connsiteX6971" fmla="*/ 5380673 w 6322694"/>
                <a:gd name="connsiteY6971" fmla="*/ 2095500 h 3341370"/>
                <a:gd name="connsiteX6972" fmla="*/ 5380673 w 6322694"/>
                <a:gd name="connsiteY6972" fmla="*/ 2095500 h 3341370"/>
                <a:gd name="connsiteX6973" fmla="*/ 5399723 w 6322694"/>
                <a:gd name="connsiteY6973" fmla="*/ 2114550 h 3341370"/>
                <a:gd name="connsiteX6974" fmla="*/ 5839778 w 6322694"/>
                <a:gd name="connsiteY6974" fmla="*/ 2399348 h 3341370"/>
                <a:gd name="connsiteX6975" fmla="*/ 5839778 w 6322694"/>
                <a:gd name="connsiteY6975" fmla="*/ 2399348 h 3341370"/>
                <a:gd name="connsiteX6976" fmla="*/ 5858828 w 6322694"/>
                <a:gd name="connsiteY6976" fmla="*/ 2380298 h 3341370"/>
                <a:gd name="connsiteX6977" fmla="*/ 5858828 w 6322694"/>
                <a:gd name="connsiteY6977" fmla="*/ 2378393 h 3341370"/>
                <a:gd name="connsiteX6978" fmla="*/ 5839778 w 6322694"/>
                <a:gd name="connsiteY6978" fmla="*/ 2359343 h 3341370"/>
                <a:gd name="connsiteX6979" fmla="*/ 5839778 w 6322694"/>
                <a:gd name="connsiteY6979" fmla="*/ 2359343 h 3341370"/>
                <a:gd name="connsiteX6980" fmla="*/ 5820728 w 6322694"/>
                <a:gd name="connsiteY6980" fmla="*/ 2378393 h 3341370"/>
                <a:gd name="connsiteX6981" fmla="*/ 5820728 w 6322694"/>
                <a:gd name="connsiteY6981" fmla="*/ 2380298 h 3341370"/>
                <a:gd name="connsiteX6982" fmla="*/ 5839778 w 6322694"/>
                <a:gd name="connsiteY6982" fmla="*/ 2399348 h 3341370"/>
                <a:gd name="connsiteX6983" fmla="*/ 5508308 w 6322694"/>
                <a:gd name="connsiteY6983" fmla="*/ 2681288 h 3341370"/>
                <a:gd name="connsiteX6984" fmla="*/ 5508308 w 6322694"/>
                <a:gd name="connsiteY6984" fmla="*/ 2681288 h 3341370"/>
                <a:gd name="connsiteX6985" fmla="*/ 5527358 w 6322694"/>
                <a:gd name="connsiteY6985" fmla="*/ 2662238 h 3341370"/>
                <a:gd name="connsiteX6986" fmla="*/ 5527358 w 6322694"/>
                <a:gd name="connsiteY6986" fmla="*/ 2662238 h 3341370"/>
                <a:gd name="connsiteX6987" fmla="*/ 5508308 w 6322694"/>
                <a:gd name="connsiteY6987" fmla="*/ 2643188 h 3341370"/>
                <a:gd name="connsiteX6988" fmla="*/ 5508308 w 6322694"/>
                <a:gd name="connsiteY6988" fmla="*/ 2643188 h 3341370"/>
                <a:gd name="connsiteX6989" fmla="*/ 5489258 w 6322694"/>
                <a:gd name="connsiteY6989" fmla="*/ 2662238 h 3341370"/>
                <a:gd name="connsiteX6990" fmla="*/ 5489258 w 6322694"/>
                <a:gd name="connsiteY6990" fmla="*/ 2662238 h 3341370"/>
                <a:gd name="connsiteX6991" fmla="*/ 5508308 w 6322694"/>
                <a:gd name="connsiteY6991" fmla="*/ 2681288 h 3341370"/>
                <a:gd name="connsiteX6992" fmla="*/ 5508308 w 6322694"/>
                <a:gd name="connsiteY6992" fmla="*/ 2728913 h 3341370"/>
                <a:gd name="connsiteX6993" fmla="*/ 5508308 w 6322694"/>
                <a:gd name="connsiteY6993" fmla="*/ 2728913 h 3341370"/>
                <a:gd name="connsiteX6994" fmla="*/ 5527358 w 6322694"/>
                <a:gd name="connsiteY6994" fmla="*/ 2709863 h 3341370"/>
                <a:gd name="connsiteX6995" fmla="*/ 5527358 w 6322694"/>
                <a:gd name="connsiteY6995" fmla="*/ 2709863 h 3341370"/>
                <a:gd name="connsiteX6996" fmla="*/ 5508308 w 6322694"/>
                <a:gd name="connsiteY6996" fmla="*/ 2690813 h 3341370"/>
                <a:gd name="connsiteX6997" fmla="*/ 5508308 w 6322694"/>
                <a:gd name="connsiteY6997" fmla="*/ 2690813 h 3341370"/>
                <a:gd name="connsiteX6998" fmla="*/ 5489258 w 6322694"/>
                <a:gd name="connsiteY6998" fmla="*/ 2709863 h 3341370"/>
                <a:gd name="connsiteX6999" fmla="*/ 5489258 w 6322694"/>
                <a:gd name="connsiteY6999" fmla="*/ 2709863 h 3341370"/>
                <a:gd name="connsiteX7000" fmla="*/ 5508308 w 6322694"/>
                <a:gd name="connsiteY7000" fmla="*/ 2728913 h 3341370"/>
                <a:gd name="connsiteX7001" fmla="*/ 5223510 w 6322694"/>
                <a:gd name="connsiteY7001" fmla="*/ 2634615 h 3341370"/>
                <a:gd name="connsiteX7002" fmla="*/ 5223510 w 6322694"/>
                <a:gd name="connsiteY7002" fmla="*/ 2634615 h 3341370"/>
                <a:gd name="connsiteX7003" fmla="*/ 5242560 w 6322694"/>
                <a:gd name="connsiteY7003" fmla="*/ 2615565 h 3341370"/>
                <a:gd name="connsiteX7004" fmla="*/ 5242560 w 6322694"/>
                <a:gd name="connsiteY7004" fmla="*/ 2615565 h 3341370"/>
                <a:gd name="connsiteX7005" fmla="*/ 5223510 w 6322694"/>
                <a:gd name="connsiteY7005" fmla="*/ 2596515 h 3341370"/>
                <a:gd name="connsiteX7006" fmla="*/ 5223510 w 6322694"/>
                <a:gd name="connsiteY7006" fmla="*/ 2596515 h 3341370"/>
                <a:gd name="connsiteX7007" fmla="*/ 5204460 w 6322694"/>
                <a:gd name="connsiteY7007" fmla="*/ 2615565 h 3341370"/>
                <a:gd name="connsiteX7008" fmla="*/ 5204460 w 6322694"/>
                <a:gd name="connsiteY7008" fmla="*/ 2615565 h 3341370"/>
                <a:gd name="connsiteX7009" fmla="*/ 5223510 w 6322694"/>
                <a:gd name="connsiteY7009" fmla="*/ 2634615 h 3341370"/>
                <a:gd name="connsiteX7010" fmla="*/ 5223510 w 6322694"/>
                <a:gd name="connsiteY7010" fmla="*/ 2681288 h 3341370"/>
                <a:gd name="connsiteX7011" fmla="*/ 5223510 w 6322694"/>
                <a:gd name="connsiteY7011" fmla="*/ 2681288 h 3341370"/>
                <a:gd name="connsiteX7012" fmla="*/ 5242560 w 6322694"/>
                <a:gd name="connsiteY7012" fmla="*/ 2662238 h 3341370"/>
                <a:gd name="connsiteX7013" fmla="*/ 5242560 w 6322694"/>
                <a:gd name="connsiteY7013" fmla="*/ 2662238 h 3341370"/>
                <a:gd name="connsiteX7014" fmla="*/ 5223510 w 6322694"/>
                <a:gd name="connsiteY7014" fmla="*/ 2643188 h 3341370"/>
                <a:gd name="connsiteX7015" fmla="*/ 5223510 w 6322694"/>
                <a:gd name="connsiteY7015" fmla="*/ 2643188 h 3341370"/>
                <a:gd name="connsiteX7016" fmla="*/ 5204460 w 6322694"/>
                <a:gd name="connsiteY7016" fmla="*/ 2662238 h 3341370"/>
                <a:gd name="connsiteX7017" fmla="*/ 5204460 w 6322694"/>
                <a:gd name="connsiteY7017" fmla="*/ 2662238 h 3341370"/>
                <a:gd name="connsiteX7018" fmla="*/ 5223510 w 6322694"/>
                <a:gd name="connsiteY7018" fmla="*/ 2681288 h 3341370"/>
                <a:gd name="connsiteX7019" fmla="*/ 5223510 w 6322694"/>
                <a:gd name="connsiteY7019" fmla="*/ 2728913 h 3341370"/>
                <a:gd name="connsiteX7020" fmla="*/ 5223510 w 6322694"/>
                <a:gd name="connsiteY7020" fmla="*/ 2728913 h 3341370"/>
                <a:gd name="connsiteX7021" fmla="*/ 5242560 w 6322694"/>
                <a:gd name="connsiteY7021" fmla="*/ 2709863 h 3341370"/>
                <a:gd name="connsiteX7022" fmla="*/ 5242560 w 6322694"/>
                <a:gd name="connsiteY7022" fmla="*/ 2709863 h 3341370"/>
                <a:gd name="connsiteX7023" fmla="*/ 5223510 w 6322694"/>
                <a:gd name="connsiteY7023" fmla="*/ 2690813 h 3341370"/>
                <a:gd name="connsiteX7024" fmla="*/ 5223510 w 6322694"/>
                <a:gd name="connsiteY7024" fmla="*/ 2690813 h 3341370"/>
                <a:gd name="connsiteX7025" fmla="*/ 5204460 w 6322694"/>
                <a:gd name="connsiteY7025" fmla="*/ 2709863 h 3341370"/>
                <a:gd name="connsiteX7026" fmla="*/ 5204460 w 6322694"/>
                <a:gd name="connsiteY7026" fmla="*/ 2709863 h 3341370"/>
                <a:gd name="connsiteX7027" fmla="*/ 5223510 w 6322694"/>
                <a:gd name="connsiteY7027" fmla="*/ 2728913 h 3341370"/>
                <a:gd name="connsiteX7028" fmla="*/ 5223510 w 6322694"/>
                <a:gd name="connsiteY7028" fmla="*/ 2777490 h 3341370"/>
                <a:gd name="connsiteX7029" fmla="*/ 5223510 w 6322694"/>
                <a:gd name="connsiteY7029" fmla="*/ 2777490 h 3341370"/>
                <a:gd name="connsiteX7030" fmla="*/ 5242560 w 6322694"/>
                <a:gd name="connsiteY7030" fmla="*/ 2758440 h 3341370"/>
                <a:gd name="connsiteX7031" fmla="*/ 5242560 w 6322694"/>
                <a:gd name="connsiteY7031" fmla="*/ 2756535 h 3341370"/>
                <a:gd name="connsiteX7032" fmla="*/ 5223510 w 6322694"/>
                <a:gd name="connsiteY7032" fmla="*/ 2737485 h 3341370"/>
                <a:gd name="connsiteX7033" fmla="*/ 5223510 w 6322694"/>
                <a:gd name="connsiteY7033" fmla="*/ 2737485 h 3341370"/>
                <a:gd name="connsiteX7034" fmla="*/ 5204460 w 6322694"/>
                <a:gd name="connsiteY7034" fmla="*/ 2756535 h 3341370"/>
                <a:gd name="connsiteX7035" fmla="*/ 5204460 w 6322694"/>
                <a:gd name="connsiteY7035" fmla="*/ 2758440 h 3341370"/>
                <a:gd name="connsiteX7036" fmla="*/ 5223510 w 6322694"/>
                <a:gd name="connsiteY7036" fmla="*/ 2777490 h 3341370"/>
                <a:gd name="connsiteX7037" fmla="*/ 5223510 w 6322694"/>
                <a:gd name="connsiteY7037" fmla="*/ 2587943 h 3341370"/>
                <a:gd name="connsiteX7038" fmla="*/ 5223510 w 6322694"/>
                <a:gd name="connsiteY7038" fmla="*/ 2587943 h 3341370"/>
                <a:gd name="connsiteX7039" fmla="*/ 5242560 w 6322694"/>
                <a:gd name="connsiteY7039" fmla="*/ 2568893 h 3341370"/>
                <a:gd name="connsiteX7040" fmla="*/ 5242560 w 6322694"/>
                <a:gd name="connsiteY7040" fmla="*/ 2568893 h 3341370"/>
                <a:gd name="connsiteX7041" fmla="*/ 5223510 w 6322694"/>
                <a:gd name="connsiteY7041" fmla="*/ 2549843 h 3341370"/>
                <a:gd name="connsiteX7042" fmla="*/ 5223510 w 6322694"/>
                <a:gd name="connsiteY7042" fmla="*/ 2549843 h 3341370"/>
                <a:gd name="connsiteX7043" fmla="*/ 5204460 w 6322694"/>
                <a:gd name="connsiteY7043" fmla="*/ 2568893 h 3341370"/>
                <a:gd name="connsiteX7044" fmla="*/ 5204460 w 6322694"/>
                <a:gd name="connsiteY7044" fmla="*/ 2568893 h 3341370"/>
                <a:gd name="connsiteX7045" fmla="*/ 5223510 w 6322694"/>
                <a:gd name="connsiteY7045" fmla="*/ 2587943 h 3341370"/>
                <a:gd name="connsiteX7046" fmla="*/ 5223510 w 6322694"/>
                <a:gd name="connsiteY7046" fmla="*/ 2540318 h 3341370"/>
                <a:gd name="connsiteX7047" fmla="*/ 5223510 w 6322694"/>
                <a:gd name="connsiteY7047" fmla="*/ 2540318 h 3341370"/>
                <a:gd name="connsiteX7048" fmla="*/ 5242560 w 6322694"/>
                <a:gd name="connsiteY7048" fmla="*/ 2521268 h 3341370"/>
                <a:gd name="connsiteX7049" fmla="*/ 5242560 w 6322694"/>
                <a:gd name="connsiteY7049" fmla="*/ 2521268 h 3341370"/>
                <a:gd name="connsiteX7050" fmla="*/ 5223510 w 6322694"/>
                <a:gd name="connsiteY7050" fmla="*/ 2502218 h 3341370"/>
                <a:gd name="connsiteX7051" fmla="*/ 5223510 w 6322694"/>
                <a:gd name="connsiteY7051" fmla="*/ 2502218 h 3341370"/>
                <a:gd name="connsiteX7052" fmla="*/ 5204460 w 6322694"/>
                <a:gd name="connsiteY7052" fmla="*/ 2521268 h 3341370"/>
                <a:gd name="connsiteX7053" fmla="*/ 5204460 w 6322694"/>
                <a:gd name="connsiteY7053" fmla="*/ 2521268 h 3341370"/>
                <a:gd name="connsiteX7054" fmla="*/ 5223510 w 6322694"/>
                <a:gd name="connsiteY7054" fmla="*/ 2540318 h 3341370"/>
                <a:gd name="connsiteX7055" fmla="*/ 5176838 w 6322694"/>
                <a:gd name="connsiteY7055" fmla="*/ 2633663 h 3341370"/>
                <a:gd name="connsiteX7056" fmla="*/ 5176838 w 6322694"/>
                <a:gd name="connsiteY7056" fmla="*/ 2633663 h 3341370"/>
                <a:gd name="connsiteX7057" fmla="*/ 5195888 w 6322694"/>
                <a:gd name="connsiteY7057" fmla="*/ 2614613 h 3341370"/>
                <a:gd name="connsiteX7058" fmla="*/ 5195888 w 6322694"/>
                <a:gd name="connsiteY7058" fmla="*/ 2614613 h 3341370"/>
                <a:gd name="connsiteX7059" fmla="*/ 5176838 w 6322694"/>
                <a:gd name="connsiteY7059" fmla="*/ 2595563 h 3341370"/>
                <a:gd name="connsiteX7060" fmla="*/ 5176838 w 6322694"/>
                <a:gd name="connsiteY7060" fmla="*/ 2595563 h 3341370"/>
                <a:gd name="connsiteX7061" fmla="*/ 5157788 w 6322694"/>
                <a:gd name="connsiteY7061" fmla="*/ 2614613 h 3341370"/>
                <a:gd name="connsiteX7062" fmla="*/ 5157788 w 6322694"/>
                <a:gd name="connsiteY7062" fmla="*/ 2614613 h 3341370"/>
                <a:gd name="connsiteX7063" fmla="*/ 5176838 w 6322694"/>
                <a:gd name="connsiteY7063" fmla="*/ 2633663 h 3341370"/>
                <a:gd name="connsiteX7064" fmla="*/ 5176838 w 6322694"/>
                <a:gd name="connsiteY7064" fmla="*/ 2681288 h 3341370"/>
                <a:gd name="connsiteX7065" fmla="*/ 5176838 w 6322694"/>
                <a:gd name="connsiteY7065" fmla="*/ 2681288 h 3341370"/>
                <a:gd name="connsiteX7066" fmla="*/ 5195888 w 6322694"/>
                <a:gd name="connsiteY7066" fmla="*/ 2662238 h 3341370"/>
                <a:gd name="connsiteX7067" fmla="*/ 5195888 w 6322694"/>
                <a:gd name="connsiteY7067" fmla="*/ 2662238 h 3341370"/>
                <a:gd name="connsiteX7068" fmla="*/ 5176838 w 6322694"/>
                <a:gd name="connsiteY7068" fmla="*/ 2643188 h 3341370"/>
                <a:gd name="connsiteX7069" fmla="*/ 5176838 w 6322694"/>
                <a:gd name="connsiteY7069" fmla="*/ 2643188 h 3341370"/>
                <a:gd name="connsiteX7070" fmla="*/ 5157788 w 6322694"/>
                <a:gd name="connsiteY7070" fmla="*/ 2662238 h 3341370"/>
                <a:gd name="connsiteX7071" fmla="*/ 5157788 w 6322694"/>
                <a:gd name="connsiteY7071" fmla="*/ 2662238 h 3341370"/>
                <a:gd name="connsiteX7072" fmla="*/ 5176838 w 6322694"/>
                <a:gd name="connsiteY7072" fmla="*/ 2681288 h 3341370"/>
                <a:gd name="connsiteX7073" fmla="*/ 5176838 w 6322694"/>
                <a:gd name="connsiteY7073" fmla="*/ 2727960 h 3341370"/>
                <a:gd name="connsiteX7074" fmla="*/ 5176838 w 6322694"/>
                <a:gd name="connsiteY7074" fmla="*/ 2727960 h 3341370"/>
                <a:gd name="connsiteX7075" fmla="*/ 5195888 w 6322694"/>
                <a:gd name="connsiteY7075" fmla="*/ 2708910 h 3341370"/>
                <a:gd name="connsiteX7076" fmla="*/ 5195888 w 6322694"/>
                <a:gd name="connsiteY7076" fmla="*/ 2708910 h 3341370"/>
                <a:gd name="connsiteX7077" fmla="*/ 5176838 w 6322694"/>
                <a:gd name="connsiteY7077" fmla="*/ 2689860 h 3341370"/>
                <a:gd name="connsiteX7078" fmla="*/ 5176838 w 6322694"/>
                <a:gd name="connsiteY7078" fmla="*/ 2689860 h 3341370"/>
                <a:gd name="connsiteX7079" fmla="*/ 5157788 w 6322694"/>
                <a:gd name="connsiteY7079" fmla="*/ 2708910 h 3341370"/>
                <a:gd name="connsiteX7080" fmla="*/ 5157788 w 6322694"/>
                <a:gd name="connsiteY7080" fmla="*/ 2708910 h 3341370"/>
                <a:gd name="connsiteX7081" fmla="*/ 5176838 w 6322694"/>
                <a:gd name="connsiteY7081" fmla="*/ 2727960 h 3341370"/>
                <a:gd name="connsiteX7082" fmla="*/ 5223510 w 6322694"/>
                <a:gd name="connsiteY7082" fmla="*/ 2826068 h 3341370"/>
                <a:gd name="connsiteX7083" fmla="*/ 5223510 w 6322694"/>
                <a:gd name="connsiteY7083" fmla="*/ 2826068 h 3341370"/>
                <a:gd name="connsiteX7084" fmla="*/ 5242560 w 6322694"/>
                <a:gd name="connsiteY7084" fmla="*/ 2807018 h 3341370"/>
                <a:gd name="connsiteX7085" fmla="*/ 5242560 w 6322694"/>
                <a:gd name="connsiteY7085" fmla="*/ 2805113 h 3341370"/>
                <a:gd name="connsiteX7086" fmla="*/ 5223510 w 6322694"/>
                <a:gd name="connsiteY7086" fmla="*/ 2786063 h 3341370"/>
                <a:gd name="connsiteX7087" fmla="*/ 5223510 w 6322694"/>
                <a:gd name="connsiteY7087" fmla="*/ 2786063 h 3341370"/>
                <a:gd name="connsiteX7088" fmla="*/ 5204460 w 6322694"/>
                <a:gd name="connsiteY7088" fmla="*/ 2805113 h 3341370"/>
                <a:gd name="connsiteX7089" fmla="*/ 5204460 w 6322694"/>
                <a:gd name="connsiteY7089" fmla="*/ 2807018 h 3341370"/>
                <a:gd name="connsiteX7090" fmla="*/ 5223510 w 6322694"/>
                <a:gd name="connsiteY7090" fmla="*/ 2826068 h 3341370"/>
                <a:gd name="connsiteX7091" fmla="*/ 5176838 w 6322694"/>
                <a:gd name="connsiteY7091" fmla="*/ 2825115 h 3341370"/>
                <a:gd name="connsiteX7092" fmla="*/ 5176838 w 6322694"/>
                <a:gd name="connsiteY7092" fmla="*/ 2825115 h 3341370"/>
                <a:gd name="connsiteX7093" fmla="*/ 5195888 w 6322694"/>
                <a:gd name="connsiteY7093" fmla="*/ 2806065 h 3341370"/>
                <a:gd name="connsiteX7094" fmla="*/ 5195888 w 6322694"/>
                <a:gd name="connsiteY7094" fmla="*/ 2804160 h 3341370"/>
                <a:gd name="connsiteX7095" fmla="*/ 5176838 w 6322694"/>
                <a:gd name="connsiteY7095" fmla="*/ 2785110 h 3341370"/>
                <a:gd name="connsiteX7096" fmla="*/ 5176838 w 6322694"/>
                <a:gd name="connsiteY7096" fmla="*/ 2785110 h 3341370"/>
                <a:gd name="connsiteX7097" fmla="*/ 5157788 w 6322694"/>
                <a:gd name="connsiteY7097" fmla="*/ 2804160 h 3341370"/>
                <a:gd name="connsiteX7098" fmla="*/ 5157788 w 6322694"/>
                <a:gd name="connsiteY7098" fmla="*/ 2806065 h 3341370"/>
                <a:gd name="connsiteX7099" fmla="*/ 5176838 w 6322694"/>
                <a:gd name="connsiteY7099" fmla="*/ 2825115 h 3341370"/>
                <a:gd name="connsiteX7100" fmla="*/ 5176838 w 6322694"/>
                <a:gd name="connsiteY7100" fmla="*/ 2586990 h 3341370"/>
                <a:gd name="connsiteX7101" fmla="*/ 5176838 w 6322694"/>
                <a:gd name="connsiteY7101" fmla="*/ 2586990 h 3341370"/>
                <a:gd name="connsiteX7102" fmla="*/ 5195888 w 6322694"/>
                <a:gd name="connsiteY7102" fmla="*/ 2567940 h 3341370"/>
                <a:gd name="connsiteX7103" fmla="*/ 5195888 w 6322694"/>
                <a:gd name="connsiteY7103" fmla="*/ 2567940 h 3341370"/>
                <a:gd name="connsiteX7104" fmla="*/ 5176838 w 6322694"/>
                <a:gd name="connsiteY7104" fmla="*/ 2548890 h 3341370"/>
                <a:gd name="connsiteX7105" fmla="*/ 5176838 w 6322694"/>
                <a:gd name="connsiteY7105" fmla="*/ 2548890 h 3341370"/>
                <a:gd name="connsiteX7106" fmla="*/ 5157788 w 6322694"/>
                <a:gd name="connsiteY7106" fmla="*/ 2567940 h 3341370"/>
                <a:gd name="connsiteX7107" fmla="*/ 5157788 w 6322694"/>
                <a:gd name="connsiteY7107" fmla="*/ 2567940 h 3341370"/>
                <a:gd name="connsiteX7108" fmla="*/ 5176838 w 6322694"/>
                <a:gd name="connsiteY7108" fmla="*/ 2586990 h 3341370"/>
                <a:gd name="connsiteX7109" fmla="*/ 5886450 w 6322694"/>
                <a:gd name="connsiteY7109" fmla="*/ 2587943 h 3341370"/>
                <a:gd name="connsiteX7110" fmla="*/ 5886450 w 6322694"/>
                <a:gd name="connsiteY7110" fmla="*/ 2587943 h 3341370"/>
                <a:gd name="connsiteX7111" fmla="*/ 5905500 w 6322694"/>
                <a:gd name="connsiteY7111" fmla="*/ 2568893 h 3341370"/>
                <a:gd name="connsiteX7112" fmla="*/ 5905500 w 6322694"/>
                <a:gd name="connsiteY7112" fmla="*/ 2568893 h 3341370"/>
                <a:gd name="connsiteX7113" fmla="*/ 5886450 w 6322694"/>
                <a:gd name="connsiteY7113" fmla="*/ 2549843 h 3341370"/>
                <a:gd name="connsiteX7114" fmla="*/ 5886450 w 6322694"/>
                <a:gd name="connsiteY7114" fmla="*/ 2549843 h 3341370"/>
                <a:gd name="connsiteX7115" fmla="*/ 5867400 w 6322694"/>
                <a:gd name="connsiteY7115" fmla="*/ 2568893 h 3341370"/>
                <a:gd name="connsiteX7116" fmla="*/ 5867400 w 6322694"/>
                <a:gd name="connsiteY7116" fmla="*/ 2568893 h 3341370"/>
                <a:gd name="connsiteX7117" fmla="*/ 5886450 w 6322694"/>
                <a:gd name="connsiteY7117" fmla="*/ 2587943 h 3341370"/>
                <a:gd name="connsiteX7118" fmla="*/ 5934075 w 6322694"/>
                <a:gd name="connsiteY7118" fmla="*/ 2587943 h 3341370"/>
                <a:gd name="connsiteX7119" fmla="*/ 5934075 w 6322694"/>
                <a:gd name="connsiteY7119" fmla="*/ 2587943 h 3341370"/>
                <a:gd name="connsiteX7120" fmla="*/ 5953125 w 6322694"/>
                <a:gd name="connsiteY7120" fmla="*/ 2568893 h 3341370"/>
                <a:gd name="connsiteX7121" fmla="*/ 5953125 w 6322694"/>
                <a:gd name="connsiteY7121" fmla="*/ 2568893 h 3341370"/>
                <a:gd name="connsiteX7122" fmla="*/ 5934075 w 6322694"/>
                <a:gd name="connsiteY7122" fmla="*/ 2549843 h 3341370"/>
                <a:gd name="connsiteX7123" fmla="*/ 5934075 w 6322694"/>
                <a:gd name="connsiteY7123" fmla="*/ 2549843 h 3341370"/>
                <a:gd name="connsiteX7124" fmla="*/ 5915025 w 6322694"/>
                <a:gd name="connsiteY7124" fmla="*/ 2568893 h 3341370"/>
                <a:gd name="connsiteX7125" fmla="*/ 5915025 w 6322694"/>
                <a:gd name="connsiteY7125" fmla="*/ 2568893 h 3341370"/>
                <a:gd name="connsiteX7126" fmla="*/ 5934075 w 6322694"/>
                <a:gd name="connsiteY7126" fmla="*/ 2587943 h 3341370"/>
                <a:gd name="connsiteX7127" fmla="*/ 5886450 w 6322694"/>
                <a:gd name="connsiteY7127" fmla="*/ 2540318 h 3341370"/>
                <a:gd name="connsiteX7128" fmla="*/ 5886450 w 6322694"/>
                <a:gd name="connsiteY7128" fmla="*/ 2540318 h 3341370"/>
                <a:gd name="connsiteX7129" fmla="*/ 5905500 w 6322694"/>
                <a:gd name="connsiteY7129" fmla="*/ 2521268 h 3341370"/>
                <a:gd name="connsiteX7130" fmla="*/ 5905500 w 6322694"/>
                <a:gd name="connsiteY7130" fmla="*/ 2521268 h 3341370"/>
                <a:gd name="connsiteX7131" fmla="*/ 5886450 w 6322694"/>
                <a:gd name="connsiteY7131" fmla="*/ 2502218 h 3341370"/>
                <a:gd name="connsiteX7132" fmla="*/ 5886450 w 6322694"/>
                <a:gd name="connsiteY7132" fmla="*/ 2502218 h 3341370"/>
                <a:gd name="connsiteX7133" fmla="*/ 5867400 w 6322694"/>
                <a:gd name="connsiteY7133" fmla="*/ 2521268 h 3341370"/>
                <a:gd name="connsiteX7134" fmla="*/ 5867400 w 6322694"/>
                <a:gd name="connsiteY7134" fmla="*/ 2521268 h 3341370"/>
                <a:gd name="connsiteX7135" fmla="*/ 5886450 w 6322694"/>
                <a:gd name="connsiteY7135" fmla="*/ 2540318 h 3341370"/>
                <a:gd name="connsiteX7136" fmla="*/ 5886450 w 6322694"/>
                <a:gd name="connsiteY7136" fmla="*/ 2634615 h 3341370"/>
                <a:gd name="connsiteX7137" fmla="*/ 5886450 w 6322694"/>
                <a:gd name="connsiteY7137" fmla="*/ 2634615 h 3341370"/>
                <a:gd name="connsiteX7138" fmla="*/ 5905500 w 6322694"/>
                <a:gd name="connsiteY7138" fmla="*/ 2615565 h 3341370"/>
                <a:gd name="connsiteX7139" fmla="*/ 5905500 w 6322694"/>
                <a:gd name="connsiteY7139" fmla="*/ 2615565 h 3341370"/>
                <a:gd name="connsiteX7140" fmla="*/ 5886450 w 6322694"/>
                <a:gd name="connsiteY7140" fmla="*/ 2596515 h 3341370"/>
                <a:gd name="connsiteX7141" fmla="*/ 5886450 w 6322694"/>
                <a:gd name="connsiteY7141" fmla="*/ 2596515 h 3341370"/>
                <a:gd name="connsiteX7142" fmla="*/ 5867400 w 6322694"/>
                <a:gd name="connsiteY7142" fmla="*/ 2615565 h 3341370"/>
                <a:gd name="connsiteX7143" fmla="*/ 5867400 w 6322694"/>
                <a:gd name="connsiteY7143" fmla="*/ 2615565 h 3341370"/>
                <a:gd name="connsiteX7144" fmla="*/ 5886450 w 6322694"/>
                <a:gd name="connsiteY7144" fmla="*/ 2634615 h 3341370"/>
                <a:gd name="connsiteX7145" fmla="*/ 5886450 w 6322694"/>
                <a:gd name="connsiteY7145" fmla="*/ 2728913 h 3341370"/>
                <a:gd name="connsiteX7146" fmla="*/ 5886450 w 6322694"/>
                <a:gd name="connsiteY7146" fmla="*/ 2728913 h 3341370"/>
                <a:gd name="connsiteX7147" fmla="*/ 5905500 w 6322694"/>
                <a:gd name="connsiteY7147" fmla="*/ 2709863 h 3341370"/>
                <a:gd name="connsiteX7148" fmla="*/ 5905500 w 6322694"/>
                <a:gd name="connsiteY7148" fmla="*/ 2709863 h 3341370"/>
                <a:gd name="connsiteX7149" fmla="*/ 5886450 w 6322694"/>
                <a:gd name="connsiteY7149" fmla="*/ 2690813 h 3341370"/>
                <a:gd name="connsiteX7150" fmla="*/ 5886450 w 6322694"/>
                <a:gd name="connsiteY7150" fmla="*/ 2690813 h 3341370"/>
                <a:gd name="connsiteX7151" fmla="*/ 5867400 w 6322694"/>
                <a:gd name="connsiteY7151" fmla="*/ 2709863 h 3341370"/>
                <a:gd name="connsiteX7152" fmla="*/ 5867400 w 6322694"/>
                <a:gd name="connsiteY7152" fmla="*/ 2709863 h 3341370"/>
                <a:gd name="connsiteX7153" fmla="*/ 5886450 w 6322694"/>
                <a:gd name="connsiteY7153" fmla="*/ 2728913 h 3341370"/>
                <a:gd name="connsiteX7154" fmla="*/ 5886450 w 6322694"/>
                <a:gd name="connsiteY7154" fmla="*/ 2775585 h 3341370"/>
                <a:gd name="connsiteX7155" fmla="*/ 5886450 w 6322694"/>
                <a:gd name="connsiteY7155" fmla="*/ 2775585 h 3341370"/>
                <a:gd name="connsiteX7156" fmla="*/ 5905500 w 6322694"/>
                <a:gd name="connsiteY7156" fmla="*/ 2756535 h 3341370"/>
                <a:gd name="connsiteX7157" fmla="*/ 5905500 w 6322694"/>
                <a:gd name="connsiteY7157" fmla="*/ 2756535 h 3341370"/>
                <a:gd name="connsiteX7158" fmla="*/ 5886450 w 6322694"/>
                <a:gd name="connsiteY7158" fmla="*/ 2737485 h 3341370"/>
                <a:gd name="connsiteX7159" fmla="*/ 5886450 w 6322694"/>
                <a:gd name="connsiteY7159" fmla="*/ 2737485 h 3341370"/>
                <a:gd name="connsiteX7160" fmla="*/ 5867400 w 6322694"/>
                <a:gd name="connsiteY7160" fmla="*/ 2756535 h 3341370"/>
                <a:gd name="connsiteX7161" fmla="*/ 5867400 w 6322694"/>
                <a:gd name="connsiteY7161" fmla="*/ 2756535 h 3341370"/>
                <a:gd name="connsiteX7162" fmla="*/ 5886450 w 6322694"/>
                <a:gd name="connsiteY7162" fmla="*/ 2775585 h 3341370"/>
                <a:gd name="connsiteX7163" fmla="*/ 5934075 w 6322694"/>
                <a:gd name="connsiteY7163" fmla="*/ 2681288 h 3341370"/>
                <a:gd name="connsiteX7164" fmla="*/ 5934075 w 6322694"/>
                <a:gd name="connsiteY7164" fmla="*/ 2681288 h 3341370"/>
                <a:gd name="connsiteX7165" fmla="*/ 5953125 w 6322694"/>
                <a:gd name="connsiteY7165" fmla="*/ 2662238 h 3341370"/>
                <a:gd name="connsiteX7166" fmla="*/ 5953125 w 6322694"/>
                <a:gd name="connsiteY7166" fmla="*/ 2662238 h 3341370"/>
                <a:gd name="connsiteX7167" fmla="*/ 5934075 w 6322694"/>
                <a:gd name="connsiteY7167" fmla="*/ 2643188 h 3341370"/>
                <a:gd name="connsiteX7168" fmla="*/ 5934075 w 6322694"/>
                <a:gd name="connsiteY7168" fmla="*/ 2643188 h 3341370"/>
                <a:gd name="connsiteX7169" fmla="*/ 5915025 w 6322694"/>
                <a:gd name="connsiteY7169" fmla="*/ 2662238 h 3341370"/>
                <a:gd name="connsiteX7170" fmla="*/ 5915025 w 6322694"/>
                <a:gd name="connsiteY7170" fmla="*/ 2662238 h 3341370"/>
                <a:gd name="connsiteX7171" fmla="*/ 5934075 w 6322694"/>
                <a:gd name="connsiteY7171" fmla="*/ 2681288 h 3341370"/>
                <a:gd name="connsiteX7172" fmla="*/ 5934075 w 6322694"/>
                <a:gd name="connsiteY7172" fmla="*/ 2728913 h 3341370"/>
                <a:gd name="connsiteX7173" fmla="*/ 5934075 w 6322694"/>
                <a:gd name="connsiteY7173" fmla="*/ 2728913 h 3341370"/>
                <a:gd name="connsiteX7174" fmla="*/ 5953125 w 6322694"/>
                <a:gd name="connsiteY7174" fmla="*/ 2709863 h 3341370"/>
                <a:gd name="connsiteX7175" fmla="*/ 5953125 w 6322694"/>
                <a:gd name="connsiteY7175" fmla="*/ 2709863 h 3341370"/>
                <a:gd name="connsiteX7176" fmla="*/ 5934075 w 6322694"/>
                <a:gd name="connsiteY7176" fmla="*/ 2690813 h 3341370"/>
                <a:gd name="connsiteX7177" fmla="*/ 5934075 w 6322694"/>
                <a:gd name="connsiteY7177" fmla="*/ 2690813 h 3341370"/>
                <a:gd name="connsiteX7178" fmla="*/ 5915025 w 6322694"/>
                <a:gd name="connsiteY7178" fmla="*/ 2709863 h 3341370"/>
                <a:gd name="connsiteX7179" fmla="*/ 5915025 w 6322694"/>
                <a:gd name="connsiteY7179" fmla="*/ 2709863 h 3341370"/>
                <a:gd name="connsiteX7180" fmla="*/ 5934075 w 6322694"/>
                <a:gd name="connsiteY7180" fmla="*/ 2728913 h 3341370"/>
                <a:gd name="connsiteX7181" fmla="*/ 5934075 w 6322694"/>
                <a:gd name="connsiteY7181" fmla="*/ 2634615 h 3341370"/>
                <a:gd name="connsiteX7182" fmla="*/ 5934075 w 6322694"/>
                <a:gd name="connsiteY7182" fmla="*/ 2634615 h 3341370"/>
                <a:gd name="connsiteX7183" fmla="*/ 5953125 w 6322694"/>
                <a:gd name="connsiteY7183" fmla="*/ 2615565 h 3341370"/>
                <a:gd name="connsiteX7184" fmla="*/ 5953125 w 6322694"/>
                <a:gd name="connsiteY7184" fmla="*/ 2615565 h 3341370"/>
                <a:gd name="connsiteX7185" fmla="*/ 5934075 w 6322694"/>
                <a:gd name="connsiteY7185" fmla="*/ 2596515 h 3341370"/>
                <a:gd name="connsiteX7186" fmla="*/ 5934075 w 6322694"/>
                <a:gd name="connsiteY7186" fmla="*/ 2596515 h 3341370"/>
                <a:gd name="connsiteX7187" fmla="*/ 5915025 w 6322694"/>
                <a:gd name="connsiteY7187" fmla="*/ 2615565 h 3341370"/>
                <a:gd name="connsiteX7188" fmla="*/ 5915025 w 6322694"/>
                <a:gd name="connsiteY7188" fmla="*/ 2615565 h 3341370"/>
                <a:gd name="connsiteX7189" fmla="*/ 5934075 w 6322694"/>
                <a:gd name="connsiteY7189" fmla="*/ 2634615 h 3341370"/>
                <a:gd name="connsiteX7190" fmla="*/ 5886450 w 6322694"/>
                <a:gd name="connsiteY7190" fmla="*/ 2681288 h 3341370"/>
                <a:gd name="connsiteX7191" fmla="*/ 5886450 w 6322694"/>
                <a:gd name="connsiteY7191" fmla="*/ 2681288 h 3341370"/>
                <a:gd name="connsiteX7192" fmla="*/ 5905500 w 6322694"/>
                <a:gd name="connsiteY7192" fmla="*/ 2662238 h 3341370"/>
                <a:gd name="connsiteX7193" fmla="*/ 5905500 w 6322694"/>
                <a:gd name="connsiteY7193" fmla="*/ 2662238 h 3341370"/>
                <a:gd name="connsiteX7194" fmla="*/ 5886450 w 6322694"/>
                <a:gd name="connsiteY7194" fmla="*/ 2643188 h 3341370"/>
                <a:gd name="connsiteX7195" fmla="*/ 5886450 w 6322694"/>
                <a:gd name="connsiteY7195" fmla="*/ 2643188 h 3341370"/>
                <a:gd name="connsiteX7196" fmla="*/ 5867400 w 6322694"/>
                <a:gd name="connsiteY7196" fmla="*/ 2662238 h 3341370"/>
                <a:gd name="connsiteX7197" fmla="*/ 5867400 w 6322694"/>
                <a:gd name="connsiteY7197" fmla="*/ 2662238 h 3341370"/>
                <a:gd name="connsiteX7198" fmla="*/ 5886450 w 6322694"/>
                <a:gd name="connsiteY7198" fmla="*/ 2681288 h 3341370"/>
                <a:gd name="connsiteX7199" fmla="*/ 5508308 w 6322694"/>
                <a:gd name="connsiteY7199" fmla="*/ 2540318 h 3341370"/>
                <a:gd name="connsiteX7200" fmla="*/ 5508308 w 6322694"/>
                <a:gd name="connsiteY7200" fmla="*/ 2540318 h 3341370"/>
                <a:gd name="connsiteX7201" fmla="*/ 5527358 w 6322694"/>
                <a:gd name="connsiteY7201" fmla="*/ 2521268 h 3341370"/>
                <a:gd name="connsiteX7202" fmla="*/ 5527358 w 6322694"/>
                <a:gd name="connsiteY7202" fmla="*/ 2521268 h 3341370"/>
                <a:gd name="connsiteX7203" fmla="*/ 5508308 w 6322694"/>
                <a:gd name="connsiteY7203" fmla="*/ 2502218 h 3341370"/>
                <a:gd name="connsiteX7204" fmla="*/ 5508308 w 6322694"/>
                <a:gd name="connsiteY7204" fmla="*/ 2502218 h 3341370"/>
                <a:gd name="connsiteX7205" fmla="*/ 5489258 w 6322694"/>
                <a:gd name="connsiteY7205" fmla="*/ 2521268 h 3341370"/>
                <a:gd name="connsiteX7206" fmla="*/ 5489258 w 6322694"/>
                <a:gd name="connsiteY7206" fmla="*/ 2521268 h 3341370"/>
                <a:gd name="connsiteX7207" fmla="*/ 5508308 w 6322694"/>
                <a:gd name="connsiteY7207" fmla="*/ 2540318 h 3341370"/>
                <a:gd name="connsiteX7208" fmla="*/ 5696903 w 6322694"/>
                <a:gd name="connsiteY7208" fmla="*/ 2587943 h 3341370"/>
                <a:gd name="connsiteX7209" fmla="*/ 5696903 w 6322694"/>
                <a:gd name="connsiteY7209" fmla="*/ 2587943 h 3341370"/>
                <a:gd name="connsiteX7210" fmla="*/ 5715953 w 6322694"/>
                <a:gd name="connsiteY7210" fmla="*/ 2568893 h 3341370"/>
                <a:gd name="connsiteX7211" fmla="*/ 5715953 w 6322694"/>
                <a:gd name="connsiteY7211" fmla="*/ 2568893 h 3341370"/>
                <a:gd name="connsiteX7212" fmla="*/ 5696903 w 6322694"/>
                <a:gd name="connsiteY7212" fmla="*/ 2549843 h 3341370"/>
                <a:gd name="connsiteX7213" fmla="*/ 5696903 w 6322694"/>
                <a:gd name="connsiteY7213" fmla="*/ 2549843 h 3341370"/>
                <a:gd name="connsiteX7214" fmla="*/ 5677853 w 6322694"/>
                <a:gd name="connsiteY7214" fmla="*/ 2568893 h 3341370"/>
                <a:gd name="connsiteX7215" fmla="*/ 5677853 w 6322694"/>
                <a:gd name="connsiteY7215" fmla="*/ 2568893 h 3341370"/>
                <a:gd name="connsiteX7216" fmla="*/ 5696903 w 6322694"/>
                <a:gd name="connsiteY7216" fmla="*/ 2587943 h 3341370"/>
                <a:gd name="connsiteX7217" fmla="*/ 5696903 w 6322694"/>
                <a:gd name="connsiteY7217" fmla="*/ 2446020 h 3341370"/>
                <a:gd name="connsiteX7218" fmla="*/ 5696903 w 6322694"/>
                <a:gd name="connsiteY7218" fmla="*/ 2446020 h 3341370"/>
                <a:gd name="connsiteX7219" fmla="*/ 5715953 w 6322694"/>
                <a:gd name="connsiteY7219" fmla="*/ 2426970 h 3341370"/>
                <a:gd name="connsiteX7220" fmla="*/ 5715953 w 6322694"/>
                <a:gd name="connsiteY7220" fmla="*/ 2426970 h 3341370"/>
                <a:gd name="connsiteX7221" fmla="*/ 5696903 w 6322694"/>
                <a:gd name="connsiteY7221" fmla="*/ 2407920 h 3341370"/>
                <a:gd name="connsiteX7222" fmla="*/ 5696903 w 6322694"/>
                <a:gd name="connsiteY7222" fmla="*/ 2407920 h 3341370"/>
                <a:gd name="connsiteX7223" fmla="*/ 5677853 w 6322694"/>
                <a:gd name="connsiteY7223" fmla="*/ 2426970 h 3341370"/>
                <a:gd name="connsiteX7224" fmla="*/ 5677853 w 6322694"/>
                <a:gd name="connsiteY7224" fmla="*/ 2426970 h 3341370"/>
                <a:gd name="connsiteX7225" fmla="*/ 5696903 w 6322694"/>
                <a:gd name="connsiteY7225" fmla="*/ 2446020 h 3341370"/>
                <a:gd name="connsiteX7226" fmla="*/ 5696903 w 6322694"/>
                <a:gd name="connsiteY7226" fmla="*/ 2493645 h 3341370"/>
                <a:gd name="connsiteX7227" fmla="*/ 5696903 w 6322694"/>
                <a:gd name="connsiteY7227" fmla="*/ 2493645 h 3341370"/>
                <a:gd name="connsiteX7228" fmla="*/ 5715953 w 6322694"/>
                <a:gd name="connsiteY7228" fmla="*/ 2474595 h 3341370"/>
                <a:gd name="connsiteX7229" fmla="*/ 5715953 w 6322694"/>
                <a:gd name="connsiteY7229" fmla="*/ 2474595 h 3341370"/>
                <a:gd name="connsiteX7230" fmla="*/ 5696903 w 6322694"/>
                <a:gd name="connsiteY7230" fmla="*/ 2455545 h 3341370"/>
                <a:gd name="connsiteX7231" fmla="*/ 5696903 w 6322694"/>
                <a:gd name="connsiteY7231" fmla="*/ 2455545 h 3341370"/>
                <a:gd name="connsiteX7232" fmla="*/ 5677853 w 6322694"/>
                <a:gd name="connsiteY7232" fmla="*/ 2474595 h 3341370"/>
                <a:gd name="connsiteX7233" fmla="*/ 5677853 w 6322694"/>
                <a:gd name="connsiteY7233" fmla="*/ 2474595 h 3341370"/>
                <a:gd name="connsiteX7234" fmla="*/ 5696903 w 6322694"/>
                <a:gd name="connsiteY7234" fmla="*/ 2493645 h 3341370"/>
                <a:gd name="connsiteX7235" fmla="*/ 5696903 w 6322694"/>
                <a:gd name="connsiteY7235" fmla="*/ 2540318 h 3341370"/>
                <a:gd name="connsiteX7236" fmla="*/ 5696903 w 6322694"/>
                <a:gd name="connsiteY7236" fmla="*/ 2540318 h 3341370"/>
                <a:gd name="connsiteX7237" fmla="*/ 5715953 w 6322694"/>
                <a:gd name="connsiteY7237" fmla="*/ 2521268 h 3341370"/>
                <a:gd name="connsiteX7238" fmla="*/ 5715953 w 6322694"/>
                <a:gd name="connsiteY7238" fmla="*/ 2521268 h 3341370"/>
                <a:gd name="connsiteX7239" fmla="*/ 5696903 w 6322694"/>
                <a:gd name="connsiteY7239" fmla="*/ 2502218 h 3341370"/>
                <a:gd name="connsiteX7240" fmla="*/ 5696903 w 6322694"/>
                <a:gd name="connsiteY7240" fmla="*/ 2502218 h 3341370"/>
                <a:gd name="connsiteX7241" fmla="*/ 5677853 w 6322694"/>
                <a:gd name="connsiteY7241" fmla="*/ 2521268 h 3341370"/>
                <a:gd name="connsiteX7242" fmla="*/ 5677853 w 6322694"/>
                <a:gd name="connsiteY7242" fmla="*/ 2521268 h 3341370"/>
                <a:gd name="connsiteX7243" fmla="*/ 5696903 w 6322694"/>
                <a:gd name="connsiteY7243" fmla="*/ 2540318 h 3341370"/>
                <a:gd name="connsiteX7244" fmla="*/ 5743575 w 6322694"/>
                <a:gd name="connsiteY7244" fmla="*/ 2728913 h 3341370"/>
                <a:gd name="connsiteX7245" fmla="*/ 5745480 w 6322694"/>
                <a:gd name="connsiteY7245" fmla="*/ 2728913 h 3341370"/>
                <a:gd name="connsiteX7246" fmla="*/ 5764530 w 6322694"/>
                <a:gd name="connsiteY7246" fmla="*/ 2709863 h 3341370"/>
                <a:gd name="connsiteX7247" fmla="*/ 5764530 w 6322694"/>
                <a:gd name="connsiteY7247" fmla="*/ 2709863 h 3341370"/>
                <a:gd name="connsiteX7248" fmla="*/ 5745480 w 6322694"/>
                <a:gd name="connsiteY7248" fmla="*/ 2690813 h 3341370"/>
                <a:gd name="connsiteX7249" fmla="*/ 5743575 w 6322694"/>
                <a:gd name="connsiteY7249" fmla="*/ 2690813 h 3341370"/>
                <a:gd name="connsiteX7250" fmla="*/ 5724525 w 6322694"/>
                <a:gd name="connsiteY7250" fmla="*/ 2709863 h 3341370"/>
                <a:gd name="connsiteX7251" fmla="*/ 5724525 w 6322694"/>
                <a:gd name="connsiteY7251" fmla="*/ 2709863 h 3341370"/>
                <a:gd name="connsiteX7252" fmla="*/ 5743575 w 6322694"/>
                <a:gd name="connsiteY7252" fmla="*/ 2728913 h 3341370"/>
                <a:gd name="connsiteX7253" fmla="*/ 5743575 w 6322694"/>
                <a:gd name="connsiteY7253" fmla="*/ 2634615 h 3341370"/>
                <a:gd name="connsiteX7254" fmla="*/ 5745480 w 6322694"/>
                <a:gd name="connsiteY7254" fmla="*/ 2634615 h 3341370"/>
                <a:gd name="connsiteX7255" fmla="*/ 5764530 w 6322694"/>
                <a:gd name="connsiteY7255" fmla="*/ 2615565 h 3341370"/>
                <a:gd name="connsiteX7256" fmla="*/ 5764530 w 6322694"/>
                <a:gd name="connsiteY7256" fmla="*/ 2615565 h 3341370"/>
                <a:gd name="connsiteX7257" fmla="*/ 5745480 w 6322694"/>
                <a:gd name="connsiteY7257" fmla="*/ 2596515 h 3341370"/>
                <a:gd name="connsiteX7258" fmla="*/ 5743575 w 6322694"/>
                <a:gd name="connsiteY7258" fmla="*/ 2596515 h 3341370"/>
                <a:gd name="connsiteX7259" fmla="*/ 5724525 w 6322694"/>
                <a:gd name="connsiteY7259" fmla="*/ 2615565 h 3341370"/>
                <a:gd name="connsiteX7260" fmla="*/ 5724525 w 6322694"/>
                <a:gd name="connsiteY7260" fmla="*/ 2615565 h 3341370"/>
                <a:gd name="connsiteX7261" fmla="*/ 5743575 w 6322694"/>
                <a:gd name="connsiteY7261" fmla="*/ 2634615 h 3341370"/>
                <a:gd name="connsiteX7262" fmla="*/ 5743575 w 6322694"/>
                <a:gd name="connsiteY7262" fmla="*/ 2681288 h 3341370"/>
                <a:gd name="connsiteX7263" fmla="*/ 5745480 w 6322694"/>
                <a:gd name="connsiteY7263" fmla="*/ 2681288 h 3341370"/>
                <a:gd name="connsiteX7264" fmla="*/ 5764530 w 6322694"/>
                <a:gd name="connsiteY7264" fmla="*/ 2662238 h 3341370"/>
                <a:gd name="connsiteX7265" fmla="*/ 5764530 w 6322694"/>
                <a:gd name="connsiteY7265" fmla="*/ 2662238 h 3341370"/>
                <a:gd name="connsiteX7266" fmla="*/ 5745480 w 6322694"/>
                <a:gd name="connsiteY7266" fmla="*/ 2643188 h 3341370"/>
                <a:gd name="connsiteX7267" fmla="*/ 5743575 w 6322694"/>
                <a:gd name="connsiteY7267" fmla="*/ 2643188 h 3341370"/>
                <a:gd name="connsiteX7268" fmla="*/ 5724525 w 6322694"/>
                <a:gd name="connsiteY7268" fmla="*/ 2662238 h 3341370"/>
                <a:gd name="connsiteX7269" fmla="*/ 5724525 w 6322694"/>
                <a:gd name="connsiteY7269" fmla="*/ 2662238 h 3341370"/>
                <a:gd name="connsiteX7270" fmla="*/ 5743575 w 6322694"/>
                <a:gd name="connsiteY7270" fmla="*/ 2681288 h 3341370"/>
                <a:gd name="connsiteX7271" fmla="*/ 5744528 w 6322694"/>
                <a:gd name="connsiteY7271" fmla="*/ 2777490 h 3341370"/>
                <a:gd name="connsiteX7272" fmla="*/ 5744528 w 6322694"/>
                <a:gd name="connsiteY7272" fmla="*/ 2777490 h 3341370"/>
                <a:gd name="connsiteX7273" fmla="*/ 5764530 w 6322694"/>
                <a:gd name="connsiteY7273" fmla="*/ 2757488 h 3341370"/>
                <a:gd name="connsiteX7274" fmla="*/ 5764530 w 6322694"/>
                <a:gd name="connsiteY7274" fmla="*/ 2757488 h 3341370"/>
                <a:gd name="connsiteX7275" fmla="*/ 5744528 w 6322694"/>
                <a:gd name="connsiteY7275" fmla="*/ 2737485 h 3341370"/>
                <a:gd name="connsiteX7276" fmla="*/ 5744528 w 6322694"/>
                <a:gd name="connsiteY7276" fmla="*/ 2737485 h 3341370"/>
                <a:gd name="connsiteX7277" fmla="*/ 5724525 w 6322694"/>
                <a:gd name="connsiteY7277" fmla="*/ 2757488 h 3341370"/>
                <a:gd name="connsiteX7278" fmla="*/ 5724525 w 6322694"/>
                <a:gd name="connsiteY7278" fmla="*/ 2757488 h 3341370"/>
                <a:gd name="connsiteX7279" fmla="*/ 5744528 w 6322694"/>
                <a:gd name="connsiteY7279" fmla="*/ 2777490 h 3341370"/>
                <a:gd name="connsiteX7280" fmla="*/ 5743575 w 6322694"/>
                <a:gd name="connsiteY7280" fmla="*/ 2825115 h 3341370"/>
                <a:gd name="connsiteX7281" fmla="*/ 5745480 w 6322694"/>
                <a:gd name="connsiteY7281" fmla="*/ 2825115 h 3341370"/>
                <a:gd name="connsiteX7282" fmla="*/ 5764530 w 6322694"/>
                <a:gd name="connsiteY7282" fmla="*/ 2806065 h 3341370"/>
                <a:gd name="connsiteX7283" fmla="*/ 5764530 w 6322694"/>
                <a:gd name="connsiteY7283" fmla="*/ 2806065 h 3341370"/>
                <a:gd name="connsiteX7284" fmla="*/ 5745480 w 6322694"/>
                <a:gd name="connsiteY7284" fmla="*/ 2787015 h 3341370"/>
                <a:gd name="connsiteX7285" fmla="*/ 5743575 w 6322694"/>
                <a:gd name="connsiteY7285" fmla="*/ 2787015 h 3341370"/>
                <a:gd name="connsiteX7286" fmla="*/ 5724525 w 6322694"/>
                <a:gd name="connsiteY7286" fmla="*/ 2806065 h 3341370"/>
                <a:gd name="connsiteX7287" fmla="*/ 5724525 w 6322694"/>
                <a:gd name="connsiteY7287" fmla="*/ 2806065 h 3341370"/>
                <a:gd name="connsiteX7288" fmla="*/ 5743575 w 6322694"/>
                <a:gd name="connsiteY7288" fmla="*/ 2825115 h 3341370"/>
                <a:gd name="connsiteX7289" fmla="*/ 5743575 w 6322694"/>
                <a:gd name="connsiteY7289" fmla="*/ 2871788 h 3341370"/>
                <a:gd name="connsiteX7290" fmla="*/ 5745480 w 6322694"/>
                <a:gd name="connsiteY7290" fmla="*/ 2871788 h 3341370"/>
                <a:gd name="connsiteX7291" fmla="*/ 5764530 w 6322694"/>
                <a:gd name="connsiteY7291" fmla="*/ 2852738 h 3341370"/>
                <a:gd name="connsiteX7292" fmla="*/ 5764530 w 6322694"/>
                <a:gd name="connsiteY7292" fmla="*/ 2852738 h 3341370"/>
                <a:gd name="connsiteX7293" fmla="*/ 5745480 w 6322694"/>
                <a:gd name="connsiteY7293" fmla="*/ 2833688 h 3341370"/>
                <a:gd name="connsiteX7294" fmla="*/ 5743575 w 6322694"/>
                <a:gd name="connsiteY7294" fmla="*/ 2833688 h 3341370"/>
                <a:gd name="connsiteX7295" fmla="*/ 5724525 w 6322694"/>
                <a:gd name="connsiteY7295" fmla="*/ 2852738 h 3341370"/>
                <a:gd name="connsiteX7296" fmla="*/ 5724525 w 6322694"/>
                <a:gd name="connsiteY7296" fmla="*/ 2852738 h 3341370"/>
                <a:gd name="connsiteX7297" fmla="*/ 5743575 w 6322694"/>
                <a:gd name="connsiteY7297" fmla="*/ 2871788 h 3341370"/>
                <a:gd name="connsiteX7298" fmla="*/ 5696903 w 6322694"/>
                <a:gd name="connsiteY7298" fmla="*/ 2634615 h 3341370"/>
                <a:gd name="connsiteX7299" fmla="*/ 5696903 w 6322694"/>
                <a:gd name="connsiteY7299" fmla="*/ 2634615 h 3341370"/>
                <a:gd name="connsiteX7300" fmla="*/ 5715953 w 6322694"/>
                <a:gd name="connsiteY7300" fmla="*/ 2615565 h 3341370"/>
                <a:gd name="connsiteX7301" fmla="*/ 5715953 w 6322694"/>
                <a:gd name="connsiteY7301" fmla="*/ 2615565 h 3341370"/>
                <a:gd name="connsiteX7302" fmla="*/ 5696903 w 6322694"/>
                <a:gd name="connsiteY7302" fmla="*/ 2596515 h 3341370"/>
                <a:gd name="connsiteX7303" fmla="*/ 5696903 w 6322694"/>
                <a:gd name="connsiteY7303" fmla="*/ 2596515 h 3341370"/>
                <a:gd name="connsiteX7304" fmla="*/ 5677853 w 6322694"/>
                <a:gd name="connsiteY7304" fmla="*/ 2615565 h 3341370"/>
                <a:gd name="connsiteX7305" fmla="*/ 5677853 w 6322694"/>
                <a:gd name="connsiteY7305" fmla="*/ 2615565 h 3341370"/>
                <a:gd name="connsiteX7306" fmla="*/ 5696903 w 6322694"/>
                <a:gd name="connsiteY7306" fmla="*/ 2634615 h 3341370"/>
                <a:gd name="connsiteX7307" fmla="*/ 5696903 w 6322694"/>
                <a:gd name="connsiteY7307" fmla="*/ 2825115 h 3341370"/>
                <a:gd name="connsiteX7308" fmla="*/ 5696903 w 6322694"/>
                <a:gd name="connsiteY7308" fmla="*/ 2825115 h 3341370"/>
                <a:gd name="connsiteX7309" fmla="*/ 5715953 w 6322694"/>
                <a:gd name="connsiteY7309" fmla="*/ 2806065 h 3341370"/>
                <a:gd name="connsiteX7310" fmla="*/ 5715953 w 6322694"/>
                <a:gd name="connsiteY7310" fmla="*/ 2806065 h 3341370"/>
                <a:gd name="connsiteX7311" fmla="*/ 5696903 w 6322694"/>
                <a:gd name="connsiteY7311" fmla="*/ 2787015 h 3341370"/>
                <a:gd name="connsiteX7312" fmla="*/ 5696903 w 6322694"/>
                <a:gd name="connsiteY7312" fmla="*/ 2787015 h 3341370"/>
                <a:gd name="connsiteX7313" fmla="*/ 5677853 w 6322694"/>
                <a:gd name="connsiteY7313" fmla="*/ 2806065 h 3341370"/>
                <a:gd name="connsiteX7314" fmla="*/ 5677853 w 6322694"/>
                <a:gd name="connsiteY7314" fmla="*/ 2806065 h 3341370"/>
                <a:gd name="connsiteX7315" fmla="*/ 5696903 w 6322694"/>
                <a:gd name="connsiteY7315" fmla="*/ 2825115 h 3341370"/>
                <a:gd name="connsiteX7316" fmla="*/ 5696903 w 6322694"/>
                <a:gd name="connsiteY7316" fmla="*/ 2728913 h 3341370"/>
                <a:gd name="connsiteX7317" fmla="*/ 5696903 w 6322694"/>
                <a:gd name="connsiteY7317" fmla="*/ 2728913 h 3341370"/>
                <a:gd name="connsiteX7318" fmla="*/ 5715953 w 6322694"/>
                <a:gd name="connsiteY7318" fmla="*/ 2709863 h 3341370"/>
                <a:gd name="connsiteX7319" fmla="*/ 5715953 w 6322694"/>
                <a:gd name="connsiteY7319" fmla="*/ 2709863 h 3341370"/>
                <a:gd name="connsiteX7320" fmla="*/ 5696903 w 6322694"/>
                <a:gd name="connsiteY7320" fmla="*/ 2690813 h 3341370"/>
                <a:gd name="connsiteX7321" fmla="*/ 5696903 w 6322694"/>
                <a:gd name="connsiteY7321" fmla="*/ 2690813 h 3341370"/>
                <a:gd name="connsiteX7322" fmla="*/ 5677853 w 6322694"/>
                <a:gd name="connsiteY7322" fmla="*/ 2709863 h 3341370"/>
                <a:gd name="connsiteX7323" fmla="*/ 5677853 w 6322694"/>
                <a:gd name="connsiteY7323" fmla="*/ 2709863 h 3341370"/>
                <a:gd name="connsiteX7324" fmla="*/ 5696903 w 6322694"/>
                <a:gd name="connsiteY7324" fmla="*/ 2728913 h 3341370"/>
                <a:gd name="connsiteX7325" fmla="*/ 5696903 w 6322694"/>
                <a:gd name="connsiteY7325" fmla="*/ 2681288 h 3341370"/>
                <a:gd name="connsiteX7326" fmla="*/ 5696903 w 6322694"/>
                <a:gd name="connsiteY7326" fmla="*/ 2681288 h 3341370"/>
                <a:gd name="connsiteX7327" fmla="*/ 5715953 w 6322694"/>
                <a:gd name="connsiteY7327" fmla="*/ 2662238 h 3341370"/>
                <a:gd name="connsiteX7328" fmla="*/ 5715953 w 6322694"/>
                <a:gd name="connsiteY7328" fmla="*/ 2662238 h 3341370"/>
                <a:gd name="connsiteX7329" fmla="*/ 5696903 w 6322694"/>
                <a:gd name="connsiteY7329" fmla="*/ 2643188 h 3341370"/>
                <a:gd name="connsiteX7330" fmla="*/ 5696903 w 6322694"/>
                <a:gd name="connsiteY7330" fmla="*/ 2643188 h 3341370"/>
                <a:gd name="connsiteX7331" fmla="*/ 5677853 w 6322694"/>
                <a:gd name="connsiteY7331" fmla="*/ 2662238 h 3341370"/>
                <a:gd name="connsiteX7332" fmla="*/ 5677853 w 6322694"/>
                <a:gd name="connsiteY7332" fmla="*/ 2662238 h 3341370"/>
                <a:gd name="connsiteX7333" fmla="*/ 5696903 w 6322694"/>
                <a:gd name="connsiteY7333" fmla="*/ 2681288 h 3341370"/>
                <a:gd name="connsiteX7334" fmla="*/ 5696903 w 6322694"/>
                <a:gd name="connsiteY7334" fmla="*/ 2777490 h 3341370"/>
                <a:gd name="connsiteX7335" fmla="*/ 5696903 w 6322694"/>
                <a:gd name="connsiteY7335" fmla="*/ 2777490 h 3341370"/>
                <a:gd name="connsiteX7336" fmla="*/ 5715953 w 6322694"/>
                <a:gd name="connsiteY7336" fmla="*/ 2758440 h 3341370"/>
                <a:gd name="connsiteX7337" fmla="*/ 5715953 w 6322694"/>
                <a:gd name="connsiteY7337" fmla="*/ 2756535 h 3341370"/>
                <a:gd name="connsiteX7338" fmla="*/ 5696903 w 6322694"/>
                <a:gd name="connsiteY7338" fmla="*/ 2737485 h 3341370"/>
                <a:gd name="connsiteX7339" fmla="*/ 5696903 w 6322694"/>
                <a:gd name="connsiteY7339" fmla="*/ 2737485 h 3341370"/>
                <a:gd name="connsiteX7340" fmla="*/ 5677853 w 6322694"/>
                <a:gd name="connsiteY7340" fmla="*/ 2756535 h 3341370"/>
                <a:gd name="connsiteX7341" fmla="*/ 5677853 w 6322694"/>
                <a:gd name="connsiteY7341" fmla="*/ 2758440 h 3341370"/>
                <a:gd name="connsiteX7342" fmla="*/ 5696903 w 6322694"/>
                <a:gd name="connsiteY7342" fmla="*/ 2777490 h 3341370"/>
                <a:gd name="connsiteX7343" fmla="*/ 5309235 w 6322694"/>
                <a:gd name="connsiteY7343" fmla="*/ 2777490 h 3341370"/>
                <a:gd name="connsiteX7344" fmla="*/ 5327333 w 6322694"/>
                <a:gd name="connsiteY7344" fmla="*/ 2777490 h 3341370"/>
                <a:gd name="connsiteX7345" fmla="*/ 5336858 w 6322694"/>
                <a:gd name="connsiteY7345" fmla="*/ 2777490 h 3341370"/>
                <a:gd name="connsiteX7346" fmla="*/ 5336858 w 6322694"/>
                <a:gd name="connsiteY7346" fmla="*/ 2767965 h 3341370"/>
                <a:gd name="connsiteX7347" fmla="*/ 5336858 w 6322694"/>
                <a:gd name="connsiteY7347" fmla="*/ 2747963 h 3341370"/>
                <a:gd name="connsiteX7348" fmla="*/ 5327333 w 6322694"/>
                <a:gd name="connsiteY7348" fmla="*/ 2738438 h 3341370"/>
                <a:gd name="connsiteX7349" fmla="*/ 5309235 w 6322694"/>
                <a:gd name="connsiteY7349" fmla="*/ 2738438 h 3341370"/>
                <a:gd name="connsiteX7350" fmla="*/ 5299710 w 6322694"/>
                <a:gd name="connsiteY7350" fmla="*/ 2747963 h 3341370"/>
                <a:gd name="connsiteX7351" fmla="*/ 5299710 w 6322694"/>
                <a:gd name="connsiteY7351" fmla="*/ 2767965 h 3341370"/>
                <a:gd name="connsiteX7352" fmla="*/ 5309235 w 6322694"/>
                <a:gd name="connsiteY7352" fmla="*/ 2777490 h 3341370"/>
                <a:gd name="connsiteX7353" fmla="*/ 5317808 w 6322694"/>
                <a:gd name="connsiteY7353" fmla="*/ 2681288 h 3341370"/>
                <a:gd name="connsiteX7354" fmla="*/ 5317808 w 6322694"/>
                <a:gd name="connsiteY7354" fmla="*/ 2681288 h 3341370"/>
                <a:gd name="connsiteX7355" fmla="*/ 5336858 w 6322694"/>
                <a:gd name="connsiteY7355" fmla="*/ 2662238 h 3341370"/>
                <a:gd name="connsiteX7356" fmla="*/ 5336858 w 6322694"/>
                <a:gd name="connsiteY7356" fmla="*/ 2662238 h 3341370"/>
                <a:gd name="connsiteX7357" fmla="*/ 5317808 w 6322694"/>
                <a:gd name="connsiteY7357" fmla="*/ 2643188 h 3341370"/>
                <a:gd name="connsiteX7358" fmla="*/ 5317808 w 6322694"/>
                <a:gd name="connsiteY7358" fmla="*/ 2643188 h 3341370"/>
                <a:gd name="connsiteX7359" fmla="*/ 5298758 w 6322694"/>
                <a:gd name="connsiteY7359" fmla="*/ 2662238 h 3341370"/>
                <a:gd name="connsiteX7360" fmla="*/ 5298758 w 6322694"/>
                <a:gd name="connsiteY7360" fmla="*/ 2662238 h 3341370"/>
                <a:gd name="connsiteX7361" fmla="*/ 5317808 w 6322694"/>
                <a:gd name="connsiteY7361" fmla="*/ 2681288 h 3341370"/>
                <a:gd name="connsiteX7362" fmla="*/ 5317808 w 6322694"/>
                <a:gd name="connsiteY7362" fmla="*/ 2728913 h 3341370"/>
                <a:gd name="connsiteX7363" fmla="*/ 5317808 w 6322694"/>
                <a:gd name="connsiteY7363" fmla="*/ 2728913 h 3341370"/>
                <a:gd name="connsiteX7364" fmla="*/ 5336858 w 6322694"/>
                <a:gd name="connsiteY7364" fmla="*/ 2709863 h 3341370"/>
                <a:gd name="connsiteX7365" fmla="*/ 5336858 w 6322694"/>
                <a:gd name="connsiteY7365" fmla="*/ 2709863 h 3341370"/>
                <a:gd name="connsiteX7366" fmla="*/ 5317808 w 6322694"/>
                <a:gd name="connsiteY7366" fmla="*/ 2690813 h 3341370"/>
                <a:gd name="connsiteX7367" fmla="*/ 5317808 w 6322694"/>
                <a:gd name="connsiteY7367" fmla="*/ 2690813 h 3341370"/>
                <a:gd name="connsiteX7368" fmla="*/ 5298758 w 6322694"/>
                <a:gd name="connsiteY7368" fmla="*/ 2709863 h 3341370"/>
                <a:gd name="connsiteX7369" fmla="*/ 5298758 w 6322694"/>
                <a:gd name="connsiteY7369" fmla="*/ 2709863 h 3341370"/>
                <a:gd name="connsiteX7370" fmla="*/ 5317808 w 6322694"/>
                <a:gd name="connsiteY7370" fmla="*/ 2728913 h 3341370"/>
                <a:gd name="connsiteX7371" fmla="*/ 5554980 w 6322694"/>
                <a:gd name="connsiteY7371" fmla="*/ 2399348 h 3341370"/>
                <a:gd name="connsiteX7372" fmla="*/ 5554980 w 6322694"/>
                <a:gd name="connsiteY7372" fmla="*/ 2399348 h 3341370"/>
                <a:gd name="connsiteX7373" fmla="*/ 5574030 w 6322694"/>
                <a:gd name="connsiteY7373" fmla="*/ 2380298 h 3341370"/>
                <a:gd name="connsiteX7374" fmla="*/ 5574030 w 6322694"/>
                <a:gd name="connsiteY7374" fmla="*/ 2378393 h 3341370"/>
                <a:gd name="connsiteX7375" fmla="*/ 5554980 w 6322694"/>
                <a:gd name="connsiteY7375" fmla="*/ 2359343 h 3341370"/>
                <a:gd name="connsiteX7376" fmla="*/ 5554980 w 6322694"/>
                <a:gd name="connsiteY7376" fmla="*/ 2359343 h 3341370"/>
                <a:gd name="connsiteX7377" fmla="*/ 5535930 w 6322694"/>
                <a:gd name="connsiteY7377" fmla="*/ 2378393 h 3341370"/>
                <a:gd name="connsiteX7378" fmla="*/ 5535930 w 6322694"/>
                <a:gd name="connsiteY7378" fmla="*/ 2380298 h 3341370"/>
                <a:gd name="connsiteX7379" fmla="*/ 5554980 w 6322694"/>
                <a:gd name="connsiteY7379" fmla="*/ 2399348 h 3341370"/>
                <a:gd name="connsiteX7380" fmla="*/ 5554980 w 6322694"/>
                <a:gd name="connsiteY7380" fmla="*/ 2350770 h 3341370"/>
                <a:gd name="connsiteX7381" fmla="*/ 5554980 w 6322694"/>
                <a:gd name="connsiteY7381" fmla="*/ 2350770 h 3341370"/>
                <a:gd name="connsiteX7382" fmla="*/ 5574030 w 6322694"/>
                <a:gd name="connsiteY7382" fmla="*/ 2331720 h 3341370"/>
                <a:gd name="connsiteX7383" fmla="*/ 5574030 w 6322694"/>
                <a:gd name="connsiteY7383" fmla="*/ 2329815 h 3341370"/>
                <a:gd name="connsiteX7384" fmla="*/ 5554980 w 6322694"/>
                <a:gd name="connsiteY7384" fmla="*/ 2310765 h 3341370"/>
                <a:gd name="connsiteX7385" fmla="*/ 5554980 w 6322694"/>
                <a:gd name="connsiteY7385" fmla="*/ 2310765 h 3341370"/>
                <a:gd name="connsiteX7386" fmla="*/ 5535930 w 6322694"/>
                <a:gd name="connsiteY7386" fmla="*/ 2329815 h 3341370"/>
                <a:gd name="connsiteX7387" fmla="*/ 5535930 w 6322694"/>
                <a:gd name="connsiteY7387" fmla="*/ 2331720 h 3341370"/>
                <a:gd name="connsiteX7388" fmla="*/ 5554980 w 6322694"/>
                <a:gd name="connsiteY7388" fmla="*/ 2350770 h 3341370"/>
                <a:gd name="connsiteX7389" fmla="*/ 5554980 w 6322694"/>
                <a:gd name="connsiteY7389" fmla="*/ 2587943 h 3341370"/>
                <a:gd name="connsiteX7390" fmla="*/ 5554980 w 6322694"/>
                <a:gd name="connsiteY7390" fmla="*/ 2587943 h 3341370"/>
                <a:gd name="connsiteX7391" fmla="*/ 5574030 w 6322694"/>
                <a:gd name="connsiteY7391" fmla="*/ 2568893 h 3341370"/>
                <a:gd name="connsiteX7392" fmla="*/ 5574030 w 6322694"/>
                <a:gd name="connsiteY7392" fmla="*/ 2568893 h 3341370"/>
                <a:gd name="connsiteX7393" fmla="*/ 5554980 w 6322694"/>
                <a:gd name="connsiteY7393" fmla="*/ 2549843 h 3341370"/>
                <a:gd name="connsiteX7394" fmla="*/ 5554980 w 6322694"/>
                <a:gd name="connsiteY7394" fmla="*/ 2549843 h 3341370"/>
                <a:gd name="connsiteX7395" fmla="*/ 5535930 w 6322694"/>
                <a:gd name="connsiteY7395" fmla="*/ 2568893 h 3341370"/>
                <a:gd name="connsiteX7396" fmla="*/ 5535930 w 6322694"/>
                <a:gd name="connsiteY7396" fmla="*/ 2568893 h 3341370"/>
                <a:gd name="connsiteX7397" fmla="*/ 5554980 w 6322694"/>
                <a:gd name="connsiteY7397" fmla="*/ 2587943 h 3341370"/>
                <a:gd name="connsiteX7398" fmla="*/ 5554980 w 6322694"/>
                <a:gd name="connsiteY7398" fmla="*/ 2634615 h 3341370"/>
                <a:gd name="connsiteX7399" fmla="*/ 5554980 w 6322694"/>
                <a:gd name="connsiteY7399" fmla="*/ 2634615 h 3341370"/>
                <a:gd name="connsiteX7400" fmla="*/ 5574030 w 6322694"/>
                <a:gd name="connsiteY7400" fmla="*/ 2615565 h 3341370"/>
                <a:gd name="connsiteX7401" fmla="*/ 5574030 w 6322694"/>
                <a:gd name="connsiteY7401" fmla="*/ 2615565 h 3341370"/>
                <a:gd name="connsiteX7402" fmla="*/ 5554980 w 6322694"/>
                <a:gd name="connsiteY7402" fmla="*/ 2596515 h 3341370"/>
                <a:gd name="connsiteX7403" fmla="*/ 5554980 w 6322694"/>
                <a:gd name="connsiteY7403" fmla="*/ 2596515 h 3341370"/>
                <a:gd name="connsiteX7404" fmla="*/ 5535930 w 6322694"/>
                <a:gd name="connsiteY7404" fmla="*/ 2615565 h 3341370"/>
                <a:gd name="connsiteX7405" fmla="*/ 5535930 w 6322694"/>
                <a:gd name="connsiteY7405" fmla="*/ 2615565 h 3341370"/>
                <a:gd name="connsiteX7406" fmla="*/ 5554980 w 6322694"/>
                <a:gd name="connsiteY7406" fmla="*/ 2634615 h 3341370"/>
                <a:gd name="connsiteX7407" fmla="*/ 5554980 w 6322694"/>
                <a:gd name="connsiteY7407" fmla="*/ 2540318 h 3341370"/>
                <a:gd name="connsiteX7408" fmla="*/ 5554980 w 6322694"/>
                <a:gd name="connsiteY7408" fmla="*/ 2540318 h 3341370"/>
                <a:gd name="connsiteX7409" fmla="*/ 5574030 w 6322694"/>
                <a:gd name="connsiteY7409" fmla="*/ 2521268 h 3341370"/>
                <a:gd name="connsiteX7410" fmla="*/ 5574030 w 6322694"/>
                <a:gd name="connsiteY7410" fmla="*/ 2521268 h 3341370"/>
                <a:gd name="connsiteX7411" fmla="*/ 5554980 w 6322694"/>
                <a:gd name="connsiteY7411" fmla="*/ 2502218 h 3341370"/>
                <a:gd name="connsiteX7412" fmla="*/ 5554980 w 6322694"/>
                <a:gd name="connsiteY7412" fmla="*/ 2502218 h 3341370"/>
                <a:gd name="connsiteX7413" fmla="*/ 5535930 w 6322694"/>
                <a:gd name="connsiteY7413" fmla="*/ 2521268 h 3341370"/>
                <a:gd name="connsiteX7414" fmla="*/ 5535930 w 6322694"/>
                <a:gd name="connsiteY7414" fmla="*/ 2521268 h 3341370"/>
                <a:gd name="connsiteX7415" fmla="*/ 5554980 w 6322694"/>
                <a:gd name="connsiteY7415" fmla="*/ 2540318 h 3341370"/>
                <a:gd name="connsiteX7416" fmla="*/ 5554980 w 6322694"/>
                <a:gd name="connsiteY7416" fmla="*/ 2446020 h 3341370"/>
                <a:gd name="connsiteX7417" fmla="*/ 5554980 w 6322694"/>
                <a:gd name="connsiteY7417" fmla="*/ 2446020 h 3341370"/>
                <a:gd name="connsiteX7418" fmla="*/ 5574030 w 6322694"/>
                <a:gd name="connsiteY7418" fmla="*/ 2426970 h 3341370"/>
                <a:gd name="connsiteX7419" fmla="*/ 5574030 w 6322694"/>
                <a:gd name="connsiteY7419" fmla="*/ 2426970 h 3341370"/>
                <a:gd name="connsiteX7420" fmla="*/ 5554980 w 6322694"/>
                <a:gd name="connsiteY7420" fmla="*/ 2407920 h 3341370"/>
                <a:gd name="connsiteX7421" fmla="*/ 5554980 w 6322694"/>
                <a:gd name="connsiteY7421" fmla="*/ 2407920 h 3341370"/>
                <a:gd name="connsiteX7422" fmla="*/ 5535930 w 6322694"/>
                <a:gd name="connsiteY7422" fmla="*/ 2426970 h 3341370"/>
                <a:gd name="connsiteX7423" fmla="*/ 5535930 w 6322694"/>
                <a:gd name="connsiteY7423" fmla="*/ 2426970 h 3341370"/>
                <a:gd name="connsiteX7424" fmla="*/ 5554980 w 6322694"/>
                <a:gd name="connsiteY7424" fmla="*/ 2446020 h 3341370"/>
                <a:gd name="connsiteX7425" fmla="*/ 5554980 w 6322694"/>
                <a:gd name="connsiteY7425" fmla="*/ 2493645 h 3341370"/>
                <a:gd name="connsiteX7426" fmla="*/ 5554980 w 6322694"/>
                <a:gd name="connsiteY7426" fmla="*/ 2493645 h 3341370"/>
                <a:gd name="connsiteX7427" fmla="*/ 5574030 w 6322694"/>
                <a:gd name="connsiteY7427" fmla="*/ 2474595 h 3341370"/>
                <a:gd name="connsiteX7428" fmla="*/ 5574030 w 6322694"/>
                <a:gd name="connsiteY7428" fmla="*/ 2474595 h 3341370"/>
                <a:gd name="connsiteX7429" fmla="*/ 5554980 w 6322694"/>
                <a:gd name="connsiteY7429" fmla="*/ 2455545 h 3341370"/>
                <a:gd name="connsiteX7430" fmla="*/ 5554980 w 6322694"/>
                <a:gd name="connsiteY7430" fmla="*/ 2455545 h 3341370"/>
                <a:gd name="connsiteX7431" fmla="*/ 5535930 w 6322694"/>
                <a:gd name="connsiteY7431" fmla="*/ 2474595 h 3341370"/>
                <a:gd name="connsiteX7432" fmla="*/ 5535930 w 6322694"/>
                <a:gd name="connsiteY7432" fmla="*/ 2474595 h 3341370"/>
                <a:gd name="connsiteX7433" fmla="*/ 5554980 w 6322694"/>
                <a:gd name="connsiteY7433" fmla="*/ 2493645 h 3341370"/>
                <a:gd name="connsiteX7434" fmla="*/ 5743575 w 6322694"/>
                <a:gd name="connsiteY7434" fmla="*/ 2587943 h 3341370"/>
                <a:gd name="connsiteX7435" fmla="*/ 5745480 w 6322694"/>
                <a:gd name="connsiteY7435" fmla="*/ 2587943 h 3341370"/>
                <a:gd name="connsiteX7436" fmla="*/ 5764530 w 6322694"/>
                <a:gd name="connsiteY7436" fmla="*/ 2568893 h 3341370"/>
                <a:gd name="connsiteX7437" fmla="*/ 5764530 w 6322694"/>
                <a:gd name="connsiteY7437" fmla="*/ 2568893 h 3341370"/>
                <a:gd name="connsiteX7438" fmla="*/ 5745480 w 6322694"/>
                <a:gd name="connsiteY7438" fmla="*/ 2549843 h 3341370"/>
                <a:gd name="connsiteX7439" fmla="*/ 5743575 w 6322694"/>
                <a:gd name="connsiteY7439" fmla="*/ 2549843 h 3341370"/>
                <a:gd name="connsiteX7440" fmla="*/ 5724525 w 6322694"/>
                <a:gd name="connsiteY7440" fmla="*/ 2568893 h 3341370"/>
                <a:gd name="connsiteX7441" fmla="*/ 5724525 w 6322694"/>
                <a:gd name="connsiteY7441" fmla="*/ 2568893 h 3341370"/>
                <a:gd name="connsiteX7442" fmla="*/ 5743575 w 6322694"/>
                <a:gd name="connsiteY7442" fmla="*/ 2587943 h 3341370"/>
                <a:gd name="connsiteX7443" fmla="*/ 5743575 w 6322694"/>
                <a:gd name="connsiteY7443" fmla="*/ 2540318 h 3341370"/>
                <a:gd name="connsiteX7444" fmla="*/ 5745480 w 6322694"/>
                <a:gd name="connsiteY7444" fmla="*/ 2540318 h 3341370"/>
                <a:gd name="connsiteX7445" fmla="*/ 5764530 w 6322694"/>
                <a:gd name="connsiteY7445" fmla="*/ 2521268 h 3341370"/>
                <a:gd name="connsiteX7446" fmla="*/ 5764530 w 6322694"/>
                <a:gd name="connsiteY7446" fmla="*/ 2521268 h 3341370"/>
                <a:gd name="connsiteX7447" fmla="*/ 5745480 w 6322694"/>
                <a:gd name="connsiteY7447" fmla="*/ 2502218 h 3341370"/>
                <a:gd name="connsiteX7448" fmla="*/ 5743575 w 6322694"/>
                <a:gd name="connsiteY7448" fmla="*/ 2502218 h 3341370"/>
                <a:gd name="connsiteX7449" fmla="*/ 5724525 w 6322694"/>
                <a:gd name="connsiteY7449" fmla="*/ 2521268 h 3341370"/>
                <a:gd name="connsiteX7450" fmla="*/ 5724525 w 6322694"/>
                <a:gd name="connsiteY7450" fmla="*/ 2521268 h 3341370"/>
                <a:gd name="connsiteX7451" fmla="*/ 5743575 w 6322694"/>
                <a:gd name="connsiteY7451" fmla="*/ 2540318 h 3341370"/>
                <a:gd name="connsiteX7452" fmla="*/ 5743575 w 6322694"/>
                <a:gd name="connsiteY7452" fmla="*/ 2493645 h 3341370"/>
                <a:gd name="connsiteX7453" fmla="*/ 5745480 w 6322694"/>
                <a:gd name="connsiteY7453" fmla="*/ 2493645 h 3341370"/>
                <a:gd name="connsiteX7454" fmla="*/ 5764530 w 6322694"/>
                <a:gd name="connsiteY7454" fmla="*/ 2474595 h 3341370"/>
                <a:gd name="connsiteX7455" fmla="*/ 5764530 w 6322694"/>
                <a:gd name="connsiteY7455" fmla="*/ 2474595 h 3341370"/>
                <a:gd name="connsiteX7456" fmla="*/ 5745480 w 6322694"/>
                <a:gd name="connsiteY7456" fmla="*/ 2455545 h 3341370"/>
                <a:gd name="connsiteX7457" fmla="*/ 5743575 w 6322694"/>
                <a:gd name="connsiteY7457" fmla="*/ 2455545 h 3341370"/>
                <a:gd name="connsiteX7458" fmla="*/ 5724525 w 6322694"/>
                <a:gd name="connsiteY7458" fmla="*/ 2474595 h 3341370"/>
                <a:gd name="connsiteX7459" fmla="*/ 5724525 w 6322694"/>
                <a:gd name="connsiteY7459" fmla="*/ 2474595 h 3341370"/>
                <a:gd name="connsiteX7460" fmla="*/ 5743575 w 6322694"/>
                <a:gd name="connsiteY7460" fmla="*/ 2493645 h 3341370"/>
                <a:gd name="connsiteX7461" fmla="*/ 5744528 w 6322694"/>
                <a:gd name="connsiteY7461" fmla="*/ 2446020 h 3341370"/>
                <a:gd name="connsiteX7462" fmla="*/ 5746433 w 6322694"/>
                <a:gd name="connsiteY7462" fmla="*/ 2446020 h 3341370"/>
                <a:gd name="connsiteX7463" fmla="*/ 5765483 w 6322694"/>
                <a:gd name="connsiteY7463" fmla="*/ 2426970 h 3341370"/>
                <a:gd name="connsiteX7464" fmla="*/ 5765483 w 6322694"/>
                <a:gd name="connsiteY7464" fmla="*/ 2426970 h 3341370"/>
                <a:gd name="connsiteX7465" fmla="*/ 5746433 w 6322694"/>
                <a:gd name="connsiteY7465" fmla="*/ 2407920 h 3341370"/>
                <a:gd name="connsiteX7466" fmla="*/ 5744528 w 6322694"/>
                <a:gd name="connsiteY7466" fmla="*/ 2407920 h 3341370"/>
                <a:gd name="connsiteX7467" fmla="*/ 5725478 w 6322694"/>
                <a:gd name="connsiteY7467" fmla="*/ 2426970 h 3341370"/>
                <a:gd name="connsiteX7468" fmla="*/ 5725478 w 6322694"/>
                <a:gd name="connsiteY7468" fmla="*/ 2426970 h 3341370"/>
                <a:gd name="connsiteX7469" fmla="*/ 5744528 w 6322694"/>
                <a:gd name="connsiteY7469" fmla="*/ 2446020 h 3341370"/>
                <a:gd name="connsiteX7470" fmla="*/ 5743575 w 6322694"/>
                <a:gd name="connsiteY7470" fmla="*/ 2446020 h 3341370"/>
                <a:gd name="connsiteX7471" fmla="*/ 5745480 w 6322694"/>
                <a:gd name="connsiteY7471" fmla="*/ 2446020 h 3341370"/>
                <a:gd name="connsiteX7472" fmla="*/ 5764530 w 6322694"/>
                <a:gd name="connsiteY7472" fmla="*/ 2426970 h 3341370"/>
                <a:gd name="connsiteX7473" fmla="*/ 5764530 w 6322694"/>
                <a:gd name="connsiteY7473" fmla="*/ 2426970 h 3341370"/>
                <a:gd name="connsiteX7474" fmla="*/ 5745480 w 6322694"/>
                <a:gd name="connsiteY7474" fmla="*/ 2407920 h 3341370"/>
                <a:gd name="connsiteX7475" fmla="*/ 5743575 w 6322694"/>
                <a:gd name="connsiteY7475" fmla="*/ 2407920 h 3341370"/>
                <a:gd name="connsiteX7476" fmla="*/ 5724525 w 6322694"/>
                <a:gd name="connsiteY7476" fmla="*/ 2426970 h 3341370"/>
                <a:gd name="connsiteX7477" fmla="*/ 5724525 w 6322694"/>
                <a:gd name="connsiteY7477" fmla="*/ 2426970 h 3341370"/>
                <a:gd name="connsiteX7478" fmla="*/ 5743575 w 6322694"/>
                <a:gd name="connsiteY7478" fmla="*/ 2446020 h 3341370"/>
                <a:gd name="connsiteX7479" fmla="*/ 5317808 w 6322694"/>
                <a:gd name="connsiteY7479" fmla="*/ 2587943 h 3341370"/>
                <a:gd name="connsiteX7480" fmla="*/ 5317808 w 6322694"/>
                <a:gd name="connsiteY7480" fmla="*/ 2587943 h 3341370"/>
                <a:gd name="connsiteX7481" fmla="*/ 5336858 w 6322694"/>
                <a:gd name="connsiteY7481" fmla="*/ 2568893 h 3341370"/>
                <a:gd name="connsiteX7482" fmla="*/ 5336858 w 6322694"/>
                <a:gd name="connsiteY7482" fmla="*/ 2568893 h 3341370"/>
                <a:gd name="connsiteX7483" fmla="*/ 5317808 w 6322694"/>
                <a:gd name="connsiteY7483" fmla="*/ 2549843 h 3341370"/>
                <a:gd name="connsiteX7484" fmla="*/ 5317808 w 6322694"/>
                <a:gd name="connsiteY7484" fmla="*/ 2549843 h 3341370"/>
                <a:gd name="connsiteX7485" fmla="*/ 5298758 w 6322694"/>
                <a:gd name="connsiteY7485" fmla="*/ 2568893 h 3341370"/>
                <a:gd name="connsiteX7486" fmla="*/ 5298758 w 6322694"/>
                <a:gd name="connsiteY7486" fmla="*/ 2568893 h 3341370"/>
                <a:gd name="connsiteX7487" fmla="*/ 5317808 w 6322694"/>
                <a:gd name="connsiteY7487" fmla="*/ 2587943 h 3341370"/>
                <a:gd name="connsiteX7488" fmla="*/ 5317808 w 6322694"/>
                <a:gd name="connsiteY7488" fmla="*/ 2540318 h 3341370"/>
                <a:gd name="connsiteX7489" fmla="*/ 5317808 w 6322694"/>
                <a:gd name="connsiteY7489" fmla="*/ 2540318 h 3341370"/>
                <a:gd name="connsiteX7490" fmla="*/ 5336858 w 6322694"/>
                <a:gd name="connsiteY7490" fmla="*/ 2521268 h 3341370"/>
                <a:gd name="connsiteX7491" fmla="*/ 5336858 w 6322694"/>
                <a:gd name="connsiteY7491" fmla="*/ 2521268 h 3341370"/>
                <a:gd name="connsiteX7492" fmla="*/ 5317808 w 6322694"/>
                <a:gd name="connsiteY7492" fmla="*/ 2502218 h 3341370"/>
                <a:gd name="connsiteX7493" fmla="*/ 5317808 w 6322694"/>
                <a:gd name="connsiteY7493" fmla="*/ 2502218 h 3341370"/>
                <a:gd name="connsiteX7494" fmla="*/ 5298758 w 6322694"/>
                <a:gd name="connsiteY7494" fmla="*/ 2521268 h 3341370"/>
                <a:gd name="connsiteX7495" fmla="*/ 5298758 w 6322694"/>
                <a:gd name="connsiteY7495" fmla="*/ 2521268 h 3341370"/>
                <a:gd name="connsiteX7496" fmla="*/ 5317808 w 6322694"/>
                <a:gd name="connsiteY7496" fmla="*/ 2540318 h 3341370"/>
                <a:gd name="connsiteX7497" fmla="*/ 5315903 w 6322694"/>
                <a:gd name="connsiteY7497" fmla="*/ 2493645 h 3341370"/>
                <a:gd name="connsiteX7498" fmla="*/ 5315903 w 6322694"/>
                <a:gd name="connsiteY7498" fmla="*/ 2493645 h 3341370"/>
                <a:gd name="connsiteX7499" fmla="*/ 5334953 w 6322694"/>
                <a:gd name="connsiteY7499" fmla="*/ 2474595 h 3341370"/>
                <a:gd name="connsiteX7500" fmla="*/ 5334953 w 6322694"/>
                <a:gd name="connsiteY7500" fmla="*/ 2474595 h 3341370"/>
                <a:gd name="connsiteX7501" fmla="*/ 5315903 w 6322694"/>
                <a:gd name="connsiteY7501" fmla="*/ 2455545 h 3341370"/>
                <a:gd name="connsiteX7502" fmla="*/ 5315903 w 6322694"/>
                <a:gd name="connsiteY7502" fmla="*/ 2455545 h 3341370"/>
                <a:gd name="connsiteX7503" fmla="*/ 5296853 w 6322694"/>
                <a:gd name="connsiteY7503" fmla="*/ 2474595 h 3341370"/>
                <a:gd name="connsiteX7504" fmla="*/ 5296853 w 6322694"/>
                <a:gd name="connsiteY7504" fmla="*/ 2474595 h 3341370"/>
                <a:gd name="connsiteX7505" fmla="*/ 5315903 w 6322694"/>
                <a:gd name="connsiteY7505" fmla="*/ 2493645 h 3341370"/>
                <a:gd name="connsiteX7506" fmla="*/ 5317808 w 6322694"/>
                <a:gd name="connsiteY7506" fmla="*/ 2634615 h 3341370"/>
                <a:gd name="connsiteX7507" fmla="*/ 5317808 w 6322694"/>
                <a:gd name="connsiteY7507" fmla="*/ 2634615 h 3341370"/>
                <a:gd name="connsiteX7508" fmla="*/ 5336858 w 6322694"/>
                <a:gd name="connsiteY7508" fmla="*/ 2615565 h 3341370"/>
                <a:gd name="connsiteX7509" fmla="*/ 5336858 w 6322694"/>
                <a:gd name="connsiteY7509" fmla="*/ 2615565 h 3341370"/>
                <a:gd name="connsiteX7510" fmla="*/ 5317808 w 6322694"/>
                <a:gd name="connsiteY7510" fmla="*/ 2596515 h 3341370"/>
                <a:gd name="connsiteX7511" fmla="*/ 5317808 w 6322694"/>
                <a:gd name="connsiteY7511" fmla="*/ 2596515 h 3341370"/>
                <a:gd name="connsiteX7512" fmla="*/ 5298758 w 6322694"/>
                <a:gd name="connsiteY7512" fmla="*/ 2615565 h 3341370"/>
                <a:gd name="connsiteX7513" fmla="*/ 5298758 w 6322694"/>
                <a:gd name="connsiteY7513" fmla="*/ 2615565 h 3341370"/>
                <a:gd name="connsiteX7514" fmla="*/ 5317808 w 6322694"/>
                <a:gd name="connsiteY7514" fmla="*/ 2634615 h 3341370"/>
                <a:gd name="connsiteX7515" fmla="*/ 5602605 w 6322694"/>
                <a:gd name="connsiteY7515" fmla="*/ 2399348 h 3341370"/>
                <a:gd name="connsiteX7516" fmla="*/ 5602605 w 6322694"/>
                <a:gd name="connsiteY7516" fmla="*/ 2399348 h 3341370"/>
                <a:gd name="connsiteX7517" fmla="*/ 5621655 w 6322694"/>
                <a:gd name="connsiteY7517" fmla="*/ 2380298 h 3341370"/>
                <a:gd name="connsiteX7518" fmla="*/ 5621655 w 6322694"/>
                <a:gd name="connsiteY7518" fmla="*/ 2378393 h 3341370"/>
                <a:gd name="connsiteX7519" fmla="*/ 5602605 w 6322694"/>
                <a:gd name="connsiteY7519" fmla="*/ 2359343 h 3341370"/>
                <a:gd name="connsiteX7520" fmla="*/ 5602605 w 6322694"/>
                <a:gd name="connsiteY7520" fmla="*/ 2359343 h 3341370"/>
                <a:gd name="connsiteX7521" fmla="*/ 5583555 w 6322694"/>
                <a:gd name="connsiteY7521" fmla="*/ 2378393 h 3341370"/>
                <a:gd name="connsiteX7522" fmla="*/ 5583555 w 6322694"/>
                <a:gd name="connsiteY7522" fmla="*/ 2380298 h 3341370"/>
                <a:gd name="connsiteX7523" fmla="*/ 5602605 w 6322694"/>
                <a:gd name="connsiteY7523" fmla="*/ 2399348 h 3341370"/>
                <a:gd name="connsiteX7524" fmla="*/ 5649278 w 6322694"/>
                <a:gd name="connsiteY7524" fmla="*/ 2399348 h 3341370"/>
                <a:gd name="connsiteX7525" fmla="*/ 5649278 w 6322694"/>
                <a:gd name="connsiteY7525" fmla="*/ 2399348 h 3341370"/>
                <a:gd name="connsiteX7526" fmla="*/ 5668328 w 6322694"/>
                <a:gd name="connsiteY7526" fmla="*/ 2380298 h 3341370"/>
                <a:gd name="connsiteX7527" fmla="*/ 5668328 w 6322694"/>
                <a:gd name="connsiteY7527" fmla="*/ 2378393 h 3341370"/>
                <a:gd name="connsiteX7528" fmla="*/ 5649278 w 6322694"/>
                <a:gd name="connsiteY7528" fmla="*/ 2359343 h 3341370"/>
                <a:gd name="connsiteX7529" fmla="*/ 5649278 w 6322694"/>
                <a:gd name="connsiteY7529" fmla="*/ 2359343 h 3341370"/>
                <a:gd name="connsiteX7530" fmla="*/ 5630228 w 6322694"/>
                <a:gd name="connsiteY7530" fmla="*/ 2378393 h 3341370"/>
                <a:gd name="connsiteX7531" fmla="*/ 5630228 w 6322694"/>
                <a:gd name="connsiteY7531" fmla="*/ 2380298 h 3341370"/>
                <a:gd name="connsiteX7532" fmla="*/ 5649278 w 6322694"/>
                <a:gd name="connsiteY7532" fmla="*/ 2399348 h 3341370"/>
                <a:gd name="connsiteX7533" fmla="*/ 5696903 w 6322694"/>
                <a:gd name="connsiteY7533" fmla="*/ 2399348 h 3341370"/>
                <a:gd name="connsiteX7534" fmla="*/ 5696903 w 6322694"/>
                <a:gd name="connsiteY7534" fmla="*/ 2399348 h 3341370"/>
                <a:gd name="connsiteX7535" fmla="*/ 5715953 w 6322694"/>
                <a:gd name="connsiteY7535" fmla="*/ 2380298 h 3341370"/>
                <a:gd name="connsiteX7536" fmla="*/ 5715953 w 6322694"/>
                <a:gd name="connsiteY7536" fmla="*/ 2378393 h 3341370"/>
                <a:gd name="connsiteX7537" fmla="*/ 5696903 w 6322694"/>
                <a:gd name="connsiteY7537" fmla="*/ 2359343 h 3341370"/>
                <a:gd name="connsiteX7538" fmla="*/ 5696903 w 6322694"/>
                <a:gd name="connsiteY7538" fmla="*/ 2359343 h 3341370"/>
                <a:gd name="connsiteX7539" fmla="*/ 5677853 w 6322694"/>
                <a:gd name="connsiteY7539" fmla="*/ 2378393 h 3341370"/>
                <a:gd name="connsiteX7540" fmla="*/ 5677853 w 6322694"/>
                <a:gd name="connsiteY7540" fmla="*/ 2380298 h 3341370"/>
                <a:gd name="connsiteX7541" fmla="*/ 5696903 w 6322694"/>
                <a:gd name="connsiteY7541" fmla="*/ 2399348 h 3341370"/>
                <a:gd name="connsiteX7542" fmla="*/ 5602605 w 6322694"/>
                <a:gd name="connsiteY7542" fmla="*/ 2728913 h 3341370"/>
                <a:gd name="connsiteX7543" fmla="*/ 5602605 w 6322694"/>
                <a:gd name="connsiteY7543" fmla="*/ 2728913 h 3341370"/>
                <a:gd name="connsiteX7544" fmla="*/ 5621655 w 6322694"/>
                <a:gd name="connsiteY7544" fmla="*/ 2709863 h 3341370"/>
                <a:gd name="connsiteX7545" fmla="*/ 5621655 w 6322694"/>
                <a:gd name="connsiteY7545" fmla="*/ 2709863 h 3341370"/>
                <a:gd name="connsiteX7546" fmla="*/ 5602605 w 6322694"/>
                <a:gd name="connsiteY7546" fmla="*/ 2690813 h 3341370"/>
                <a:gd name="connsiteX7547" fmla="*/ 5602605 w 6322694"/>
                <a:gd name="connsiteY7547" fmla="*/ 2690813 h 3341370"/>
                <a:gd name="connsiteX7548" fmla="*/ 5583555 w 6322694"/>
                <a:gd name="connsiteY7548" fmla="*/ 2709863 h 3341370"/>
                <a:gd name="connsiteX7549" fmla="*/ 5583555 w 6322694"/>
                <a:gd name="connsiteY7549" fmla="*/ 2709863 h 3341370"/>
                <a:gd name="connsiteX7550" fmla="*/ 5602605 w 6322694"/>
                <a:gd name="connsiteY7550" fmla="*/ 2728913 h 3341370"/>
                <a:gd name="connsiteX7551" fmla="*/ 5649278 w 6322694"/>
                <a:gd name="connsiteY7551" fmla="*/ 2446020 h 3341370"/>
                <a:gd name="connsiteX7552" fmla="*/ 5649278 w 6322694"/>
                <a:gd name="connsiteY7552" fmla="*/ 2446020 h 3341370"/>
                <a:gd name="connsiteX7553" fmla="*/ 5668328 w 6322694"/>
                <a:gd name="connsiteY7553" fmla="*/ 2426970 h 3341370"/>
                <a:gd name="connsiteX7554" fmla="*/ 5668328 w 6322694"/>
                <a:gd name="connsiteY7554" fmla="*/ 2426970 h 3341370"/>
                <a:gd name="connsiteX7555" fmla="*/ 5649278 w 6322694"/>
                <a:gd name="connsiteY7555" fmla="*/ 2407920 h 3341370"/>
                <a:gd name="connsiteX7556" fmla="*/ 5649278 w 6322694"/>
                <a:gd name="connsiteY7556" fmla="*/ 2407920 h 3341370"/>
                <a:gd name="connsiteX7557" fmla="*/ 5630228 w 6322694"/>
                <a:gd name="connsiteY7557" fmla="*/ 2426970 h 3341370"/>
                <a:gd name="connsiteX7558" fmla="*/ 5630228 w 6322694"/>
                <a:gd name="connsiteY7558" fmla="*/ 2426970 h 3341370"/>
                <a:gd name="connsiteX7559" fmla="*/ 5649278 w 6322694"/>
                <a:gd name="connsiteY7559" fmla="*/ 2446020 h 3341370"/>
                <a:gd name="connsiteX7560" fmla="*/ 5649278 w 6322694"/>
                <a:gd name="connsiteY7560" fmla="*/ 2306955 h 3341370"/>
                <a:gd name="connsiteX7561" fmla="*/ 5649278 w 6322694"/>
                <a:gd name="connsiteY7561" fmla="*/ 2306955 h 3341370"/>
                <a:gd name="connsiteX7562" fmla="*/ 5668328 w 6322694"/>
                <a:gd name="connsiteY7562" fmla="*/ 2287905 h 3341370"/>
                <a:gd name="connsiteX7563" fmla="*/ 5668328 w 6322694"/>
                <a:gd name="connsiteY7563" fmla="*/ 2286000 h 3341370"/>
                <a:gd name="connsiteX7564" fmla="*/ 5649278 w 6322694"/>
                <a:gd name="connsiteY7564" fmla="*/ 2266950 h 3341370"/>
                <a:gd name="connsiteX7565" fmla="*/ 5649278 w 6322694"/>
                <a:gd name="connsiteY7565" fmla="*/ 2266950 h 3341370"/>
                <a:gd name="connsiteX7566" fmla="*/ 5630228 w 6322694"/>
                <a:gd name="connsiteY7566" fmla="*/ 2286000 h 3341370"/>
                <a:gd name="connsiteX7567" fmla="*/ 5630228 w 6322694"/>
                <a:gd name="connsiteY7567" fmla="*/ 2287905 h 3341370"/>
                <a:gd name="connsiteX7568" fmla="*/ 5649278 w 6322694"/>
                <a:gd name="connsiteY7568" fmla="*/ 2306955 h 3341370"/>
                <a:gd name="connsiteX7569" fmla="*/ 5649278 w 6322694"/>
                <a:gd name="connsiteY7569" fmla="*/ 2350770 h 3341370"/>
                <a:gd name="connsiteX7570" fmla="*/ 5649278 w 6322694"/>
                <a:gd name="connsiteY7570" fmla="*/ 2350770 h 3341370"/>
                <a:gd name="connsiteX7571" fmla="*/ 5668328 w 6322694"/>
                <a:gd name="connsiteY7571" fmla="*/ 2331720 h 3341370"/>
                <a:gd name="connsiteX7572" fmla="*/ 5668328 w 6322694"/>
                <a:gd name="connsiteY7572" fmla="*/ 2331720 h 3341370"/>
                <a:gd name="connsiteX7573" fmla="*/ 5649278 w 6322694"/>
                <a:gd name="connsiteY7573" fmla="*/ 2312670 h 3341370"/>
                <a:gd name="connsiteX7574" fmla="*/ 5649278 w 6322694"/>
                <a:gd name="connsiteY7574" fmla="*/ 2312670 h 3341370"/>
                <a:gd name="connsiteX7575" fmla="*/ 5630228 w 6322694"/>
                <a:gd name="connsiteY7575" fmla="*/ 2331720 h 3341370"/>
                <a:gd name="connsiteX7576" fmla="*/ 5630228 w 6322694"/>
                <a:gd name="connsiteY7576" fmla="*/ 2331720 h 3341370"/>
                <a:gd name="connsiteX7577" fmla="*/ 5649278 w 6322694"/>
                <a:gd name="connsiteY7577" fmla="*/ 2350770 h 3341370"/>
                <a:gd name="connsiteX7578" fmla="*/ 5649278 w 6322694"/>
                <a:gd name="connsiteY7578" fmla="*/ 2493645 h 3341370"/>
                <a:gd name="connsiteX7579" fmla="*/ 5649278 w 6322694"/>
                <a:gd name="connsiteY7579" fmla="*/ 2493645 h 3341370"/>
                <a:gd name="connsiteX7580" fmla="*/ 5668328 w 6322694"/>
                <a:gd name="connsiteY7580" fmla="*/ 2474595 h 3341370"/>
                <a:gd name="connsiteX7581" fmla="*/ 5668328 w 6322694"/>
                <a:gd name="connsiteY7581" fmla="*/ 2474595 h 3341370"/>
                <a:gd name="connsiteX7582" fmla="*/ 5649278 w 6322694"/>
                <a:gd name="connsiteY7582" fmla="*/ 2455545 h 3341370"/>
                <a:gd name="connsiteX7583" fmla="*/ 5649278 w 6322694"/>
                <a:gd name="connsiteY7583" fmla="*/ 2455545 h 3341370"/>
                <a:gd name="connsiteX7584" fmla="*/ 5630228 w 6322694"/>
                <a:gd name="connsiteY7584" fmla="*/ 2474595 h 3341370"/>
                <a:gd name="connsiteX7585" fmla="*/ 5630228 w 6322694"/>
                <a:gd name="connsiteY7585" fmla="*/ 2474595 h 3341370"/>
                <a:gd name="connsiteX7586" fmla="*/ 5649278 w 6322694"/>
                <a:gd name="connsiteY7586" fmla="*/ 2493645 h 3341370"/>
                <a:gd name="connsiteX7587" fmla="*/ 5602605 w 6322694"/>
                <a:gd name="connsiteY7587" fmla="*/ 2681288 h 3341370"/>
                <a:gd name="connsiteX7588" fmla="*/ 5602605 w 6322694"/>
                <a:gd name="connsiteY7588" fmla="*/ 2681288 h 3341370"/>
                <a:gd name="connsiteX7589" fmla="*/ 5621655 w 6322694"/>
                <a:gd name="connsiteY7589" fmla="*/ 2662238 h 3341370"/>
                <a:gd name="connsiteX7590" fmla="*/ 5621655 w 6322694"/>
                <a:gd name="connsiteY7590" fmla="*/ 2662238 h 3341370"/>
                <a:gd name="connsiteX7591" fmla="*/ 5602605 w 6322694"/>
                <a:gd name="connsiteY7591" fmla="*/ 2643188 h 3341370"/>
                <a:gd name="connsiteX7592" fmla="*/ 5602605 w 6322694"/>
                <a:gd name="connsiteY7592" fmla="*/ 2643188 h 3341370"/>
                <a:gd name="connsiteX7593" fmla="*/ 5583555 w 6322694"/>
                <a:gd name="connsiteY7593" fmla="*/ 2662238 h 3341370"/>
                <a:gd name="connsiteX7594" fmla="*/ 5583555 w 6322694"/>
                <a:gd name="connsiteY7594" fmla="*/ 2662238 h 3341370"/>
                <a:gd name="connsiteX7595" fmla="*/ 5602605 w 6322694"/>
                <a:gd name="connsiteY7595" fmla="*/ 2681288 h 3341370"/>
                <a:gd name="connsiteX7596" fmla="*/ 5508308 w 6322694"/>
                <a:gd name="connsiteY7596" fmla="*/ 2634615 h 3341370"/>
                <a:gd name="connsiteX7597" fmla="*/ 5508308 w 6322694"/>
                <a:gd name="connsiteY7597" fmla="*/ 2634615 h 3341370"/>
                <a:gd name="connsiteX7598" fmla="*/ 5527358 w 6322694"/>
                <a:gd name="connsiteY7598" fmla="*/ 2615565 h 3341370"/>
                <a:gd name="connsiteX7599" fmla="*/ 5527358 w 6322694"/>
                <a:gd name="connsiteY7599" fmla="*/ 2615565 h 3341370"/>
                <a:gd name="connsiteX7600" fmla="*/ 5508308 w 6322694"/>
                <a:gd name="connsiteY7600" fmla="*/ 2596515 h 3341370"/>
                <a:gd name="connsiteX7601" fmla="*/ 5508308 w 6322694"/>
                <a:gd name="connsiteY7601" fmla="*/ 2596515 h 3341370"/>
                <a:gd name="connsiteX7602" fmla="*/ 5489258 w 6322694"/>
                <a:gd name="connsiteY7602" fmla="*/ 2615565 h 3341370"/>
                <a:gd name="connsiteX7603" fmla="*/ 5489258 w 6322694"/>
                <a:gd name="connsiteY7603" fmla="*/ 2615565 h 3341370"/>
                <a:gd name="connsiteX7604" fmla="*/ 5508308 w 6322694"/>
                <a:gd name="connsiteY7604" fmla="*/ 2634615 h 3341370"/>
                <a:gd name="connsiteX7605" fmla="*/ 5602605 w 6322694"/>
                <a:gd name="connsiteY7605" fmla="*/ 2634615 h 3341370"/>
                <a:gd name="connsiteX7606" fmla="*/ 5602605 w 6322694"/>
                <a:gd name="connsiteY7606" fmla="*/ 2634615 h 3341370"/>
                <a:gd name="connsiteX7607" fmla="*/ 5621655 w 6322694"/>
                <a:gd name="connsiteY7607" fmla="*/ 2615565 h 3341370"/>
                <a:gd name="connsiteX7608" fmla="*/ 5621655 w 6322694"/>
                <a:gd name="connsiteY7608" fmla="*/ 2615565 h 3341370"/>
                <a:gd name="connsiteX7609" fmla="*/ 5602605 w 6322694"/>
                <a:gd name="connsiteY7609" fmla="*/ 2596515 h 3341370"/>
                <a:gd name="connsiteX7610" fmla="*/ 5602605 w 6322694"/>
                <a:gd name="connsiteY7610" fmla="*/ 2596515 h 3341370"/>
                <a:gd name="connsiteX7611" fmla="*/ 5583555 w 6322694"/>
                <a:gd name="connsiteY7611" fmla="*/ 2615565 h 3341370"/>
                <a:gd name="connsiteX7612" fmla="*/ 5583555 w 6322694"/>
                <a:gd name="connsiteY7612" fmla="*/ 2615565 h 3341370"/>
                <a:gd name="connsiteX7613" fmla="*/ 5602605 w 6322694"/>
                <a:gd name="connsiteY7613" fmla="*/ 2634615 h 3341370"/>
                <a:gd name="connsiteX7614" fmla="*/ 5649278 w 6322694"/>
                <a:gd name="connsiteY7614" fmla="*/ 2777490 h 3341370"/>
                <a:gd name="connsiteX7615" fmla="*/ 5649278 w 6322694"/>
                <a:gd name="connsiteY7615" fmla="*/ 2777490 h 3341370"/>
                <a:gd name="connsiteX7616" fmla="*/ 5668328 w 6322694"/>
                <a:gd name="connsiteY7616" fmla="*/ 2758440 h 3341370"/>
                <a:gd name="connsiteX7617" fmla="*/ 5668328 w 6322694"/>
                <a:gd name="connsiteY7617" fmla="*/ 2756535 h 3341370"/>
                <a:gd name="connsiteX7618" fmla="*/ 5649278 w 6322694"/>
                <a:gd name="connsiteY7618" fmla="*/ 2737485 h 3341370"/>
                <a:gd name="connsiteX7619" fmla="*/ 5649278 w 6322694"/>
                <a:gd name="connsiteY7619" fmla="*/ 2737485 h 3341370"/>
                <a:gd name="connsiteX7620" fmla="*/ 5630228 w 6322694"/>
                <a:gd name="connsiteY7620" fmla="*/ 2756535 h 3341370"/>
                <a:gd name="connsiteX7621" fmla="*/ 5630228 w 6322694"/>
                <a:gd name="connsiteY7621" fmla="*/ 2758440 h 3341370"/>
                <a:gd name="connsiteX7622" fmla="*/ 5649278 w 6322694"/>
                <a:gd name="connsiteY7622" fmla="*/ 2777490 h 3341370"/>
                <a:gd name="connsiteX7623" fmla="*/ 5649278 w 6322694"/>
                <a:gd name="connsiteY7623" fmla="*/ 2825115 h 3341370"/>
                <a:gd name="connsiteX7624" fmla="*/ 5649278 w 6322694"/>
                <a:gd name="connsiteY7624" fmla="*/ 2825115 h 3341370"/>
                <a:gd name="connsiteX7625" fmla="*/ 5668328 w 6322694"/>
                <a:gd name="connsiteY7625" fmla="*/ 2806065 h 3341370"/>
                <a:gd name="connsiteX7626" fmla="*/ 5668328 w 6322694"/>
                <a:gd name="connsiteY7626" fmla="*/ 2806065 h 3341370"/>
                <a:gd name="connsiteX7627" fmla="*/ 5649278 w 6322694"/>
                <a:gd name="connsiteY7627" fmla="*/ 2787015 h 3341370"/>
                <a:gd name="connsiteX7628" fmla="*/ 5649278 w 6322694"/>
                <a:gd name="connsiteY7628" fmla="*/ 2787015 h 3341370"/>
                <a:gd name="connsiteX7629" fmla="*/ 5630228 w 6322694"/>
                <a:gd name="connsiteY7629" fmla="*/ 2806065 h 3341370"/>
                <a:gd name="connsiteX7630" fmla="*/ 5630228 w 6322694"/>
                <a:gd name="connsiteY7630" fmla="*/ 2806065 h 3341370"/>
                <a:gd name="connsiteX7631" fmla="*/ 5649278 w 6322694"/>
                <a:gd name="connsiteY7631" fmla="*/ 2825115 h 3341370"/>
                <a:gd name="connsiteX7632" fmla="*/ 5649278 w 6322694"/>
                <a:gd name="connsiteY7632" fmla="*/ 2871788 h 3341370"/>
                <a:gd name="connsiteX7633" fmla="*/ 5649278 w 6322694"/>
                <a:gd name="connsiteY7633" fmla="*/ 2871788 h 3341370"/>
                <a:gd name="connsiteX7634" fmla="*/ 5668328 w 6322694"/>
                <a:gd name="connsiteY7634" fmla="*/ 2852738 h 3341370"/>
                <a:gd name="connsiteX7635" fmla="*/ 5668328 w 6322694"/>
                <a:gd name="connsiteY7635" fmla="*/ 2852738 h 3341370"/>
                <a:gd name="connsiteX7636" fmla="*/ 5649278 w 6322694"/>
                <a:gd name="connsiteY7636" fmla="*/ 2833688 h 3341370"/>
                <a:gd name="connsiteX7637" fmla="*/ 5649278 w 6322694"/>
                <a:gd name="connsiteY7637" fmla="*/ 2833688 h 3341370"/>
                <a:gd name="connsiteX7638" fmla="*/ 5630228 w 6322694"/>
                <a:gd name="connsiteY7638" fmla="*/ 2852738 h 3341370"/>
                <a:gd name="connsiteX7639" fmla="*/ 5630228 w 6322694"/>
                <a:gd name="connsiteY7639" fmla="*/ 2852738 h 3341370"/>
                <a:gd name="connsiteX7640" fmla="*/ 5649278 w 6322694"/>
                <a:gd name="connsiteY7640" fmla="*/ 2871788 h 3341370"/>
                <a:gd name="connsiteX7641" fmla="*/ 5743575 w 6322694"/>
                <a:gd name="connsiteY7641" fmla="*/ 2917508 h 3341370"/>
                <a:gd name="connsiteX7642" fmla="*/ 5745480 w 6322694"/>
                <a:gd name="connsiteY7642" fmla="*/ 2917508 h 3341370"/>
                <a:gd name="connsiteX7643" fmla="*/ 5764530 w 6322694"/>
                <a:gd name="connsiteY7643" fmla="*/ 2898458 h 3341370"/>
                <a:gd name="connsiteX7644" fmla="*/ 5764530 w 6322694"/>
                <a:gd name="connsiteY7644" fmla="*/ 2898458 h 3341370"/>
                <a:gd name="connsiteX7645" fmla="*/ 5745480 w 6322694"/>
                <a:gd name="connsiteY7645" fmla="*/ 2879408 h 3341370"/>
                <a:gd name="connsiteX7646" fmla="*/ 5743575 w 6322694"/>
                <a:gd name="connsiteY7646" fmla="*/ 2879408 h 3341370"/>
                <a:gd name="connsiteX7647" fmla="*/ 5724525 w 6322694"/>
                <a:gd name="connsiteY7647" fmla="*/ 2898458 h 3341370"/>
                <a:gd name="connsiteX7648" fmla="*/ 5724525 w 6322694"/>
                <a:gd name="connsiteY7648" fmla="*/ 2898458 h 3341370"/>
                <a:gd name="connsiteX7649" fmla="*/ 5743575 w 6322694"/>
                <a:gd name="connsiteY7649" fmla="*/ 2917508 h 3341370"/>
                <a:gd name="connsiteX7650" fmla="*/ 5695950 w 6322694"/>
                <a:gd name="connsiteY7650" fmla="*/ 2917508 h 3341370"/>
                <a:gd name="connsiteX7651" fmla="*/ 5695950 w 6322694"/>
                <a:gd name="connsiteY7651" fmla="*/ 2917508 h 3341370"/>
                <a:gd name="connsiteX7652" fmla="*/ 5715000 w 6322694"/>
                <a:gd name="connsiteY7652" fmla="*/ 2898458 h 3341370"/>
                <a:gd name="connsiteX7653" fmla="*/ 5715000 w 6322694"/>
                <a:gd name="connsiteY7653" fmla="*/ 2898458 h 3341370"/>
                <a:gd name="connsiteX7654" fmla="*/ 5695950 w 6322694"/>
                <a:gd name="connsiteY7654" fmla="*/ 2879408 h 3341370"/>
                <a:gd name="connsiteX7655" fmla="*/ 5695950 w 6322694"/>
                <a:gd name="connsiteY7655" fmla="*/ 2879408 h 3341370"/>
                <a:gd name="connsiteX7656" fmla="*/ 5676900 w 6322694"/>
                <a:gd name="connsiteY7656" fmla="*/ 2898458 h 3341370"/>
                <a:gd name="connsiteX7657" fmla="*/ 5676900 w 6322694"/>
                <a:gd name="connsiteY7657" fmla="*/ 2898458 h 3341370"/>
                <a:gd name="connsiteX7658" fmla="*/ 5695950 w 6322694"/>
                <a:gd name="connsiteY7658" fmla="*/ 2917508 h 3341370"/>
                <a:gd name="connsiteX7659" fmla="*/ 5649278 w 6322694"/>
                <a:gd name="connsiteY7659" fmla="*/ 2917508 h 3341370"/>
                <a:gd name="connsiteX7660" fmla="*/ 5649278 w 6322694"/>
                <a:gd name="connsiteY7660" fmla="*/ 2917508 h 3341370"/>
                <a:gd name="connsiteX7661" fmla="*/ 5668328 w 6322694"/>
                <a:gd name="connsiteY7661" fmla="*/ 2898458 h 3341370"/>
                <a:gd name="connsiteX7662" fmla="*/ 5668328 w 6322694"/>
                <a:gd name="connsiteY7662" fmla="*/ 2898458 h 3341370"/>
                <a:gd name="connsiteX7663" fmla="*/ 5649278 w 6322694"/>
                <a:gd name="connsiteY7663" fmla="*/ 2879408 h 3341370"/>
                <a:gd name="connsiteX7664" fmla="*/ 5649278 w 6322694"/>
                <a:gd name="connsiteY7664" fmla="*/ 2879408 h 3341370"/>
                <a:gd name="connsiteX7665" fmla="*/ 5630228 w 6322694"/>
                <a:gd name="connsiteY7665" fmla="*/ 2898458 h 3341370"/>
                <a:gd name="connsiteX7666" fmla="*/ 5630228 w 6322694"/>
                <a:gd name="connsiteY7666" fmla="*/ 2898458 h 3341370"/>
                <a:gd name="connsiteX7667" fmla="*/ 5649278 w 6322694"/>
                <a:gd name="connsiteY7667" fmla="*/ 2917508 h 3341370"/>
                <a:gd name="connsiteX7668" fmla="*/ 5696903 w 6322694"/>
                <a:gd name="connsiteY7668" fmla="*/ 3022283 h 3341370"/>
                <a:gd name="connsiteX7669" fmla="*/ 5696903 w 6322694"/>
                <a:gd name="connsiteY7669" fmla="*/ 3022283 h 3341370"/>
                <a:gd name="connsiteX7670" fmla="*/ 5715953 w 6322694"/>
                <a:gd name="connsiteY7670" fmla="*/ 3003233 h 3341370"/>
                <a:gd name="connsiteX7671" fmla="*/ 5715953 w 6322694"/>
                <a:gd name="connsiteY7671" fmla="*/ 3003233 h 3341370"/>
                <a:gd name="connsiteX7672" fmla="*/ 5696903 w 6322694"/>
                <a:gd name="connsiteY7672" fmla="*/ 2984183 h 3341370"/>
                <a:gd name="connsiteX7673" fmla="*/ 5696903 w 6322694"/>
                <a:gd name="connsiteY7673" fmla="*/ 2984183 h 3341370"/>
                <a:gd name="connsiteX7674" fmla="*/ 5677853 w 6322694"/>
                <a:gd name="connsiteY7674" fmla="*/ 3003233 h 3341370"/>
                <a:gd name="connsiteX7675" fmla="*/ 5677853 w 6322694"/>
                <a:gd name="connsiteY7675" fmla="*/ 3003233 h 3341370"/>
                <a:gd name="connsiteX7676" fmla="*/ 5696903 w 6322694"/>
                <a:gd name="connsiteY7676" fmla="*/ 3022283 h 3341370"/>
                <a:gd name="connsiteX7677" fmla="*/ 6008370 w 6322694"/>
                <a:gd name="connsiteY7677" fmla="*/ 3126105 h 3341370"/>
                <a:gd name="connsiteX7678" fmla="*/ 6008370 w 6322694"/>
                <a:gd name="connsiteY7678" fmla="*/ 3126105 h 3341370"/>
                <a:gd name="connsiteX7679" fmla="*/ 6027420 w 6322694"/>
                <a:gd name="connsiteY7679" fmla="*/ 3107055 h 3341370"/>
                <a:gd name="connsiteX7680" fmla="*/ 6027420 w 6322694"/>
                <a:gd name="connsiteY7680" fmla="*/ 3107055 h 3341370"/>
                <a:gd name="connsiteX7681" fmla="*/ 6008370 w 6322694"/>
                <a:gd name="connsiteY7681" fmla="*/ 3088005 h 3341370"/>
                <a:gd name="connsiteX7682" fmla="*/ 6008370 w 6322694"/>
                <a:gd name="connsiteY7682" fmla="*/ 3088005 h 3341370"/>
                <a:gd name="connsiteX7683" fmla="*/ 5989320 w 6322694"/>
                <a:gd name="connsiteY7683" fmla="*/ 3107055 h 3341370"/>
                <a:gd name="connsiteX7684" fmla="*/ 5989320 w 6322694"/>
                <a:gd name="connsiteY7684" fmla="*/ 3107055 h 3341370"/>
                <a:gd name="connsiteX7685" fmla="*/ 6008370 w 6322694"/>
                <a:gd name="connsiteY7685" fmla="*/ 3126105 h 3341370"/>
                <a:gd name="connsiteX7686" fmla="*/ 6059805 w 6322694"/>
                <a:gd name="connsiteY7686" fmla="*/ 3078480 h 3341370"/>
                <a:gd name="connsiteX7687" fmla="*/ 6059805 w 6322694"/>
                <a:gd name="connsiteY7687" fmla="*/ 3078480 h 3341370"/>
                <a:gd name="connsiteX7688" fmla="*/ 6078855 w 6322694"/>
                <a:gd name="connsiteY7688" fmla="*/ 3059430 h 3341370"/>
                <a:gd name="connsiteX7689" fmla="*/ 6078855 w 6322694"/>
                <a:gd name="connsiteY7689" fmla="*/ 3059430 h 3341370"/>
                <a:gd name="connsiteX7690" fmla="*/ 6059805 w 6322694"/>
                <a:gd name="connsiteY7690" fmla="*/ 3040380 h 3341370"/>
                <a:gd name="connsiteX7691" fmla="*/ 6059805 w 6322694"/>
                <a:gd name="connsiteY7691" fmla="*/ 3040380 h 3341370"/>
                <a:gd name="connsiteX7692" fmla="*/ 6040755 w 6322694"/>
                <a:gd name="connsiteY7692" fmla="*/ 3059430 h 3341370"/>
                <a:gd name="connsiteX7693" fmla="*/ 6040755 w 6322694"/>
                <a:gd name="connsiteY7693" fmla="*/ 3059430 h 3341370"/>
                <a:gd name="connsiteX7694" fmla="*/ 6059805 w 6322694"/>
                <a:gd name="connsiteY7694" fmla="*/ 3078480 h 3341370"/>
                <a:gd name="connsiteX7695" fmla="*/ 6109335 w 6322694"/>
                <a:gd name="connsiteY7695" fmla="*/ 3078480 h 3341370"/>
                <a:gd name="connsiteX7696" fmla="*/ 6109335 w 6322694"/>
                <a:gd name="connsiteY7696" fmla="*/ 3078480 h 3341370"/>
                <a:gd name="connsiteX7697" fmla="*/ 6128385 w 6322694"/>
                <a:gd name="connsiteY7697" fmla="*/ 3059430 h 3341370"/>
                <a:gd name="connsiteX7698" fmla="*/ 6128385 w 6322694"/>
                <a:gd name="connsiteY7698" fmla="*/ 3059430 h 3341370"/>
                <a:gd name="connsiteX7699" fmla="*/ 6109335 w 6322694"/>
                <a:gd name="connsiteY7699" fmla="*/ 3040380 h 3341370"/>
                <a:gd name="connsiteX7700" fmla="*/ 6109335 w 6322694"/>
                <a:gd name="connsiteY7700" fmla="*/ 3040380 h 3341370"/>
                <a:gd name="connsiteX7701" fmla="*/ 6090285 w 6322694"/>
                <a:gd name="connsiteY7701" fmla="*/ 3059430 h 3341370"/>
                <a:gd name="connsiteX7702" fmla="*/ 6090285 w 6322694"/>
                <a:gd name="connsiteY7702" fmla="*/ 3059430 h 3341370"/>
                <a:gd name="connsiteX7703" fmla="*/ 6109335 w 6322694"/>
                <a:gd name="connsiteY7703" fmla="*/ 3078480 h 3341370"/>
                <a:gd name="connsiteX7704" fmla="*/ 6158865 w 6322694"/>
                <a:gd name="connsiteY7704" fmla="*/ 3031808 h 3341370"/>
                <a:gd name="connsiteX7705" fmla="*/ 6158865 w 6322694"/>
                <a:gd name="connsiteY7705" fmla="*/ 3031808 h 3341370"/>
                <a:gd name="connsiteX7706" fmla="*/ 6177915 w 6322694"/>
                <a:gd name="connsiteY7706" fmla="*/ 3012758 h 3341370"/>
                <a:gd name="connsiteX7707" fmla="*/ 6177915 w 6322694"/>
                <a:gd name="connsiteY7707" fmla="*/ 3012758 h 3341370"/>
                <a:gd name="connsiteX7708" fmla="*/ 6158865 w 6322694"/>
                <a:gd name="connsiteY7708" fmla="*/ 2993708 h 3341370"/>
                <a:gd name="connsiteX7709" fmla="*/ 6158865 w 6322694"/>
                <a:gd name="connsiteY7709" fmla="*/ 2993708 h 3341370"/>
                <a:gd name="connsiteX7710" fmla="*/ 6139815 w 6322694"/>
                <a:gd name="connsiteY7710" fmla="*/ 3012758 h 3341370"/>
                <a:gd name="connsiteX7711" fmla="*/ 6139815 w 6322694"/>
                <a:gd name="connsiteY7711" fmla="*/ 3012758 h 3341370"/>
                <a:gd name="connsiteX7712" fmla="*/ 6158865 w 6322694"/>
                <a:gd name="connsiteY7712" fmla="*/ 3031808 h 3341370"/>
                <a:gd name="connsiteX7713" fmla="*/ 6254115 w 6322694"/>
                <a:gd name="connsiteY7713" fmla="*/ 2990850 h 3341370"/>
                <a:gd name="connsiteX7714" fmla="*/ 6254115 w 6322694"/>
                <a:gd name="connsiteY7714" fmla="*/ 2990850 h 3341370"/>
                <a:gd name="connsiteX7715" fmla="*/ 6273165 w 6322694"/>
                <a:gd name="connsiteY7715" fmla="*/ 2971800 h 3341370"/>
                <a:gd name="connsiteX7716" fmla="*/ 6273165 w 6322694"/>
                <a:gd name="connsiteY7716" fmla="*/ 2971800 h 3341370"/>
                <a:gd name="connsiteX7717" fmla="*/ 6254115 w 6322694"/>
                <a:gd name="connsiteY7717" fmla="*/ 2952750 h 3341370"/>
                <a:gd name="connsiteX7718" fmla="*/ 6254115 w 6322694"/>
                <a:gd name="connsiteY7718" fmla="*/ 2952750 h 3341370"/>
                <a:gd name="connsiteX7719" fmla="*/ 6235065 w 6322694"/>
                <a:gd name="connsiteY7719" fmla="*/ 2971800 h 3341370"/>
                <a:gd name="connsiteX7720" fmla="*/ 6235065 w 6322694"/>
                <a:gd name="connsiteY7720" fmla="*/ 2971800 h 3341370"/>
                <a:gd name="connsiteX7721" fmla="*/ 6254115 w 6322694"/>
                <a:gd name="connsiteY7721" fmla="*/ 2990850 h 3341370"/>
                <a:gd name="connsiteX7722" fmla="*/ 6254115 w 6322694"/>
                <a:gd name="connsiteY7722" fmla="*/ 2942273 h 3341370"/>
                <a:gd name="connsiteX7723" fmla="*/ 6254115 w 6322694"/>
                <a:gd name="connsiteY7723" fmla="*/ 2942273 h 3341370"/>
                <a:gd name="connsiteX7724" fmla="*/ 6273165 w 6322694"/>
                <a:gd name="connsiteY7724" fmla="*/ 2923223 h 3341370"/>
                <a:gd name="connsiteX7725" fmla="*/ 6273165 w 6322694"/>
                <a:gd name="connsiteY7725" fmla="*/ 2923223 h 3341370"/>
                <a:gd name="connsiteX7726" fmla="*/ 6254115 w 6322694"/>
                <a:gd name="connsiteY7726" fmla="*/ 2904173 h 3341370"/>
                <a:gd name="connsiteX7727" fmla="*/ 6254115 w 6322694"/>
                <a:gd name="connsiteY7727" fmla="*/ 2904173 h 3341370"/>
                <a:gd name="connsiteX7728" fmla="*/ 6235065 w 6322694"/>
                <a:gd name="connsiteY7728" fmla="*/ 2923223 h 3341370"/>
                <a:gd name="connsiteX7729" fmla="*/ 6235065 w 6322694"/>
                <a:gd name="connsiteY7729" fmla="*/ 2923223 h 3341370"/>
                <a:gd name="connsiteX7730" fmla="*/ 6254115 w 6322694"/>
                <a:gd name="connsiteY7730" fmla="*/ 2942273 h 3341370"/>
                <a:gd name="connsiteX7731" fmla="*/ 6303645 w 6322694"/>
                <a:gd name="connsiteY7731" fmla="*/ 2989898 h 3341370"/>
                <a:gd name="connsiteX7732" fmla="*/ 6303645 w 6322694"/>
                <a:gd name="connsiteY7732" fmla="*/ 2989898 h 3341370"/>
                <a:gd name="connsiteX7733" fmla="*/ 6322695 w 6322694"/>
                <a:gd name="connsiteY7733" fmla="*/ 2970848 h 3341370"/>
                <a:gd name="connsiteX7734" fmla="*/ 6322695 w 6322694"/>
                <a:gd name="connsiteY7734" fmla="*/ 2970848 h 3341370"/>
                <a:gd name="connsiteX7735" fmla="*/ 6303645 w 6322694"/>
                <a:gd name="connsiteY7735" fmla="*/ 2951798 h 3341370"/>
                <a:gd name="connsiteX7736" fmla="*/ 6303645 w 6322694"/>
                <a:gd name="connsiteY7736" fmla="*/ 2951798 h 3341370"/>
                <a:gd name="connsiteX7737" fmla="*/ 6284595 w 6322694"/>
                <a:gd name="connsiteY7737" fmla="*/ 2970848 h 3341370"/>
                <a:gd name="connsiteX7738" fmla="*/ 6284595 w 6322694"/>
                <a:gd name="connsiteY7738" fmla="*/ 2970848 h 3341370"/>
                <a:gd name="connsiteX7739" fmla="*/ 6303645 w 6322694"/>
                <a:gd name="connsiteY7739" fmla="*/ 2989898 h 3341370"/>
                <a:gd name="connsiteX7740" fmla="*/ 6303645 w 6322694"/>
                <a:gd name="connsiteY7740" fmla="*/ 2941320 h 3341370"/>
                <a:gd name="connsiteX7741" fmla="*/ 6303645 w 6322694"/>
                <a:gd name="connsiteY7741" fmla="*/ 2941320 h 3341370"/>
                <a:gd name="connsiteX7742" fmla="*/ 6322695 w 6322694"/>
                <a:gd name="connsiteY7742" fmla="*/ 2922270 h 3341370"/>
                <a:gd name="connsiteX7743" fmla="*/ 6322695 w 6322694"/>
                <a:gd name="connsiteY7743" fmla="*/ 2922270 h 3341370"/>
                <a:gd name="connsiteX7744" fmla="*/ 6303645 w 6322694"/>
                <a:gd name="connsiteY7744" fmla="*/ 2903220 h 3341370"/>
                <a:gd name="connsiteX7745" fmla="*/ 6303645 w 6322694"/>
                <a:gd name="connsiteY7745" fmla="*/ 2903220 h 3341370"/>
                <a:gd name="connsiteX7746" fmla="*/ 6284595 w 6322694"/>
                <a:gd name="connsiteY7746" fmla="*/ 2922270 h 3341370"/>
                <a:gd name="connsiteX7747" fmla="*/ 6284595 w 6322694"/>
                <a:gd name="connsiteY7747" fmla="*/ 2922270 h 3341370"/>
                <a:gd name="connsiteX7748" fmla="*/ 6303645 w 6322694"/>
                <a:gd name="connsiteY7748" fmla="*/ 2941320 h 3341370"/>
                <a:gd name="connsiteX7749" fmla="*/ 6303645 w 6322694"/>
                <a:gd name="connsiteY7749" fmla="*/ 2891790 h 3341370"/>
                <a:gd name="connsiteX7750" fmla="*/ 6303645 w 6322694"/>
                <a:gd name="connsiteY7750" fmla="*/ 2891790 h 3341370"/>
                <a:gd name="connsiteX7751" fmla="*/ 6322695 w 6322694"/>
                <a:gd name="connsiteY7751" fmla="*/ 2872740 h 3341370"/>
                <a:gd name="connsiteX7752" fmla="*/ 6322695 w 6322694"/>
                <a:gd name="connsiteY7752" fmla="*/ 2872740 h 3341370"/>
                <a:gd name="connsiteX7753" fmla="*/ 6303645 w 6322694"/>
                <a:gd name="connsiteY7753" fmla="*/ 2853690 h 3341370"/>
                <a:gd name="connsiteX7754" fmla="*/ 6303645 w 6322694"/>
                <a:gd name="connsiteY7754" fmla="*/ 2853690 h 3341370"/>
                <a:gd name="connsiteX7755" fmla="*/ 6284595 w 6322694"/>
                <a:gd name="connsiteY7755" fmla="*/ 2872740 h 3341370"/>
                <a:gd name="connsiteX7756" fmla="*/ 6284595 w 6322694"/>
                <a:gd name="connsiteY7756" fmla="*/ 2872740 h 3341370"/>
                <a:gd name="connsiteX7757" fmla="*/ 6303645 w 6322694"/>
                <a:gd name="connsiteY7757" fmla="*/ 2891790 h 3341370"/>
                <a:gd name="connsiteX7758" fmla="*/ 5649278 w 6322694"/>
                <a:gd name="connsiteY7758" fmla="*/ 3022283 h 3341370"/>
                <a:gd name="connsiteX7759" fmla="*/ 5649278 w 6322694"/>
                <a:gd name="connsiteY7759" fmla="*/ 3022283 h 3341370"/>
                <a:gd name="connsiteX7760" fmla="*/ 5668328 w 6322694"/>
                <a:gd name="connsiteY7760" fmla="*/ 3003233 h 3341370"/>
                <a:gd name="connsiteX7761" fmla="*/ 5668328 w 6322694"/>
                <a:gd name="connsiteY7761" fmla="*/ 3003233 h 3341370"/>
                <a:gd name="connsiteX7762" fmla="*/ 5649278 w 6322694"/>
                <a:gd name="connsiteY7762" fmla="*/ 2984183 h 3341370"/>
                <a:gd name="connsiteX7763" fmla="*/ 5649278 w 6322694"/>
                <a:gd name="connsiteY7763" fmla="*/ 2984183 h 3341370"/>
                <a:gd name="connsiteX7764" fmla="*/ 5630228 w 6322694"/>
                <a:gd name="connsiteY7764" fmla="*/ 3003233 h 3341370"/>
                <a:gd name="connsiteX7765" fmla="*/ 5630228 w 6322694"/>
                <a:gd name="connsiteY7765" fmla="*/ 3003233 h 3341370"/>
                <a:gd name="connsiteX7766" fmla="*/ 5649278 w 6322694"/>
                <a:gd name="connsiteY7766" fmla="*/ 3022283 h 3341370"/>
                <a:gd name="connsiteX7767" fmla="*/ 5602605 w 6322694"/>
                <a:gd name="connsiteY7767" fmla="*/ 2825115 h 3341370"/>
                <a:gd name="connsiteX7768" fmla="*/ 5602605 w 6322694"/>
                <a:gd name="connsiteY7768" fmla="*/ 2825115 h 3341370"/>
                <a:gd name="connsiteX7769" fmla="*/ 5621655 w 6322694"/>
                <a:gd name="connsiteY7769" fmla="*/ 2806065 h 3341370"/>
                <a:gd name="connsiteX7770" fmla="*/ 5621655 w 6322694"/>
                <a:gd name="connsiteY7770" fmla="*/ 2806065 h 3341370"/>
                <a:gd name="connsiteX7771" fmla="*/ 5602605 w 6322694"/>
                <a:gd name="connsiteY7771" fmla="*/ 2787015 h 3341370"/>
                <a:gd name="connsiteX7772" fmla="*/ 5602605 w 6322694"/>
                <a:gd name="connsiteY7772" fmla="*/ 2787015 h 3341370"/>
                <a:gd name="connsiteX7773" fmla="*/ 5583555 w 6322694"/>
                <a:gd name="connsiteY7773" fmla="*/ 2806065 h 3341370"/>
                <a:gd name="connsiteX7774" fmla="*/ 5583555 w 6322694"/>
                <a:gd name="connsiteY7774" fmla="*/ 2806065 h 3341370"/>
                <a:gd name="connsiteX7775" fmla="*/ 5602605 w 6322694"/>
                <a:gd name="connsiteY7775" fmla="*/ 2825115 h 3341370"/>
                <a:gd name="connsiteX7776" fmla="*/ 5602605 w 6322694"/>
                <a:gd name="connsiteY7776" fmla="*/ 2872740 h 3341370"/>
                <a:gd name="connsiteX7777" fmla="*/ 5602605 w 6322694"/>
                <a:gd name="connsiteY7777" fmla="*/ 2872740 h 3341370"/>
                <a:gd name="connsiteX7778" fmla="*/ 5621655 w 6322694"/>
                <a:gd name="connsiteY7778" fmla="*/ 2853690 h 3341370"/>
                <a:gd name="connsiteX7779" fmla="*/ 5621655 w 6322694"/>
                <a:gd name="connsiteY7779" fmla="*/ 2853690 h 3341370"/>
                <a:gd name="connsiteX7780" fmla="*/ 5602605 w 6322694"/>
                <a:gd name="connsiteY7780" fmla="*/ 2834640 h 3341370"/>
                <a:gd name="connsiteX7781" fmla="*/ 5602605 w 6322694"/>
                <a:gd name="connsiteY7781" fmla="*/ 2834640 h 3341370"/>
                <a:gd name="connsiteX7782" fmla="*/ 5583555 w 6322694"/>
                <a:gd name="connsiteY7782" fmla="*/ 2853690 h 3341370"/>
                <a:gd name="connsiteX7783" fmla="*/ 5583555 w 6322694"/>
                <a:gd name="connsiteY7783" fmla="*/ 2853690 h 3341370"/>
                <a:gd name="connsiteX7784" fmla="*/ 5602605 w 6322694"/>
                <a:gd name="connsiteY7784" fmla="*/ 2872740 h 3341370"/>
                <a:gd name="connsiteX7785" fmla="*/ 5602605 w 6322694"/>
                <a:gd name="connsiteY7785" fmla="*/ 2918460 h 3341370"/>
                <a:gd name="connsiteX7786" fmla="*/ 5602605 w 6322694"/>
                <a:gd name="connsiteY7786" fmla="*/ 2918460 h 3341370"/>
                <a:gd name="connsiteX7787" fmla="*/ 5621655 w 6322694"/>
                <a:gd name="connsiteY7787" fmla="*/ 2899410 h 3341370"/>
                <a:gd name="connsiteX7788" fmla="*/ 5621655 w 6322694"/>
                <a:gd name="connsiteY7788" fmla="*/ 2899410 h 3341370"/>
                <a:gd name="connsiteX7789" fmla="*/ 5602605 w 6322694"/>
                <a:gd name="connsiteY7789" fmla="*/ 2880360 h 3341370"/>
                <a:gd name="connsiteX7790" fmla="*/ 5602605 w 6322694"/>
                <a:gd name="connsiteY7790" fmla="*/ 2880360 h 3341370"/>
                <a:gd name="connsiteX7791" fmla="*/ 5583555 w 6322694"/>
                <a:gd name="connsiteY7791" fmla="*/ 2899410 h 3341370"/>
                <a:gd name="connsiteX7792" fmla="*/ 5583555 w 6322694"/>
                <a:gd name="connsiteY7792" fmla="*/ 2899410 h 3341370"/>
                <a:gd name="connsiteX7793" fmla="*/ 5602605 w 6322694"/>
                <a:gd name="connsiteY7793" fmla="*/ 2918460 h 3341370"/>
                <a:gd name="connsiteX7794" fmla="*/ 5602605 w 6322694"/>
                <a:gd name="connsiteY7794" fmla="*/ 2587943 h 3341370"/>
                <a:gd name="connsiteX7795" fmla="*/ 5602605 w 6322694"/>
                <a:gd name="connsiteY7795" fmla="*/ 2587943 h 3341370"/>
                <a:gd name="connsiteX7796" fmla="*/ 5621655 w 6322694"/>
                <a:gd name="connsiteY7796" fmla="*/ 2568893 h 3341370"/>
                <a:gd name="connsiteX7797" fmla="*/ 5621655 w 6322694"/>
                <a:gd name="connsiteY7797" fmla="*/ 2568893 h 3341370"/>
                <a:gd name="connsiteX7798" fmla="*/ 5602605 w 6322694"/>
                <a:gd name="connsiteY7798" fmla="*/ 2549843 h 3341370"/>
                <a:gd name="connsiteX7799" fmla="*/ 5602605 w 6322694"/>
                <a:gd name="connsiteY7799" fmla="*/ 2549843 h 3341370"/>
                <a:gd name="connsiteX7800" fmla="*/ 5583555 w 6322694"/>
                <a:gd name="connsiteY7800" fmla="*/ 2568893 h 3341370"/>
                <a:gd name="connsiteX7801" fmla="*/ 5583555 w 6322694"/>
                <a:gd name="connsiteY7801" fmla="*/ 2568893 h 3341370"/>
                <a:gd name="connsiteX7802" fmla="*/ 5602605 w 6322694"/>
                <a:gd name="connsiteY7802" fmla="*/ 2587943 h 3341370"/>
                <a:gd name="connsiteX7803" fmla="*/ 5649278 w 6322694"/>
                <a:gd name="connsiteY7803" fmla="*/ 2540318 h 3341370"/>
                <a:gd name="connsiteX7804" fmla="*/ 5649278 w 6322694"/>
                <a:gd name="connsiteY7804" fmla="*/ 2540318 h 3341370"/>
                <a:gd name="connsiteX7805" fmla="*/ 5668328 w 6322694"/>
                <a:gd name="connsiteY7805" fmla="*/ 2521268 h 3341370"/>
                <a:gd name="connsiteX7806" fmla="*/ 5668328 w 6322694"/>
                <a:gd name="connsiteY7806" fmla="*/ 2521268 h 3341370"/>
                <a:gd name="connsiteX7807" fmla="*/ 5649278 w 6322694"/>
                <a:gd name="connsiteY7807" fmla="*/ 2502218 h 3341370"/>
                <a:gd name="connsiteX7808" fmla="*/ 5649278 w 6322694"/>
                <a:gd name="connsiteY7808" fmla="*/ 2502218 h 3341370"/>
                <a:gd name="connsiteX7809" fmla="*/ 5630228 w 6322694"/>
                <a:gd name="connsiteY7809" fmla="*/ 2521268 h 3341370"/>
                <a:gd name="connsiteX7810" fmla="*/ 5630228 w 6322694"/>
                <a:gd name="connsiteY7810" fmla="*/ 2521268 h 3341370"/>
                <a:gd name="connsiteX7811" fmla="*/ 5649278 w 6322694"/>
                <a:gd name="connsiteY7811" fmla="*/ 2540318 h 3341370"/>
                <a:gd name="connsiteX7812" fmla="*/ 5649278 w 6322694"/>
                <a:gd name="connsiteY7812" fmla="*/ 2587943 h 3341370"/>
                <a:gd name="connsiteX7813" fmla="*/ 5649278 w 6322694"/>
                <a:gd name="connsiteY7813" fmla="*/ 2587943 h 3341370"/>
                <a:gd name="connsiteX7814" fmla="*/ 5668328 w 6322694"/>
                <a:gd name="connsiteY7814" fmla="*/ 2568893 h 3341370"/>
                <a:gd name="connsiteX7815" fmla="*/ 5668328 w 6322694"/>
                <a:gd name="connsiteY7815" fmla="*/ 2568893 h 3341370"/>
                <a:gd name="connsiteX7816" fmla="*/ 5649278 w 6322694"/>
                <a:gd name="connsiteY7816" fmla="*/ 2549843 h 3341370"/>
                <a:gd name="connsiteX7817" fmla="*/ 5649278 w 6322694"/>
                <a:gd name="connsiteY7817" fmla="*/ 2549843 h 3341370"/>
                <a:gd name="connsiteX7818" fmla="*/ 5630228 w 6322694"/>
                <a:gd name="connsiteY7818" fmla="*/ 2568893 h 3341370"/>
                <a:gd name="connsiteX7819" fmla="*/ 5630228 w 6322694"/>
                <a:gd name="connsiteY7819" fmla="*/ 2568893 h 3341370"/>
                <a:gd name="connsiteX7820" fmla="*/ 5649278 w 6322694"/>
                <a:gd name="connsiteY7820" fmla="*/ 2587943 h 3341370"/>
                <a:gd name="connsiteX7821" fmla="*/ 5649278 w 6322694"/>
                <a:gd name="connsiteY7821" fmla="*/ 2634615 h 3341370"/>
                <a:gd name="connsiteX7822" fmla="*/ 5649278 w 6322694"/>
                <a:gd name="connsiteY7822" fmla="*/ 2634615 h 3341370"/>
                <a:gd name="connsiteX7823" fmla="*/ 5668328 w 6322694"/>
                <a:gd name="connsiteY7823" fmla="*/ 2615565 h 3341370"/>
                <a:gd name="connsiteX7824" fmla="*/ 5668328 w 6322694"/>
                <a:gd name="connsiteY7824" fmla="*/ 2615565 h 3341370"/>
                <a:gd name="connsiteX7825" fmla="*/ 5649278 w 6322694"/>
                <a:gd name="connsiteY7825" fmla="*/ 2596515 h 3341370"/>
                <a:gd name="connsiteX7826" fmla="*/ 5649278 w 6322694"/>
                <a:gd name="connsiteY7826" fmla="*/ 2596515 h 3341370"/>
                <a:gd name="connsiteX7827" fmla="*/ 5630228 w 6322694"/>
                <a:gd name="connsiteY7827" fmla="*/ 2615565 h 3341370"/>
                <a:gd name="connsiteX7828" fmla="*/ 5630228 w 6322694"/>
                <a:gd name="connsiteY7828" fmla="*/ 2615565 h 3341370"/>
                <a:gd name="connsiteX7829" fmla="*/ 5649278 w 6322694"/>
                <a:gd name="connsiteY7829" fmla="*/ 2634615 h 3341370"/>
                <a:gd name="connsiteX7830" fmla="*/ 5649278 w 6322694"/>
                <a:gd name="connsiteY7830" fmla="*/ 2681288 h 3341370"/>
                <a:gd name="connsiteX7831" fmla="*/ 5649278 w 6322694"/>
                <a:gd name="connsiteY7831" fmla="*/ 2681288 h 3341370"/>
                <a:gd name="connsiteX7832" fmla="*/ 5668328 w 6322694"/>
                <a:gd name="connsiteY7832" fmla="*/ 2662238 h 3341370"/>
                <a:gd name="connsiteX7833" fmla="*/ 5668328 w 6322694"/>
                <a:gd name="connsiteY7833" fmla="*/ 2662238 h 3341370"/>
                <a:gd name="connsiteX7834" fmla="*/ 5649278 w 6322694"/>
                <a:gd name="connsiteY7834" fmla="*/ 2643188 h 3341370"/>
                <a:gd name="connsiteX7835" fmla="*/ 5649278 w 6322694"/>
                <a:gd name="connsiteY7835" fmla="*/ 2643188 h 3341370"/>
                <a:gd name="connsiteX7836" fmla="*/ 5630228 w 6322694"/>
                <a:gd name="connsiteY7836" fmla="*/ 2662238 h 3341370"/>
                <a:gd name="connsiteX7837" fmla="*/ 5630228 w 6322694"/>
                <a:gd name="connsiteY7837" fmla="*/ 2662238 h 3341370"/>
                <a:gd name="connsiteX7838" fmla="*/ 5649278 w 6322694"/>
                <a:gd name="connsiteY7838" fmla="*/ 2681288 h 3341370"/>
                <a:gd name="connsiteX7839" fmla="*/ 5649278 w 6322694"/>
                <a:gd name="connsiteY7839" fmla="*/ 2728913 h 3341370"/>
                <a:gd name="connsiteX7840" fmla="*/ 5649278 w 6322694"/>
                <a:gd name="connsiteY7840" fmla="*/ 2728913 h 3341370"/>
                <a:gd name="connsiteX7841" fmla="*/ 5668328 w 6322694"/>
                <a:gd name="connsiteY7841" fmla="*/ 2709863 h 3341370"/>
                <a:gd name="connsiteX7842" fmla="*/ 5668328 w 6322694"/>
                <a:gd name="connsiteY7842" fmla="*/ 2709863 h 3341370"/>
                <a:gd name="connsiteX7843" fmla="*/ 5649278 w 6322694"/>
                <a:gd name="connsiteY7843" fmla="*/ 2690813 h 3341370"/>
                <a:gd name="connsiteX7844" fmla="*/ 5649278 w 6322694"/>
                <a:gd name="connsiteY7844" fmla="*/ 2690813 h 3341370"/>
                <a:gd name="connsiteX7845" fmla="*/ 5630228 w 6322694"/>
                <a:gd name="connsiteY7845" fmla="*/ 2709863 h 3341370"/>
                <a:gd name="connsiteX7846" fmla="*/ 5630228 w 6322694"/>
                <a:gd name="connsiteY7846" fmla="*/ 2709863 h 3341370"/>
                <a:gd name="connsiteX7847" fmla="*/ 5649278 w 6322694"/>
                <a:gd name="connsiteY7847" fmla="*/ 2728913 h 3341370"/>
                <a:gd name="connsiteX7848" fmla="*/ 5602605 w 6322694"/>
                <a:gd name="connsiteY7848" fmla="*/ 2493645 h 3341370"/>
                <a:gd name="connsiteX7849" fmla="*/ 5602605 w 6322694"/>
                <a:gd name="connsiteY7849" fmla="*/ 2493645 h 3341370"/>
                <a:gd name="connsiteX7850" fmla="*/ 5621655 w 6322694"/>
                <a:gd name="connsiteY7850" fmla="*/ 2474595 h 3341370"/>
                <a:gd name="connsiteX7851" fmla="*/ 5621655 w 6322694"/>
                <a:gd name="connsiteY7851" fmla="*/ 2474595 h 3341370"/>
                <a:gd name="connsiteX7852" fmla="*/ 5602605 w 6322694"/>
                <a:gd name="connsiteY7852" fmla="*/ 2455545 h 3341370"/>
                <a:gd name="connsiteX7853" fmla="*/ 5602605 w 6322694"/>
                <a:gd name="connsiteY7853" fmla="*/ 2455545 h 3341370"/>
                <a:gd name="connsiteX7854" fmla="*/ 5583555 w 6322694"/>
                <a:gd name="connsiteY7854" fmla="*/ 2474595 h 3341370"/>
                <a:gd name="connsiteX7855" fmla="*/ 5583555 w 6322694"/>
                <a:gd name="connsiteY7855" fmla="*/ 2474595 h 3341370"/>
                <a:gd name="connsiteX7856" fmla="*/ 5602605 w 6322694"/>
                <a:gd name="connsiteY7856" fmla="*/ 2493645 h 3341370"/>
                <a:gd name="connsiteX7857" fmla="*/ 5365433 w 6322694"/>
                <a:gd name="connsiteY7857" fmla="*/ 2493645 h 3341370"/>
                <a:gd name="connsiteX7858" fmla="*/ 5367338 w 6322694"/>
                <a:gd name="connsiteY7858" fmla="*/ 2493645 h 3341370"/>
                <a:gd name="connsiteX7859" fmla="*/ 5386388 w 6322694"/>
                <a:gd name="connsiteY7859" fmla="*/ 2474595 h 3341370"/>
                <a:gd name="connsiteX7860" fmla="*/ 5386388 w 6322694"/>
                <a:gd name="connsiteY7860" fmla="*/ 2474595 h 3341370"/>
                <a:gd name="connsiteX7861" fmla="*/ 5367338 w 6322694"/>
                <a:gd name="connsiteY7861" fmla="*/ 2455545 h 3341370"/>
                <a:gd name="connsiteX7862" fmla="*/ 5365433 w 6322694"/>
                <a:gd name="connsiteY7862" fmla="*/ 2455545 h 3341370"/>
                <a:gd name="connsiteX7863" fmla="*/ 5346383 w 6322694"/>
                <a:gd name="connsiteY7863" fmla="*/ 2474595 h 3341370"/>
                <a:gd name="connsiteX7864" fmla="*/ 5346383 w 6322694"/>
                <a:gd name="connsiteY7864" fmla="*/ 2474595 h 3341370"/>
                <a:gd name="connsiteX7865" fmla="*/ 5365433 w 6322694"/>
                <a:gd name="connsiteY7865" fmla="*/ 2493645 h 3341370"/>
                <a:gd name="connsiteX7866" fmla="*/ 5365433 w 6322694"/>
                <a:gd name="connsiteY7866" fmla="*/ 2446020 h 3341370"/>
                <a:gd name="connsiteX7867" fmla="*/ 5367338 w 6322694"/>
                <a:gd name="connsiteY7867" fmla="*/ 2446020 h 3341370"/>
                <a:gd name="connsiteX7868" fmla="*/ 5386388 w 6322694"/>
                <a:gd name="connsiteY7868" fmla="*/ 2426970 h 3341370"/>
                <a:gd name="connsiteX7869" fmla="*/ 5386388 w 6322694"/>
                <a:gd name="connsiteY7869" fmla="*/ 2426970 h 3341370"/>
                <a:gd name="connsiteX7870" fmla="*/ 5367338 w 6322694"/>
                <a:gd name="connsiteY7870" fmla="*/ 2407920 h 3341370"/>
                <a:gd name="connsiteX7871" fmla="*/ 5365433 w 6322694"/>
                <a:gd name="connsiteY7871" fmla="*/ 2407920 h 3341370"/>
                <a:gd name="connsiteX7872" fmla="*/ 5346383 w 6322694"/>
                <a:gd name="connsiteY7872" fmla="*/ 2426970 h 3341370"/>
                <a:gd name="connsiteX7873" fmla="*/ 5346383 w 6322694"/>
                <a:gd name="connsiteY7873" fmla="*/ 2426970 h 3341370"/>
                <a:gd name="connsiteX7874" fmla="*/ 5365433 w 6322694"/>
                <a:gd name="connsiteY7874" fmla="*/ 2446020 h 3341370"/>
                <a:gd name="connsiteX7875" fmla="*/ 5365433 w 6322694"/>
                <a:gd name="connsiteY7875" fmla="*/ 2540318 h 3341370"/>
                <a:gd name="connsiteX7876" fmla="*/ 5367338 w 6322694"/>
                <a:gd name="connsiteY7876" fmla="*/ 2540318 h 3341370"/>
                <a:gd name="connsiteX7877" fmla="*/ 5386388 w 6322694"/>
                <a:gd name="connsiteY7877" fmla="*/ 2521268 h 3341370"/>
                <a:gd name="connsiteX7878" fmla="*/ 5386388 w 6322694"/>
                <a:gd name="connsiteY7878" fmla="*/ 2521268 h 3341370"/>
                <a:gd name="connsiteX7879" fmla="*/ 5367338 w 6322694"/>
                <a:gd name="connsiteY7879" fmla="*/ 2502218 h 3341370"/>
                <a:gd name="connsiteX7880" fmla="*/ 5365433 w 6322694"/>
                <a:gd name="connsiteY7880" fmla="*/ 2502218 h 3341370"/>
                <a:gd name="connsiteX7881" fmla="*/ 5346383 w 6322694"/>
                <a:gd name="connsiteY7881" fmla="*/ 2521268 h 3341370"/>
                <a:gd name="connsiteX7882" fmla="*/ 5346383 w 6322694"/>
                <a:gd name="connsiteY7882" fmla="*/ 2521268 h 3341370"/>
                <a:gd name="connsiteX7883" fmla="*/ 5365433 w 6322694"/>
                <a:gd name="connsiteY7883" fmla="*/ 2540318 h 3341370"/>
                <a:gd name="connsiteX7884" fmla="*/ 5365433 w 6322694"/>
                <a:gd name="connsiteY7884" fmla="*/ 2681288 h 3341370"/>
                <a:gd name="connsiteX7885" fmla="*/ 5367338 w 6322694"/>
                <a:gd name="connsiteY7885" fmla="*/ 2681288 h 3341370"/>
                <a:gd name="connsiteX7886" fmla="*/ 5386388 w 6322694"/>
                <a:gd name="connsiteY7886" fmla="*/ 2662238 h 3341370"/>
                <a:gd name="connsiteX7887" fmla="*/ 5386388 w 6322694"/>
                <a:gd name="connsiteY7887" fmla="*/ 2662238 h 3341370"/>
                <a:gd name="connsiteX7888" fmla="*/ 5367338 w 6322694"/>
                <a:gd name="connsiteY7888" fmla="*/ 2643188 h 3341370"/>
                <a:gd name="connsiteX7889" fmla="*/ 5365433 w 6322694"/>
                <a:gd name="connsiteY7889" fmla="*/ 2643188 h 3341370"/>
                <a:gd name="connsiteX7890" fmla="*/ 5346383 w 6322694"/>
                <a:gd name="connsiteY7890" fmla="*/ 2662238 h 3341370"/>
                <a:gd name="connsiteX7891" fmla="*/ 5346383 w 6322694"/>
                <a:gd name="connsiteY7891" fmla="*/ 2662238 h 3341370"/>
                <a:gd name="connsiteX7892" fmla="*/ 5365433 w 6322694"/>
                <a:gd name="connsiteY7892" fmla="*/ 2681288 h 3341370"/>
                <a:gd name="connsiteX7893" fmla="*/ 5365433 w 6322694"/>
                <a:gd name="connsiteY7893" fmla="*/ 2728913 h 3341370"/>
                <a:gd name="connsiteX7894" fmla="*/ 5367338 w 6322694"/>
                <a:gd name="connsiteY7894" fmla="*/ 2728913 h 3341370"/>
                <a:gd name="connsiteX7895" fmla="*/ 5386388 w 6322694"/>
                <a:gd name="connsiteY7895" fmla="*/ 2709863 h 3341370"/>
                <a:gd name="connsiteX7896" fmla="*/ 5386388 w 6322694"/>
                <a:gd name="connsiteY7896" fmla="*/ 2709863 h 3341370"/>
                <a:gd name="connsiteX7897" fmla="*/ 5367338 w 6322694"/>
                <a:gd name="connsiteY7897" fmla="*/ 2690813 h 3341370"/>
                <a:gd name="connsiteX7898" fmla="*/ 5365433 w 6322694"/>
                <a:gd name="connsiteY7898" fmla="*/ 2690813 h 3341370"/>
                <a:gd name="connsiteX7899" fmla="*/ 5346383 w 6322694"/>
                <a:gd name="connsiteY7899" fmla="*/ 2709863 h 3341370"/>
                <a:gd name="connsiteX7900" fmla="*/ 5346383 w 6322694"/>
                <a:gd name="connsiteY7900" fmla="*/ 2709863 h 3341370"/>
                <a:gd name="connsiteX7901" fmla="*/ 5365433 w 6322694"/>
                <a:gd name="connsiteY7901" fmla="*/ 2728913 h 3341370"/>
                <a:gd name="connsiteX7902" fmla="*/ 5365433 w 6322694"/>
                <a:gd name="connsiteY7902" fmla="*/ 2634615 h 3341370"/>
                <a:gd name="connsiteX7903" fmla="*/ 5367338 w 6322694"/>
                <a:gd name="connsiteY7903" fmla="*/ 2634615 h 3341370"/>
                <a:gd name="connsiteX7904" fmla="*/ 5386388 w 6322694"/>
                <a:gd name="connsiteY7904" fmla="*/ 2615565 h 3341370"/>
                <a:gd name="connsiteX7905" fmla="*/ 5386388 w 6322694"/>
                <a:gd name="connsiteY7905" fmla="*/ 2615565 h 3341370"/>
                <a:gd name="connsiteX7906" fmla="*/ 5367338 w 6322694"/>
                <a:gd name="connsiteY7906" fmla="*/ 2596515 h 3341370"/>
                <a:gd name="connsiteX7907" fmla="*/ 5365433 w 6322694"/>
                <a:gd name="connsiteY7907" fmla="*/ 2596515 h 3341370"/>
                <a:gd name="connsiteX7908" fmla="*/ 5346383 w 6322694"/>
                <a:gd name="connsiteY7908" fmla="*/ 2615565 h 3341370"/>
                <a:gd name="connsiteX7909" fmla="*/ 5346383 w 6322694"/>
                <a:gd name="connsiteY7909" fmla="*/ 2615565 h 3341370"/>
                <a:gd name="connsiteX7910" fmla="*/ 5365433 w 6322694"/>
                <a:gd name="connsiteY7910" fmla="*/ 2634615 h 3341370"/>
                <a:gd name="connsiteX7911" fmla="*/ 5365433 w 6322694"/>
                <a:gd name="connsiteY7911" fmla="*/ 2587943 h 3341370"/>
                <a:gd name="connsiteX7912" fmla="*/ 5367338 w 6322694"/>
                <a:gd name="connsiteY7912" fmla="*/ 2587943 h 3341370"/>
                <a:gd name="connsiteX7913" fmla="*/ 5386388 w 6322694"/>
                <a:gd name="connsiteY7913" fmla="*/ 2568893 h 3341370"/>
                <a:gd name="connsiteX7914" fmla="*/ 5386388 w 6322694"/>
                <a:gd name="connsiteY7914" fmla="*/ 2568893 h 3341370"/>
                <a:gd name="connsiteX7915" fmla="*/ 5367338 w 6322694"/>
                <a:gd name="connsiteY7915" fmla="*/ 2549843 h 3341370"/>
                <a:gd name="connsiteX7916" fmla="*/ 5365433 w 6322694"/>
                <a:gd name="connsiteY7916" fmla="*/ 2549843 h 3341370"/>
                <a:gd name="connsiteX7917" fmla="*/ 5346383 w 6322694"/>
                <a:gd name="connsiteY7917" fmla="*/ 2568893 h 3341370"/>
                <a:gd name="connsiteX7918" fmla="*/ 5346383 w 6322694"/>
                <a:gd name="connsiteY7918" fmla="*/ 2568893 h 3341370"/>
                <a:gd name="connsiteX7919" fmla="*/ 5365433 w 6322694"/>
                <a:gd name="connsiteY7919" fmla="*/ 2587943 h 3341370"/>
                <a:gd name="connsiteX7920" fmla="*/ 5414010 w 6322694"/>
                <a:gd name="connsiteY7920" fmla="*/ 2587943 h 3341370"/>
                <a:gd name="connsiteX7921" fmla="*/ 5414010 w 6322694"/>
                <a:gd name="connsiteY7921" fmla="*/ 2587943 h 3341370"/>
                <a:gd name="connsiteX7922" fmla="*/ 5433060 w 6322694"/>
                <a:gd name="connsiteY7922" fmla="*/ 2568893 h 3341370"/>
                <a:gd name="connsiteX7923" fmla="*/ 5433060 w 6322694"/>
                <a:gd name="connsiteY7923" fmla="*/ 2568893 h 3341370"/>
                <a:gd name="connsiteX7924" fmla="*/ 5414010 w 6322694"/>
                <a:gd name="connsiteY7924" fmla="*/ 2549843 h 3341370"/>
                <a:gd name="connsiteX7925" fmla="*/ 5414010 w 6322694"/>
                <a:gd name="connsiteY7925" fmla="*/ 2549843 h 3341370"/>
                <a:gd name="connsiteX7926" fmla="*/ 5394960 w 6322694"/>
                <a:gd name="connsiteY7926" fmla="*/ 2568893 h 3341370"/>
                <a:gd name="connsiteX7927" fmla="*/ 5394960 w 6322694"/>
                <a:gd name="connsiteY7927" fmla="*/ 2568893 h 3341370"/>
                <a:gd name="connsiteX7928" fmla="*/ 5414010 w 6322694"/>
                <a:gd name="connsiteY7928" fmla="*/ 2587943 h 3341370"/>
                <a:gd name="connsiteX7929" fmla="*/ 5404485 w 6322694"/>
                <a:gd name="connsiteY7929" fmla="*/ 2446020 h 3341370"/>
                <a:gd name="connsiteX7930" fmla="*/ 5422583 w 6322694"/>
                <a:gd name="connsiteY7930" fmla="*/ 2446020 h 3341370"/>
                <a:gd name="connsiteX7931" fmla="*/ 5432108 w 6322694"/>
                <a:gd name="connsiteY7931" fmla="*/ 2436495 h 3341370"/>
                <a:gd name="connsiteX7932" fmla="*/ 5432108 w 6322694"/>
                <a:gd name="connsiteY7932" fmla="*/ 2418398 h 3341370"/>
                <a:gd name="connsiteX7933" fmla="*/ 5422583 w 6322694"/>
                <a:gd name="connsiteY7933" fmla="*/ 2408873 h 3341370"/>
                <a:gd name="connsiteX7934" fmla="*/ 5409248 w 6322694"/>
                <a:gd name="connsiteY7934" fmla="*/ 2408873 h 3341370"/>
                <a:gd name="connsiteX7935" fmla="*/ 5399723 w 6322694"/>
                <a:gd name="connsiteY7935" fmla="*/ 2408873 h 3341370"/>
                <a:gd name="connsiteX7936" fmla="*/ 5399723 w 6322694"/>
                <a:gd name="connsiteY7936" fmla="*/ 2408873 h 3341370"/>
                <a:gd name="connsiteX7937" fmla="*/ 5398770 w 6322694"/>
                <a:gd name="connsiteY7937" fmla="*/ 2411730 h 3341370"/>
                <a:gd name="connsiteX7938" fmla="*/ 5396865 w 6322694"/>
                <a:gd name="connsiteY7938" fmla="*/ 2415540 h 3341370"/>
                <a:gd name="connsiteX7939" fmla="*/ 5394960 w 6322694"/>
                <a:gd name="connsiteY7939" fmla="*/ 2428875 h 3341370"/>
                <a:gd name="connsiteX7940" fmla="*/ 5394960 w 6322694"/>
                <a:gd name="connsiteY7940" fmla="*/ 2437448 h 3341370"/>
                <a:gd name="connsiteX7941" fmla="*/ 5404485 w 6322694"/>
                <a:gd name="connsiteY7941" fmla="*/ 2446020 h 3341370"/>
                <a:gd name="connsiteX7942" fmla="*/ 5602605 w 6322694"/>
                <a:gd name="connsiteY7942" fmla="*/ 2777490 h 3341370"/>
                <a:gd name="connsiteX7943" fmla="*/ 5602605 w 6322694"/>
                <a:gd name="connsiteY7943" fmla="*/ 2777490 h 3341370"/>
                <a:gd name="connsiteX7944" fmla="*/ 5621655 w 6322694"/>
                <a:gd name="connsiteY7944" fmla="*/ 2758440 h 3341370"/>
                <a:gd name="connsiteX7945" fmla="*/ 5621655 w 6322694"/>
                <a:gd name="connsiteY7945" fmla="*/ 2756535 h 3341370"/>
                <a:gd name="connsiteX7946" fmla="*/ 5602605 w 6322694"/>
                <a:gd name="connsiteY7946" fmla="*/ 2737485 h 3341370"/>
                <a:gd name="connsiteX7947" fmla="*/ 5602605 w 6322694"/>
                <a:gd name="connsiteY7947" fmla="*/ 2737485 h 3341370"/>
                <a:gd name="connsiteX7948" fmla="*/ 5583555 w 6322694"/>
                <a:gd name="connsiteY7948" fmla="*/ 2756535 h 3341370"/>
                <a:gd name="connsiteX7949" fmla="*/ 5583555 w 6322694"/>
                <a:gd name="connsiteY7949" fmla="*/ 2758440 h 3341370"/>
                <a:gd name="connsiteX7950" fmla="*/ 5602605 w 6322694"/>
                <a:gd name="connsiteY7950" fmla="*/ 2777490 h 3341370"/>
                <a:gd name="connsiteX7951" fmla="*/ 5554980 w 6322694"/>
                <a:gd name="connsiteY7951" fmla="*/ 2681288 h 3341370"/>
                <a:gd name="connsiteX7952" fmla="*/ 5554980 w 6322694"/>
                <a:gd name="connsiteY7952" fmla="*/ 2681288 h 3341370"/>
                <a:gd name="connsiteX7953" fmla="*/ 5574030 w 6322694"/>
                <a:gd name="connsiteY7953" fmla="*/ 2662238 h 3341370"/>
                <a:gd name="connsiteX7954" fmla="*/ 5574030 w 6322694"/>
                <a:gd name="connsiteY7954" fmla="*/ 2662238 h 3341370"/>
                <a:gd name="connsiteX7955" fmla="*/ 5554980 w 6322694"/>
                <a:gd name="connsiteY7955" fmla="*/ 2643188 h 3341370"/>
                <a:gd name="connsiteX7956" fmla="*/ 5554980 w 6322694"/>
                <a:gd name="connsiteY7956" fmla="*/ 2643188 h 3341370"/>
                <a:gd name="connsiteX7957" fmla="*/ 5535930 w 6322694"/>
                <a:gd name="connsiteY7957" fmla="*/ 2662238 h 3341370"/>
                <a:gd name="connsiteX7958" fmla="*/ 5535930 w 6322694"/>
                <a:gd name="connsiteY7958" fmla="*/ 2662238 h 3341370"/>
                <a:gd name="connsiteX7959" fmla="*/ 5554980 w 6322694"/>
                <a:gd name="connsiteY7959" fmla="*/ 2681288 h 3341370"/>
                <a:gd name="connsiteX7960" fmla="*/ 5414010 w 6322694"/>
                <a:gd name="connsiteY7960" fmla="*/ 2540318 h 3341370"/>
                <a:gd name="connsiteX7961" fmla="*/ 5414010 w 6322694"/>
                <a:gd name="connsiteY7961" fmla="*/ 2540318 h 3341370"/>
                <a:gd name="connsiteX7962" fmla="*/ 5433060 w 6322694"/>
                <a:gd name="connsiteY7962" fmla="*/ 2521268 h 3341370"/>
                <a:gd name="connsiteX7963" fmla="*/ 5433060 w 6322694"/>
                <a:gd name="connsiteY7963" fmla="*/ 2521268 h 3341370"/>
                <a:gd name="connsiteX7964" fmla="*/ 5414010 w 6322694"/>
                <a:gd name="connsiteY7964" fmla="*/ 2502218 h 3341370"/>
                <a:gd name="connsiteX7965" fmla="*/ 5414010 w 6322694"/>
                <a:gd name="connsiteY7965" fmla="*/ 2502218 h 3341370"/>
                <a:gd name="connsiteX7966" fmla="*/ 5394960 w 6322694"/>
                <a:gd name="connsiteY7966" fmla="*/ 2521268 h 3341370"/>
                <a:gd name="connsiteX7967" fmla="*/ 5394960 w 6322694"/>
                <a:gd name="connsiteY7967" fmla="*/ 2521268 h 3341370"/>
                <a:gd name="connsiteX7968" fmla="*/ 5414010 w 6322694"/>
                <a:gd name="connsiteY7968" fmla="*/ 2540318 h 3341370"/>
                <a:gd name="connsiteX7969" fmla="*/ 5414010 w 6322694"/>
                <a:gd name="connsiteY7969" fmla="*/ 2493645 h 3341370"/>
                <a:gd name="connsiteX7970" fmla="*/ 5414010 w 6322694"/>
                <a:gd name="connsiteY7970" fmla="*/ 2493645 h 3341370"/>
                <a:gd name="connsiteX7971" fmla="*/ 5433060 w 6322694"/>
                <a:gd name="connsiteY7971" fmla="*/ 2474595 h 3341370"/>
                <a:gd name="connsiteX7972" fmla="*/ 5433060 w 6322694"/>
                <a:gd name="connsiteY7972" fmla="*/ 2474595 h 3341370"/>
                <a:gd name="connsiteX7973" fmla="*/ 5414010 w 6322694"/>
                <a:gd name="connsiteY7973" fmla="*/ 2455545 h 3341370"/>
                <a:gd name="connsiteX7974" fmla="*/ 5414010 w 6322694"/>
                <a:gd name="connsiteY7974" fmla="*/ 2455545 h 3341370"/>
                <a:gd name="connsiteX7975" fmla="*/ 5394960 w 6322694"/>
                <a:gd name="connsiteY7975" fmla="*/ 2474595 h 3341370"/>
                <a:gd name="connsiteX7976" fmla="*/ 5394960 w 6322694"/>
                <a:gd name="connsiteY7976" fmla="*/ 2474595 h 3341370"/>
                <a:gd name="connsiteX7977" fmla="*/ 5414010 w 6322694"/>
                <a:gd name="connsiteY7977" fmla="*/ 2493645 h 3341370"/>
                <a:gd name="connsiteX7978" fmla="*/ 5602605 w 6322694"/>
                <a:gd name="connsiteY7978" fmla="*/ 2350770 h 3341370"/>
                <a:gd name="connsiteX7979" fmla="*/ 5602605 w 6322694"/>
                <a:gd name="connsiteY7979" fmla="*/ 2350770 h 3341370"/>
                <a:gd name="connsiteX7980" fmla="*/ 5621655 w 6322694"/>
                <a:gd name="connsiteY7980" fmla="*/ 2331720 h 3341370"/>
                <a:gd name="connsiteX7981" fmla="*/ 5621655 w 6322694"/>
                <a:gd name="connsiteY7981" fmla="*/ 2331720 h 3341370"/>
                <a:gd name="connsiteX7982" fmla="*/ 5602605 w 6322694"/>
                <a:gd name="connsiteY7982" fmla="*/ 2312670 h 3341370"/>
                <a:gd name="connsiteX7983" fmla="*/ 5602605 w 6322694"/>
                <a:gd name="connsiteY7983" fmla="*/ 2312670 h 3341370"/>
                <a:gd name="connsiteX7984" fmla="*/ 5583555 w 6322694"/>
                <a:gd name="connsiteY7984" fmla="*/ 2331720 h 3341370"/>
                <a:gd name="connsiteX7985" fmla="*/ 5583555 w 6322694"/>
                <a:gd name="connsiteY7985" fmla="*/ 2331720 h 3341370"/>
                <a:gd name="connsiteX7986" fmla="*/ 5602605 w 6322694"/>
                <a:gd name="connsiteY7986" fmla="*/ 2350770 h 3341370"/>
                <a:gd name="connsiteX7987" fmla="*/ 5602605 w 6322694"/>
                <a:gd name="connsiteY7987" fmla="*/ 2306003 h 3341370"/>
                <a:gd name="connsiteX7988" fmla="*/ 5602605 w 6322694"/>
                <a:gd name="connsiteY7988" fmla="*/ 2306003 h 3341370"/>
                <a:gd name="connsiteX7989" fmla="*/ 5621655 w 6322694"/>
                <a:gd name="connsiteY7989" fmla="*/ 2286953 h 3341370"/>
                <a:gd name="connsiteX7990" fmla="*/ 5621655 w 6322694"/>
                <a:gd name="connsiteY7990" fmla="*/ 2286953 h 3341370"/>
                <a:gd name="connsiteX7991" fmla="*/ 5602605 w 6322694"/>
                <a:gd name="connsiteY7991" fmla="*/ 2267903 h 3341370"/>
                <a:gd name="connsiteX7992" fmla="*/ 5602605 w 6322694"/>
                <a:gd name="connsiteY7992" fmla="*/ 2267903 h 3341370"/>
                <a:gd name="connsiteX7993" fmla="*/ 5583555 w 6322694"/>
                <a:gd name="connsiteY7993" fmla="*/ 2286953 h 3341370"/>
                <a:gd name="connsiteX7994" fmla="*/ 5583555 w 6322694"/>
                <a:gd name="connsiteY7994" fmla="*/ 2286953 h 3341370"/>
                <a:gd name="connsiteX7995" fmla="*/ 5602605 w 6322694"/>
                <a:gd name="connsiteY7995" fmla="*/ 2306003 h 3341370"/>
                <a:gd name="connsiteX7996" fmla="*/ 5461635 w 6322694"/>
                <a:gd name="connsiteY7996" fmla="*/ 2399348 h 3341370"/>
                <a:gd name="connsiteX7997" fmla="*/ 5461635 w 6322694"/>
                <a:gd name="connsiteY7997" fmla="*/ 2399348 h 3341370"/>
                <a:gd name="connsiteX7998" fmla="*/ 5480685 w 6322694"/>
                <a:gd name="connsiteY7998" fmla="*/ 2380298 h 3341370"/>
                <a:gd name="connsiteX7999" fmla="*/ 5480685 w 6322694"/>
                <a:gd name="connsiteY7999" fmla="*/ 2378393 h 3341370"/>
                <a:gd name="connsiteX8000" fmla="*/ 5461635 w 6322694"/>
                <a:gd name="connsiteY8000" fmla="*/ 2359343 h 3341370"/>
                <a:gd name="connsiteX8001" fmla="*/ 5461635 w 6322694"/>
                <a:gd name="connsiteY8001" fmla="*/ 2359343 h 3341370"/>
                <a:gd name="connsiteX8002" fmla="*/ 5442585 w 6322694"/>
                <a:gd name="connsiteY8002" fmla="*/ 2378393 h 3341370"/>
                <a:gd name="connsiteX8003" fmla="*/ 5442585 w 6322694"/>
                <a:gd name="connsiteY8003" fmla="*/ 2380298 h 3341370"/>
                <a:gd name="connsiteX8004" fmla="*/ 5461635 w 6322694"/>
                <a:gd name="connsiteY8004" fmla="*/ 2399348 h 3341370"/>
                <a:gd name="connsiteX8005" fmla="*/ 5461635 w 6322694"/>
                <a:gd name="connsiteY8005" fmla="*/ 2350770 h 3341370"/>
                <a:gd name="connsiteX8006" fmla="*/ 5461635 w 6322694"/>
                <a:gd name="connsiteY8006" fmla="*/ 2350770 h 3341370"/>
                <a:gd name="connsiteX8007" fmla="*/ 5480685 w 6322694"/>
                <a:gd name="connsiteY8007" fmla="*/ 2331720 h 3341370"/>
                <a:gd name="connsiteX8008" fmla="*/ 5480685 w 6322694"/>
                <a:gd name="connsiteY8008" fmla="*/ 2329815 h 3341370"/>
                <a:gd name="connsiteX8009" fmla="*/ 5461635 w 6322694"/>
                <a:gd name="connsiteY8009" fmla="*/ 2310765 h 3341370"/>
                <a:gd name="connsiteX8010" fmla="*/ 5461635 w 6322694"/>
                <a:gd name="connsiteY8010" fmla="*/ 2310765 h 3341370"/>
                <a:gd name="connsiteX8011" fmla="*/ 5442585 w 6322694"/>
                <a:gd name="connsiteY8011" fmla="*/ 2329815 h 3341370"/>
                <a:gd name="connsiteX8012" fmla="*/ 5442585 w 6322694"/>
                <a:gd name="connsiteY8012" fmla="*/ 2331720 h 3341370"/>
                <a:gd name="connsiteX8013" fmla="*/ 5461635 w 6322694"/>
                <a:gd name="connsiteY8013" fmla="*/ 2350770 h 3341370"/>
                <a:gd name="connsiteX8014" fmla="*/ 5414010 w 6322694"/>
                <a:gd name="connsiteY8014" fmla="*/ 2400300 h 3341370"/>
                <a:gd name="connsiteX8015" fmla="*/ 5414010 w 6322694"/>
                <a:gd name="connsiteY8015" fmla="*/ 2400300 h 3341370"/>
                <a:gd name="connsiteX8016" fmla="*/ 5433060 w 6322694"/>
                <a:gd name="connsiteY8016" fmla="*/ 2381250 h 3341370"/>
                <a:gd name="connsiteX8017" fmla="*/ 5433060 w 6322694"/>
                <a:gd name="connsiteY8017" fmla="*/ 2379345 h 3341370"/>
                <a:gd name="connsiteX8018" fmla="*/ 5414010 w 6322694"/>
                <a:gd name="connsiteY8018" fmla="*/ 2360295 h 3341370"/>
                <a:gd name="connsiteX8019" fmla="*/ 5414010 w 6322694"/>
                <a:gd name="connsiteY8019" fmla="*/ 2360295 h 3341370"/>
                <a:gd name="connsiteX8020" fmla="*/ 5394960 w 6322694"/>
                <a:gd name="connsiteY8020" fmla="*/ 2379345 h 3341370"/>
                <a:gd name="connsiteX8021" fmla="*/ 5394960 w 6322694"/>
                <a:gd name="connsiteY8021" fmla="*/ 2381250 h 3341370"/>
                <a:gd name="connsiteX8022" fmla="*/ 5414010 w 6322694"/>
                <a:gd name="connsiteY8022" fmla="*/ 2400300 h 3341370"/>
                <a:gd name="connsiteX8023" fmla="*/ 5461635 w 6322694"/>
                <a:gd name="connsiteY8023" fmla="*/ 2446020 h 3341370"/>
                <a:gd name="connsiteX8024" fmla="*/ 5461635 w 6322694"/>
                <a:gd name="connsiteY8024" fmla="*/ 2446020 h 3341370"/>
                <a:gd name="connsiteX8025" fmla="*/ 5480685 w 6322694"/>
                <a:gd name="connsiteY8025" fmla="*/ 2426970 h 3341370"/>
                <a:gd name="connsiteX8026" fmla="*/ 5480685 w 6322694"/>
                <a:gd name="connsiteY8026" fmla="*/ 2426970 h 3341370"/>
                <a:gd name="connsiteX8027" fmla="*/ 5461635 w 6322694"/>
                <a:gd name="connsiteY8027" fmla="*/ 2407920 h 3341370"/>
                <a:gd name="connsiteX8028" fmla="*/ 5461635 w 6322694"/>
                <a:gd name="connsiteY8028" fmla="*/ 2407920 h 3341370"/>
                <a:gd name="connsiteX8029" fmla="*/ 5442585 w 6322694"/>
                <a:gd name="connsiteY8029" fmla="*/ 2426970 h 3341370"/>
                <a:gd name="connsiteX8030" fmla="*/ 5442585 w 6322694"/>
                <a:gd name="connsiteY8030" fmla="*/ 2426970 h 3341370"/>
                <a:gd name="connsiteX8031" fmla="*/ 5461635 w 6322694"/>
                <a:gd name="connsiteY8031" fmla="*/ 2446020 h 3341370"/>
                <a:gd name="connsiteX8032" fmla="*/ 5461635 w 6322694"/>
                <a:gd name="connsiteY8032" fmla="*/ 2540318 h 3341370"/>
                <a:gd name="connsiteX8033" fmla="*/ 5461635 w 6322694"/>
                <a:gd name="connsiteY8033" fmla="*/ 2540318 h 3341370"/>
                <a:gd name="connsiteX8034" fmla="*/ 5480685 w 6322694"/>
                <a:gd name="connsiteY8034" fmla="*/ 2521268 h 3341370"/>
                <a:gd name="connsiteX8035" fmla="*/ 5480685 w 6322694"/>
                <a:gd name="connsiteY8035" fmla="*/ 2521268 h 3341370"/>
                <a:gd name="connsiteX8036" fmla="*/ 5461635 w 6322694"/>
                <a:gd name="connsiteY8036" fmla="*/ 2502218 h 3341370"/>
                <a:gd name="connsiteX8037" fmla="*/ 5461635 w 6322694"/>
                <a:gd name="connsiteY8037" fmla="*/ 2502218 h 3341370"/>
                <a:gd name="connsiteX8038" fmla="*/ 5442585 w 6322694"/>
                <a:gd name="connsiteY8038" fmla="*/ 2521268 h 3341370"/>
                <a:gd name="connsiteX8039" fmla="*/ 5442585 w 6322694"/>
                <a:gd name="connsiteY8039" fmla="*/ 2521268 h 3341370"/>
                <a:gd name="connsiteX8040" fmla="*/ 5461635 w 6322694"/>
                <a:gd name="connsiteY8040" fmla="*/ 2540318 h 3341370"/>
                <a:gd name="connsiteX8041" fmla="*/ 5461635 w 6322694"/>
                <a:gd name="connsiteY8041" fmla="*/ 2493645 h 3341370"/>
                <a:gd name="connsiteX8042" fmla="*/ 5461635 w 6322694"/>
                <a:gd name="connsiteY8042" fmla="*/ 2493645 h 3341370"/>
                <a:gd name="connsiteX8043" fmla="*/ 5480685 w 6322694"/>
                <a:gd name="connsiteY8043" fmla="*/ 2474595 h 3341370"/>
                <a:gd name="connsiteX8044" fmla="*/ 5480685 w 6322694"/>
                <a:gd name="connsiteY8044" fmla="*/ 2474595 h 3341370"/>
                <a:gd name="connsiteX8045" fmla="*/ 5461635 w 6322694"/>
                <a:gd name="connsiteY8045" fmla="*/ 2455545 h 3341370"/>
                <a:gd name="connsiteX8046" fmla="*/ 5461635 w 6322694"/>
                <a:gd name="connsiteY8046" fmla="*/ 2455545 h 3341370"/>
                <a:gd name="connsiteX8047" fmla="*/ 5442585 w 6322694"/>
                <a:gd name="connsiteY8047" fmla="*/ 2474595 h 3341370"/>
                <a:gd name="connsiteX8048" fmla="*/ 5442585 w 6322694"/>
                <a:gd name="connsiteY8048" fmla="*/ 2474595 h 3341370"/>
                <a:gd name="connsiteX8049" fmla="*/ 5461635 w 6322694"/>
                <a:gd name="connsiteY8049" fmla="*/ 2493645 h 3341370"/>
                <a:gd name="connsiteX8050" fmla="*/ 5461635 w 6322694"/>
                <a:gd name="connsiteY8050" fmla="*/ 2587943 h 3341370"/>
                <a:gd name="connsiteX8051" fmla="*/ 5461635 w 6322694"/>
                <a:gd name="connsiteY8051" fmla="*/ 2587943 h 3341370"/>
                <a:gd name="connsiteX8052" fmla="*/ 5480685 w 6322694"/>
                <a:gd name="connsiteY8052" fmla="*/ 2568893 h 3341370"/>
                <a:gd name="connsiteX8053" fmla="*/ 5480685 w 6322694"/>
                <a:gd name="connsiteY8053" fmla="*/ 2568893 h 3341370"/>
                <a:gd name="connsiteX8054" fmla="*/ 5461635 w 6322694"/>
                <a:gd name="connsiteY8054" fmla="*/ 2549843 h 3341370"/>
                <a:gd name="connsiteX8055" fmla="*/ 5461635 w 6322694"/>
                <a:gd name="connsiteY8055" fmla="*/ 2549843 h 3341370"/>
                <a:gd name="connsiteX8056" fmla="*/ 5442585 w 6322694"/>
                <a:gd name="connsiteY8056" fmla="*/ 2568893 h 3341370"/>
                <a:gd name="connsiteX8057" fmla="*/ 5442585 w 6322694"/>
                <a:gd name="connsiteY8057" fmla="*/ 2568893 h 3341370"/>
                <a:gd name="connsiteX8058" fmla="*/ 5461635 w 6322694"/>
                <a:gd name="connsiteY8058" fmla="*/ 2587943 h 3341370"/>
                <a:gd name="connsiteX8059" fmla="*/ 5271135 w 6322694"/>
                <a:gd name="connsiteY8059" fmla="*/ 2777490 h 3341370"/>
                <a:gd name="connsiteX8060" fmla="*/ 5271135 w 6322694"/>
                <a:gd name="connsiteY8060" fmla="*/ 2777490 h 3341370"/>
                <a:gd name="connsiteX8061" fmla="*/ 5290185 w 6322694"/>
                <a:gd name="connsiteY8061" fmla="*/ 2758440 h 3341370"/>
                <a:gd name="connsiteX8062" fmla="*/ 5290185 w 6322694"/>
                <a:gd name="connsiteY8062" fmla="*/ 2756535 h 3341370"/>
                <a:gd name="connsiteX8063" fmla="*/ 5271135 w 6322694"/>
                <a:gd name="connsiteY8063" fmla="*/ 2737485 h 3341370"/>
                <a:gd name="connsiteX8064" fmla="*/ 5271135 w 6322694"/>
                <a:gd name="connsiteY8064" fmla="*/ 2737485 h 3341370"/>
                <a:gd name="connsiteX8065" fmla="*/ 5252085 w 6322694"/>
                <a:gd name="connsiteY8065" fmla="*/ 2756535 h 3341370"/>
                <a:gd name="connsiteX8066" fmla="*/ 5252085 w 6322694"/>
                <a:gd name="connsiteY8066" fmla="*/ 2758440 h 3341370"/>
                <a:gd name="connsiteX8067" fmla="*/ 5271135 w 6322694"/>
                <a:gd name="connsiteY8067" fmla="*/ 2777490 h 3341370"/>
                <a:gd name="connsiteX8068" fmla="*/ 5271135 w 6322694"/>
                <a:gd name="connsiteY8068" fmla="*/ 2681288 h 3341370"/>
                <a:gd name="connsiteX8069" fmla="*/ 5271135 w 6322694"/>
                <a:gd name="connsiteY8069" fmla="*/ 2681288 h 3341370"/>
                <a:gd name="connsiteX8070" fmla="*/ 5290185 w 6322694"/>
                <a:gd name="connsiteY8070" fmla="*/ 2662238 h 3341370"/>
                <a:gd name="connsiteX8071" fmla="*/ 5290185 w 6322694"/>
                <a:gd name="connsiteY8071" fmla="*/ 2662238 h 3341370"/>
                <a:gd name="connsiteX8072" fmla="*/ 5271135 w 6322694"/>
                <a:gd name="connsiteY8072" fmla="*/ 2643188 h 3341370"/>
                <a:gd name="connsiteX8073" fmla="*/ 5271135 w 6322694"/>
                <a:gd name="connsiteY8073" fmla="*/ 2643188 h 3341370"/>
                <a:gd name="connsiteX8074" fmla="*/ 5252085 w 6322694"/>
                <a:gd name="connsiteY8074" fmla="*/ 2662238 h 3341370"/>
                <a:gd name="connsiteX8075" fmla="*/ 5252085 w 6322694"/>
                <a:gd name="connsiteY8075" fmla="*/ 2662238 h 3341370"/>
                <a:gd name="connsiteX8076" fmla="*/ 5271135 w 6322694"/>
                <a:gd name="connsiteY8076" fmla="*/ 2681288 h 3341370"/>
                <a:gd name="connsiteX8077" fmla="*/ 5271135 w 6322694"/>
                <a:gd name="connsiteY8077" fmla="*/ 2728913 h 3341370"/>
                <a:gd name="connsiteX8078" fmla="*/ 5271135 w 6322694"/>
                <a:gd name="connsiteY8078" fmla="*/ 2728913 h 3341370"/>
                <a:gd name="connsiteX8079" fmla="*/ 5290185 w 6322694"/>
                <a:gd name="connsiteY8079" fmla="*/ 2709863 h 3341370"/>
                <a:gd name="connsiteX8080" fmla="*/ 5290185 w 6322694"/>
                <a:gd name="connsiteY8080" fmla="*/ 2709863 h 3341370"/>
                <a:gd name="connsiteX8081" fmla="*/ 5271135 w 6322694"/>
                <a:gd name="connsiteY8081" fmla="*/ 2690813 h 3341370"/>
                <a:gd name="connsiteX8082" fmla="*/ 5271135 w 6322694"/>
                <a:gd name="connsiteY8082" fmla="*/ 2690813 h 3341370"/>
                <a:gd name="connsiteX8083" fmla="*/ 5252085 w 6322694"/>
                <a:gd name="connsiteY8083" fmla="*/ 2709863 h 3341370"/>
                <a:gd name="connsiteX8084" fmla="*/ 5252085 w 6322694"/>
                <a:gd name="connsiteY8084" fmla="*/ 2709863 h 3341370"/>
                <a:gd name="connsiteX8085" fmla="*/ 5271135 w 6322694"/>
                <a:gd name="connsiteY8085" fmla="*/ 2728913 h 3341370"/>
                <a:gd name="connsiteX8086" fmla="*/ 5271135 w 6322694"/>
                <a:gd name="connsiteY8086" fmla="*/ 2634615 h 3341370"/>
                <a:gd name="connsiteX8087" fmla="*/ 5271135 w 6322694"/>
                <a:gd name="connsiteY8087" fmla="*/ 2634615 h 3341370"/>
                <a:gd name="connsiteX8088" fmla="*/ 5290185 w 6322694"/>
                <a:gd name="connsiteY8088" fmla="*/ 2615565 h 3341370"/>
                <a:gd name="connsiteX8089" fmla="*/ 5290185 w 6322694"/>
                <a:gd name="connsiteY8089" fmla="*/ 2615565 h 3341370"/>
                <a:gd name="connsiteX8090" fmla="*/ 5271135 w 6322694"/>
                <a:gd name="connsiteY8090" fmla="*/ 2596515 h 3341370"/>
                <a:gd name="connsiteX8091" fmla="*/ 5271135 w 6322694"/>
                <a:gd name="connsiteY8091" fmla="*/ 2596515 h 3341370"/>
                <a:gd name="connsiteX8092" fmla="*/ 5252085 w 6322694"/>
                <a:gd name="connsiteY8092" fmla="*/ 2615565 h 3341370"/>
                <a:gd name="connsiteX8093" fmla="*/ 5252085 w 6322694"/>
                <a:gd name="connsiteY8093" fmla="*/ 2615565 h 3341370"/>
                <a:gd name="connsiteX8094" fmla="*/ 5271135 w 6322694"/>
                <a:gd name="connsiteY8094" fmla="*/ 2634615 h 3341370"/>
                <a:gd name="connsiteX8095" fmla="*/ 5461635 w 6322694"/>
                <a:gd name="connsiteY8095" fmla="*/ 2634615 h 3341370"/>
                <a:gd name="connsiteX8096" fmla="*/ 5461635 w 6322694"/>
                <a:gd name="connsiteY8096" fmla="*/ 2634615 h 3341370"/>
                <a:gd name="connsiteX8097" fmla="*/ 5480685 w 6322694"/>
                <a:gd name="connsiteY8097" fmla="*/ 2615565 h 3341370"/>
                <a:gd name="connsiteX8098" fmla="*/ 5480685 w 6322694"/>
                <a:gd name="connsiteY8098" fmla="*/ 2615565 h 3341370"/>
                <a:gd name="connsiteX8099" fmla="*/ 5461635 w 6322694"/>
                <a:gd name="connsiteY8099" fmla="*/ 2596515 h 3341370"/>
                <a:gd name="connsiteX8100" fmla="*/ 5461635 w 6322694"/>
                <a:gd name="connsiteY8100" fmla="*/ 2596515 h 3341370"/>
                <a:gd name="connsiteX8101" fmla="*/ 5442585 w 6322694"/>
                <a:gd name="connsiteY8101" fmla="*/ 2615565 h 3341370"/>
                <a:gd name="connsiteX8102" fmla="*/ 5442585 w 6322694"/>
                <a:gd name="connsiteY8102" fmla="*/ 2615565 h 3341370"/>
                <a:gd name="connsiteX8103" fmla="*/ 5461635 w 6322694"/>
                <a:gd name="connsiteY8103" fmla="*/ 2634615 h 3341370"/>
                <a:gd name="connsiteX8104" fmla="*/ 5271135 w 6322694"/>
                <a:gd name="connsiteY8104" fmla="*/ 2540318 h 3341370"/>
                <a:gd name="connsiteX8105" fmla="*/ 5271135 w 6322694"/>
                <a:gd name="connsiteY8105" fmla="*/ 2540318 h 3341370"/>
                <a:gd name="connsiteX8106" fmla="*/ 5290185 w 6322694"/>
                <a:gd name="connsiteY8106" fmla="*/ 2521268 h 3341370"/>
                <a:gd name="connsiteX8107" fmla="*/ 5290185 w 6322694"/>
                <a:gd name="connsiteY8107" fmla="*/ 2521268 h 3341370"/>
                <a:gd name="connsiteX8108" fmla="*/ 5271135 w 6322694"/>
                <a:gd name="connsiteY8108" fmla="*/ 2502218 h 3341370"/>
                <a:gd name="connsiteX8109" fmla="*/ 5271135 w 6322694"/>
                <a:gd name="connsiteY8109" fmla="*/ 2502218 h 3341370"/>
                <a:gd name="connsiteX8110" fmla="*/ 5252085 w 6322694"/>
                <a:gd name="connsiteY8110" fmla="*/ 2521268 h 3341370"/>
                <a:gd name="connsiteX8111" fmla="*/ 5252085 w 6322694"/>
                <a:gd name="connsiteY8111" fmla="*/ 2521268 h 3341370"/>
                <a:gd name="connsiteX8112" fmla="*/ 5271135 w 6322694"/>
                <a:gd name="connsiteY8112" fmla="*/ 2540318 h 3341370"/>
                <a:gd name="connsiteX8113" fmla="*/ 5554980 w 6322694"/>
                <a:gd name="connsiteY8113" fmla="*/ 2728913 h 3341370"/>
                <a:gd name="connsiteX8114" fmla="*/ 5554980 w 6322694"/>
                <a:gd name="connsiteY8114" fmla="*/ 2728913 h 3341370"/>
                <a:gd name="connsiteX8115" fmla="*/ 5574030 w 6322694"/>
                <a:gd name="connsiteY8115" fmla="*/ 2709863 h 3341370"/>
                <a:gd name="connsiteX8116" fmla="*/ 5574030 w 6322694"/>
                <a:gd name="connsiteY8116" fmla="*/ 2709863 h 3341370"/>
                <a:gd name="connsiteX8117" fmla="*/ 5554980 w 6322694"/>
                <a:gd name="connsiteY8117" fmla="*/ 2690813 h 3341370"/>
                <a:gd name="connsiteX8118" fmla="*/ 5554980 w 6322694"/>
                <a:gd name="connsiteY8118" fmla="*/ 2690813 h 3341370"/>
                <a:gd name="connsiteX8119" fmla="*/ 5535930 w 6322694"/>
                <a:gd name="connsiteY8119" fmla="*/ 2709863 h 3341370"/>
                <a:gd name="connsiteX8120" fmla="*/ 5535930 w 6322694"/>
                <a:gd name="connsiteY8120" fmla="*/ 2709863 h 3341370"/>
                <a:gd name="connsiteX8121" fmla="*/ 5554980 w 6322694"/>
                <a:gd name="connsiteY8121" fmla="*/ 2728913 h 3341370"/>
                <a:gd name="connsiteX8122" fmla="*/ 5461635 w 6322694"/>
                <a:gd name="connsiteY8122" fmla="*/ 2681288 h 3341370"/>
                <a:gd name="connsiteX8123" fmla="*/ 5461635 w 6322694"/>
                <a:gd name="connsiteY8123" fmla="*/ 2681288 h 3341370"/>
                <a:gd name="connsiteX8124" fmla="*/ 5480685 w 6322694"/>
                <a:gd name="connsiteY8124" fmla="*/ 2662238 h 3341370"/>
                <a:gd name="connsiteX8125" fmla="*/ 5480685 w 6322694"/>
                <a:gd name="connsiteY8125" fmla="*/ 2662238 h 3341370"/>
                <a:gd name="connsiteX8126" fmla="*/ 5461635 w 6322694"/>
                <a:gd name="connsiteY8126" fmla="*/ 2643188 h 3341370"/>
                <a:gd name="connsiteX8127" fmla="*/ 5461635 w 6322694"/>
                <a:gd name="connsiteY8127" fmla="*/ 2643188 h 3341370"/>
                <a:gd name="connsiteX8128" fmla="*/ 5442585 w 6322694"/>
                <a:gd name="connsiteY8128" fmla="*/ 2662238 h 3341370"/>
                <a:gd name="connsiteX8129" fmla="*/ 5442585 w 6322694"/>
                <a:gd name="connsiteY8129" fmla="*/ 2662238 h 3341370"/>
                <a:gd name="connsiteX8130" fmla="*/ 5461635 w 6322694"/>
                <a:gd name="connsiteY8130" fmla="*/ 2681288 h 3341370"/>
                <a:gd name="connsiteX8131" fmla="*/ 5461635 w 6322694"/>
                <a:gd name="connsiteY8131" fmla="*/ 2728913 h 3341370"/>
                <a:gd name="connsiteX8132" fmla="*/ 5461635 w 6322694"/>
                <a:gd name="connsiteY8132" fmla="*/ 2728913 h 3341370"/>
                <a:gd name="connsiteX8133" fmla="*/ 5480685 w 6322694"/>
                <a:gd name="connsiteY8133" fmla="*/ 2709863 h 3341370"/>
                <a:gd name="connsiteX8134" fmla="*/ 5480685 w 6322694"/>
                <a:gd name="connsiteY8134" fmla="*/ 2709863 h 3341370"/>
                <a:gd name="connsiteX8135" fmla="*/ 5461635 w 6322694"/>
                <a:gd name="connsiteY8135" fmla="*/ 2690813 h 3341370"/>
                <a:gd name="connsiteX8136" fmla="*/ 5461635 w 6322694"/>
                <a:gd name="connsiteY8136" fmla="*/ 2690813 h 3341370"/>
                <a:gd name="connsiteX8137" fmla="*/ 5442585 w 6322694"/>
                <a:gd name="connsiteY8137" fmla="*/ 2709863 h 3341370"/>
                <a:gd name="connsiteX8138" fmla="*/ 5442585 w 6322694"/>
                <a:gd name="connsiteY8138" fmla="*/ 2709863 h 3341370"/>
                <a:gd name="connsiteX8139" fmla="*/ 5461635 w 6322694"/>
                <a:gd name="connsiteY8139" fmla="*/ 2728913 h 3341370"/>
                <a:gd name="connsiteX8140" fmla="*/ 5508308 w 6322694"/>
                <a:gd name="connsiteY8140" fmla="*/ 2587943 h 3341370"/>
                <a:gd name="connsiteX8141" fmla="*/ 5508308 w 6322694"/>
                <a:gd name="connsiteY8141" fmla="*/ 2587943 h 3341370"/>
                <a:gd name="connsiteX8142" fmla="*/ 5527358 w 6322694"/>
                <a:gd name="connsiteY8142" fmla="*/ 2568893 h 3341370"/>
                <a:gd name="connsiteX8143" fmla="*/ 5527358 w 6322694"/>
                <a:gd name="connsiteY8143" fmla="*/ 2568893 h 3341370"/>
                <a:gd name="connsiteX8144" fmla="*/ 5508308 w 6322694"/>
                <a:gd name="connsiteY8144" fmla="*/ 2549843 h 3341370"/>
                <a:gd name="connsiteX8145" fmla="*/ 5508308 w 6322694"/>
                <a:gd name="connsiteY8145" fmla="*/ 2549843 h 3341370"/>
                <a:gd name="connsiteX8146" fmla="*/ 5489258 w 6322694"/>
                <a:gd name="connsiteY8146" fmla="*/ 2568893 h 3341370"/>
                <a:gd name="connsiteX8147" fmla="*/ 5489258 w 6322694"/>
                <a:gd name="connsiteY8147" fmla="*/ 2568893 h 3341370"/>
                <a:gd name="connsiteX8148" fmla="*/ 5508308 w 6322694"/>
                <a:gd name="connsiteY8148" fmla="*/ 2587943 h 3341370"/>
                <a:gd name="connsiteX8149" fmla="*/ 5508308 w 6322694"/>
                <a:gd name="connsiteY8149" fmla="*/ 2446020 h 3341370"/>
                <a:gd name="connsiteX8150" fmla="*/ 5508308 w 6322694"/>
                <a:gd name="connsiteY8150" fmla="*/ 2446020 h 3341370"/>
                <a:gd name="connsiteX8151" fmla="*/ 5527358 w 6322694"/>
                <a:gd name="connsiteY8151" fmla="*/ 2426970 h 3341370"/>
                <a:gd name="connsiteX8152" fmla="*/ 5527358 w 6322694"/>
                <a:gd name="connsiteY8152" fmla="*/ 2426970 h 3341370"/>
                <a:gd name="connsiteX8153" fmla="*/ 5508308 w 6322694"/>
                <a:gd name="connsiteY8153" fmla="*/ 2407920 h 3341370"/>
                <a:gd name="connsiteX8154" fmla="*/ 5508308 w 6322694"/>
                <a:gd name="connsiteY8154" fmla="*/ 2407920 h 3341370"/>
                <a:gd name="connsiteX8155" fmla="*/ 5489258 w 6322694"/>
                <a:gd name="connsiteY8155" fmla="*/ 2426970 h 3341370"/>
                <a:gd name="connsiteX8156" fmla="*/ 5489258 w 6322694"/>
                <a:gd name="connsiteY8156" fmla="*/ 2426970 h 3341370"/>
                <a:gd name="connsiteX8157" fmla="*/ 5508308 w 6322694"/>
                <a:gd name="connsiteY8157" fmla="*/ 2446020 h 3341370"/>
                <a:gd name="connsiteX8158" fmla="*/ 5508308 w 6322694"/>
                <a:gd name="connsiteY8158" fmla="*/ 2399348 h 3341370"/>
                <a:gd name="connsiteX8159" fmla="*/ 5508308 w 6322694"/>
                <a:gd name="connsiteY8159" fmla="*/ 2399348 h 3341370"/>
                <a:gd name="connsiteX8160" fmla="*/ 5527358 w 6322694"/>
                <a:gd name="connsiteY8160" fmla="*/ 2380298 h 3341370"/>
                <a:gd name="connsiteX8161" fmla="*/ 5527358 w 6322694"/>
                <a:gd name="connsiteY8161" fmla="*/ 2378393 h 3341370"/>
                <a:gd name="connsiteX8162" fmla="*/ 5508308 w 6322694"/>
                <a:gd name="connsiteY8162" fmla="*/ 2359343 h 3341370"/>
                <a:gd name="connsiteX8163" fmla="*/ 5508308 w 6322694"/>
                <a:gd name="connsiteY8163" fmla="*/ 2359343 h 3341370"/>
                <a:gd name="connsiteX8164" fmla="*/ 5489258 w 6322694"/>
                <a:gd name="connsiteY8164" fmla="*/ 2378393 h 3341370"/>
                <a:gd name="connsiteX8165" fmla="*/ 5489258 w 6322694"/>
                <a:gd name="connsiteY8165" fmla="*/ 2380298 h 3341370"/>
                <a:gd name="connsiteX8166" fmla="*/ 5508308 w 6322694"/>
                <a:gd name="connsiteY8166" fmla="*/ 2399348 h 3341370"/>
                <a:gd name="connsiteX8167" fmla="*/ 5508308 w 6322694"/>
                <a:gd name="connsiteY8167" fmla="*/ 2493645 h 3341370"/>
                <a:gd name="connsiteX8168" fmla="*/ 5508308 w 6322694"/>
                <a:gd name="connsiteY8168" fmla="*/ 2493645 h 3341370"/>
                <a:gd name="connsiteX8169" fmla="*/ 5527358 w 6322694"/>
                <a:gd name="connsiteY8169" fmla="*/ 2474595 h 3341370"/>
                <a:gd name="connsiteX8170" fmla="*/ 5527358 w 6322694"/>
                <a:gd name="connsiteY8170" fmla="*/ 2474595 h 3341370"/>
                <a:gd name="connsiteX8171" fmla="*/ 5508308 w 6322694"/>
                <a:gd name="connsiteY8171" fmla="*/ 2455545 h 3341370"/>
                <a:gd name="connsiteX8172" fmla="*/ 5508308 w 6322694"/>
                <a:gd name="connsiteY8172" fmla="*/ 2455545 h 3341370"/>
                <a:gd name="connsiteX8173" fmla="*/ 5489258 w 6322694"/>
                <a:gd name="connsiteY8173" fmla="*/ 2474595 h 3341370"/>
                <a:gd name="connsiteX8174" fmla="*/ 5489258 w 6322694"/>
                <a:gd name="connsiteY8174" fmla="*/ 2474595 h 3341370"/>
                <a:gd name="connsiteX8175" fmla="*/ 5508308 w 6322694"/>
                <a:gd name="connsiteY8175" fmla="*/ 2493645 h 3341370"/>
                <a:gd name="connsiteX8176" fmla="*/ 5839778 w 6322694"/>
                <a:gd name="connsiteY8176" fmla="*/ 2777490 h 3341370"/>
                <a:gd name="connsiteX8177" fmla="*/ 5839778 w 6322694"/>
                <a:gd name="connsiteY8177" fmla="*/ 2777490 h 3341370"/>
                <a:gd name="connsiteX8178" fmla="*/ 5858828 w 6322694"/>
                <a:gd name="connsiteY8178" fmla="*/ 2758440 h 3341370"/>
                <a:gd name="connsiteX8179" fmla="*/ 5858828 w 6322694"/>
                <a:gd name="connsiteY8179" fmla="*/ 2756535 h 3341370"/>
                <a:gd name="connsiteX8180" fmla="*/ 5839778 w 6322694"/>
                <a:gd name="connsiteY8180" fmla="*/ 2737485 h 3341370"/>
                <a:gd name="connsiteX8181" fmla="*/ 5839778 w 6322694"/>
                <a:gd name="connsiteY8181" fmla="*/ 2737485 h 3341370"/>
                <a:gd name="connsiteX8182" fmla="*/ 5820728 w 6322694"/>
                <a:gd name="connsiteY8182" fmla="*/ 2756535 h 3341370"/>
                <a:gd name="connsiteX8183" fmla="*/ 5820728 w 6322694"/>
                <a:gd name="connsiteY8183" fmla="*/ 2758440 h 3341370"/>
                <a:gd name="connsiteX8184" fmla="*/ 5839778 w 6322694"/>
                <a:gd name="connsiteY8184" fmla="*/ 2777490 h 3341370"/>
                <a:gd name="connsiteX8185" fmla="*/ 5839778 w 6322694"/>
                <a:gd name="connsiteY8185" fmla="*/ 2826068 h 3341370"/>
                <a:gd name="connsiteX8186" fmla="*/ 5839778 w 6322694"/>
                <a:gd name="connsiteY8186" fmla="*/ 2826068 h 3341370"/>
                <a:gd name="connsiteX8187" fmla="*/ 5858828 w 6322694"/>
                <a:gd name="connsiteY8187" fmla="*/ 2807018 h 3341370"/>
                <a:gd name="connsiteX8188" fmla="*/ 5858828 w 6322694"/>
                <a:gd name="connsiteY8188" fmla="*/ 2805113 h 3341370"/>
                <a:gd name="connsiteX8189" fmla="*/ 5839778 w 6322694"/>
                <a:gd name="connsiteY8189" fmla="*/ 2786063 h 3341370"/>
                <a:gd name="connsiteX8190" fmla="*/ 5839778 w 6322694"/>
                <a:gd name="connsiteY8190" fmla="*/ 2786063 h 3341370"/>
                <a:gd name="connsiteX8191" fmla="*/ 5820728 w 6322694"/>
                <a:gd name="connsiteY8191" fmla="*/ 2805113 h 3341370"/>
                <a:gd name="connsiteX8192" fmla="*/ 5820728 w 6322694"/>
                <a:gd name="connsiteY8192" fmla="*/ 2807018 h 3341370"/>
                <a:gd name="connsiteX8193" fmla="*/ 5839778 w 6322694"/>
                <a:gd name="connsiteY8193" fmla="*/ 2826068 h 3341370"/>
                <a:gd name="connsiteX8194" fmla="*/ 5839778 w 6322694"/>
                <a:gd name="connsiteY8194" fmla="*/ 2681288 h 3341370"/>
                <a:gd name="connsiteX8195" fmla="*/ 5839778 w 6322694"/>
                <a:gd name="connsiteY8195" fmla="*/ 2681288 h 3341370"/>
                <a:gd name="connsiteX8196" fmla="*/ 5858828 w 6322694"/>
                <a:gd name="connsiteY8196" fmla="*/ 2662238 h 3341370"/>
                <a:gd name="connsiteX8197" fmla="*/ 5858828 w 6322694"/>
                <a:gd name="connsiteY8197" fmla="*/ 2662238 h 3341370"/>
                <a:gd name="connsiteX8198" fmla="*/ 5839778 w 6322694"/>
                <a:gd name="connsiteY8198" fmla="*/ 2643188 h 3341370"/>
                <a:gd name="connsiteX8199" fmla="*/ 5839778 w 6322694"/>
                <a:gd name="connsiteY8199" fmla="*/ 2643188 h 3341370"/>
                <a:gd name="connsiteX8200" fmla="*/ 5820728 w 6322694"/>
                <a:gd name="connsiteY8200" fmla="*/ 2662238 h 3341370"/>
                <a:gd name="connsiteX8201" fmla="*/ 5820728 w 6322694"/>
                <a:gd name="connsiteY8201" fmla="*/ 2662238 h 3341370"/>
                <a:gd name="connsiteX8202" fmla="*/ 5839778 w 6322694"/>
                <a:gd name="connsiteY8202" fmla="*/ 2681288 h 3341370"/>
                <a:gd name="connsiteX8203" fmla="*/ 5839778 w 6322694"/>
                <a:gd name="connsiteY8203" fmla="*/ 2728913 h 3341370"/>
                <a:gd name="connsiteX8204" fmla="*/ 5839778 w 6322694"/>
                <a:gd name="connsiteY8204" fmla="*/ 2728913 h 3341370"/>
                <a:gd name="connsiteX8205" fmla="*/ 5858828 w 6322694"/>
                <a:gd name="connsiteY8205" fmla="*/ 2709863 h 3341370"/>
                <a:gd name="connsiteX8206" fmla="*/ 5858828 w 6322694"/>
                <a:gd name="connsiteY8206" fmla="*/ 2709863 h 3341370"/>
                <a:gd name="connsiteX8207" fmla="*/ 5839778 w 6322694"/>
                <a:gd name="connsiteY8207" fmla="*/ 2690813 h 3341370"/>
                <a:gd name="connsiteX8208" fmla="*/ 5839778 w 6322694"/>
                <a:gd name="connsiteY8208" fmla="*/ 2690813 h 3341370"/>
                <a:gd name="connsiteX8209" fmla="*/ 5820728 w 6322694"/>
                <a:gd name="connsiteY8209" fmla="*/ 2709863 h 3341370"/>
                <a:gd name="connsiteX8210" fmla="*/ 5820728 w 6322694"/>
                <a:gd name="connsiteY8210" fmla="*/ 2709863 h 3341370"/>
                <a:gd name="connsiteX8211" fmla="*/ 5839778 w 6322694"/>
                <a:gd name="connsiteY8211" fmla="*/ 2728913 h 3341370"/>
                <a:gd name="connsiteX8212" fmla="*/ 5839778 w 6322694"/>
                <a:gd name="connsiteY8212" fmla="*/ 2446020 h 3341370"/>
                <a:gd name="connsiteX8213" fmla="*/ 5839778 w 6322694"/>
                <a:gd name="connsiteY8213" fmla="*/ 2446020 h 3341370"/>
                <a:gd name="connsiteX8214" fmla="*/ 5858828 w 6322694"/>
                <a:gd name="connsiteY8214" fmla="*/ 2426970 h 3341370"/>
                <a:gd name="connsiteX8215" fmla="*/ 5858828 w 6322694"/>
                <a:gd name="connsiteY8215" fmla="*/ 2426970 h 3341370"/>
                <a:gd name="connsiteX8216" fmla="*/ 5839778 w 6322694"/>
                <a:gd name="connsiteY8216" fmla="*/ 2407920 h 3341370"/>
                <a:gd name="connsiteX8217" fmla="*/ 5839778 w 6322694"/>
                <a:gd name="connsiteY8217" fmla="*/ 2407920 h 3341370"/>
                <a:gd name="connsiteX8218" fmla="*/ 5820728 w 6322694"/>
                <a:gd name="connsiteY8218" fmla="*/ 2426970 h 3341370"/>
                <a:gd name="connsiteX8219" fmla="*/ 5820728 w 6322694"/>
                <a:gd name="connsiteY8219" fmla="*/ 2426970 h 3341370"/>
                <a:gd name="connsiteX8220" fmla="*/ 5839778 w 6322694"/>
                <a:gd name="connsiteY8220" fmla="*/ 2446020 h 3341370"/>
                <a:gd name="connsiteX8221" fmla="*/ 5839778 w 6322694"/>
                <a:gd name="connsiteY8221" fmla="*/ 2493645 h 3341370"/>
                <a:gd name="connsiteX8222" fmla="*/ 5839778 w 6322694"/>
                <a:gd name="connsiteY8222" fmla="*/ 2493645 h 3341370"/>
                <a:gd name="connsiteX8223" fmla="*/ 5858828 w 6322694"/>
                <a:gd name="connsiteY8223" fmla="*/ 2474595 h 3341370"/>
                <a:gd name="connsiteX8224" fmla="*/ 5858828 w 6322694"/>
                <a:gd name="connsiteY8224" fmla="*/ 2474595 h 3341370"/>
                <a:gd name="connsiteX8225" fmla="*/ 5839778 w 6322694"/>
                <a:gd name="connsiteY8225" fmla="*/ 2455545 h 3341370"/>
                <a:gd name="connsiteX8226" fmla="*/ 5839778 w 6322694"/>
                <a:gd name="connsiteY8226" fmla="*/ 2455545 h 3341370"/>
                <a:gd name="connsiteX8227" fmla="*/ 5820728 w 6322694"/>
                <a:gd name="connsiteY8227" fmla="*/ 2474595 h 3341370"/>
                <a:gd name="connsiteX8228" fmla="*/ 5820728 w 6322694"/>
                <a:gd name="connsiteY8228" fmla="*/ 2474595 h 3341370"/>
                <a:gd name="connsiteX8229" fmla="*/ 5839778 w 6322694"/>
                <a:gd name="connsiteY8229" fmla="*/ 2493645 h 3341370"/>
                <a:gd name="connsiteX8230" fmla="*/ 5886450 w 6322694"/>
                <a:gd name="connsiteY8230" fmla="*/ 2493645 h 3341370"/>
                <a:gd name="connsiteX8231" fmla="*/ 5886450 w 6322694"/>
                <a:gd name="connsiteY8231" fmla="*/ 2493645 h 3341370"/>
                <a:gd name="connsiteX8232" fmla="*/ 5905500 w 6322694"/>
                <a:gd name="connsiteY8232" fmla="*/ 2474595 h 3341370"/>
                <a:gd name="connsiteX8233" fmla="*/ 5905500 w 6322694"/>
                <a:gd name="connsiteY8233" fmla="*/ 2474595 h 3341370"/>
                <a:gd name="connsiteX8234" fmla="*/ 5886450 w 6322694"/>
                <a:gd name="connsiteY8234" fmla="*/ 2455545 h 3341370"/>
                <a:gd name="connsiteX8235" fmla="*/ 5886450 w 6322694"/>
                <a:gd name="connsiteY8235" fmla="*/ 2455545 h 3341370"/>
                <a:gd name="connsiteX8236" fmla="*/ 5867400 w 6322694"/>
                <a:gd name="connsiteY8236" fmla="*/ 2474595 h 3341370"/>
                <a:gd name="connsiteX8237" fmla="*/ 5867400 w 6322694"/>
                <a:gd name="connsiteY8237" fmla="*/ 2474595 h 3341370"/>
                <a:gd name="connsiteX8238" fmla="*/ 5886450 w 6322694"/>
                <a:gd name="connsiteY8238" fmla="*/ 2493645 h 3341370"/>
                <a:gd name="connsiteX8239" fmla="*/ 5839778 w 6322694"/>
                <a:gd name="connsiteY8239" fmla="*/ 2587943 h 3341370"/>
                <a:gd name="connsiteX8240" fmla="*/ 5839778 w 6322694"/>
                <a:gd name="connsiteY8240" fmla="*/ 2587943 h 3341370"/>
                <a:gd name="connsiteX8241" fmla="*/ 5858828 w 6322694"/>
                <a:gd name="connsiteY8241" fmla="*/ 2568893 h 3341370"/>
                <a:gd name="connsiteX8242" fmla="*/ 5858828 w 6322694"/>
                <a:gd name="connsiteY8242" fmla="*/ 2568893 h 3341370"/>
                <a:gd name="connsiteX8243" fmla="*/ 5839778 w 6322694"/>
                <a:gd name="connsiteY8243" fmla="*/ 2549843 h 3341370"/>
                <a:gd name="connsiteX8244" fmla="*/ 5839778 w 6322694"/>
                <a:gd name="connsiteY8244" fmla="*/ 2549843 h 3341370"/>
                <a:gd name="connsiteX8245" fmla="*/ 5820728 w 6322694"/>
                <a:gd name="connsiteY8245" fmla="*/ 2568893 h 3341370"/>
                <a:gd name="connsiteX8246" fmla="*/ 5820728 w 6322694"/>
                <a:gd name="connsiteY8246" fmla="*/ 2568893 h 3341370"/>
                <a:gd name="connsiteX8247" fmla="*/ 5839778 w 6322694"/>
                <a:gd name="connsiteY8247" fmla="*/ 2587943 h 3341370"/>
                <a:gd name="connsiteX8248" fmla="*/ 5839778 w 6322694"/>
                <a:gd name="connsiteY8248" fmla="*/ 2634615 h 3341370"/>
                <a:gd name="connsiteX8249" fmla="*/ 5839778 w 6322694"/>
                <a:gd name="connsiteY8249" fmla="*/ 2634615 h 3341370"/>
                <a:gd name="connsiteX8250" fmla="*/ 5858828 w 6322694"/>
                <a:gd name="connsiteY8250" fmla="*/ 2615565 h 3341370"/>
                <a:gd name="connsiteX8251" fmla="*/ 5858828 w 6322694"/>
                <a:gd name="connsiteY8251" fmla="*/ 2615565 h 3341370"/>
                <a:gd name="connsiteX8252" fmla="*/ 5839778 w 6322694"/>
                <a:gd name="connsiteY8252" fmla="*/ 2596515 h 3341370"/>
                <a:gd name="connsiteX8253" fmla="*/ 5839778 w 6322694"/>
                <a:gd name="connsiteY8253" fmla="*/ 2596515 h 3341370"/>
                <a:gd name="connsiteX8254" fmla="*/ 5820728 w 6322694"/>
                <a:gd name="connsiteY8254" fmla="*/ 2615565 h 3341370"/>
                <a:gd name="connsiteX8255" fmla="*/ 5820728 w 6322694"/>
                <a:gd name="connsiteY8255" fmla="*/ 2615565 h 3341370"/>
                <a:gd name="connsiteX8256" fmla="*/ 5839778 w 6322694"/>
                <a:gd name="connsiteY8256" fmla="*/ 2634615 h 3341370"/>
                <a:gd name="connsiteX8257" fmla="*/ 5839778 w 6322694"/>
                <a:gd name="connsiteY8257" fmla="*/ 2540318 h 3341370"/>
                <a:gd name="connsiteX8258" fmla="*/ 5839778 w 6322694"/>
                <a:gd name="connsiteY8258" fmla="*/ 2540318 h 3341370"/>
                <a:gd name="connsiteX8259" fmla="*/ 5858828 w 6322694"/>
                <a:gd name="connsiteY8259" fmla="*/ 2521268 h 3341370"/>
                <a:gd name="connsiteX8260" fmla="*/ 5858828 w 6322694"/>
                <a:gd name="connsiteY8260" fmla="*/ 2521268 h 3341370"/>
                <a:gd name="connsiteX8261" fmla="*/ 5839778 w 6322694"/>
                <a:gd name="connsiteY8261" fmla="*/ 2502218 h 3341370"/>
                <a:gd name="connsiteX8262" fmla="*/ 5839778 w 6322694"/>
                <a:gd name="connsiteY8262" fmla="*/ 2502218 h 3341370"/>
                <a:gd name="connsiteX8263" fmla="*/ 5820728 w 6322694"/>
                <a:gd name="connsiteY8263" fmla="*/ 2521268 h 3341370"/>
                <a:gd name="connsiteX8264" fmla="*/ 5820728 w 6322694"/>
                <a:gd name="connsiteY8264" fmla="*/ 2521268 h 3341370"/>
                <a:gd name="connsiteX8265" fmla="*/ 5839778 w 6322694"/>
                <a:gd name="connsiteY8265" fmla="*/ 2540318 h 3341370"/>
                <a:gd name="connsiteX8266" fmla="*/ 5271135 w 6322694"/>
                <a:gd name="connsiteY8266" fmla="*/ 2587943 h 3341370"/>
                <a:gd name="connsiteX8267" fmla="*/ 5271135 w 6322694"/>
                <a:gd name="connsiteY8267" fmla="*/ 2587943 h 3341370"/>
                <a:gd name="connsiteX8268" fmla="*/ 5290185 w 6322694"/>
                <a:gd name="connsiteY8268" fmla="*/ 2568893 h 3341370"/>
                <a:gd name="connsiteX8269" fmla="*/ 5290185 w 6322694"/>
                <a:gd name="connsiteY8269" fmla="*/ 2568893 h 3341370"/>
                <a:gd name="connsiteX8270" fmla="*/ 5271135 w 6322694"/>
                <a:gd name="connsiteY8270" fmla="*/ 2549843 h 3341370"/>
                <a:gd name="connsiteX8271" fmla="*/ 5271135 w 6322694"/>
                <a:gd name="connsiteY8271" fmla="*/ 2549843 h 3341370"/>
                <a:gd name="connsiteX8272" fmla="*/ 5252085 w 6322694"/>
                <a:gd name="connsiteY8272" fmla="*/ 2568893 h 3341370"/>
                <a:gd name="connsiteX8273" fmla="*/ 5252085 w 6322694"/>
                <a:gd name="connsiteY8273" fmla="*/ 2568893 h 3341370"/>
                <a:gd name="connsiteX8274" fmla="*/ 5271135 w 6322694"/>
                <a:gd name="connsiteY8274" fmla="*/ 2587943 h 3341370"/>
                <a:gd name="connsiteX8275" fmla="*/ 5792153 w 6322694"/>
                <a:gd name="connsiteY8275" fmla="*/ 2777490 h 3341370"/>
                <a:gd name="connsiteX8276" fmla="*/ 5792153 w 6322694"/>
                <a:gd name="connsiteY8276" fmla="*/ 2777490 h 3341370"/>
                <a:gd name="connsiteX8277" fmla="*/ 5811203 w 6322694"/>
                <a:gd name="connsiteY8277" fmla="*/ 2758440 h 3341370"/>
                <a:gd name="connsiteX8278" fmla="*/ 5811203 w 6322694"/>
                <a:gd name="connsiteY8278" fmla="*/ 2756535 h 3341370"/>
                <a:gd name="connsiteX8279" fmla="*/ 5792153 w 6322694"/>
                <a:gd name="connsiteY8279" fmla="*/ 2737485 h 3341370"/>
                <a:gd name="connsiteX8280" fmla="*/ 5792153 w 6322694"/>
                <a:gd name="connsiteY8280" fmla="*/ 2737485 h 3341370"/>
                <a:gd name="connsiteX8281" fmla="*/ 5773103 w 6322694"/>
                <a:gd name="connsiteY8281" fmla="*/ 2756535 h 3341370"/>
                <a:gd name="connsiteX8282" fmla="*/ 5773103 w 6322694"/>
                <a:gd name="connsiteY8282" fmla="*/ 2758440 h 3341370"/>
                <a:gd name="connsiteX8283" fmla="*/ 5792153 w 6322694"/>
                <a:gd name="connsiteY8283" fmla="*/ 2777490 h 3341370"/>
                <a:gd name="connsiteX8284" fmla="*/ 5792153 w 6322694"/>
                <a:gd name="connsiteY8284" fmla="*/ 2728913 h 3341370"/>
                <a:gd name="connsiteX8285" fmla="*/ 5792153 w 6322694"/>
                <a:gd name="connsiteY8285" fmla="*/ 2728913 h 3341370"/>
                <a:gd name="connsiteX8286" fmla="*/ 5811203 w 6322694"/>
                <a:gd name="connsiteY8286" fmla="*/ 2709863 h 3341370"/>
                <a:gd name="connsiteX8287" fmla="*/ 5811203 w 6322694"/>
                <a:gd name="connsiteY8287" fmla="*/ 2709863 h 3341370"/>
                <a:gd name="connsiteX8288" fmla="*/ 5792153 w 6322694"/>
                <a:gd name="connsiteY8288" fmla="*/ 2690813 h 3341370"/>
                <a:gd name="connsiteX8289" fmla="*/ 5792153 w 6322694"/>
                <a:gd name="connsiteY8289" fmla="*/ 2690813 h 3341370"/>
                <a:gd name="connsiteX8290" fmla="*/ 5773103 w 6322694"/>
                <a:gd name="connsiteY8290" fmla="*/ 2709863 h 3341370"/>
                <a:gd name="connsiteX8291" fmla="*/ 5773103 w 6322694"/>
                <a:gd name="connsiteY8291" fmla="*/ 2709863 h 3341370"/>
                <a:gd name="connsiteX8292" fmla="*/ 5792153 w 6322694"/>
                <a:gd name="connsiteY8292" fmla="*/ 2728913 h 3341370"/>
                <a:gd name="connsiteX8293" fmla="*/ 5792153 w 6322694"/>
                <a:gd name="connsiteY8293" fmla="*/ 2634615 h 3341370"/>
                <a:gd name="connsiteX8294" fmla="*/ 5792153 w 6322694"/>
                <a:gd name="connsiteY8294" fmla="*/ 2634615 h 3341370"/>
                <a:gd name="connsiteX8295" fmla="*/ 5811203 w 6322694"/>
                <a:gd name="connsiteY8295" fmla="*/ 2615565 h 3341370"/>
                <a:gd name="connsiteX8296" fmla="*/ 5811203 w 6322694"/>
                <a:gd name="connsiteY8296" fmla="*/ 2615565 h 3341370"/>
                <a:gd name="connsiteX8297" fmla="*/ 5792153 w 6322694"/>
                <a:gd name="connsiteY8297" fmla="*/ 2596515 h 3341370"/>
                <a:gd name="connsiteX8298" fmla="*/ 5792153 w 6322694"/>
                <a:gd name="connsiteY8298" fmla="*/ 2596515 h 3341370"/>
                <a:gd name="connsiteX8299" fmla="*/ 5773103 w 6322694"/>
                <a:gd name="connsiteY8299" fmla="*/ 2615565 h 3341370"/>
                <a:gd name="connsiteX8300" fmla="*/ 5773103 w 6322694"/>
                <a:gd name="connsiteY8300" fmla="*/ 2615565 h 3341370"/>
                <a:gd name="connsiteX8301" fmla="*/ 5792153 w 6322694"/>
                <a:gd name="connsiteY8301" fmla="*/ 2634615 h 3341370"/>
                <a:gd name="connsiteX8302" fmla="*/ 5792153 w 6322694"/>
                <a:gd name="connsiteY8302" fmla="*/ 2587943 h 3341370"/>
                <a:gd name="connsiteX8303" fmla="*/ 5792153 w 6322694"/>
                <a:gd name="connsiteY8303" fmla="*/ 2587943 h 3341370"/>
                <a:gd name="connsiteX8304" fmla="*/ 5811203 w 6322694"/>
                <a:gd name="connsiteY8304" fmla="*/ 2568893 h 3341370"/>
                <a:gd name="connsiteX8305" fmla="*/ 5811203 w 6322694"/>
                <a:gd name="connsiteY8305" fmla="*/ 2568893 h 3341370"/>
                <a:gd name="connsiteX8306" fmla="*/ 5792153 w 6322694"/>
                <a:gd name="connsiteY8306" fmla="*/ 2549843 h 3341370"/>
                <a:gd name="connsiteX8307" fmla="*/ 5792153 w 6322694"/>
                <a:gd name="connsiteY8307" fmla="*/ 2549843 h 3341370"/>
                <a:gd name="connsiteX8308" fmla="*/ 5773103 w 6322694"/>
                <a:gd name="connsiteY8308" fmla="*/ 2568893 h 3341370"/>
                <a:gd name="connsiteX8309" fmla="*/ 5773103 w 6322694"/>
                <a:gd name="connsiteY8309" fmla="*/ 2568893 h 3341370"/>
                <a:gd name="connsiteX8310" fmla="*/ 5792153 w 6322694"/>
                <a:gd name="connsiteY8310" fmla="*/ 2587943 h 3341370"/>
                <a:gd name="connsiteX8311" fmla="*/ 5792153 w 6322694"/>
                <a:gd name="connsiteY8311" fmla="*/ 2825115 h 3341370"/>
                <a:gd name="connsiteX8312" fmla="*/ 5792153 w 6322694"/>
                <a:gd name="connsiteY8312" fmla="*/ 2825115 h 3341370"/>
                <a:gd name="connsiteX8313" fmla="*/ 5811203 w 6322694"/>
                <a:gd name="connsiteY8313" fmla="*/ 2806065 h 3341370"/>
                <a:gd name="connsiteX8314" fmla="*/ 5811203 w 6322694"/>
                <a:gd name="connsiteY8314" fmla="*/ 2806065 h 3341370"/>
                <a:gd name="connsiteX8315" fmla="*/ 5792153 w 6322694"/>
                <a:gd name="connsiteY8315" fmla="*/ 2787015 h 3341370"/>
                <a:gd name="connsiteX8316" fmla="*/ 5792153 w 6322694"/>
                <a:gd name="connsiteY8316" fmla="*/ 2787015 h 3341370"/>
                <a:gd name="connsiteX8317" fmla="*/ 5773103 w 6322694"/>
                <a:gd name="connsiteY8317" fmla="*/ 2806065 h 3341370"/>
                <a:gd name="connsiteX8318" fmla="*/ 5773103 w 6322694"/>
                <a:gd name="connsiteY8318" fmla="*/ 2806065 h 3341370"/>
                <a:gd name="connsiteX8319" fmla="*/ 5792153 w 6322694"/>
                <a:gd name="connsiteY8319" fmla="*/ 2825115 h 3341370"/>
                <a:gd name="connsiteX8320" fmla="*/ 5792153 w 6322694"/>
                <a:gd name="connsiteY8320" fmla="*/ 2871788 h 3341370"/>
                <a:gd name="connsiteX8321" fmla="*/ 5792153 w 6322694"/>
                <a:gd name="connsiteY8321" fmla="*/ 2871788 h 3341370"/>
                <a:gd name="connsiteX8322" fmla="*/ 5811203 w 6322694"/>
                <a:gd name="connsiteY8322" fmla="*/ 2852738 h 3341370"/>
                <a:gd name="connsiteX8323" fmla="*/ 5811203 w 6322694"/>
                <a:gd name="connsiteY8323" fmla="*/ 2852738 h 3341370"/>
                <a:gd name="connsiteX8324" fmla="*/ 5792153 w 6322694"/>
                <a:gd name="connsiteY8324" fmla="*/ 2833688 h 3341370"/>
                <a:gd name="connsiteX8325" fmla="*/ 5792153 w 6322694"/>
                <a:gd name="connsiteY8325" fmla="*/ 2833688 h 3341370"/>
                <a:gd name="connsiteX8326" fmla="*/ 5773103 w 6322694"/>
                <a:gd name="connsiteY8326" fmla="*/ 2852738 h 3341370"/>
                <a:gd name="connsiteX8327" fmla="*/ 5773103 w 6322694"/>
                <a:gd name="connsiteY8327" fmla="*/ 2852738 h 3341370"/>
                <a:gd name="connsiteX8328" fmla="*/ 5792153 w 6322694"/>
                <a:gd name="connsiteY8328" fmla="*/ 2871788 h 3341370"/>
                <a:gd name="connsiteX8329" fmla="*/ 5792153 w 6322694"/>
                <a:gd name="connsiteY8329" fmla="*/ 2493645 h 3341370"/>
                <a:gd name="connsiteX8330" fmla="*/ 5792153 w 6322694"/>
                <a:gd name="connsiteY8330" fmla="*/ 2493645 h 3341370"/>
                <a:gd name="connsiteX8331" fmla="*/ 5811203 w 6322694"/>
                <a:gd name="connsiteY8331" fmla="*/ 2474595 h 3341370"/>
                <a:gd name="connsiteX8332" fmla="*/ 5811203 w 6322694"/>
                <a:gd name="connsiteY8332" fmla="*/ 2474595 h 3341370"/>
                <a:gd name="connsiteX8333" fmla="*/ 5792153 w 6322694"/>
                <a:gd name="connsiteY8333" fmla="*/ 2455545 h 3341370"/>
                <a:gd name="connsiteX8334" fmla="*/ 5792153 w 6322694"/>
                <a:gd name="connsiteY8334" fmla="*/ 2455545 h 3341370"/>
                <a:gd name="connsiteX8335" fmla="*/ 5773103 w 6322694"/>
                <a:gd name="connsiteY8335" fmla="*/ 2474595 h 3341370"/>
                <a:gd name="connsiteX8336" fmla="*/ 5773103 w 6322694"/>
                <a:gd name="connsiteY8336" fmla="*/ 2474595 h 3341370"/>
                <a:gd name="connsiteX8337" fmla="*/ 5792153 w 6322694"/>
                <a:gd name="connsiteY8337" fmla="*/ 2493645 h 3341370"/>
                <a:gd name="connsiteX8338" fmla="*/ 5792153 w 6322694"/>
                <a:gd name="connsiteY8338" fmla="*/ 2540318 h 3341370"/>
                <a:gd name="connsiteX8339" fmla="*/ 5792153 w 6322694"/>
                <a:gd name="connsiteY8339" fmla="*/ 2540318 h 3341370"/>
                <a:gd name="connsiteX8340" fmla="*/ 5811203 w 6322694"/>
                <a:gd name="connsiteY8340" fmla="*/ 2521268 h 3341370"/>
                <a:gd name="connsiteX8341" fmla="*/ 5811203 w 6322694"/>
                <a:gd name="connsiteY8341" fmla="*/ 2521268 h 3341370"/>
                <a:gd name="connsiteX8342" fmla="*/ 5792153 w 6322694"/>
                <a:gd name="connsiteY8342" fmla="*/ 2502218 h 3341370"/>
                <a:gd name="connsiteX8343" fmla="*/ 5792153 w 6322694"/>
                <a:gd name="connsiteY8343" fmla="*/ 2502218 h 3341370"/>
                <a:gd name="connsiteX8344" fmla="*/ 5773103 w 6322694"/>
                <a:gd name="connsiteY8344" fmla="*/ 2521268 h 3341370"/>
                <a:gd name="connsiteX8345" fmla="*/ 5773103 w 6322694"/>
                <a:gd name="connsiteY8345" fmla="*/ 2521268 h 3341370"/>
                <a:gd name="connsiteX8346" fmla="*/ 5792153 w 6322694"/>
                <a:gd name="connsiteY8346" fmla="*/ 2540318 h 3341370"/>
                <a:gd name="connsiteX8347" fmla="*/ 5602605 w 6322694"/>
                <a:gd name="connsiteY8347" fmla="*/ 2540318 h 3341370"/>
                <a:gd name="connsiteX8348" fmla="*/ 5602605 w 6322694"/>
                <a:gd name="connsiteY8348" fmla="*/ 2540318 h 3341370"/>
                <a:gd name="connsiteX8349" fmla="*/ 5621655 w 6322694"/>
                <a:gd name="connsiteY8349" fmla="*/ 2521268 h 3341370"/>
                <a:gd name="connsiteX8350" fmla="*/ 5621655 w 6322694"/>
                <a:gd name="connsiteY8350" fmla="*/ 2521268 h 3341370"/>
                <a:gd name="connsiteX8351" fmla="*/ 5602605 w 6322694"/>
                <a:gd name="connsiteY8351" fmla="*/ 2502218 h 3341370"/>
                <a:gd name="connsiteX8352" fmla="*/ 5602605 w 6322694"/>
                <a:gd name="connsiteY8352" fmla="*/ 2502218 h 3341370"/>
                <a:gd name="connsiteX8353" fmla="*/ 5583555 w 6322694"/>
                <a:gd name="connsiteY8353" fmla="*/ 2521268 h 3341370"/>
                <a:gd name="connsiteX8354" fmla="*/ 5583555 w 6322694"/>
                <a:gd name="connsiteY8354" fmla="*/ 2521268 h 3341370"/>
                <a:gd name="connsiteX8355" fmla="*/ 5602605 w 6322694"/>
                <a:gd name="connsiteY8355" fmla="*/ 2540318 h 3341370"/>
                <a:gd name="connsiteX8356" fmla="*/ 5792153 w 6322694"/>
                <a:gd name="connsiteY8356" fmla="*/ 2446020 h 3341370"/>
                <a:gd name="connsiteX8357" fmla="*/ 5792153 w 6322694"/>
                <a:gd name="connsiteY8357" fmla="*/ 2446020 h 3341370"/>
                <a:gd name="connsiteX8358" fmla="*/ 5811203 w 6322694"/>
                <a:gd name="connsiteY8358" fmla="*/ 2426970 h 3341370"/>
                <a:gd name="connsiteX8359" fmla="*/ 5811203 w 6322694"/>
                <a:gd name="connsiteY8359" fmla="*/ 2426970 h 3341370"/>
                <a:gd name="connsiteX8360" fmla="*/ 5792153 w 6322694"/>
                <a:gd name="connsiteY8360" fmla="*/ 2407920 h 3341370"/>
                <a:gd name="connsiteX8361" fmla="*/ 5792153 w 6322694"/>
                <a:gd name="connsiteY8361" fmla="*/ 2407920 h 3341370"/>
                <a:gd name="connsiteX8362" fmla="*/ 5773103 w 6322694"/>
                <a:gd name="connsiteY8362" fmla="*/ 2426970 h 3341370"/>
                <a:gd name="connsiteX8363" fmla="*/ 5773103 w 6322694"/>
                <a:gd name="connsiteY8363" fmla="*/ 2426970 h 3341370"/>
                <a:gd name="connsiteX8364" fmla="*/ 5792153 w 6322694"/>
                <a:gd name="connsiteY8364" fmla="*/ 2446020 h 3341370"/>
                <a:gd name="connsiteX8365" fmla="*/ 5792153 w 6322694"/>
                <a:gd name="connsiteY8365" fmla="*/ 2399348 h 3341370"/>
                <a:gd name="connsiteX8366" fmla="*/ 5792153 w 6322694"/>
                <a:gd name="connsiteY8366" fmla="*/ 2399348 h 3341370"/>
                <a:gd name="connsiteX8367" fmla="*/ 5811203 w 6322694"/>
                <a:gd name="connsiteY8367" fmla="*/ 2380298 h 3341370"/>
                <a:gd name="connsiteX8368" fmla="*/ 5811203 w 6322694"/>
                <a:gd name="connsiteY8368" fmla="*/ 2380298 h 3341370"/>
                <a:gd name="connsiteX8369" fmla="*/ 5792153 w 6322694"/>
                <a:gd name="connsiteY8369" fmla="*/ 2361248 h 3341370"/>
                <a:gd name="connsiteX8370" fmla="*/ 5792153 w 6322694"/>
                <a:gd name="connsiteY8370" fmla="*/ 2361248 h 3341370"/>
                <a:gd name="connsiteX8371" fmla="*/ 5773103 w 6322694"/>
                <a:gd name="connsiteY8371" fmla="*/ 2380298 h 3341370"/>
                <a:gd name="connsiteX8372" fmla="*/ 5773103 w 6322694"/>
                <a:gd name="connsiteY8372" fmla="*/ 2380298 h 3341370"/>
                <a:gd name="connsiteX8373" fmla="*/ 5792153 w 6322694"/>
                <a:gd name="connsiteY8373" fmla="*/ 2399348 h 3341370"/>
                <a:gd name="connsiteX8374" fmla="*/ 5839778 w 6322694"/>
                <a:gd name="connsiteY8374" fmla="*/ 2349818 h 3341370"/>
                <a:gd name="connsiteX8375" fmla="*/ 5839778 w 6322694"/>
                <a:gd name="connsiteY8375" fmla="*/ 2349818 h 3341370"/>
                <a:gd name="connsiteX8376" fmla="*/ 5858828 w 6322694"/>
                <a:gd name="connsiteY8376" fmla="*/ 2330768 h 3341370"/>
                <a:gd name="connsiteX8377" fmla="*/ 5858828 w 6322694"/>
                <a:gd name="connsiteY8377" fmla="*/ 2328863 h 3341370"/>
                <a:gd name="connsiteX8378" fmla="*/ 5839778 w 6322694"/>
                <a:gd name="connsiteY8378" fmla="*/ 2309813 h 3341370"/>
                <a:gd name="connsiteX8379" fmla="*/ 5839778 w 6322694"/>
                <a:gd name="connsiteY8379" fmla="*/ 2309813 h 3341370"/>
                <a:gd name="connsiteX8380" fmla="*/ 5820728 w 6322694"/>
                <a:gd name="connsiteY8380" fmla="*/ 2328863 h 3341370"/>
                <a:gd name="connsiteX8381" fmla="*/ 5820728 w 6322694"/>
                <a:gd name="connsiteY8381" fmla="*/ 2330768 h 3341370"/>
                <a:gd name="connsiteX8382" fmla="*/ 5839778 w 6322694"/>
                <a:gd name="connsiteY8382" fmla="*/ 2349818 h 3341370"/>
                <a:gd name="connsiteX8383" fmla="*/ 5792153 w 6322694"/>
                <a:gd name="connsiteY8383" fmla="*/ 2349818 h 3341370"/>
                <a:gd name="connsiteX8384" fmla="*/ 5792153 w 6322694"/>
                <a:gd name="connsiteY8384" fmla="*/ 2349818 h 3341370"/>
                <a:gd name="connsiteX8385" fmla="*/ 5811203 w 6322694"/>
                <a:gd name="connsiteY8385" fmla="*/ 2330768 h 3341370"/>
                <a:gd name="connsiteX8386" fmla="*/ 5811203 w 6322694"/>
                <a:gd name="connsiteY8386" fmla="*/ 2330768 h 3341370"/>
                <a:gd name="connsiteX8387" fmla="*/ 5792153 w 6322694"/>
                <a:gd name="connsiteY8387" fmla="*/ 2311718 h 3341370"/>
                <a:gd name="connsiteX8388" fmla="*/ 5792153 w 6322694"/>
                <a:gd name="connsiteY8388" fmla="*/ 2311718 h 3341370"/>
                <a:gd name="connsiteX8389" fmla="*/ 5773103 w 6322694"/>
                <a:gd name="connsiteY8389" fmla="*/ 2330768 h 3341370"/>
                <a:gd name="connsiteX8390" fmla="*/ 5773103 w 6322694"/>
                <a:gd name="connsiteY8390" fmla="*/ 2330768 h 3341370"/>
                <a:gd name="connsiteX8391" fmla="*/ 5792153 w 6322694"/>
                <a:gd name="connsiteY8391" fmla="*/ 2349818 h 3341370"/>
                <a:gd name="connsiteX8392" fmla="*/ 5414010 w 6322694"/>
                <a:gd name="connsiteY8392" fmla="*/ 2728913 h 3341370"/>
                <a:gd name="connsiteX8393" fmla="*/ 5414010 w 6322694"/>
                <a:gd name="connsiteY8393" fmla="*/ 2728913 h 3341370"/>
                <a:gd name="connsiteX8394" fmla="*/ 5433060 w 6322694"/>
                <a:gd name="connsiteY8394" fmla="*/ 2709863 h 3341370"/>
                <a:gd name="connsiteX8395" fmla="*/ 5433060 w 6322694"/>
                <a:gd name="connsiteY8395" fmla="*/ 2709863 h 3341370"/>
                <a:gd name="connsiteX8396" fmla="*/ 5414010 w 6322694"/>
                <a:gd name="connsiteY8396" fmla="*/ 2690813 h 3341370"/>
                <a:gd name="connsiteX8397" fmla="*/ 5414010 w 6322694"/>
                <a:gd name="connsiteY8397" fmla="*/ 2690813 h 3341370"/>
                <a:gd name="connsiteX8398" fmla="*/ 5394960 w 6322694"/>
                <a:gd name="connsiteY8398" fmla="*/ 2709863 h 3341370"/>
                <a:gd name="connsiteX8399" fmla="*/ 5394960 w 6322694"/>
                <a:gd name="connsiteY8399" fmla="*/ 2709863 h 3341370"/>
                <a:gd name="connsiteX8400" fmla="*/ 5414010 w 6322694"/>
                <a:gd name="connsiteY8400" fmla="*/ 2728913 h 3341370"/>
                <a:gd name="connsiteX8401" fmla="*/ 5366385 w 6322694"/>
                <a:gd name="connsiteY8401" fmla="*/ 2775585 h 3341370"/>
                <a:gd name="connsiteX8402" fmla="*/ 5368290 w 6322694"/>
                <a:gd name="connsiteY8402" fmla="*/ 2775585 h 3341370"/>
                <a:gd name="connsiteX8403" fmla="*/ 5387340 w 6322694"/>
                <a:gd name="connsiteY8403" fmla="*/ 2756535 h 3341370"/>
                <a:gd name="connsiteX8404" fmla="*/ 5387340 w 6322694"/>
                <a:gd name="connsiteY8404" fmla="*/ 2756535 h 3341370"/>
                <a:gd name="connsiteX8405" fmla="*/ 5368290 w 6322694"/>
                <a:gd name="connsiteY8405" fmla="*/ 2737485 h 3341370"/>
                <a:gd name="connsiteX8406" fmla="*/ 5366385 w 6322694"/>
                <a:gd name="connsiteY8406" fmla="*/ 2737485 h 3341370"/>
                <a:gd name="connsiteX8407" fmla="*/ 5347335 w 6322694"/>
                <a:gd name="connsiteY8407" fmla="*/ 2756535 h 3341370"/>
                <a:gd name="connsiteX8408" fmla="*/ 5347335 w 6322694"/>
                <a:gd name="connsiteY8408" fmla="*/ 2756535 h 3341370"/>
                <a:gd name="connsiteX8409" fmla="*/ 5366385 w 6322694"/>
                <a:gd name="connsiteY8409" fmla="*/ 2775585 h 3341370"/>
                <a:gd name="connsiteX8410" fmla="*/ 5414963 w 6322694"/>
                <a:gd name="connsiteY8410" fmla="*/ 2775585 h 3341370"/>
                <a:gd name="connsiteX8411" fmla="*/ 5414963 w 6322694"/>
                <a:gd name="connsiteY8411" fmla="*/ 2775585 h 3341370"/>
                <a:gd name="connsiteX8412" fmla="*/ 5434013 w 6322694"/>
                <a:gd name="connsiteY8412" fmla="*/ 2756535 h 3341370"/>
                <a:gd name="connsiteX8413" fmla="*/ 5434013 w 6322694"/>
                <a:gd name="connsiteY8413" fmla="*/ 2756535 h 3341370"/>
                <a:gd name="connsiteX8414" fmla="*/ 5414963 w 6322694"/>
                <a:gd name="connsiteY8414" fmla="*/ 2737485 h 3341370"/>
                <a:gd name="connsiteX8415" fmla="*/ 5414963 w 6322694"/>
                <a:gd name="connsiteY8415" fmla="*/ 2737485 h 3341370"/>
                <a:gd name="connsiteX8416" fmla="*/ 5395913 w 6322694"/>
                <a:gd name="connsiteY8416" fmla="*/ 2756535 h 3341370"/>
                <a:gd name="connsiteX8417" fmla="*/ 5395913 w 6322694"/>
                <a:gd name="connsiteY8417" fmla="*/ 2756535 h 3341370"/>
                <a:gd name="connsiteX8418" fmla="*/ 5414963 w 6322694"/>
                <a:gd name="connsiteY8418" fmla="*/ 2775585 h 3341370"/>
                <a:gd name="connsiteX8419" fmla="*/ 5554980 w 6322694"/>
                <a:gd name="connsiteY8419" fmla="*/ 2777490 h 3341370"/>
                <a:gd name="connsiteX8420" fmla="*/ 5554980 w 6322694"/>
                <a:gd name="connsiteY8420" fmla="*/ 2777490 h 3341370"/>
                <a:gd name="connsiteX8421" fmla="*/ 5574030 w 6322694"/>
                <a:gd name="connsiteY8421" fmla="*/ 2758440 h 3341370"/>
                <a:gd name="connsiteX8422" fmla="*/ 5574030 w 6322694"/>
                <a:gd name="connsiteY8422" fmla="*/ 2756535 h 3341370"/>
                <a:gd name="connsiteX8423" fmla="*/ 5554980 w 6322694"/>
                <a:gd name="connsiteY8423" fmla="*/ 2737485 h 3341370"/>
                <a:gd name="connsiteX8424" fmla="*/ 5554980 w 6322694"/>
                <a:gd name="connsiteY8424" fmla="*/ 2737485 h 3341370"/>
                <a:gd name="connsiteX8425" fmla="*/ 5535930 w 6322694"/>
                <a:gd name="connsiteY8425" fmla="*/ 2756535 h 3341370"/>
                <a:gd name="connsiteX8426" fmla="*/ 5535930 w 6322694"/>
                <a:gd name="connsiteY8426" fmla="*/ 2758440 h 3341370"/>
                <a:gd name="connsiteX8427" fmla="*/ 5554980 w 6322694"/>
                <a:gd name="connsiteY8427" fmla="*/ 2777490 h 3341370"/>
                <a:gd name="connsiteX8428" fmla="*/ 5414010 w 6322694"/>
                <a:gd name="connsiteY8428" fmla="*/ 2681288 h 3341370"/>
                <a:gd name="connsiteX8429" fmla="*/ 5414010 w 6322694"/>
                <a:gd name="connsiteY8429" fmla="*/ 2681288 h 3341370"/>
                <a:gd name="connsiteX8430" fmla="*/ 5433060 w 6322694"/>
                <a:gd name="connsiteY8430" fmla="*/ 2662238 h 3341370"/>
                <a:gd name="connsiteX8431" fmla="*/ 5433060 w 6322694"/>
                <a:gd name="connsiteY8431" fmla="*/ 2662238 h 3341370"/>
                <a:gd name="connsiteX8432" fmla="*/ 5414010 w 6322694"/>
                <a:gd name="connsiteY8432" fmla="*/ 2643188 h 3341370"/>
                <a:gd name="connsiteX8433" fmla="*/ 5414010 w 6322694"/>
                <a:gd name="connsiteY8433" fmla="*/ 2643188 h 3341370"/>
                <a:gd name="connsiteX8434" fmla="*/ 5394960 w 6322694"/>
                <a:gd name="connsiteY8434" fmla="*/ 2662238 h 3341370"/>
                <a:gd name="connsiteX8435" fmla="*/ 5394960 w 6322694"/>
                <a:gd name="connsiteY8435" fmla="*/ 2662238 h 3341370"/>
                <a:gd name="connsiteX8436" fmla="*/ 5414010 w 6322694"/>
                <a:gd name="connsiteY8436" fmla="*/ 2681288 h 3341370"/>
                <a:gd name="connsiteX8437" fmla="*/ 1486853 w 6322694"/>
                <a:gd name="connsiteY8437" fmla="*/ 3297555 h 3341370"/>
                <a:gd name="connsiteX8438" fmla="*/ 1486853 w 6322694"/>
                <a:gd name="connsiteY8438" fmla="*/ 3297555 h 3341370"/>
                <a:gd name="connsiteX8439" fmla="*/ 1505903 w 6322694"/>
                <a:gd name="connsiteY8439" fmla="*/ 3278505 h 3341370"/>
                <a:gd name="connsiteX8440" fmla="*/ 1505903 w 6322694"/>
                <a:gd name="connsiteY8440" fmla="*/ 3278505 h 3341370"/>
                <a:gd name="connsiteX8441" fmla="*/ 1486853 w 6322694"/>
                <a:gd name="connsiteY8441" fmla="*/ 3259455 h 3341370"/>
                <a:gd name="connsiteX8442" fmla="*/ 1486853 w 6322694"/>
                <a:gd name="connsiteY8442" fmla="*/ 3259455 h 3341370"/>
                <a:gd name="connsiteX8443" fmla="*/ 1467803 w 6322694"/>
                <a:gd name="connsiteY8443" fmla="*/ 3278505 h 3341370"/>
                <a:gd name="connsiteX8444" fmla="*/ 1467803 w 6322694"/>
                <a:gd name="connsiteY8444" fmla="*/ 3278505 h 3341370"/>
                <a:gd name="connsiteX8445" fmla="*/ 1486853 w 6322694"/>
                <a:gd name="connsiteY8445" fmla="*/ 3297555 h 3341370"/>
                <a:gd name="connsiteX8446" fmla="*/ 1533525 w 6322694"/>
                <a:gd name="connsiteY8446" fmla="*/ 3297555 h 3341370"/>
                <a:gd name="connsiteX8447" fmla="*/ 1533525 w 6322694"/>
                <a:gd name="connsiteY8447" fmla="*/ 3297555 h 3341370"/>
                <a:gd name="connsiteX8448" fmla="*/ 1552575 w 6322694"/>
                <a:gd name="connsiteY8448" fmla="*/ 3278505 h 3341370"/>
                <a:gd name="connsiteX8449" fmla="*/ 1552575 w 6322694"/>
                <a:gd name="connsiteY8449" fmla="*/ 3278505 h 3341370"/>
                <a:gd name="connsiteX8450" fmla="*/ 1533525 w 6322694"/>
                <a:gd name="connsiteY8450" fmla="*/ 3259455 h 3341370"/>
                <a:gd name="connsiteX8451" fmla="*/ 1533525 w 6322694"/>
                <a:gd name="connsiteY8451" fmla="*/ 3259455 h 3341370"/>
                <a:gd name="connsiteX8452" fmla="*/ 1514475 w 6322694"/>
                <a:gd name="connsiteY8452" fmla="*/ 3278505 h 3341370"/>
                <a:gd name="connsiteX8453" fmla="*/ 1514475 w 6322694"/>
                <a:gd name="connsiteY8453" fmla="*/ 3278505 h 3341370"/>
                <a:gd name="connsiteX8454" fmla="*/ 1533525 w 6322694"/>
                <a:gd name="connsiteY8454" fmla="*/ 3297555 h 3341370"/>
                <a:gd name="connsiteX8455" fmla="*/ 1581150 w 6322694"/>
                <a:gd name="connsiteY8455" fmla="*/ 3341370 h 3341370"/>
                <a:gd name="connsiteX8456" fmla="*/ 1581150 w 6322694"/>
                <a:gd name="connsiteY8456" fmla="*/ 3341370 h 3341370"/>
                <a:gd name="connsiteX8457" fmla="*/ 1600200 w 6322694"/>
                <a:gd name="connsiteY8457" fmla="*/ 3322320 h 3341370"/>
                <a:gd name="connsiteX8458" fmla="*/ 1600200 w 6322694"/>
                <a:gd name="connsiteY8458" fmla="*/ 3322320 h 3341370"/>
                <a:gd name="connsiteX8459" fmla="*/ 1581150 w 6322694"/>
                <a:gd name="connsiteY8459" fmla="*/ 3303270 h 3341370"/>
                <a:gd name="connsiteX8460" fmla="*/ 1581150 w 6322694"/>
                <a:gd name="connsiteY8460" fmla="*/ 3303270 h 3341370"/>
                <a:gd name="connsiteX8461" fmla="*/ 1562100 w 6322694"/>
                <a:gd name="connsiteY8461" fmla="*/ 3322320 h 3341370"/>
                <a:gd name="connsiteX8462" fmla="*/ 1562100 w 6322694"/>
                <a:gd name="connsiteY8462" fmla="*/ 3322320 h 3341370"/>
                <a:gd name="connsiteX8463" fmla="*/ 1581150 w 6322694"/>
                <a:gd name="connsiteY8463" fmla="*/ 3341370 h 3341370"/>
                <a:gd name="connsiteX8464" fmla="*/ 2337435 w 6322694"/>
                <a:gd name="connsiteY8464" fmla="*/ 222885 h 3341370"/>
                <a:gd name="connsiteX8465" fmla="*/ 2339340 w 6322694"/>
                <a:gd name="connsiteY8465" fmla="*/ 222885 h 3341370"/>
                <a:gd name="connsiteX8466" fmla="*/ 2358390 w 6322694"/>
                <a:gd name="connsiteY8466" fmla="*/ 203835 h 3341370"/>
                <a:gd name="connsiteX8467" fmla="*/ 2358390 w 6322694"/>
                <a:gd name="connsiteY8467" fmla="*/ 203835 h 3341370"/>
                <a:gd name="connsiteX8468" fmla="*/ 2339340 w 6322694"/>
                <a:gd name="connsiteY8468" fmla="*/ 184785 h 3341370"/>
                <a:gd name="connsiteX8469" fmla="*/ 2337435 w 6322694"/>
                <a:gd name="connsiteY8469" fmla="*/ 184785 h 3341370"/>
                <a:gd name="connsiteX8470" fmla="*/ 2318385 w 6322694"/>
                <a:gd name="connsiteY8470" fmla="*/ 203835 h 3341370"/>
                <a:gd name="connsiteX8471" fmla="*/ 2318385 w 6322694"/>
                <a:gd name="connsiteY8471" fmla="*/ 203835 h 3341370"/>
                <a:gd name="connsiteX8472" fmla="*/ 2337435 w 6322694"/>
                <a:gd name="connsiteY8472" fmla="*/ 222885 h 3341370"/>
                <a:gd name="connsiteX8473" fmla="*/ 2480310 w 6322694"/>
                <a:gd name="connsiteY8473" fmla="*/ 222885 h 3341370"/>
                <a:gd name="connsiteX8474" fmla="*/ 2480310 w 6322694"/>
                <a:gd name="connsiteY8474" fmla="*/ 222885 h 3341370"/>
                <a:gd name="connsiteX8475" fmla="*/ 2499360 w 6322694"/>
                <a:gd name="connsiteY8475" fmla="*/ 203835 h 3341370"/>
                <a:gd name="connsiteX8476" fmla="*/ 2499360 w 6322694"/>
                <a:gd name="connsiteY8476" fmla="*/ 203835 h 3341370"/>
                <a:gd name="connsiteX8477" fmla="*/ 2480310 w 6322694"/>
                <a:gd name="connsiteY8477" fmla="*/ 184785 h 3341370"/>
                <a:gd name="connsiteX8478" fmla="*/ 2480310 w 6322694"/>
                <a:gd name="connsiteY8478" fmla="*/ 184785 h 3341370"/>
                <a:gd name="connsiteX8479" fmla="*/ 2461260 w 6322694"/>
                <a:gd name="connsiteY8479" fmla="*/ 203835 h 3341370"/>
                <a:gd name="connsiteX8480" fmla="*/ 2461260 w 6322694"/>
                <a:gd name="connsiteY8480" fmla="*/ 203835 h 3341370"/>
                <a:gd name="connsiteX8481" fmla="*/ 2480310 w 6322694"/>
                <a:gd name="connsiteY8481" fmla="*/ 222885 h 3341370"/>
                <a:gd name="connsiteX8482" fmla="*/ 2386013 w 6322694"/>
                <a:gd name="connsiteY8482" fmla="*/ 222885 h 3341370"/>
                <a:gd name="connsiteX8483" fmla="*/ 2386013 w 6322694"/>
                <a:gd name="connsiteY8483" fmla="*/ 222885 h 3341370"/>
                <a:gd name="connsiteX8484" fmla="*/ 2405063 w 6322694"/>
                <a:gd name="connsiteY8484" fmla="*/ 203835 h 3341370"/>
                <a:gd name="connsiteX8485" fmla="*/ 2405063 w 6322694"/>
                <a:gd name="connsiteY8485" fmla="*/ 203835 h 3341370"/>
                <a:gd name="connsiteX8486" fmla="*/ 2386013 w 6322694"/>
                <a:gd name="connsiteY8486" fmla="*/ 184785 h 3341370"/>
                <a:gd name="connsiteX8487" fmla="*/ 2386013 w 6322694"/>
                <a:gd name="connsiteY8487" fmla="*/ 184785 h 3341370"/>
                <a:gd name="connsiteX8488" fmla="*/ 2366963 w 6322694"/>
                <a:gd name="connsiteY8488" fmla="*/ 203835 h 3341370"/>
                <a:gd name="connsiteX8489" fmla="*/ 2366963 w 6322694"/>
                <a:gd name="connsiteY8489" fmla="*/ 203835 h 3341370"/>
                <a:gd name="connsiteX8490" fmla="*/ 2386013 w 6322694"/>
                <a:gd name="connsiteY8490" fmla="*/ 222885 h 3341370"/>
                <a:gd name="connsiteX8491" fmla="*/ 2433638 w 6322694"/>
                <a:gd name="connsiteY8491" fmla="*/ 222885 h 3341370"/>
                <a:gd name="connsiteX8492" fmla="*/ 2433638 w 6322694"/>
                <a:gd name="connsiteY8492" fmla="*/ 222885 h 3341370"/>
                <a:gd name="connsiteX8493" fmla="*/ 2452688 w 6322694"/>
                <a:gd name="connsiteY8493" fmla="*/ 203835 h 3341370"/>
                <a:gd name="connsiteX8494" fmla="*/ 2452688 w 6322694"/>
                <a:gd name="connsiteY8494" fmla="*/ 203835 h 3341370"/>
                <a:gd name="connsiteX8495" fmla="*/ 2433638 w 6322694"/>
                <a:gd name="connsiteY8495" fmla="*/ 184785 h 3341370"/>
                <a:gd name="connsiteX8496" fmla="*/ 2433638 w 6322694"/>
                <a:gd name="connsiteY8496" fmla="*/ 184785 h 3341370"/>
                <a:gd name="connsiteX8497" fmla="*/ 2414588 w 6322694"/>
                <a:gd name="connsiteY8497" fmla="*/ 203835 h 3341370"/>
                <a:gd name="connsiteX8498" fmla="*/ 2414588 w 6322694"/>
                <a:gd name="connsiteY8498" fmla="*/ 203835 h 3341370"/>
                <a:gd name="connsiteX8499" fmla="*/ 2433638 w 6322694"/>
                <a:gd name="connsiteY8499" fmla="*/ 222885 h 3341370"/>
                <a:gd name="connsiteX8500" fmla="*/ 2480310 w 6322694"/>
                <a:gd name="connsiteY8500" fmla="*/ 128588 h 3341370"/>
                <a:gd name="connsiteX8501" fmla="*/ 2480310 w 6322694"/>
                <a:gd name="connsiteY8501" fmla="*/ 128588 h 3341370"/>
                <a:gd name="connsiteX8502" fmla="*/ 2499360 w 6322694"/>
                <a:gd name="connsiteY8502" fmla="*/ 109538 h 3341370"/>
                <a:gd name="connsiteX8503" fmla="*/ 2499360 w 6322694"/>
                <a:gd name="connsiteY8503" fmla="*/ 107633 h 3341370"/>
                <a:gd name="connsiteX8504" fmla="*/ 2480310 w 6322694"/>
                <a:gd name="connsiteY8504" fmla="*/ 88583 h 3341370"/>
                <a:gd name="connsiteX8505" fmla="*/ 2480310 w 6322694"/>
                <a:gd name="connsiteY8505" fmla="*/ 88583 h 3341370"/>
                <a:gd name="connsiteX8506" fmla="*/ 2461260 w 6322694"/>
                <a:gd name="connsiteY8506" fmla="*/ 107633 h 3341370"/>
                <a:gd name="connsiteX8507" fmla="*/ 2461260 w 6322694"/>
                <a:gd name="connsiteY8507" fmla="*/ 109538 h 3341370"/>
                <a:gd name="connsiteX8508" fmla="*/ 2480310 w 6322694"/>
                <a:gd name="connsiteY8508" fmla="*/ 128588 h 3341370"/>
                <a:gd name="connsiteX8509" fmla="*/ 2386013 w 6322694"/>
                <a:gd name="connsiteY8509" fmla="*/ 175260 h 3341370"/>
                <a:gd name="connsiteX8510" fmla="*/ 2386013 w 6322694"/>
                <a:gd name="connsiteY8510" fmla="*/ 175260 h 3341370"/>
                <a:gd name="connsiteX8511" fmla="*/ 2405063 w 6322694"/>
                <a:gd name="connsiteY8511" fmla="*/ 156210 h 3341370"/>
                <a:gd name="connsiteX8512" fmla="*/ 2405063 w 6322694"/>
                <a:gd name="connsiteY8512" fmla="*/ 156210 h 3341370"/>
                <a:gd name="connsiteX8513" fmla="*/ 2386013 w 6322694"/>
                <a:gd name="connsiteY8513" fmla="*/ 137160 h 3341370"/>
                <a:gd name="connsiteX8514" fmla="*/ 2386013 w 6322694"/>
                <a:gd name="connsiteY8514" fmla="*/ 137160 h 3341370"/>
                <a:gd name="connsiteX8515" fmla="*/ 2366963 w 6322694"/>
                <a:gd name="connsiteY8515" fmla="*/ 156210 h 3341370"/>
                <a:gd name="connsiteX8516" fmla="*/ 2366963 w 6322694"/>
                <a:gd name="connsiteY8516" fmla="*/ 156210 h 3341370"/>
                <a:gd name="connsiteX8517" fmla="*/ 2386013 w 6322694"/>
                <a:gd name="connsiteY8517" fmla="*/ 175260 h 3341370"/>
                <a:gd name="connsiteX8518" fmla="*/ 2337435 w 6322694"/>
                <a:gd name="connsiteY8518" fmla="*/ 175260 h 3341370"/>
                <a:gd name="connsiteX8519" fmla="*/ 2339340 w 6322694"/>
                <a:gd name="connsiteY8519" fmla="*/ 175260 h 3341370"/>
                <a:gd name="connsiteX8520" fmla="*/ 2358390 w 6322694"/>
                <a:gd name="connsiteY8520" fmla="*/ 156210 h 3341370"/>
                <a:gd name="connsiteX8521" fmla="*/ 2358390 w 6322694"/>
                <a:gd name="connsiteY8521" fmla="*/ 156210 h 3341370"/>
                <a:gd name="connsiteX8522" fmla="*/ 2339340 w 6322694"/>
                <a:gd name="connsiteY8522" fmla="*/ 137160 h 3341370"/>
                <a:gd name="connsiteX8523" fmla="*/ 2337435 w 6322694"/>
                <a:gd name="connsiteY8523" fmla="*/ 137160 h 3341370"/>
                <a:gd name="connsiteX8524" fmla="*/ 2318385 w 6322694"/>
                <a:gd name="connsiteY8524" fmla="*/ 156210 h 3341370"/>
                <a:gd name="connsiteX8525" fmla="*/ 2318385 w 6322694"/>
                <a:gd name="connsiteY8525" fmla="*/ 156210 h 3341370"/>
                <a:gd name="connsiteX8526" fmla="*/ 2337435 w 6322694"/>
                <a:gd name="connsiteY8526" fmla="*/ 175260 h 3341370"/>
                <a:gd name="connsiteX8527" fmla="*/ 2337435 w 6322694"/>
                <a:gd name="connsiteY8527" fmla="*/ 269558 h 3341370"/>
                <a:gd name="connsiteX8528" fmla="*/ 2339340 w 6322694"/>
                <a:gd name="connsiteY8528" fmla="*/ 269558 h 3341370"/>
                <a:gd name="connsiteX8529" fmla="*/ 2358390 w 6322694"/>
                <a:gd name="connsiteY8529" fmla="*/ 250508 h 3341370"/>
                <a:gd name="connsiteX8530" fmla="*/ 2358390 w 6322694"/>
                <a:gd name="connsiteY8530" fmla="*/ 250508 h 3341370"/>
                <a:gd name="connsiteX8531" fmla="*/ 2339340 w 6322694"/>
                <a:gd name="connsiteY8531" fmla="*/ 231458 h 3341370"/>
                <a:gd name="connsiteX8532" fmla="*/ 2337435 w 6322694"/>
                <a:gd name="connsiteY8532" fmla="*/ 231458 h 3341370"/>
                <a:gd name="connsiteX8533" fmla="*/ 2318385 w 6322694"/>
                <a:gd name="connsiteY8533" fmla="*/ 250508 h 3341370"/>
                <a:gd name="connsiteX8534" fmla="*/ 2318385 w 6322694"/>
                <a:gd name="connsiteY8534" fmla="*/ 250508 h 3341370"/>
                <a:gd name="connsiteX8535" fmla="*/ 2337435 w 6322694"/>
                <a:gd name="connsiteY8535" fmla="*/ 269558 h 3341370"/>
                <a:gd name="connsiteX8536" fmla="*/ 2480310 w 6322694"/>
                <a:gd name="connsiteY8536" fmla="*/ 175260 h 3341370"/>
                <a:gd name="connsiteX8537" fmla="*/ 2480310 w 6322694"/>
                <a:gd name="connsiteY8537" fmla="*/ 175260 h 3341370"/>
                <a:gd name="connsiteX8538" fmla="*/ 2499360 w 6322694"/>
                <a:gd name="connsiteY8538" fmla="*/ 156210 h 3341370"/>
                <a:gd name="connsiteX8539" fmla="*/ 2499360 w 6322694"/>
                <a:gd name="connsiteY8539" fmla="*/ 156210 h 3341370"/>
                <a:gd name="connsiteX8540" fmla="*/ 2480310 w 6322694"/>
                <a:gd name="connsiteY8540" fmla="*/ 137160 h 3341370"/>
                <a:gd name="connsiteX8541" fmla="*/ 2480310 w 6322694"/>
                <a:gd name="connsiteY8541" fmla="*/ 137160 h 3341370"/>
                <a:gd name="connsiteX8542" fmla="*/ 2461260 w 6322694"/>
                <a:gd name="connsiteY8542" fmla="*/ 156210 h 3341370"/>
                <a:gd name="connsiteX8543" fmla="*/ 2461260 w 6322694"/>
                <a:gd name="connsiteY8543" fmla="*/ 156210 h 3341370"/>
                <a:gd name="connsiteX8544" fmla="*/ 2480310 w 6322694"/>
                <a:gd name="connsiteY8544" fmla="*/ 175260 h 3341370"/>
                <a:gd name="connsiteX8545" fmla="*/ 2480310 w 6322694"/>
                <a:gd name="connsiteY8545" fmla="*/ 317183 h 3341370"/>
                <a:gd name="connsiteX8546" fmla="*/ 2480310 w 6322694"/>
                <a:gd name="connsiteY8546" fmla="*/ 317183 h 3341370"/>
                <a:gd name="connsiteX8547" fmla="*/ 2499360 w 6322694"/>
                <a:gd name="connsiteY8547" fmla="*/ 298133 h 3341370"/>
                <a:gd name="connsiteX8548" fmla="*/ 2499360 w 6322694"/>
                <a:gd name="connsiteY8548" fmla="*/ 298133 h 3341370"/>
                <a:gd name="connsiteX8549" fmla="*/ 2480310 w 6322694"/>
                <a:gd name="connsiteY8549" fmla="*/ 279083 h 3341370"/>
                <a:gd name="connsiteX8550" fmla="*/ 2480310 w 6322694"/>
                <a:gd name="connsiteY8550" fmla="*/ 279083 h 3341370"/>
                <a:gd name="connsiteX8551" fmla="*/ 2461260 w 6322694"/>
                <a:gd name="connsiteY8551" fmla="*/ 298133 h 3341370"/>
                <a:gd name="connsiteX8552" fmla="*/ 2461260 w 6322694"/>
                <a:gd name="connsiteY8552" fmla="*/ 298133 h 3341370"/>
                <a:gd name="connsiteX8553" fmla="*/ 2480310 w 6322694"/>
                <a:gd name="connsiteY8553" fmla="*/ 317183 h 3341370"/>
                <a:gd name="connsiteX8554" fmla="*/ 2480310 w 6322694"/>
                <a:gd name="connsiteY8554" fmla="*/ 458153 h 3341370"/>
                <a:gd name="connsiteX8555" fmla="*/ 2480310 w 6322694"/>
                <a:gd name="connsiteY8555" fmla="*/ 458153 h 3341370"/>
                <a:gd name="connsiteX8556" fmla="*/ 2499360 w 6322694"/>
                <a:gd name="connsiteY8556" fmla="*/ 439103 h 3341370"/>
                <a:gd name="connsiteX8557" fmla="*/ 2499360 w 6322694"/>
                <a:gd name="connsiteY8557" fmla="*/ 439103 h 3341370"/>
                <a:gd name="connsiteX8558" fmla="*/ 2480310 w 6322694"/>
                <a:gd name="connsiteY8558" fmla="*/ 420053 h 3341370"/>
                <a:gd name="connsiteX8559" fmla="*/ 2480310 w 6322694"/>
                <a:gd name="connsiteY8559" fmla="*/ 420053 h 3341370"/>
                <a:gd name="connsiteX8560" fmla="*/ 2461260 w 6322694"/>
                <a:gd name="connsiteY8560" fmla="*/ 439103 h 3341370"/>
                <a:gd name="connsiteX8561" fmla="*/ 2461260 w 6322694"/>
                <a:gd name="connsiteY8561" fmla="*/ 439103 h 3341370"/>
                <a:gd name="connsiteX8562" fmla="*/ 2480310 w 6322694"/>
                <a:gd name="connsiteY8562" fmla="*/ 458153 h 3341370"/>
                <a:gd name="connsiteX8563" fmla="*/ 2527935 w 6322694"/>
                <a:gd name="connsiteY8563" fmla="*/ 458153 h 3341370"/>
                <a:gd name="connsiteX8564" fmla="*/ 2527935 w 6322694"/>
                <a:gd name="connsiteY8564" fmla="*/ 458153 h 3341370"/>
                <a:gd name="connsiteX8565" fmla="*/ 2546985 w 6322694"/>
                <a:gd name="connsiteY8565" fmla="*/ 439103 h 3341370"/>
                <a:gd name="connsiteX8566" fmla="*/ 2546985 w 6322694"/>
                <a:gd name="connsiteY8566" fmla="*/ 439103 h 3341370"/>
                <a:gd name="connsiteX8567" fmla="*/ 2527935 w 6322694"/>
                <a:gd name="connsiteY8567" fmla="*/ 420053 h 3341370"/>
                <a:gd name="connsiteX8568" fmla="*/ 2527935 w 6322694"/>
                <a:gd name="connsiteY8568" fmla="*/ 420053 h 3341370"/>
                <a:gd name="connsiteX8569" fmla="*/ 2508885 w 6322694"/>
                <a:gd name="connsiteY8569" fmla="*/ 439103 h 3341370"/>
                <a:gd name="connsiteX8570" fmla="*/ 2508885 w 6322694"/>
                <a:gd name="connsiteY8570" fmla="*/ 439103 h 3341370"/>
                <a:gd name="connsiteX8571" fmla="*/ 2527935 w 6322694"/>
                <a:gd name="connsiteY8571" fmla="*/ 458153 h 3341370"/>
                <a:gd name="connsiteX8572" fmla="*/ 2480310 w 6322694"/>
                <a:gd name="connsiteY8572" fmla="*/ 269558 h 3341370"/>
                <a:gd name="connsiteX8573" fmla="*/ 2480310 w 6322694"/>
                <a:gd name="connsiteY8573" fmla="*/ 269558 h 3341370"/>
                <a:gd name="connsiteX8574" fmla="*/ 2499360 w 6322694"/>
                <a:gd name="connsiteY8574" fmla="*/ 250508 h 3341370"/>
                <a:gd name="connsiteX8575" fmla="*/ 2499360 w 6322694"/>
                <a:gd name="connsiteY8575" fmla="*/ 250508 h 3341370"/>
                <a:gd name="connsiteX8576" fmla="*/ 2480310 w 6322694"/>
                <a:gd name="connsiteY8576" fmla="*/ 231458 h 3341370"/>
                <a:gd name="connsiteX8577" fmla="*/ 2480310 w 6322694"/>
                <a:gd name="connsiteY8577" fmla="*/ 231458 h 3341370"/>
                <a:gd name="connsiteX8578" fmla="*/ 2461260 w 6322694"/>
                <a:gd name="connsiteY8578" fmla="*/ 250508 h 3341370"/>
                <a:gd name="connsiteX8579" fmla="*/ 2461260 w 6322694"/>
                <a:gd name="connsiteY8579" fmla="*/ 250508 h 3341370"/>
                <a:gd name="connsiteX8580" fmla="*/ 2480310 w 6322694"/>
                <a:gd name="connsiteY8580" fmla="*/ 269558 h 3341370"/>
                <a:gd name="connsiteX8581" fmla="*/ 2433638 w 6322694"/>
                <a:gd name="connsiteY8581" fmla="*/ 317183 h 3341370"/>
                <a:gd name="connsiteX8582" fmla="*/ 2433638 w 6322694"/>
                <a:gd name="connsiteY8582" fmla="*/ 317183 h 3341370"/>
                <a:gd name="connsiteX8583" fmla="*/ 2452688 w 6322694"/>
                <a:gd name="connsiteY8583" fmla="*/ 298133 h 3341370"/>
                <a:gd name="connsiteX8584" fmla="*/ 2452688 w 6322694"/>
                <a:gd name="connsiteY8584" fmla="*/ 298133 h 3341370"/>
                <a:gd name="connsiteX8585" fmla="*/ 2433638 w 6322694"/>
                <a:gd name="connsiteY8585" fmla="*/ 279083 h 3341370"/>
                <a:gd name="connsiteX8586" fmla="*/ 2433638 w 6322694"/>
                <a:gd name="connsiteY8586" fmla="*/ 279083 h 3341370"/>
                <a:gd name="connsiteX8587" fmla="*/ 2414588 w 6322694"/>
                <a:gd name="connsiteY8587" fmla="*/ 298133 h 3341370"/>
                <a:gd name="connsiteX8588" fmla="*/ 2414588 w 6322694"/>
                <a:gd name="connsiteY8588" fmla="*/ 298133 h 3341370"/>
                <a:gd name="connsiteX8589" fmla="*/ 2433638 w 6322694"/>
                <a:gd name="connsiteY8589" fmla="*/ 317183 h 3341370"/>
                <a:gd name="connsiteX8590" fmla="*/ 2433638 w 6322694"/>
                <a:gd name="connsiteY8590" fmla="*/ 361950 h 3341370"/>
                <a:gd name="connsiteX8591" fmla="*/ 2433638 w 6322694"/>
                <a:gd name="connsiteY8591" fmla="*/ 361950 h 3341370"/>
                <a:gd name="connsiteX8592" fmla="*/ 2452688 w 6322694"/>
                <a:gd name="connsiteY8592" fmla="*/ 342900 h 3341370"/>
                <a:gd name="connsiteX8593" fmla="*/ 2452688 w 6322694"/>
                <a:gd name="connsiteY8593" fmla="*/ 342900 h 3341370"/>
                <a:gd name="connsiteX8594" fmla="*/ 2433638 w 6322694"/>
                <a:gd name="connsiteY8594" fmla="*/ 323850 h 3341370"/>
                <a:gd name="connsiteX8595" fmla="*/ 2433638 w 6322694"/>
                <a:gd name="connsiteY8595" fmla="*/ 323850 h 3341370"/>
                <a:gd name="connsiteX8596" fmla="*/ 2414588 w 6322694"/>
                <a:gd name="connsiteY8596" fmla="*/ 342900 h 3341370"/>
                <a:gd name="connsiteX8597" fmla="*/ 2414588 w 6322694"/>
                <a:gd name="connsiteY8597" fmla="*/ 342900 h 3341370"/>
                <a:gd name="connsiteX8598" fmla="*/ 2433638 w 6322694"/>
                <a:gd name="connsiteY8598" fmla="*/ 361950 h 3341370"/>
                <a:gd name="connsiteX8599" fmla="*/ 2433638 w 6322694"/>
                <a:gd name="connsiteY8599" fmla="*/ 269558 h 3341370"/>
                <a:gd name="connsiteX8600" fmla="*/ 2433638 w 6322694"/>
                <a:gd name="connsiteY8600" fmla="*/ 269558 h 3341370"/>
                <a:gd name="connsiteX8601" fmla="*/ 2452688 w 6322694"/>
                <a:gd name="connsiteY8601" fmla="*/ 250508 h 3341370"/>
                <a:gd name="connsiteX8602" fmla="*/ 2452688 w 6322694"/>
                <a:gd name="connsiteY8602" fmla="*/ 250508 h 3341370"/>
                <a:gd name="connsiteX8603" fmla="*/ 2433638 w 6322694"/>
                <a:gd name="connsiteY8603" fmla="*/ 231458 h 3341370"/>
                <a:gd name="connsiteX8604" fmla="*/ 2433638 w 6322694"/>
                <a:gd name="connsiteY8604" fmla="*/ 231458 h 3341370"/>
                <a:gd name="connsiteX8605" fmla="*/ 2414588 w 6322694"/>
                <a:gd name="connsiteY8605" fmla="*/ 250508 h 3341370"/>
                <a:gd name="connsiteX8606" fmla="*/ 2414588 w 6322694"/>
                <a:gd name="connsiteY8606" fmla="*/ 250508 h 3341370"/>
                <a:gd name="connsiteX8607" fmla="*/ 2433638 w 6322694"/>
                <a:gd name="connsiteY8607" fmla="*/ 269558 h 3341370"/>
                <a:gd name="connsiteX8608" fmla="*/ 2527935 w 6322694"/>
                <a:gd name="connsiteY8608" fmla="*/ 223838 h 3341370"/>
                <a:gd name="connsiteX8609" fmla="*/ 2527935 w 6322694"/>
                <a:gd name="connsiteY8609" fmla="*/ 223838 h 3341370"/>
                <a:gd name="connsiteX8610" fmla="*/ 2546985 w 6322694"/>
                <a:gd name="connsiteY8610" fmla="*/ 204788 h 3341370"/>
                <a:gd name="connsiteX8611" fmla="*/ 2546985 w 6322694"/>
                <a:gd name="connsiteY8611" fmla="*/ 204788 h 3341370"/>
                <a:gd name="connsiteX8612" fmla="*/ 2527935 w 6322694"/>
                <a:gd name="connsiteY8612" fmla="*/ 185738 h 3341370"/>
                <a:gd name="connsiteX8613" fmla="*/ 2527935 w 6322694"/>
                <a:gd name="connsiteY8613" fmla="*/ 185738 h 3341370"/>
                <a:gd name="connsiteX8614" fmla="*/ 2508885 w 6322694"/>
                <a:gd name="connsiteY8614" fmla="*/ 204788 h 3341370"/>
                <a:gd name="connsiteX8615" fmla="*/ 2508885 w 6322694"/>
                <a:gd name="connsiteY8615" fmla="*/ 204788 h 3341370"/>
                <a:gd name="connsiteX8616" fmla="*/ 2527935 w 6322694"/>
                <a:gd name="connsiteY8616" fmla="*/ 223838 h 3341370"/>
                <a:gd name="connsiteX8617" fmla="*/ 2527935 w 6322694"/>
                <a:gd name="connsiteY8617" fmla="*/ 129540 h 3341370"/>
                <a:gd name="connsiteX8618" fmla="*/ 2527935 w 6322694"/>
                <a:gd name="connsiteY8618" fmla="*/ 129540 h 3341370"/>
                <a:gd name="connsiteX8619" fmla="*/ 2546985 w 6322694"/>
                <a:gd name="connsiteY8619" fmla="*/ 110490 h 3341370"/>
                <a:gd name="connsiteX8620" fmla="*/ 2546985 w 6322694"/>
                <a:gd name="connsiteY8620" fmla="*/ 108585 h 3341370"/>
                <a:gd name="connsiteX8621" fmla="*/ 2527935 w 6322694"/>
                <a:gd name="connsiteY8621" fmla="*/ 89535 h 3341370"/>
                <a:gd name="connsiteX8622" fmla="*/ 2527935 w 6322694"/>
                <a:gd name="connsiteY8622" fmla="*/ 89535 h 3341370"/>
                <a:gd name="connsiteX8623" fmla="*/ 2508885 w 6322694"/>
                <a:gd name="connsiteY8623" fmla="*/ 108585 h 3341370"/>
                <a:gd name="connsiteX8624" fmla="*/ 2508885 w 6322694"/>
                <a:gd name="connsiteY8624" fmla="*/ 110490 h 3341370"/>
                <a:gd name="connsiteX8625" fmla="*/ 2527935 w 6322694"/>
                <a:gd name="connsiteY8625" fmla="*/ 129540 h 3341370"/>
                <a:gd name="connsiteX8626" fmla="*/ 2527935 w 6322694"/>
                <a:gd name="connsiteY8626" fmla="*/ 176213 h 3341370"/>
                <a:gd name="connsiteX8627" fmla="*/ 2527935 w 6322694"/>
                <a:gd name="connsiteY8627" fmla="*/ 176213 h 3341370"/>
                <a:gd name="connsiteX8628" fmla="*/ 2546985 w 6322694"/>
                <a:gd name="connsiteY8628" fmla="*/ 157163 h 3341370"/>
                <a:gd name="connsiteX8629" fmla="*/ 2546985 w 6322694"/>
                <a:gd name="connsiteY8629" fmla="*/ 157163 h 3341370"/>
                <a:gd name="connsiteX8630" fmla="*/ 2527935 w 6322694"/>
                <a:gd name="connsiteY8630" fmla="*/ 138113 h 3341370"/>
                <a:gd name="connsiteX8631" fmla="*/ 2527935 w 6322694"/>
                <a:gd name="connsiteY8631" fmla="*/ 138113 h 3341370"/>
                <a:gd name="connsiteX8632" fmla="*/ 2508885 w 6322694"/>
                <a:gd name="connsiteY8632" fmla="*/ 157163 h 3341370"/>
                <a:gd name="connsiteX8633" fmla="*/ 2508885 w 6322694"/>
                <a:gd name="connsiteY8633" fmla="*/ 157163 h 3341370"/>
                <a:gd name="connsiteX8634" fmla="*/ 2527935 w 6322694"/>
                <a:gd name="connsiteY8634" fmla="*/ 176213 h 3341370"/>
                <a:gd name="connsiteX8635" fmla="*/ 2574608 w 6322694"/>
                <a:gd name="connsiteY8635" fmla="*/ 176213 h 3341370"/>
                <a:gd name="connsiteX8636" fmla="*/ 2574608 w 6322694"/>
                <a:gd name="connsiteY8636" fmla="*/ 176213 h 3341370"/>
                <a:gd name="connsiteX8637" fmla="*/ 2593658 w 6322694"/>
                <a:gd name="connsiteY8637" fmla="*/ 157163 h 3341370"/>
                <a:gd name="connsiteX8638" fmla="*/ 2593658 w 6322694"/>
                <a:gd name="connsiteY8638" fmla="*/ 157163 h 3341370"/>
                <a:gd name="connsiteX8639" fmla="*/ 2574608 w 6322694"/>
                <a:gd name="connsiteY8639" fmla="*/ 138113 h 3341370"/>
                <a:gd name="connsiteX8640" fmla="*/ 2574608 w 6322694"/>
                <a:gd name="connsiteY8640" fmla="*/ 138113 h 3341370"/>
                <a:gd name="connsiteX8641" fmla="*/ 2555558 w 6322694"/>
                <a:gd name="connsiteY8641" fmla="*/ 157163 h 3341370"/>
                <a:gd name="connsiteX8642" fmla="*/ 2555558 w 6322694"/>
                <a:gd name="connsiteY8642" fmla="*/ 157163 h 3341370"/>
                <a:gd name="connsiteX8643" fmla="*/ 2574608 w 6322694"/>
                <a:gd name="connsiteY8643" fmla="*/ 176213 h 3341370"/>
                <a:gd name="connsiteX8644" fmla="*/ 2574608 w 6322694"/>
                <a:gd name="connsiteY8644" fmla="*/ 222885 h 3341370"/>
                <a:gd name="connsiteX8645" fmla="*/ 2574608 w 6322694"/>
                <a:gd name="connsiteY8645" fmla="*/ 222885 h 3341370"/>
                <a:gd name="connsiteX8646" fmla="*/ 2593658 w 6322694"/>
                <a:gd name="connsiteY8646" fmla="*/ 203835 h 3341370"/>
                <a:gd name="connsiteX8647" fmla="*/ 2593658 w 6322694"/>
                <a:gd name="connsiteY8647" fmla="*/ 203835 h 3341370"/>
                <a:gd name="connsiteX8648" fmla="*/ 2574608 w 6322694"/>
                <a:gd name="connsiteY8648" fmla="*/ 184785 h 3341370"/>
                <a:gd name="connsiteX8649" fmla="*/ 2574608 w 6322694"/>
                <a:gd name="connsiteY8649" fmla="*/ 184785 h 3341370"/>
                <a:gd name="connsiteX8650" fmla="*/ 2555558 w 6322694"/>
                <a:gd name="connsiteY8650" fmla="*/ 203835 h 3341370"/>
                <a:gd name="connsiteX8651" fmla="*/ 2555558 w 6322694"/>
                <a:gd name="connsiteY8651" fmla="*/ 203835 h 3341370"/>
                <a:gd name="connsiteX8652" fmla="*/ 2574608 w 6322694"/>
                <a:gd name="connsiteY8652" fmla="*/ 222885 h 3341370"/>
                <a:gd name="connsiteX8653" fmla="*/ 2574608 w 6322694"/>
                <a:gd name="connsiteY8653" fmla="*/ 128588 h 3341370"/>
                <a:gd name="connsiteX8654" fmla="*/ 2574608 w 6322694"/>
                <a:gd name="connsiteY8654" fmla="*/ 128588 h 3341370"/>
                <a:gd name="connsiteX8655" fmla="*/ 2593658 w 6322694"/>
                <a:gd name="connsiteY8655" fmla="*/ 109538 h 3341370"/>
                <a:gd name="connsiteX8656" fmla="*/ 2593658 w 6322694"/>
                <a:gd name="connsiteY8656" fmla="*/ 109538 h 3341370"/>
                <a:gd name="connsiteX8657" fmla="*/ 2574608 w 6322694"/>
                <a:gd name="connsiteY8657" fmla="*/ 90488 h 3341370"/>
                <a:gd name="connsiteX8658" fmla="*/ 2574608 w 6322694"/>
                <a:gd name="connsiteY8658" fmla="*/ 90488 h 3341370"/>
                <a:gd name="connsiteX8659" fmla="*/ 2555558 w 6322694"/>
                <a:gd name="connsiteY8659" fmla="*/ 109538 h 3341370"/>
                <a:gd name="connsiteX8660" fmla="*/ 2555558 w 6322694"/>
                <a:gd name="connsiteY8660" fmla="*/ 109538 h 3341370"/>
                <a:gd name="connsiteX8661" fmla="*/ 2574608 w 6322694"/>
                <a:gd name="connsiteY8661" fmla="*/ 128588 h 3341370"/>
                <a:gd name="connsiteX8662" fmla="*/ 2622233 w 6322694"/>
                <a:gd name="connsiteY8662" fmla="*/ 127635 h 3341370"/>
                <a:gd name="connsiteX8663" fmla="*/ 2622233 w 6322694"/>
                <a:gd name="connsiteY8663" fmla="*/ 127635 h 3341370"/>
                <a:gd name="connsiteX8664" fmla="*/ 2641283 w 6322694"/>
                <a:gd name="connsiteY8664" fmla="*/ 108585 h 3341370"/>
                <a:gd name="connsiteX8665" fmla="*/ 2641283 w 6322694"/>
                <a:gd name="connsiteY8665" fmla="*/ 108585 h 3341370"/>
                <a:gd name="connsiteX8666" fmla="*/ 2622233 w 6322694"/>
                <a:gd name="connsiteY8666" fmla="*/ 89535 h 3341370"/>
                <a:gd name="connsiteX8667" fmla="*/ 2622233 w 6322694"/>
                <a:gd name="connsiteY8667" fmla="*/ 89535 h 3341370"/>
                <a:gd name="connsiteX8668" fmla="*/ 2603183 w 6322694"/>
                <a:gd name="connsiteY8668" fmla="*/ 108585 h 3341370"/>
                <a:gd name="connsiteX8669" fmla="*/ 2603183 w 6322694"/>
                <a:gd name="connsiteY8669" fmla="*/ 108585 h 3341370"/>
                <a:gd name="connsiteX8670" fmla="*/ 2622233 w 6322694"/>
                <a:gd name="connsiteY8670" fmla="*/ 127635 h 3341370"/>
                <a:gd name="connsiteX8671" fmla="*/ 2433638 w 6322694"/>
                <a:gd name="connsiteY8671" fmla="*/ 175260 h 3341370"/>
                <a:gd name="connsiteX8672" fmla="*/ 2433638 w 6322694"/>
                <a:gd name="connsiteY8672" fmla="*/ 175260 h 3341370"/>
                <a:gd name="connsiteX8673" fmla="*/ 2452688 w 6322694"/>
                <a:gd name="connsiteY8673" fmla="*/ 156210 h 3341370"/>
                <a:gd name="connsiteX8674" fmla="*/ 2452688 w 6322694"/>
                <a:gd name="connsiteY8674" fmla="*/ 156210 h 3341370"/>
                <a:gd name="connsiteX8675" fmla="*/ 2433638 w 6322694"/>
                <a:gd name="connsiteY8675" fmla="*/ 137160 h 3341370"/>
                <a:gd name="connsiteX8676" fmla="*/ 2433638 w 6322694"/>
                <a:gd name="connsiteY8676" fmla="*/ 137160 h 3341370"/>
                <a:gd name="connsiteX8677" fmla="*/ 2414588 w 6322694"/>
                <a:gd name="connsiteY8677" fmla="*/ 156210 h 3341370"/>
                <a:gd name="connsiteX8678" fmla="*/ 2414588 w 6322694"/>
                <a:gd name="connsiteY8678" fmla="*/ 156210 h 3341370"/>
                <a:gd name="connsiteX8679" fmla="*/ 2433638 w 6322694"/>
                <a:gd name="connsiteY8679" fmla="*/ 175260 h 3341370"/>
                <a:gd name="connsiteX8680" fmla="*/ 2386013 w 6322694"/>
                <a:gd name="connsiteY8680" fmla="*/ 128588 h 3341370"/>
                <a:gd name="connsiteX8681" fmla="*/ 2386013 w 6322694"/>
                <a:gd name="connsiteY8681" fmla="*/ 128588 h 3341370"/>
                <a:gd name="connsiteX8682" fmla="*/ 2405063 w 6322694"/>
                <a:gd name="connsiteY8682" fmla="*/ 109538 h 3341370"/>
                <a:gd name="connsiteX8683" fmla="*/ 2405063 w 6322694"/>
                <a:gd name="connsiteY8683" fmla="*/ 109538 h 3341370"/>
                <a:gd name="connsiteX8684" fmla="*/ 2386013 w 6322694"/>
                <a:gd name="connsiteY8684" fmla="*/ 90488 h 3341370"/>
                <a:gd name="connsiteX8685" fmla="*/ 2386013 w 6322694"/>
                <a:gd name="connsiteY8685" fmla="*/ 90488 h 3341370"/>
                <a:gd name="connsiteX8686" fmla="*/ 2366963 w 6322694"/>
                <a:gd name="connsiteY8686" fmla="*/ 109538 h 3341370"/>
                <a:gd name="connsiteX8687" fmla="*/ 2366963 w 6322694"/>
                <a:gd name="connsiteY8687" fmla="*/ 109538 h 3341370"/>
                <a:gd name="connsiteX8688" fmla="*/ 2386013 w 6322694"/>
                <a:gd name="connsiteY8688" fmla="*/ 128588 h 3341370"/>
                <a:gd name="connsiteX8689" fmla="*/ 2337435 w 6322694"/>
                <a:gd name="connsiteY8689" fmla="*/ 128588 h 3341370"/>
                <a:gd name="connsiteX8690" fmla="*/ 2339340 w 6322694"/>
                <a:gd name="connsiteY8690" fmla="*/ 128588 h 3341370"/>
                <a:gd name="connsiteX8691" fmla="*/ 2358390 w 6322694"/>
                <a:gd name="connsiteY8691" fmla="*/ 109538 h 3341370"/>
                <a:gd name="connsiteX8692" fmla="*/ 2358390 w 6322694"/>
                <a:gd name="connsiteY8692" fmla="*/ 109538 h 3341370"/>
                <a:gd name="connsiteX8693" fmla="*/ 2339340 w 6322694"/>
                <a:gd name="connsiteY8693" fmla="*/ 90488 h 3341370"/>
                <a:gd name="connsiteX8694" fmla="*/ 2337435 w 6322694"/>
                <a:gd name="connsiteY8694" fmla="*/ 90488 h 3341370"/>
                <a:gd name="connsiteX8695" fmla="*/ 2318385 w 6322694"/>
                <a:gd name="connsiteY8695" fmla="*/ 109538 h 3341370"/>
                <a:gd name="connsiteX8696" fmla="*/ 2318385 w 6322694"/>
                <a:gd name="connsiteY8696" fmla="*/ 109538 h 3341370"/>
                <a:gd name="connsiteX8697" fmla="*/ 2337435 w 6322694"/>
                <a:gd name="connsiteY8697" fmla="*/ 128588 h 3341370"/>
                <a:gd name="connsiteX8698" fmla="*/ 2386013 w 6322694"/>
                <a:gd name="connsiteY8698" fmla="*/ 82868 h 3341370"/>
                <a:gd name="connsiteX8699" fmla="*/ 2386013 w 6322694"/>
                <a:gd name="connsiteY8699" fmla="*/ 82868 h 3341370"/>
                <a:gd name="connsiteX8700" fmla="*/ 2405063 w 6322694"/>
                <a:gd name="connsiteY8700" fmla="*/ 63818 h 3341370"/>
                <a:gd name="connsiteX8701" fmla="*/ 2405063 w 6322694"/>
                <a:gd name="connsiteY8701" fmla="*/ 63818 h 3341370"/>
                <a:gd name="connsiteX8702" fmla="*/ 2386013 w 6322694"/>
                <a:gd name="connsiteY8702" fmla="*/ 44768 h 3341370"/>
                <a:gd name="connsiteX8703" fmla="*/ 2386013 w 6322694"/>
                <a:gd name="connsiteY8703" fmla="*/ 44768 h 3341370"/>
                <a:gd name="connsiteX8704" fmla="*/ 2366963 w 6322694"/>
                <a:gd name="connsiteY8704" fmla="*/ 63818 h 3341370"/>
                <a:gd name="connsiteX8705" fmla="*/ 2366963 w 6322694"/>
                <a:gd name="connsiteY8705" fmla="*/ 63818 h 3341370"/>
                <a:gd name="connsiteX8706" fmla="*/ 2386013 w 6322694"/>
                <a:gd name="connsiteY8706" fmla="*/ 82868 h 3341370"/>
                <a:gd name="connsiteX8707" fmla="*/ 2337435 w 6322694"/>
                <a:gd name="connsiteY8707" fmla="*/ 82868 h 3341370"/>
                <a:gd name="connsiteX8708" fmla="*/ 2339340 w 6322694"/>
                <a:gd name="connsiteY8708" fmla="*/ 82868 h 3341370"/>
                <a:gd name="connsiteX8709" fmla="*/ 2358390 w 6322694"/>
                <a:gd name="connsiteY8709" fmla="*/ 63818 h 3341370"/>
                <a:gd name="connsiteX8710" fmla="*/ 2358390 w 6322694"/>
                <a:gd name="connsiteY8710" fmla="*/ 63818 h 3341370"/>
                <a:gd name="connsiteX8711" fmla="*/ 2339340 w 6322694"/>
                <a:gd name="connsiteY8711" fmla="*/ 44768 h 3341370"/>
                <a:gd name="connsiteX8712" fmla="*/ 2337435 w 6322694"/>
                <a:gd name="connsiteY8712" fmla="*/ 44768 h 3341370"/>
                <a:gd name="connsiteX8713" fmla="*/ 2318385 w 6322694"/>
                <a:gd name="connsiteY8713" fmla="*/ 63818 h 3341370"/>
                <a:gd name="connsiteX8714" fmla="*/ 2318385 w 6322694"/>
                <a:gd name="connsiteY8714" fmla="*/ 63818 h 3341370"/>
                <a:gd name="connsiteX8715" fmla="*/ 2337435 w 6322694"/>
                <a:gd name="connsiteY8715" fmla="*/ 82868 h 3341370"/>
                <a:gd name="connsiteX8716" fmla="*/ 2433638 w 6322694"/>
                <a:gd name="connsiteY8716" fmla="*/ 128588 h 3341370"/>
                <a:gd name="connsiteX8717" fmla="*/ 2433638 w 6322694"/>
                <a:gd name="connsiteY8717" fmla="*/ 128588 h 3341370"/>
                <a:gd name="connsiteX8718" fmla="*/ 2452688 w 6322694"/>
                <a:gd name="connsiteY8718" fmla="*/ 109538 h 3341370"/>
                <a:gd name="connsiteX8719" fmla="*/ 2452688 w 6322694"/>
                <a:gd name="connsiteY8719" fmla="*/ 109538 h 3341370"/>
                <a:gd name="connsiteX8720" fmla="*/ 2433638 w 6322694"/>
                <a:gd name="connsiteY8720" fmla="*/ 90488 h 3341370"/>
                <a:gd name="connsiteX8721" fmla="*/ 2433638 w 6322694"/>
                <a:gd name="connsiteY8721" fmla="*/ 90488 h 3341370"/>
                <a:gd name="connsiteX8722" fmla="*/ 2414588 w 6322694"/>
                <a:gd name="connsiteY8722" fmla="*/ 109538 h 3341370"/>
                <a:gd name="connsiteX8723" fmla="*/ 2414588 w 6322694"/>
                <a:gd name="connsiteY8723" fmla="*/ 109538 h 3341370"/>
                <a:gd name="connsiteX8724" fmla="*/ 2433638 w 6322694"/>
                <a:gd name="connsiteY8724" fmla="*/ 128588 h 3341370"/>
                <a:gd name="connsiteX8725" fmla="*/ 2337435 w 6322694"/>
                <a:gd name="connsiteY8725" fmla="*/ 317183 h 3341370"/>
                <a:gd name="connsiteX8726" fmla="*/ 2339340 w 6322694"/>
                <a:gd name="connsiteY8726" fmla="*/ 317183 h 3341370"/>
                <a:gd name="connsiteX8727" fmla="*/ 2358390 w 6322694"/>
                <a:gd name="connsiteY8727" fmla="*/ 298133 h 3341370"/>
                <a:gd name="connsiteX8728" fmla="*/ 2358390 w 6322694"/>
                <a:gd name="connsiteY8728" fmla="*/ 298133 h 3341370"/>
                <a:gd name="connsiteX8729" fmla="*/ 2339340 w 6322694"/>
                <a:gd name="connsiteY8729" fmla="*/ 279083 h 3341370"/>
                <a:gd name="connsiteX8730" fmla="*/ 2337435 w 6322694"/>
                <a:gd name="connsiteY8730" fmla="*/ 279083 h 3341370"/>
                <a:gd name="connsiteX8731" fmla="*/ 2318385 w 6322694"/>
                <a:gd name="connsiteY8731" fmla="*/ 298133 h 3341370"/>
                <a:gd name="connsiteX8732" fmla="*/ 2318385 w 6322694"/>
                <a:gd name="connsiteY8732" fmla="*/ 298133 h 3341370"/>
                <a:gd name="connsiteX8733" fmla="*/ 2337435 w 6322694"/>
                <a:gd name="connsiteY8733" fmla="*/ 317183 h 3341370"/>
                <a:gd name="connsiteX8734" fmla="*/ 2386013 w 6322694"/>
                <a:gd name="connsiteY8734" fmla="*/ 317183 h 3341370"/>
                <a:gd name="connsiteX8735" fmla="*/ 2386013 w 6322694"/>
                <a:gd name="connsiteY8735" fmla="*/ 317183 h 3341370"/>
                <a:gd name="connsiteX8736" fmla="*/ 2405063 w 6322694"/>
                <a:gd name="connsiteY8736" fmla="*/ 298133 h 3341370"/>
                <a:gd name="connsiteX8737" fmla="*/ 2405063 w 6322694"/>
                <a:gd name="connsiteY8737" fmla="*/ 298133 h 3341370"/>
                <a:gd name="connsiteX8738" fmla="*/ 2386013 w 6322694"/>
                <a:gd name="connsiteY8738" fmla="*/ 279083 h 3341370"/>
                <a:gd name="connsiteX8739" fmla="*/ 2386013 w 6322694"/>
                <a:gd name="connsiteY8739" fmla="*/ 279083 h 3341370"/>
                <a:gd name="connsiteX8740" fmla="*/ 2366963 w 6322694"/>
                <a:gd name="connsiteY8740" fmla="*/ 298133 h 3341370"/>
                <a:gd name="connsiteX8741" fmla="*/ 2366963 w 6322694"/>
                <a:gd name="connsiteY8741" fmla="*/ 298133 h 3341370"/>
                <a:gd name="connsiteX8742" fmla="*/ 2386013 w 6322694"/>
                <a:gd name="connsiteY8742" fmla="*/ 317183 h 3341370"/>
                <a:gd name="connsiteX8743" fmla="*/ 2337435 w 6322694"/>
                <a:gd name="connsiteY8743" fmla="*/ 363855 h 3341370"/>
                <a:gd name="connsiteX8744" fmla="*/ 2339340 w 6322694"/>
                <a:gd name="connsiteY8744" fmla="*/ 363855 h 3341370"/>
                <a:gd name="connsiteX8745" fmla="*/ 2358390 w 6322694"/>
                <a:gd name="connsiteY8745" fmla="*/ 344805 h 3341370"/>
                <a:gd name="connsiteX8746" fmla="*/ 2358390 w 6322694"/>
                <a:gd name="connsiteY8746" fmla="*/ 344805 h 3341370"/>
                <a:gd name="connsiteX8747" fmla="*/ 2339340 w 6322694"/>
                <a:gd name="connsiteY8747" fmla="*/ 325755 h 3341370"/>
                <a:gd name="connsiteX8748" fmla="*/ 2337435 w 6322694"/>
                <a:gd name="connsiteY8748" fmla="*/ 325755 h 3341370"/>
                <a:gd name="connsiteX8749" fmla="*/ 2318385 w 6322694"/>
                <a:gd name="connsiteY8749" fmla="*/ 344805 h 3341370"/>
                <a:gd name="connsiteX8750" fmla="*/ 2318385 w 6322694"/>
                <a:gd name="connsiteY8750" fmla="*/ 344805 h 3341370"/>
                <a:gd name="connsiteX8751" fmla="*/ 2337435 w 6322694"/>
                <a:gd name="connsiteY8751" fmla="*/ 363855 h 3341370"/>
                <a:gd name="connsiteX8752" fmla="*/ 2386013 w 6322694"/>
                <a:gd name="connsiteY8752" fmla="*/ 363855 h 3341370"/>
                <a:gd name="connsiteX8753" fmla="*/ 2386013 w 6322694"/>
                <a:gd name="connsiteY8753" fmla="*/ 363855 h 3341370"/>
                <a:gd name="connsiteX8754" fmla="*/ 2405063 w 6322694"/>
                <a:gd name="connsiteY8754" fmla="*/ 344805 h 3341370"/>
                <a:gd name="connsiteX8755" fmla="*/ 2405063 w 6322694"/>
                <a:gd name="connsiteY8755" fmla="*/ 344805 h 3341370"/>
                <a:gd name="connsiteX8756" fmla="*/ 2386013 w 6322694"/>
                <a:gd name="connsiteY8756" fmla="*/ 325755 h 3341370"/>
                <a:gd name="connsiteX8757" fmla="*/ 2386013 w 6322694"/>
                <a:gd name="connsiteY8757" fmla="*/ 325755 h 3341370"/>
                <a:gd name="connsiteX8758" fmla="*/ 2366963 w 6322694"/>
                <a:gd name="connsiteY8758" fmla="*/ 344805 h 3341370"/>
                <a:gd name="connsiteX8759" fmla="*/ 2366963 w 6322694"/>
                <a:gd name="connsiteY8759" fmla="*/ 344805 h 3341370"/>
                <a:gd name="connsiteX8760" fmla="*/ 2386013 w 6322694"/>
                <a:gd name="connsiteY8760" fmla="*/ 363855 h 3341370"/>
                <a:gd name="connsiteX8761" fmla="*/ 3331845 w 6322694"/>
                <a:gd name="connsiteY8761" fmla="*/ 2728913 h 3341370"/>
                <a:gd name="connsiteX8762" fmla="*/ 3331845 w 6322694"/>
                <a:gd name="connsiteY8762" fmla="*/ 2728913 h 3341370"/>
                <a:gd name="connsiteX8763" fmla="*/ 3350895 w 6322694"/>
                <a:gd name="connsiteY8763" fmla="*/ 2709863 h 3341370"/>
                <a:gd name="connsiteX8764" fmla="*/ 3350895 w 6322694"/>
                <a:gd name="connsiteY8764" fmla="*/ 2709863 h 3341370"/>
                <a:gd name="connsiteX8765" fmla="*/ 3331845 w 6322694"/>
                <a:gd name="connsiteY8765" fmla="*/ 2690813 h 3341370"/>
                <a:gd name="connsiteX8766" fmla="*/ 3331845 w 6322694"/>
                <a:gd name="connsiteY8766" fmla="*/ 2690813 h 3341370"/>
                <a:gd name="connsiteX8767" fmla="*/ 3312795 w 6322694"/>
                <a:gd name="connsiteY8767" fmla="*/ 2709863 h 3341370"/>
                <a:gd name="connsiteX8768" fmla="*/ 3312795 w 6322694"/>
                <a:gd name="connsiteY8768" fmla="*/ 2709863 h 3341370"/>
                <a:gd name="connsiteX8769" fmla="*/ 3331845 w 6322694"/>
                <a:gd name="connsiteY8769" fmla="*/ 2728913 h 3341370"/>
                <a:gd name="connsiteX8770" fmla="*/ 3900488 w 6322694"/>
                <a:gd name="connsiteY8770" fmla="*/ 317183 h 3341370"/>
                <a:gd name="connsiteX8771" fmla="*/ 3900488 w 6322694"/>
                <a:gd name="connsiteY8771" fmla="*/ 317183 h 3341370"/>
                <a:gd name="connsiteX8772" fmla="*/ 3919538 w 6322694"/>
                <a:gd name="connsiteY8772" fmla="*/ 298133 h 3341370"/>
                <a:gd name="connsiteX8773" fmla="*/ 3919538 w 6322694"/>
                <a:gd name="connsiteY8773" fmla="*/ 298133 h 3341370"/>
                <a:gd name="connsiteX8774" fmla="*/ 3900488 w 6322694"/>
                <a:gd name="connsiteY8774" fmla="*/ 279083 h 3341370"/>
                <a:gd name="connsiteX8775" fmla="*/ 3900488 w 6322694"/>
                <a:gd name="connsiteY8775" fmla="*/ 279083 h 3341370"/>
                <a:gd name="connsiteX8776" fmla="*/ 3881438 w 6322694"/>
                <a:gd name="connsiteY8776" fmla="*/ 298133 h 3341370"/>
                <a:gd name="connsiteX8777" fmla="*/ 3881438 w 6322694"/>
                <a:gd name="connsiteY8777" fmla="*/ 298133 h 3341370"/>
                <a:gd name="connsiteX8778" fmla="*/ 3900488 w 6322694"/>
                <a:gd name="connsiteY8778" fmla="*/ 317183 h 3341370"/>
                <a:gd name="connsiteX8779" fmla="*/ 3378518 w 6322694"/>
                <a:gd name="connsiteY8779" fmla="*/ 2728913 h 3341370"/>
                <a:gd name="connsiteX8780" fmla="*/ 3378518 w 6322694"/>
                <a:gd name="connsiteY8780" fmla="*/ 2728913 h 3341370"/>
                <a:gd name="connsiteX8781" fmla="*/ 3397568 w 6322694"/>
                <a:gd name="connsiteY8781" fmla="*/ 2709863 h 3341370"/>
                <a:gd name="connsiteX8782" fmla="*/ 3397568 w 6322694"/>
                <a:gd name="connsiteY8782" fmla="*/ 2709863 h 3341370"/>
                <a:gd name="connsiteX8783" fmla="*/ 3378518 w 6322694"/>
                <a:gd name="connsiteY8783" fmla="*/ 2690813 h 3341370"/>
                <a:gd name="connsiteX8784" fmla="*/ 3378518 w 6322694"/>
                <a:gd name="connsiteY8784" fmla="*/ 2690813 h 3341370"/>
                <a:gd name="connsiteX8785" fmla="*/ 3359468 w 6322694"/>
                <a:gd name="connsiteY8785" fmla="*/ 2709863 h 3341370"/>
                <a:gd name="connsiteX8786" fmla="*/ 3359468 w 6322694"/>
                <a:gd name="connsiteY8786" fmla="*/ 2709863 h 3341370"/>
                <a:gd name="connsiteX8787" fmla="*/ 3378518 w 6322694"/>
                <a:gd name="connsiteY8787" fmla="*/ 2728913 h 3341370"/>
                <a:gd name="connsiteX8788" fmla="*/ 3378518 w 6322694"/>
                <a:gd name="connsiteY8788" fmla="*/ 2776538 h 3341370"/>
                <a:gd name="connsiteX8789" fmla="*/ 3378518 w 6322694"/>
                <a:gd name="connsiteY8789" fmla="*/ 2776538 h 3341370"/>
                <a:gd name="connsiteX8790" fmla="*/ 3397568 w 6322694"/>
                <a:gd name="connsiteY8790" fmla="*/ 2757488 h 3341370"/>
                <a:gd name="connsiteX8791" fmla="*/ 3397568 w 6322694"/>
                <a:gd name="connsiteY8791" fmla="*/ 2757488 h 3341370"/>
                <a:gd name="connsiteX8792" fmla="*/ 3378518 w 6322694"/>
                <a:gd name="connsiteY8792" fmla="*/ 2738438 h 3341370"/>
                <a:gd name="connsiteX8793" fmla="*/ 3378518 w 6322694"/>
                <a:gd name="connsiteY8793" fmla="*/ 2738438 h 3341370"/>
                <a:gd name="connsiteX8794" fmla="*/ 3359468 w 6322694"/>
                <a:gd name="connsiteY8794" fmla="*/ 2757488 h 3341370"/>
                <a:gd name="connsiteX8795" fmla="*/ 3359468 w 6322694"/>
                <a:gd name="connsiteY8795" fmla="*/ 2757488 h 3341370"/>
                <a:gd name="connsiteX8796" fmla="*/ 3378518 w 6322694"/>
                <a:gd name="connsiteY8796" fmla="*/ 2776538 h 3341370"/>
                <a:gd name="connsiteX8797" fmla="*/ 2668905 w 6322694"/>
                <a:gd name="connsiteY8797" fmla="*/ 979170 h 3341370"/>
                <a:gd name="connsiteX8798" fmla="*/ 2668905 w 6322694"/>
                <a:gd name="connsiteY8798" fmla="*/ 979170 h 3341370"/>
                <a:gd name="connsiteX8799" fmla="*/ 2687955 w 6322694"/>
                <a:gd name="connsiteY8799" fmla="*/ 960120 h 3341370"/>
                <a:gd name="connsiteX8800" fmla="*/ 2687955 w 6322694"/>
                <a:gd name="connsiteY8800" fmla="*/ 960120 h 3341370"/>
                <a:gd name="connsiteX8801" fmla="*/ 2668905 w 6322694"/>
                <a:gd name="connsiteY8801" fmla="*/ 941070 h 3341370"/>
                <a:gd name="connsiteX8802" fmla="*/ 2668905 w 6322694"/>
                <a:gd name="connsiteY8802" fmla="*/ 941070 h 3341370"/>
                <a:gd name="connsiteX8803" fmla="*/ 2649855 w 6322694"/>
                <a:gd name="connsiteY8803" fmla="*/ 960120 h 3341370"/>
                <a:gd name="connsiteX8804" fmla="*/ 2649855 w 6322694"/>
                <a:gd name="connsiteY8804" fmla="*/ 960120 h 3341370"/>
                <a:gd name="connsiteX8805" fmla="*/ 2668905 w 6322694"/>
                <a:gd name="connsiteY8805" fmla="*/ 979170 h 3341370"/>
                <a:gd name="connsiteX8806" fmla="*/ 3472815 w 6322694"/>
                <a:gd name="connsiteY8806" fmla="*/ 2540318 h 3341370"/>
                <a:gd name="connsiteX8807" fmla="*/ 3474720 w 6322694"/>
                <a:gd name="connsiteY8807" fmla="*/ 2540318 h 3341370"/>
                <a:gd name="connsiteX8808" fmla="*/ 3493770 w 6322694"/>
                <a:gd name="connsiteY8808" fmla="*/ 2521268 h 3341370"/>
                <a:gd name="connsiteX8809" fmla="*/ 3493770 w 6322694"/>
                <a:gd name="connsiteY8809" fmla="*/ 2521268 h 3341370"/>
                <a:gd name="connsiteX8810" fmla="*/ 3474720 w 6322694"/>
                <a:gd name="connsiteY8810" fmla="*/ 2502218 h 3341370"/>
                <a:gd name="connsiteX8811" fmla="*/ 3472815 w 6322694"/>
                <a:gd name="connsiteY8811" fmla="*/ 2502218 h 3341370"/>
                <a:gd name="connsiteX8812" fmla="*/ 3453765 w 6322694"/>
                <a:gd name="connsiteY8812" fmla="*/ 2521268 h 3341370"/>
                <a:gd name="connsiteX8813" fmla="*/ 3453765 w 6322694"/>
                <a:gd name="connsiteY8813" fmla="*/ 2521268 h 3341370"/>
                <a:gd name="connsiteX8814" fmla="*/ 3472815 w 6322694"/>
                <a:gd name="connsiteY8814" fmla="*/ 2540318 h 3341370"/>
                <a:gd name="connsiteX8815" fmla="*/ 3094673 w 6322694"/>
                <a:gd name="connsiteY8815" fmla="*/ 2208848 h 3341370"/>
                <a:gd name="connsiteX8816" fmla="*/ 3096578 w 6322694"/>
                <a:gd name="connsiteY8816" fmla="*/ 2208848 h 3341370"/>
                <a:gd name="connsiteX8817" fmla="*/ 3115628 w 6322694"/>
                <a:gd name="connsiteY8817" fmla="*/ 2189798 h 3341370"/>
                <a:gd name="connsiteX8818" fmla="*/ 3115628 w 6322694"/>
                <a:gd name="connsiteY8818" fmla="*/ 2189798 h 3341370"/>
                <a:gd name="connsiteX8819" fmla="*/ 3096578 w 6322694"/>
                <a:gd name="connsiteY8819" fmla="*/ 2170748 h 3341370"/>
                <a:gd name="connsiteX8820" fmla="*/ 3094673 w 6322694"/>
                <a:gd name="connsiteY8820" fmla="*/ 2170748 h 3341370"/>
                <a:gd name="connsiteX8821" fmla="*/ 3075623 w 6322694"/>
                <a:gd name="connsiteY8821" fmla="*/ 2189798 h 3341370"/>
                <a:gd name="connsiteX8822" fmla="*/ 3075623 w 6322694"/>
                <a:gd name="connsiteY8822" fmla="*/ 2189798 h 3341370"/>
                <a:gd name="connsiteX8823" fmla="*/ 3094673 w 6322694"/>
                <a:gd name="connsiteY8823" fmla="*/ 2208848 h 3341370"/>
                <a:gd name="connsiteX8824" fmla="*/ 3143250 w 6322694"/>
                <a:gd name="connsiteY8824" fmla="*/ 2208848 h 3341370"/>
                <a:gd name="connsiteX8825" fmla="*/ 3143250 w 6322694"/>
                <a:gd name="connsiteY8825" fmla="*/ 2208848 h 3341370"/>
                <a:gd name="connsiteX8826" fmla="*/ 3162300 w 6322694"/>
                <a:gd name="connsiteY8826" fmla="*/ 2189798 h 3341370"/>
                <a:gd name="connsiteX8827" fmla="*/ 3162300 w 6322694"/>
                <a:gd name="connsiteY8827" fmla="*/ 2189798 h 3341370"/>
                <a:gd name="connsiteX8828" fmla="*/ 3143250 w 6322694"/>
                <a:gd name="connsiteY8828" fmla="*/ 2170748 h 3341370"/>
                <a:gd name="connsiteX8829" fmla="*/ 3143250 w 6322694"/>
                <a:gd name="connsiteY8829" fmla="*/ 2170748 h 3341370"/>
                <a:gd name="connsiteX8830" fmla="*/ 3124200 w 6322694"/>
                <a:gd name="connsiteY8830" fmla="*/ 2189798 h 3341370"/>
                <a:gd name="connsiteX8831" fmla="*/ 3124200 w 6322694"/>
                <a:gd name="connsiteY8831" fmla="*/ 2189798 h 3341370"/>
                <a:gd name="connsiteX8832" fmla="*/ 3143250 w 6322694"/>
                <a:gd name="connsiteY8832" fmla="*/ 2208848 h 3341370"/>
                <a:gd name="connsiteX8833" fmla="*/ 3237548 w 6322694"/>
                <a:gd name="connsiteY8833" fmla="*/ 2728913 h 3341370"/>
                <a:gd name="connsiteX8834" fmla="*/ 3237548 w 6322694"/>
                <a:gd name="connsiteY8834" fmla="*/ 2728913 h 3341370"/>
                <a:gd name="connsiteX8835" fmla="*/ 3256598 w 6322694"/>
                <a:gd name="connsiteY8835" fmla="*/ 2709863 h 3341370"/>
                <a:gd name="connsiteX8836" fmla="*/ 3256598 w 6322694"/>
                <a:gd name="connsiteY8836" fmla="*/ 2709863 h 3341370"/>
                <a:gd name="connsiteX8837" fmla="*/ 3237548 w 6322694"/>
                <a:gd name="connsiteY8837" fmla="*/ 2690813 h 3341370"/>
                <a:gd name="connsiteX8838" fmla="*/ 3237548 w 6322694"/>
                <a:gd name="connsiteY8838" fmla="*/ 2690813 h 3341370"/>
                <a:gd name="connsiteX8839" fmla="*/ 3218498 w 6322694"/>
                <a:gd name="connsiteY8839" fmla="*/ 2709863 h 3341370"/>
                <a:gd name="connsiteX8840" fmla="*/ 3218498 w 6322694"/>
                <a:gd name="connsiteY8840" fmla="*/ 2709863 h 3341370"/>
                <a:gd name="connsiteX8841" fmla="*/ 3237548 w 6322694"/>
                <a:gd name="connsiteY8841" fmla="*/ 2728913 h 3341370"/>
                <a:gd name="connsiteX8842" fmla="*/ 3189923 w 6322694"/>
                <a:gd name="connsiteY8842" fmla="*/ 2728913 h 3341370"/>
                <a:gd name="connsiteX8843" fmla="*/ 3189923 w 6322694"/>
                <a:gd name="connsiteY8843" fmla="*/ 2728913 h 3341370"/>
                <a:gd name="connsiteX8844" fmla="*/ 3208973 w 6322694"/>
                <a:gd name="connsiteY8844" fmla="*/ 2709863 h 3341370"/>
                <a:gd name="connsiteX8845" fmla="*/ 3208973 w 6322694"/>
                <a:gd name="connsiteY8845" fmla="*/ 2709863 h 3341370"/>
                <a:gd name="connsiteX8846" fmla="*/ 3189923 w 6322694"/>
                <a:gd name="connsiteY8846" fmla="*/ 2690813 h 3341370"/>
                <a:gd name="connsiteX8847" fmla="*/ 3189923 w 6322694"/>
                <a:gd name="connsiteY8847" fmla="*/ 2690813 h 3341370"/>
                <a:gd name="connsiteX8848" fmla="*/ 3170873 w 6322694"/>
                <a:gd name="connsiteY8848" fmla="*/ 2709863 h 3341370"/>
                <a:gd name="connsiteX8849" fmla="*/ 3170873 w 6322694"/>
                <a:gd name="connsiteY8849" fmla="*/ 2709863 h 3341370"/>
                <a:gd name="connsiteX8850" fmla="*/ 3189923 w 6322694"/>
                <a:gd name="connsiteY8850" fmla="*/ 2728913 h 3341370"/>
                <a:gd name="connsiteX8851" fmla="*/ 3143250 w 6322694"/>
                <a:gd name="connsiteY8851" fmla="*/ 2728913 h 3341370"/>
                <a:gd name="connsiteX8852" fmla="*/ 3143250 w 6322694"/>
                <a:gd name="connsiteY8852" fmla="*/ 2728913 h 3341370"/>
                <a:gd name="connsiteX8853" fmla="*/ 3162300 w 6322694"/>
                <a:gd name="connsiteY8853" fmla="*/ 2709863 h 3341370"/>
                <a:gd name="connsiteX8854" fmla="*/ 3162300 w 6322694"/>
                <a:gd name="connsiteY8854" fmla="*/ 2709863 h 3341370"/>
                <a:gd name="connsiteX8855" fmla="*/ 3143250 w 6322694"/>
                <a:gd name="connsiteY8855" fmla="*/ 2690813 h 3341370"/>
                <a:gd name="connsiteX8856" fmla="*/ 3143250 w 6322694"/>
                <a:gd name="connsiteY8856" fmla="*/ 2690813 h 3341370"/>
                <a:gd name="connsiteX8857" fmla="*/ 3124200 w 6322694"/>
                <a:gd name="connsiteY8857" fmla="*/ 2709863 h 3341370"/>
                <a:gd name="connsiteX8858" fmla="*/ 3124200 w 6322694"/>
                <a:gd name="connsiteY8858" fmla="*/ 2709863 h 3341370"/>
                <a:gd name="connsiteX8859" fmla="*/ 3143250 w 6322694"/>
                <a:gd name="connsiteY8859" fmla="*/ 2728913 h 3341370"/>
                <a:gd name="connsiteX8860" fmla="*/ 3378518 w 6322694"/>
                <a:gd name="connsiteY8860" fmla="*/ 2540318 h 3341370"/>
                <a:gd name="connsiteX8861" fmla="*/ 3378518 w 6322694"/>
                <a:gd name="connsiteY8861" fmla="*/ 2540318 h 3341370"/>
                <a:gd name="connsiteX8862" fmla="*/ 3397568 w 6322694"/>
                <a:gd name="connsiteY8862" fmla="*/ 2521268 h 3341370"/>
                <a:gd name="connsiteX8863" fmla="*/ 3397568 w 6322694"/>
                <a:gd name="connsiteY8863" fmla="*/ 2521268 h 3341370"/>
                <a:gd name="connsiteX8864" fmla="*/ 3378518 w 6322694"/>
                <a:gd name="connsiteY8864" fmla="*/ 2502218 h 3341370"/>
                <a:gd name="connsiteX8865" fmla="*/ 3378518 w 6322694"/>
                <a:gd name="connsiteY8865" fmla="*/ 2502218 h 3341370"/>
                <a:gd name="connsiteX8866" fmla="*/ 3359468 w 6322694"/>
                <a:gd name="connsiteY8866" fmla="*/ 2521268 h 3341370"/>
                <a:gd name="connsiteX8867" fmla="*/ 3359468 w 6322694"/>
                <a:gd name="connsiteY8867" fmla="*/ 2521268 h 3341370"/>
                <a:gd name="connsiteX8868" fmla="*/ 3378518 w 6322694"/>
                <a:gd name="connsiteY8868" fmla="*/ 2540318 h 3341370"/>
                <a:gd name="connsiteX8869" fmla="*/ 3284220 w 6322694"/>
                <a:gd name="connsiteY8869" fmla="*/ 2728913 h 3341370"/>
                <a:gd name="connsiteX8870" fmla="*/ 3284220 w 6322694"/>
                <a:gd name="connsiteY8870" fmla="*/ 2728913 h 3341370"/>
                <a:gd name="connsiteX8871" fmla="*/ 3303270 w 6322694"/>
                <a:gd name="connsiteY8871" fmla="*/ 2709863 h 3341370"/>
                <a:gd name="connsiteX8872" fmla="*/ 3303270 w 6322694"/>
                <a:gd name="connsiteY8872" fmla="*/ 2709863 h 3341370"/>
                <a:gd name="connsiteX8873" fmla="*/ 3284220 w 6322694"/>
                <a:gd name="connsiteY8873" fmla="*/ 2690813 h 3341370"/>
                <a:gd name="connsiteX8874" fmla="*/ 3284220 w 6322694"/>
                <a:gd name="connsiteY8874" fmla="*/ 2690813 h 3341370"/>
                <a:gd name="connsiteX8875" fmla="*/ 3265170 w 6322694"/>
                <a:gd name="connsiteY8875" fmla="*/ 2709863 h 3341370"/>
                <a:gd name="connsiteX8876" fmla="*/ 3265170 w 6322694"/>
                <a:gd name="connsiteY8876" fmla="*/ 2709863 h 3341370"/>
                <a:gd name="connsiteX8877" fmla="*/ 3284220 w 6322694"/>
                <a:gd name="connsiteY8877" fmla="*/ 2728913 h 3341370"/>
                <a:gd name="connsiteX8878" fmla="*/ 3331845 w 6322694"/>
                <a:gd name="connsiteY8878" fmla="*/ 2540318 h 3341370"/>
                <a:gd name="connsiteX8879" fmla="*/ 3331845 w 6322694"/>
                <a:gd name="connsiteY8879" fmla="*/ 2540318 h 3341370"/>
                <a:gd name="connsiteX8880" fmla="*/ 3350895 w 6322694"/>
                <a:gd name="connsiteY8880" fmla="*/ 2521268 h 3341370"/>
                <a:gd name="connsiteX8881" fmla="*/ 3350895 w 6322694"/>
                <a:gd name="connsiteY8881" fmla="*/ 2521268 h 3341370"/>
                <a:gd name="connsiteX8882" fmla="*/ 3331845 w 6322694"/>
                <a:gd name="connsiteY8882" fmla="*/ 2502218 h 3341370"/>
                <a:gd name="connsiteX8883" fmla="*/ 3331845 w 6322694"/>
                <a:gd name="connsiteY8883" fmla="*/ 2502218 h 3341370"/>
                <a:gd name="connsiteX8884" fmla="*/ 3312795 w 6322694"/>
                <a:gd name="connsiteY8884" fmla="*/ 2521268 h 3341370"/>
                <a:gd name="connsiteX8885" fmla="*/ 3312795 w 6322694"/>
                <a:gd name="connsiteY8885" fmla="*/ 2521268 h 3341370"/>
                <a:gd name="connsiteX8886" fmla="*/ 3331845 w 6322694"/>
                <a:gd name="connsiteY8886" fmla="*/ 2540318 h 3341370"/>
                <a:gd name="connsiteX8887" fmla="*/ 3426143 w 6322694"/>
                <a:gd name="connsiteY8887" fmla="*/ 2540318 h 3341370"/>
                <a:gd name="connsiteX8888" fmla="*/ 3426143 w 6322694"/>
                <a:gd name="connsiteY8888" fmla="*/ 2540318 h 3341370"/>
                <a:gd name="connsiteX8889" fmla="*/ 3445193 w 6322694"/>
                <a:gd name="connsiteY8889" fmla="*/ 2521268 h 3341370"/>
                <a:gd name="connsiteX8890" fmla="*/ 3445193 w 6322694"/>
                <a:gd name="connsiteY8890" fmla="*/ 2521268 h 3341370"/>
                <a:gd name="connsiteX8891" fmla="*/ 3426143 w 6322694"/>
                <a:gd name="connsiteY8891" fmla="*/ 2502218 h 3341370"/>
                <a:gd name="connsiteX8892" fmla="*/ 3426143 w 6322694"/>
                <a:gd name="connsiteY8892" fmla="*/ 2502218 h 3341370"/>
                <a:gd name="connsiteX8893" fmla="*/ 3407093 w 6322694"/>
                <a:gd name="connsiteY8893" fmla="*/ 2521268 h 3341370"/>
                <a:gd name="connsiteX8894" fmla="*/ 3407093 w 6322694"/>
                <a:gd name="connsiteY8894" fmla="*/ 2521268 h 3341370"/>
                <a:gd name="connsiteX8895" fmla="*/ 3426143 w 6322694"/>
                <a:gd name="connsiteY8895" fmla="*/ 2540318 h 3341370"/>
                <a:gd name="connsiteX8896" fmla="*/ 3237548 w 6322694"/>
                <a:gd name="connsiteY8896" fmla="*/ 2350770 h 3341370"/>
                <a:gd name="connsiteX8897" fmla="*/ 3237548 w 6322694"/>
                <a:gd name="connsiteY8897" fmla="*/ 2350770 h 3341370"/>
                <a:gd name="connsiteX8898" fmla="*/ 3256598 w 6322694"/>
                <a:gd name="connsiteY8898" fmla="*/ 2331720 h 3341370"/>
                <a:gd name="connsiteX8899" fmla="*/ 3256598 w 6322694"/>
                <a:gd name="connsiteY8899" fmla="*/ 2331720 h 3341370"/>
                <a:gd name="connsiteX8900" fmla="*/ 3237548 w 6322694"/>
                <a:gd name="connsiteY8900" fmla="*/ 2312670 h 3341370"/>
                <a:gd name="connsiteX8901" fmla="*/ 3237548 w 6322694"/>
                <a:gd name="connsiteY8901" fmla="*/ 2312670 h 3341370"/>
                <a:gd name="connsiteX8902" fmla="*/ 3218498 w 6322694"/>
                <a:gd name="connsiteY8902" fmla="*/ 2331720 h 3341370"/>
                <a:gd name="connsiteX8903" fmla="*/ 3218498 w 6322694"/>
                <a:gd name="connsiteY8903" fmla="*/ 2331720 h 3341370"/>
                <a:gd name="connsiteX8904" fmla="*/ 3237548 w 6322694"/>
                <a:gd name="connsiteY8904" fmla="*/ 2350770 h 3341370"/>
                <a:gd name="connsiteX8905" fmla="*/ 3189923 w 6322694"/>
                <a:gd name="connsiteY8905" fmla="*/ 2350770 h 3341370"/>
                <a:gd name="connsiteX8906" fmla="*/ 3189923 w 6322694"/>
                <a:gd name="connsiteY8906" fmla="*/ 2350770 h 3341370"/>
                <a:gd name="connsiteX8907" fmla="*/ 3208973 w 6322694"/>
                <a:gd name="connsiteY8907" fmla="*/ 2331720 h 3341370"/>
                <a:gd name="connsiteX8908" fmla="*/ 3208973 w 6322694"/>
                <a:gd name="connsiteY8908" fmla="*/ 2331720 h 3341370"/>
                <a:gd name="connsiteX8909" fmla="*/ 3189923 w 6322694"/>
                <a:gd name="connsiteY8909" fmla="*/ 2312670 h 3341370"/>
                <a:gd name="connsiteX8910" fmla="*/ 3189923 w 6322694"/>
                <a:gd name="connsiteY8910" fmla="*/ 2312670 h 3341370"/>
                <a:gd name="connsiteX8911" fmla="*/ 3170873 w 6322694"/>
                <a:gd name="connsiteY8911" fmla="*/ 2331720 h 3341370"/>
                <a:gd name="connsiteX8912" fmla="*/ 3170873 w 6322694"/>
                <a:gd name="connsiteY8912" fmla="*/ 2331720 h 3341370"/>
                <a:gd name="connsiteX8913" fmla="*/ 3189923 w 6322694"/>
                <a:gd name="connsiteY8913" fmla="*/ 2350770 h 3341370"/>
                <a:gd name="connsiteX8914" fmla="*/ 3143250 w 6322694"/>
                <a:gd name="connsiteY8914" fmla="*/ 2350770 h 3341370"/>
                <a:gd name="connsiteX8915" fmla="*/ 3143250 w 6322694"/>
                <a:gd name="connsiteY8915" fmla="*/ 2350770 h 3341370"/>
                <a:gd name="connsiteX8916" fmla="*/ 3162300 w 6322694"/>
                <a:gd name="connsiteY8916" fmla="*/ 2331720 h 3341370"/>
                <a:gd name="connsiteX8917" fmla="*/ 3162300 w 6322694"/>
                <a:gd name="connsiteY8917" fmla="*/ 2331720 h 3341370"/>
                <a:gd name="connsiteX8918" fmla="*/ 3143250 w 6322694"/>
                <a:gd name="connsiteY8918" fmla="*/ 2312670 h 3341370"/>
                <a:gd name="connsiteX8919" fmla="*/ 3143250 w 6322694"/>
                <a:gd name="connsiteY8919" fmla="*/ 2312670 h 3341370"/>
                <a:gd name="connsiteX8920" fmla="*/ 3124200 w 6322694"/>
                <a:gd name="connsiteY8920" fmla="*/ 2331720 h 3341370"/>
                <a:gd name="connsiteX8921" fmla="*/ 3124200 w 6322694"/>
                <a:gd name="connsiteY8921" fmla="*/ 2331720 h 3341370"/>
                <a:gd name="connsiteX8922" fmla="*/ 3143250 w 6322694"/>
                <a:gd name="connsiteY8922" fmla="*/ 2350770 h 3341370"/>
                <a:gd name="connsiteX8923" fmla="*/ 3094673 w 6322694"/>
                <a:gd name="connsiteY8923" fmla="*/ 2350770 h 3341370"/>
                <a:gd name="connsiteX8924" fmla="*/ 3096578 w 6322694"/>
                <a:gd name="connsiteY8924" fmla="*/ 2350770 h 3341370"/>
                <a:gd name="connsiteX8925" fmla="*/ 3115628 w 6322694"/>
                <a:gd name="connsiteY8925" fmla="*/ 2331720 h 3341370"/>
                <a:gd name="connsiteX8926" fmla="*/ 3115628 w 6322694"/>
                <a:gd name="connsiteY8926" fmla="*/ 2331720 h 3341370"/>
                <a:gd name="connsiteX8927" fmla="*/ 3096578 w 6322694"/>
                <a:gd name="connsiteY8927" fmla="*/ 2312670 h 3341370"/>
                <a:gd name="connsiteX8928" fmla="*/ 3094673 w 6322694"/>
                <a:gd name="connsiteY8928" fmla="*/ 2312670 h 3341370"/>
                <a:gd name="connsiteX8929" fmla="*/ 3075623 w 6322694"/>
                <a:gd name="connsiteY8929" fmla="*/ 2331720 h 3341370"/>
                <a:gd name="connsiteX8930" fmla="*/ 3075623 w 6322694"/>
                <a:gd name="connsiteY8930" fmla="*/ 2331720 h 3341370"/>
                <a:gd name="connsiteX8931" fmla="*/ 3094673 w 6322694"/>
                <a:gd name="connsiteY8931" fmla="*/ 2350770 h 3341370"/>
                <a:gd name="connsiteX8932" fmla="*/ 3284220 w 6322694"/>
                <a:gd name="connsiteY8932" fmla="*/ 2350770 h 3341370"/>
                <a:gd name="connsiteX8933" fmla="*/ 3284220 w 6322694"/>
                <a:gd name="connsiteY8933" fmla="*/ 2350770 h 3341370"/>
                <a:gd name="connsiteX8934" fmla="*/ 3303270 w 6322694"/>
                <a:gd name="connsiteY8934" fmla="*/ 2331720 h 3341370"/>
                <a:gd name="connsiteX8935" fmla="*/ 3303270 w 6322694"/>
                <a:gd name="connsiteY8935" fmla="*/ 2331720 h 3341370"/>
                <a:gd name="connsiteX8936" fmla="*/ 3284220 w 6322694"/>
                <a:gd name="connsiteY8936" fmla="*/ 2312670 h 3341370"/>
                <a:gd name="connsiteX8937" fmla="*/ 3284220 w 6322694"/>
                <a:gd name="connsiteY8937" fmla="*/ 2312670 h 3341370"/>
                <a:gd name="connsiteX8938" fmla="*/ 3265170 w 6322694"/>
                <a:gd name="connsiteY8938" fmla="*/ 2331720 h 3341370"/>
                <a:gd name="connsiteX8939" fmla="*/ 3265170 w 6322694"/>
                <a:gd name="connsiteY8939" fmla="*/ 2331720 h 3341370"/>
                <a:gd name="connsiteX8940" fmla="*/ 3284220 w 6322694"/>
                <a:gd name="connsiteY8940" fmla="*/ 2350770 h 3341370"/>
                <a:gd name="connsiteX8941" fmla="*/ 3615690 w 6322694"/>
                <a:gd name="connsiteY8941" fmla="*/ 2350770 h 3341370"/>
                <a:gd name="connsiteX8942" fmla="*/ 3615690 w 6322694"/>
                <a:gd name="connsiteY8942" fmla="*/ 2350770 h 3341370"/>
                <a:gd name="connsiteX8943" fmla="*/ 3634740 w 6322694"/>
                <a:gd name="connsiteY8943" fmla="*/ 2331720 h 3341370"/>
                <a:gd name="connsiteX8944" fmla="*/ 3634740 w 6322694"/>
                <a:gd name="connsiteY8944" fmla="*/ 2331720 h 3341370"/>
                <a:gd name="connsiteX8945" fmla="*/ 3615690 w 6322694"/>
                <a:gd name="connsiteY8945" fmla="*/ 2312670 h 3341370"/>
                <a:gd name="connsiteX8946" fmla="*/ 3615690 w 6322694"/>
                <a:gd name="connsiteY8946" fmla="*/ 2312670 h 3341370"/>
                <a:gd name="connsiteX8947" fmla="*/ 3596640 w 6322694"/>
                <a:gd name="connsiteY8947" fmla="*/ 2331720 h 3341370"/>
                <a:gd name="connsiteX8948" fmla="*/ 3596640 w 6322694"/>
                <a:gd name="connsiteY8948" fmla="*/ 2331720 h 3341370"/>
                <a:gd name="connsiteX8949" fmla="*/ 3615690 w 6322694"/>
                <a:gd name="connsiteY8949" fmla="*/ 2350770 h 3341370"/>
                <a:gd name="connsiteX8950" fmla="*/ 3331845 w 6322694"/>
                <a:gd name="connsiteY8950" fmla="*/ 2208848 h 3341370"/>
                <a:gd name="connsiteX8951" fmla="*/ 3331845 w 6322694"/>
                <a:gd name="connsiteY8951" fmla="*/ 2208848 h 3341370"/>
                <a:gd name="connsiteX8952" fmla="*/ 3350895 w 6322694"/>
                <a:gd name="connsiteY8952" fmla="*/ 2189798 h 3341370"/>
                <a:gd name="connsiteX8953" fmla="*/ 3350895 w 6322694"/>
                <a:gd name="connsiteY8953" fmla="*/ 2189798 h 3341370"/>
                <a:gd name="connsiteX8954" fmla="*/ 3331845 w 6322694"/>
                <a:gd name="connsiteY8954" fmla="*/ 2170748 h 3341370"/>
                <a:gd name="connsiteX8955" fmla="*/ 3331845 w 6322694"/>
                <a:gd name="connsiteY8955" fmla="*/ 2170748 h 3341370"/>
                <a:gd name="connsiteX8956" fmla="*/ 3312795 w 6322694"/>
                <a:gd name="connsiteY8956" fmla="*/ 2189798 h 3341370"/>
                <a:gd name="connsiteX8957" fmla="*/ 3312795 w 6322694"/>
                <a:gd name="connsiteY8957" fmla="*/ 2189798 h 3341370"/>
                <a:gd name="connsiteX8958" fmla="*/ 3331845 w 6322694"/>
                <a:gd name="connsiteY8958" fmla="*/ 2208848 h 3341370"/>
                <a:gd name="connsiteX8959" fmla="*/ 3378518 w 6322694"/>
                <a:gd name="connsiteY8959" fmla="*/ 2350770 h 3341370"/>
                <a:gd name="connsiteX8960" fmla="*/ 3378518 w 6322694"/>
                <a:gd name="connsiteY8960" fmla="*/ 2350770 h 3341370"/>
                <a:gd name="connsiteX8961" fmla="*/ 3397568 w 6322694"/>
                <a:gd name="connsiteY8961" fmla="*/ 2331720 h 3341370"/>
                <a:gd name="connsiteX8962" fmla="*/ 3397568 w 6322694"/>
                <a:gd name="connsiteY8962" fmla="*/ 2331720 h 3341370"/>
                <a:gd name="connsiteX8963" fmla="*/ 3378518 w 6322694"/>
                <a:gd name="connsiteY8963" fmla="*/ 2312670 h 3341370"/>
                <a:gd name="connsiteX8964" fmla="*/ 3378518 w 6322694"/>
                <a:gd name="connsiteY8964" fmla="*/ 2312670 h 3341370"/>
                <a:gd name="connsiteX8965" fmla="*/ 3359468 w 6322694"/>
                <a:gd name="connsiteY8965" fmla="*/ 2331720 h 3341370"/>
                <a:gd name="connsiteX8966" fmla="*/ 3359468 w 6322694"/>
                <a:gd name="connsiteY8966" fmla="*/ 2331720 h 3341370"/>
                <a:gd name="connsiteX8967" fmla="*/ 3378518 w 6322694"/>
                <a:gd name="connsiteY8967" fmla="*/ 2350770 h 3341370"/>
                <a:gd name="connsiteX8968" fmla="*/ 3426143 w 6322694"/>
                <a:gd name="connsiteY8968" fmla="*/ 2350770 h 3341370"/>
                <a:gd name="connsiteX8969" fmla="*/ 3426143 w 6322694"/>
                <a:gd name="connsiteY8969" fmla="*/ 2350770 h 3341370"/>
                <a:gd name="connsiteX8970" fmla="*/ 3445193 w 6322694"/>
                <a:gd name="connsiteY8970" fmla="*/ 2331720 h 3341370"/>
                <a:gd name="connsiteX8971" fmla="*/ 3445193 w 6322694"/>
                <a:gd name="connsiteY8971" fmla="*/ 2331720 h 3341370"/>
                <a:gd name="connsiteX8972" fmla="*/ 3426143 w 6322694"/>
                <a:gd name="connsiteY8972" fmla="*/ 2312670 h 3341370"/>
                <a:gd name="connsiteX8973" fmla="*/ 3426143 w 6322694"/>
                <a:gd name="connsiteY8973" fmla="*/ 2312670 h 3341370"/>
                <a:gd name="connsiteX8974" fmla="*/ 3407093 w 6322694"/>
                <a:gd name="connsiteY8974" fmla="*/ 2331720 h 3341370"/>
                <a:gd name="connsiteX8975" fmla="*/ 3407093 w 6322694"/>
                <a:gd name="connsiteY8975" fmla="*/ 2331720 h 3341370"/>
                <a:gd name="connsiteX8976" fmla="*/ 3426143 w 6322694"/>
                <a:gd name="connsiteY8976" fmla="*/ 2350770 h 3341370"/>
                <a:gd name="connsiteX8977" fmla="*/ 3331845 w 6322694"/>
                <a:gd name="connsiteY8977" fmla="*/ 2350770 h 3341370"/>
                <a:gd name="connsiteX8978" fmla="*/ 3331845 w 6322694"/>
                <a:gd name="connsiteY8978" fmla="*/ 2350770 h 3341370"/>
                <a:gd name="connsiteX8979" fmla="*/ 3350895 w 6322694"/>
                <a:gd name="connsiteY8979" fmla="*/ 2331720 h 3341370"/>
                <a:gd name="connsiteX8980" fmla="*/ 3350895 w 6322694"/>
                <a:gd name="connsiteY8980" fmla="*/ 2331720 h 3341370"/>
                <a:gd name="connsiteX8981" fmla="*/ 3331845 w 6322694"/>
                <a:gd name="connsiteY8981" fmla="*/ 2312670 h 3341370"/>
                <a:gd name="connsiteX8982" fmla="*/ 3331845 w 6322694"/>
                <a:gd name="connsiteY8982" fmla="*/ 2312670 h 3341370"/>
                <a:gd name="connsiteX8983" fmla="*/ 3312795 w 6322694"/>
                <a:gd name="connsiteY8983" fmla="*/ 2331720 h 3341370"/>
                <a:gd name="connsiteX8984" fmla="*/ 3312795 w 6322694"/>
                <a:gd name="connsiteY8984" fmla="*/ 2331720 h 3341370"/>
                <a:gd name="connsiteX8985" fmla="*/ 3331845 w 6322694"/>
                <a:gd name="connsiteY8985" fmla="*/ 2350770 h 3341370"/>
                <a:gd name="connsiteX8986" fmla="*/ 3569018 w 6322694"/>
                <a:gd name="connsiteY8986" fmla="*/ 2350770 h 3341370"/>
                <a:gd name="connsiteX8987" fmla="*/ 3569018 w 6322694"/>
                <a:gd name="connsiteY8987" fmla="*/ 2350770 h 3341370"/>
                <a:gd name="connsiteX8988" fmla="*/ 3588068 w 6322694"/>
                <a:gd name="connsiteY8988" fmla="*/ 2331720 h 3341370"/>
                <a:gd name="connsiteX8989" fmla="*/ 3588068 w 6322694"/>
                <a:gd name="connsiteY8989" fmla="*/ 2331720 h 3341370"/>
                <a:gd name="connsiteX8990" fmla="*/ 3569018 w 6322694"/>
                <a:gd name="connsiteY8990" fmla="*/ 2312670 h 3341370"/>
                <a:gd name="connsiteX8991" fmla="*/ 3569018 w 6322694"/>
                <a:gd name="connsiteY8991" fmla="*/ 2312670 h 3341370"/>
                <a:gd name="connsiteX8992" fmla="*/ 3549968 w 6322694"/>
                <a:gd name="connsiteY8992" fmla="*/ 2331720 h 3341370"/>
                <a:gd name="connsiteX8993" fmla="*/ 3549968 w 6322694"/>
                <a:gd name="connsiteY8993" fmla="*/ 2331720 h 3341370"/>
                <a:gd name="connsiteX8994" fmla="*/ 3569018 w 6322694"/>
                <a:gd name="connsiteY8994" fmla="*/ 2350770 h 3341370"/>
                <a:gd name="connsiteX8995" fmla="*/ 3569018 w 6322694"/>
                <a:gd name="connsiteY8995" fmla="*/ 2398395 h 3341370"/>
                <a:gd name="connsiteX8996" fmla="*/ 3569018 w 6322694"/>
                <a:gd name="connsiteY8996" fmla="*/ 2398395 h 3341370"/>
                <a:gd name="connsiteX8997" fmla="*/ 3588068 w 6322694"/>
                <a:gd name="connsiteY8997" fmla="*/ 2379345 h 3341370"/>
                <a:gd name="connsiteX8998" fmla="*/ 3588068 w 6322694"/>
                <a:gd name="connsiteY8998" fmla="*/ 2379345 h 3341370"/>
                <a:gd name="connsiteX8999" fmla="*/ 3569018 w 6322694"/>
                <a:gd name="connsiteY8999" fmla="*/ 2360295 h 3341370"/>
                <a:gd name="connsiteX9000" fmla="*/ 3569018 w 6322694"/>
                <a:gd name="connsiteY9000" fmla="*/ 2360295 h 3341370"/>
                <a:gd name="connsiteX9001" fmla="*/ 3549968 w 6322694"/>
                <a:gd name="connsiteY9001" fmla="*/ 2379345 h 3341370"/>
                <a:gd name="connsiteX9002" fmla="*/ 3549968 w 6322694"/>
                <a:gd name="connsiteY9002" fmla="*/ 2379345 h 3341370"/>
                <a:gd name="connsiteX9003" fmla="*/ 3569018 w 6322694"/>
                <a:gd name="connsiteY9003" fmla="*/ 2398395 h 3341370"/>
                <a:gd name="connsiteX9004" fmla="*/ 3472815 w 6322694"/>
                <a:gd name="connsiteY9004" fmla="*/ 2350770 h 3341370"/>
                <a:gd name="connsiteX9005" fmla="*/ 3474720 w 6322694"/>
                <a:gd name="connsiteY9005" fmla="*/ 2350770 h 3341370"/>
                <a:gd name="connsiteX9006" fmla="*/ 3493770 w 6322694"/>
                <a:gd name="connsiteY9006" fmla="*/ 2331720 h 3341370"/>
                <a:gd name="connsiteX9007" fmla="*/ 3493770 w 6322694"/>
                <a:gd name="connsiteY9007" fmla="*/ 2331720 h 3341370"/>
                <a:gd name="connsiteX9008" fmla="*/ 3474720 w 6322694"/>
                <a:gd name="connsiteY9008" fmla="*/ 2312670 h 3341370"/>
                <a:gd name="connsiteX9009" fmla="*/ 3472815 w 6322694"/>
                <a:gd name="connsiteY9009" fmla="*/ 2312670 h 3341370"/>
                <a:gd name="connsiteX9010" fmla="*/ 3453765 w 6322694"/>
                <a:gd name="connsiteY9010" fmla="*/ 2331720 h 3341370"/>
                <a:gd name="connsiteX9011" fmla="*/ 3453765 w 6322694"/>
                <a:gd name="connsiteY9011" fmla="*/ 2331720 h 3341370"/>
                <a:gd name="connsiteX9012" fmla="*/ 3472815 w 6322694"/>
                <a:gd name="connsiteY9012" fmla="*/ 2350770 h 3341370"/>
                <a:gd name="connsiteX9013" fmla="*/ 3521393 w 6322694"/>
                <a:gd name="connsiteY9013" fmla="*/ 2350770 h 3341370"/>
                <a:gd name="connsiteX9014" fmla="*/ 3521393 w 6322694"/>
                <a:gd name="connsiteY9014" fmla="*/ 2350770 h 3341370"/>
                <a:gd name="connsiteX9015" fmla="*/ 3540443 w 6322694"/>
                <a:gd name="connsiteY9015" fmla="*/ 2331720 h 3341370"/>
                <a:gd name="connsiteX9016" fmla="*/ 3540443 w 6322694"/>
                <a:gd name="connsiteY9016" fmla="*/ 2331720 h 3341370"/>
                <a:gd name="connsiteX9017" fmla="*/ 3521393 w 6322694"/>
                <a:gd name="connsiteY9017" fmla="*/ 2312670 h 3341370"/>
                <a:gd name="connsiteX9018" fmla="*/ 3521393 w 6322694"/>
                <a:gd name="connsiteY9018" fmla="*/ 2312670 h 3341370"/>
                <a:gd name="connsiteX9019" fmla="*/ 3502343 w 6322694"/>
                <a:gd name="connsiteY9019" fmla="*/ 2331720 h 3341370"/>
                <a:gd name="connsiteX9020" fmla="*/ 3502343 w 6322694"/>
                <a:gd name="connsiteY9020" fmla="*/ 2331720 h 3341370"/>
                <a:gd name="connsiteX9021" fmla="*/ 3521393 w 6322694"/>
                <a:gd name="connsiteY9021" fmla="*/ 2350770 h 3341370"/>
                <a:gd name="connsiteX9022" fmla="*/ 3331845 w 6322694"/>
                <a:gd name="connsiteY9022" fmla="*/ 2446020 h 3341370"/>
                <a:gd name="connsiteX9023" fmla="*/ 3331845 w 6322694"/>
                <a:gd name="connsiteY9023" fmla="*/ 2446020 h 3341370"/>
                <a:gd name="connsiteX9024" fmla="*/ 3350895 w 6322694"/>
                <a:gd name="connsiteY9024" fmla="*/ 2426970 h 3341370"/>
                <a:gd name="connsiteX9025" fmla="*/ 3350895 w 6322694"/>
                <a:gd name="connsiteY9025" fmla="*/ 2426970 h 3341370"/>
                <a:gd name="connsiteX9026" fmla="*/ 3331845 w 6322694"/>
                <a:gd name="connsiteY9026" fmla="*/ 2407920 h 3341370"/>
                <a:gd name="connsiteX9027" fmla="*/ 3331845 w 6322694"/>
                <a:gd name="connsiteY9027" fmla="*/ 2407920 h 3341370"/>
                <a:gd name="connsiteX9028" fmla="*/ 3312795 w 6322694"/>
                <a:gd name="connsiteY9028" fmla="*/ 2426970 h 3341370"/>
                <a:gd name="connsiteX9029" fmla="*/ 3312795 w 6322694"/>
                <a:gd name="connsiteY9029" fmla="*/ 2426970 h 3341370"/>
                <a:gd name="connsiteX9030" fmla="*/ 3331845 w 6322694"/>
                <a:gd name="connsiteY9030" fmla="*/ 2446020 h 3341370"/>
                <a:gd name="connsiteX9031" fmla="*/ 3378518 w 6322694"/>
                <a:gd name="connsiteY9031" fmla="*/ 2446020 h 3341370"/>
                <a:gd name="connsiteX9032" fmla="*/ 3378518 w 6322694"/>
                <a:gd name="connsiteY9032" fmla="*/ 2446020 h 3341370"/>
                <a:gd name="connsiteX9033" fmla="*/ 3397568 w 6322694"/>
                <a:gd name="connsiteY9033" fmla="*/ 2426970 h 3341370"/>
                <a:gd name="connsiteX9034" fmla="*/ 3397568 w 6322694"/>
                <a:gd name="connsiteY9034" fmla="*/ 2426970 h 3341370"/>
                <a:gd name="connsiteX9035" fmla="*/ 3378518 w 6322694"/>
                <a:gd name="connsiteY9035" fmla="*/ 2407920 h 3341370"/>
                <a:gd name="connsiteX9036" fmla="*/ 3378518 w 6322694"/>
                <a:gd name="connsiteY9036" fmla="*/ 2407920 h 3341370"/>
                <a:gd name="connsiteX9037" fmla="*/ 3359468 w 6322694"/>
                <a:gd name="connsiteY9037" fmla="*/ 2426970 h 3341370"/>
                <a:gd name="connsiteX9038" fmla="*/ 3359468 w 6322694"/>
                <a:gd name="connsiteY9038" fmla="*/ 2426970 h 3341370"/>
                <a:gd name="connsiteX9039" fmla="*/ 3378518 w 6322694"/>
                <a:gd name="connsiteY9039" fmla="*/ 2446020 h 3341370"/>
                <a:gd name="connsiteX9040" fmla="*/ 3947160 w 6322694"/>
                <a:gd name="connsiteY9040" fmla="*/ 1452563 h 3341370"/>
                <a:gd name="connsiteX9041" fmla="*/ 3947160 w 6322694"/>
                <a:gd name="connsiteY9041" fmla="*/ 1452563 h 3341370"/>
                <a:gd name="connsiteX9042" fmla="*/ 3966210 w 6322694"/>
                <a:gd name="connsiteY9042" fmla="*/ 1433513 h 3341370"/>
                <a:gd name="connsiteX9043" fmla="*/ 3966210 w 6322694"/>
                <a:gd name="connsiteY9043" fmla="*/ 1433513 h 3341370"/>
                <a:gd name="connsiteX9044" fmla="*/ 3947160 w 6322694"/>
                <a:gd name="connsiteY9044" fmla="*/ 1414463 h 3341370"/>
                <a:gd name="connsiteX9045" fmla="*/ 3947160 w 6322694"/>
                <a:gd name="connsiteY9045" fmla="*/ 1414463 h 3341370"/>
                <a:gd name="connsiteX9046" fmla="*/ 3928110 w 6322694"/>
                <a:gd name="connsiteY9046" fmla="*/ 1433513 h 3341370"/>
                <a:gd name="connsiteX9047" fmla="*/ 3928110 w 6322694"/>
                <a:gd name="connsiteY9047" fmla="*/ 1433513 h 3341370"/>
                <a:gd name="connsiteX9048" fmla="*/ 3947160 w 6322694"/>
                <a:gd name="connsiteY9048" fmla="*/ 1452563 h 3341370"/>
                <a:gd name="connsiteX9049" fmla="*/ 3947160 w 6322694"/>
                <a:gd name="connsiteY9049" fmla="*/ 1403985 h 3341370"/>
                <a:gd name="connsiteX9050" fmla="*/ 3947160 w 6322694"/>
                <a:gd name="connsiteY9050" fmla="*/ 1403985 h 3341370"/>
                <a:gd name="connsiteX9051" fmla="*/ 3966210 w 6322694"/>
                <a:gd name="connsiteY9051" fmla="*/ 1384935 h 3341370"/>
                <a:gd name="connsiteX9052" fmla="*/ 3966210 w 6322694"/>
                <a:gd name="connsiteY9052" fmla="*/ 1384935 h 3341370"/>
                <a:gd name="connsiteX9053" fmla="*/ 3947160 w 6322694"/>
                <a:gd name="connsiteY9053" fmla="*/ 1365885 h 3341370"/>
                <a:gd name="connsiteX9054" fmla="*/ 3947160 w 6322694"/>
                <a:gd name="connsiteY9054" fmla="*/ 1365885 h 3341370"/>
                <a:gd name="connsiteX9055" fmla="*/ 3928110 w 6322694"/>
                <a:gd name="connsiteY9055" fmla="*/ 1384935 h 3341370"/>
                <a:gd name="connsiteX9056" fmla="*/ 3928110 w 6322694"/>
                <a:gd name="connsiteY9056" fmla="*/ 1384935 h 3341370"/>
                <a:gd name="connsiteX9057" fmla="*/ 3947160 w 6322694"/>
                <a:gd name="connsiteY9057" fmla="*/ 1403985 h 3341370"/>
                <a:gd name="connsiteX9058" fmla="*/ 3284220 w 6322694"/>
                <a:gd name="connsiteY9058" fmla="*/ 2446020 h 3341370"/>
                <a:gd name="connsiteX9059" fmla="*/ 3284220 w 6322694"/>
                <a:gd name="connsiteY9059" fmla="*/ 2446020 h 3341370"/>
                <a:gd name="connsiteX9060" fmla="*/ 3303270 w 6322694"/>
                <a:gd name="connsiteY9060" fmla="*/ 2426970 h 3341370"/>
                <a:gd name="connsiteX9061" fmla="*/ 3303270 w 6322694"/>
                <a:gd name="connsiteY9061" fmla="*/ 2426970 h 3341370"/>
                <a:gd name="connsiteX9062" fmla="*/ 3284220 w 6322694"/>
                <a:gd name="connsiteY9062" fmla="*/ 2407920 h 3341370"/>
                <a:gd name="connsiteX9063" fmla="*/ 3284220 w 6322694"/>
                <a:gd name="connsiteY9063" fmla="*/ 2407920 h 3341370"/>
                <a:gd name="connsiteX9064" fmla="*/ 3265170 w 6322694"/>
                <a:gd name="connsiteY9064" fmla="*/ 2426970 h 3341370"/>
                <a:gd name="connsiteX9065" fmla="*/ 3265170 w 6322694"/>
                <a:gd name="connsiteY9065" fmla="*/ 2426970 h 3341370"/>
                <a:gd name="connsiteX9066" fmla="*/ 3284220 w 6322694"/>
                <a:gd name="connsiteY9066" fmla="*/ 2446020 h 3341370"/>
                <a:gd name="connsiteX9067" fmla="*/ 3426143 w 6322694"/>
                <a:gd name="connsiteY9067" fmla="*/ 2446020 h 3341370"/>
                <a:gd name="connsiteX9068" fmla="*/ 3426143 w 6322694"/>
                <a:gd name="connsiteY9068" fmla="*/ 2446020 h 3341370"/>
                <a:gd name="connsiteX9069" fmla="*/ 3445193 w 6322694"/>
                <a:gd name="connsiteY9069" fmla="*/ 2426970 h 3341370"/>
                <a:gd name="connsiteX9070" fmla="*/ 3445193 w 6322694"/>
                <a:gd name="connsiteY9070" fmla="*/ 2426970 h 3341370"/>
                <a:gd name="connsiteX9071" fmla="*/ 3426143 w 6322694"/>
                <a:gd name="connsiteY9071" fmla="*/ 2407920 h 3341370"/>
                <a:gd name="connsiteX9072" fmla="*/ 3426143 w 6322694"/>
                <a:gd name="connsiteY9072" fmla="*/ 2407920 h 3341370"/>
                <a:gd name="connsiteX9073" fmla="*/ 3407093 w 6322694"/>
                <a:gd name="connsiteY9073" fmla="*/ 2426970 h 3341370"/>
                <a:gd name="connsiteX9074" fmla="*/ 3407093 w 6322694"/>
                <a:gd name="connsiteY9074" fmla="*/ 2426970 h 3341370"/>
                <a:gd name="connsiteX9075" fmla="*/ 3426143 w 6322694"/>
                <a:gd name="connsiteY9075" fmla="*/ 2446020 h 3341370"/>
                <a:gd name="connsiteX9076" fmla="*/ 3472815 w 6322694"/>
                <a:gd name="connsiteY9076" fmla="*/ 2446020 h 3341370"/>
                <a:gd name="connsiteX9077" fmla="*/ 3474720 w 6322694"/>
                <a:gd name="connsiteY9077" fmla="*/ 2446020 h 3341370"/>
                <a:gd name="connsiteX9078" fmla="*/ 3493770 w 6322694"/>
                <a:gd name="connsiteY9078" fmla="*/ 2426970 h 3341370"/>
                <a:gd name="connsiteX9079" fmla="*/ 3493770 w 6322694"/>
                <a:gd name="connsiteY9079" fmla="*/ 2426970 h 3341370"/>
                <a:gd name="connsiteX9080" fmla="*/ 3474720 w 6322694"/>
                <a:gd name="connsiteY9080" fmla="*/ 2407920 h 3341370"/>
                <a:gd name="connsiteX9081" fmla="*/ 3472815 w 6322694"/>
                <a:gd name="connsiteY9081" fmla="*/ 2407920 h 3341370"/>
                <a:gd name="connsiteX9082" fmla="*/ 3453765 w 6322694"/>
                <a:gd name="connsiteY9082" fmla="*/ 2426970 h 3341370"/>
                <a:gd name="connsiteX9083" fmla="*/ 3453765 w 6322694"/>
                <a:gd name="connsiteY9083" fmla="*/ 2426970 h 3341370"/>
                <a:gd name="connsiteX9084" fmla="*/ 3472815 w 6322694"/>
                <a:gd name="connsiteY9084" fmla="*/ 2446020 h 3341370"/>
                <a:gd name="connsiteX9085" fmla="*/ 3189923 w 6322694"/>
                <a:gd name="connsiteY9085" fmla="*/ 2446020 h 3341370"/>
                <a:gd name="connsiteX9086" fmla="*/ 3189923 w 6322694"/>
                <a:gd name="connsiteY9086" fmla="*/ 2446020 h 3341370"/>
                <a:gd name="connsiteX9087" fmla="*/ 3208973 w 6322694"/>
                <a:gd name="connsiteY9087" fmla="*/ 2426970 h 3341370"/>
                <a:gd name="connsiteX9088" fmla="*/ 3208973 w 6322694"/>
                <a:gd name="connsiteY9088" fmla="*/ 2426970 h 3341370"/>
                <a:gd name="connsiteX9089" fmla="*/ 3189923 w 6322694"/>
                <a:gd name="connsiteY9089" fmla="*/ 2407920 h 3341370"/>
                <a:gd name="connsiteX9090" fmla="*/ 3189923 w 6322694"/>
                <a:gd name="connsiteY9090" fmla="*/ 2407920 h 3341370"/>
                <a:gd name="connsiteX9091" fmla="*/ 3170873 w 6322694"/>
                <a:gd name="connsiteY9091" fmla="*/ 2426970 h 3341370"/>
                <a:gd name="connsiteX9092" fmla="*/ 3170873 w 6322694"/>
                <a:gd name="connsiteY9092" fmla="*/ 2426970 h 3341370"/>
                <a:gd name="connsiteX9093" fmla="*/ 3189923 w 6322694"/>
                <a:gd name="connsiteY9093" fmla="*/ 2446020 h 3341370"/>
                <a:gd name="connsiteX9094" fmla="*/ 3378518 w 6322694"/>
                <a:gd name="connsiteY9094" fmla="*/ 2208848 h 3341370"/>
                <a:gd name="connsiteX9095" fmla="*/ 3378518 w 6322694"/>
                <a:gd name="connsiteY9095" fmla="*/ 2208848 h 3341370"/>
                <a:gd name="connsiteX9096" fmla="*/ 3397568 w 6322694"/>
                <a:gd name="connsiteY9096" fmla="*/ 2189798 h 3341370"/>
                <a:gd name="connsiteX9097" fmla="*/ 3397568 w 6322694"/>
                <a:gd name="connsiteY9097" fmla="*/ 2189798 h 3341370"/>
                <a:gd name="connsiteX9098" fmla="*/ 3378518 w 6322694"/>
                <a:gd name="connsiteY9098" fmla="*/ 2170748 h 3341370"/>
                <a:gd name="connsiteX9099" fmla="*/ 3378518 w 6322694"/>
                <a:gd name="connsiteY9099" fmla="*/ 2170748 h 3341370"/>
                <a:gd name="connsiteX9100" fmla="*/ 3359468 w 6322694"/>
                <a:gd name="connsiteY9100" fmla="*/ 2189798 h 3341370"/>
                <a:gd name="connsiteX9101" fmla="*/ 3359468 w 6322694"/>
                <a:gd name="connsiteY9101" fmla="*/ 2189798 h 3341370"/>
                <a:gd name="connsiteX9102" fmla="*/ 3378518 w 6322694"/>
                <a:gd name="connsiteY9102" fmla="*/ 2208848 h 3341370"/>
                <a:gd name="connsiteX9103" fmla="*/ 3094673 w 6322694"/>
                <a:gd name="connsiteY9103" fmla="*/ 2446020 h 3341370"/>
                <a:gd name="connsiteX9104" fmla="*/ 3096578 w 6322694"/>
                <a:gd name="connsiteY9104" fmla="*/ 2446020 h 3341370"/>
                <a:gd name="connsiteX9105" fmla="*/ 3115628 w 6322694"/>
                <a:gd name="connsiteY9105" fmla="*/ 2426970 h 3341370"/>
                <a:gd name="connsiteX9106" fmla="*/ 3115628 w 6322694"/>
                <a:gd name="connsiteY9106" fmla="*/ 2426970 h 3341370"/>
                <a:gd name="connsiteX9107" fmla="*/ 3096578 w 6322694"/>
                <a:gd name="connsiteY9107" fmla="*/ 2407920 h 3341370"/>
                <a:gd name="connsiteX9108" fmla="*/ 3094673 w 6322694"/>
                <a:gd name="connsiteY9108" fmla="*/ 2407920 h 3341370"/>
                <a:gd name="connsiteX9109" fmla="*/ 3075623 w 6322694"/>
                <a:gd name="connsiteY9109" fmla="*/ 2426970 h 3341370"/>
                <a:gd name="connsiteX9110" fmla="*/ 3075623 w 6322694"/>
                <a:gd name="connsiteY9110" fmla="*/ 2426970 h 3341370"/>
                <a:gd name="connsiteX9111" fmla="*/ 3094673 w 6322694"/>
                <a:gd name="connsiteY9111" fmla="*/ 2446020 h 3341370"/>
                <a:gd name="connsiteX9112" fmla="*/ 3237548 w 6322694"/>
                <a:gd name="connsiteY9112" fmla="*/ 2446020 h 3341370"/>
                <a:gd name="connsiteX9113" fmla="*/ 3237548 w 6322694"/>
                <a:gd name="connsiteY9113" fmla="*/ 2446020 h 3341370"/>
                <a:gd name="connsiteX9114" fmla="*/ 3256598 w 6322694"/>
                <a:gd name="connsiteY9114" fmla="*/ 2426970 h 3341370"/>
                <a:gd name="connsiteX9115" fmla="*/ 3256598 w 6322694"/>
                <a:gd name="connsiteY9115" fmla="*/ 2426970 h 3341370"/>
                <a:gd name="connsiteX9116" fmla="*/ 3237548 w 6322694"/>
                <a:gd name="connsiteY9116" fmla="*/ 2407920 h 3341370"/>
                <a:gd name="connsiteX9117" fmla="*/ 3237548 w 6322694"/>
                <a:gd name="connsiteY9117" fmla="*/ 2407920 h 3341370"/>
                <a:gd name="connsiteX9118" fmla="*/ 3218498 w 6322694"/>
                <a:gd name="connsiteY9118" fmla="*/ 2426970 h 3341370"/>
                <a:gd name="connsiteX9119" fmla="*/ 3218498 w 6322694"/>
                <a:gd name="connsiteY9119" fmla="*/ 2426970 h 3341370"/>
                <a:gd name="connsiteX9120" fmla="*/ 3237548 w 6322694"/>
                <a:gd name="connsiteY9120" fmla="*/ 2446020 h 3341370"/>
                <a:gd name="connsiteX9121" fmla="*/ 3472815 w 6322694"/>
                <a:gd name="connsiteY9121" fmla="*/ 2208848 h 3341370"/>
                <a:gd name="connsiteX9122" fmla="*/ 3474720 w 6322694"/>
                <a:gd name="connsiteY9122" fmla="*/ 2208848 h 3341370"/>
                <a:gd name="connsiteX9123" fmla="*/ 3493770 w 6322694"/>
                <a:gd name="connsiteY9123" fmla="*/ 2189798 h 3341370"/>
                <a:gd name="connsiteX9124" fmla="*/ 3493770 w 6322694"/>
                <a:gd name="connsiteY9124" fmla="*/ 2189798 h 3341370"/>
                <a:gd name="connsiteX9125" fmla="*/ 3474720 w 6322694"/>
                <a:gd name="connsiteY9125" fmla="*/ 2170748 h 3341370"/>
                <a:gd name="connsiteX9126" fmla="*/ 3472815 w 6322694"/>
                <a:gd name="connsiteY9126" fmla="*/ 2170748 h 3341370"/>
                <a:gd name="connsiteX9127" fmla="*/ 3453765 w 6322694"/>
                <a:gd name="connsiteY9127" fmla="*/ 2189798 h 3341370"/>
                <a:gd name="connsiteX9128" fmla="*/ 3453765 w 6322694"/>
                <a:gd name="connsiteY9128" fmla="*/ 2189798 h 3341370"/>
                <a:gd name="connsiteX9129" fmla="*/ 3472815 w 6322694"/>
                <a:gd name="connsiteY9129" fmla="*/ 2208848 h 3341370"/>
                <a:gd name="connsiteX9130" fmla="*/ 3426143 w 6322694"/>
                <a:gd name="connsiteY9130" fmla="*/ 2208848 h 3341370"/>
                <a:gd name="connsiteX9131" fmla="*/ 3426143 w 6322694"/>
                <a:gd name="connsiteY9131" fmla="*/ 2208848 h 3341370"/>
                <a:gd name="connsiteX9132" fmla="*/ 3445193 w 6322694"/>
                <a:gd name="connsiteY9132" fmla="*/ 2189798 h 3341370"/>
                <a:gd name="connsiteX9133" fmla="*/ 3445193 w 6322694"/>
                <a:gd name="connsiteY9133" fmla="*/ 2189798 h 3341370"/>
                <a:gd name="connsiteX9134" fmla="*/ 3426143 w 6322694"/>
                <a:gd name="connsiteY9134" fmla="*/ 2170748 h 3341370"/>
                <a:gd name="connsiteX9135" fmla="*/ 3426143 w 6322694"/>
                <a:gd name="connsiteY9135" fmla="*/ 2170748 h 3341370"/>
                <a:gd name="connsiteX9136" fmla="*/ 3407093 w 6322694"/>
                <a:gd name="connsiteY9136" fmla="*/ 2189798 h 3341370"/>
                <a:gd name="connsiteX9137" fmla="*/ 3407093 w 6322694"/>
                <a:gd name="connsiteY9137" fmla="*/ 2189798 h 3341370"/>
                <a:gd name="connsiteX9138" fmla="*/ 3426143 w 6322694"/>
                <a:gd name="connsiteY9138" fmla="*/ 2208848 h 3341370"/>
                <a:gd name="connsiteX9139" fmla="*/ 3521393 w 6322694"/>
                <a:gd name="connsiteY9139" fmla="*/ 2208848 h 3341370"/>
                <a:gd name="connsiteX9140" fmla="*/ 3521393 w 6322694"/>
                <a:gd name="connsiteY9140" fmla="*/ 2208848 h 3341370"/>
                <a:gd name="connsiteX9141" fmla="*/ 3540443 w 6322694"/>
                <a:gd name="connsiteY9141" fmla="*/ 2189798 h 3341370"/>
                <a:gd name="connsiteX9142" fmla="*/ 3540443 w 6322694"/>
                <a:gd name="connsiteY9142" fmla="*/ 2189798 h 3341370"/>
                <a:gd name="connsiteX9143" fmla="*/ 3521393 w 6322694"/>
                <a:gd name="connsiteY9143" fmla="*/ 2170748 h 3341370"/>
                <a:gd name="connsiteX9144" fmla="*/ 3521393 w 6322694"/>
                <a:gd name="connsiteY9144" fmla="*/ 2170748 h 3341370"/>
                <a:gd name="connsiteX9145" fmla="*/ 3502343 w 6322694"/>
                <a:gd name="connsiteY9145" fmla="*/ 2189798 h 3341370"/>
                <a:gd name="connsiteX9146" fmla="*/ 3502343 w 6322694"/>
                <a:gd name="connsiteY9146" fmla="*/ 2189798 h 3341370"/>
                <a:gd name="connsiteX9147" fmla="*/ 3521393 w 6322694"/>
                <a:gd name="connsiteY9147" fmla="*/ 2208848 h 3341370"/>
                <a:gd name="connsiteX9148" fmla="*/ 3569018 w 6322694"/>
                <a:gd name="connsiteY9148" fmla="*/ 2208848 h 3341370"/>
                <a:gd name="connsiteX9149" fmla="*/ 3569018 w 6322694"/>
                <a:gd name="connsiteY9149" fmla="*/ 2208848 h 3341370"/>
                <a:gd name="connsiteX9150" fmla="*/ 3588068 w 6322694"/>
                <a:gd name="connsiteY9150" fmla="*/ 2189798 h 3341370"/>
                <a:gd name="connsiteX9151" fmla="*/ 3588068 w 6322694"/>
                <a:gd name="connsiteY9151" fmla="*/ 2189798 h 3341370"/>
                <a:gd name="connsiteX9152" fmla="*/ 3569018 w 6322694"/>
                <a:gd name="connsiteY9152" fmla="*/ 2170748 h 3341370"/>
                <a:gd name="connsiteX9153" fmla="*/ 3569018 w 6322694"/>
                <a:gd name="connsiteY9153" fmla="*/ 2170748 h 3341370"/>
                <a:gd name="connsiteX9154" fmla="*/ 3549968 w 6322694"/>
                <a:gd name="connsiteY9154" fmla="*/ 2189798 h 3341370"/>
                <a:gd name="connsiteX9155" fmla="*/ 3549968 w 6322694"/>
                <a:gd name="connsiteY9155" fmla="*/ 2189798 h 3341370"/>
                <a:gd name="connsiteX9156" fmla="*/ 3569018 w 6322694"/>
                <a:gd name="connsiteY9156" fmla="*/ 2208848 h 3341370"/>
                <a:gd name="connsiteX9157" fmla="*/ 3426143 w 6322694"/>
                <a:gd name="connsiteY9157" fmla="*/ 2399348 h 3341370"/>
                <a:gd name="connsiteX9158" fmla="*/ 3426143 w 6322694"/>
                <a:gd name="connsiteY9158" fmla="*/ 2399348 h 3341370"/>
                <a:gd name="connsiteX9159" fmla="*/ 3445193 w 6322694"/>
                <a:gd name="connsiteY9159" fmla="*/ 2380298 h 3341370"/>
                <a:gd name="connsiteX9160" fmla="*/ 3445193 w 6322694"/>
                <a:gd name="connsiteY9160" fmla="*/ 2378393 h 3341370"/>
                <a:gd name="connsiteX9161" fmla="*/ 3426143 w 6322694"/>
                <a:gd name="connsiteY9161" fmla="*/ 2359343 h 3341370"/>
                <a:gd name="connsiteX9162" fmla="*/ 3426143 w 6322694"/>
                <a:gd name="connsiteY9162" fmla="*/ 2359343 h 3341370"/>
                <a:gd name="connsiteX9163" fmla="*/ 3407093 w 6322694"/>
                <a:gd name="connsiteY9163" fmla="*/ 2378393 h 3341370"/>
                <a:gd name="connsiteX9164" fmla="*/ 3407093 w 6322694"/>
                <a:gd name="connsiteY9164" fmla="*/ 2380298 h 3341370"/>
                <a:gd name="connsiteX9165" fmla="*/ 3426143 w 6322694"/>
                <a:gd name="connsiteY9165" fmla="*/ 2399348 h 3341370"/>
                <a:gd name="connsiteX9166" fmla="*/ 3521393 w 6322694"/>
                <a:gd name="connsiteY9166" fmla="*/ 2399348 h 3341370"/>
                <a:gd name="connsiteX9167" fmla="*/ 3521393 w 6322694"/>
                <a:gd name="connsiteY9167" fmla="*/ 2399348 h 3341370"/>
                <a:gd name="connsiteX9168" fmla="*/ 3540443 w 6322694"/>
                <a:gd name="connsiteY9168" fmla="*/ 2380298 h 3341370"/>
                <a:gd name="connsiteX9169" fmla="*/ 3540443 w 6322694"/>
                <a:gd name="connsiteY9169" fmla="*/ 2378393 h 3341370"/>
                <a:gd name="connsiteX9170" fmla="*/ 3521393 w 6322694"/>
                <a:gd name="connsiteY9170" fmla="*/ 2359343 h 3341370"/>
                <a:gd name="connsiteX9171" fmla="*/ 3521393 w 6322694"/>
                <a:gd name="connsiteY9171" fmla="*/ 2359343 h 3341370"/>
                <a:gd name="connsiteX9172" fmla="*/ 3502343 w 6322694"/>
                <a:gd name="connsiteY9172" fmla="*/ 2378393 h 3341370"/>
                <a:gd name="connsiteX9173" fmla="*/ 3502343 w 6322694"/>
                <a:gd name="connsiteY9173" fmla="*/ 2380298 h 3341370"/>
                <a:gd name="connsiteX9174" fmla="*/ 3521393 w 6322694"/>
                <a:gd name="connsiteY9174" fmla="*/ 2399348 h 3341370"/>
                <a:gd name="connsiteX9175" fmla="*/ 3521393 w 6322694"/>
                <a:gd name="connsiteY9175" fmla="*/ 2446973 h 3341370"/>
                <a:gd name="connsiteX9176" fmla="*/ 3521393 w 6322694"/>
                <a:gd name="connsiteY9176" fmla="*/ 2446973 h 3341370"/>
                <a:gd name="connsiteX9177" fmla="*/ 3540443 w 6322694"/>
                <a:gd name="connsiteY9177" fmla="*/ 2427923 h 3341370"/>
                <a:gd name="connsiteX9178" fmla="*/ 3540443 w 6322694"/>
                <a:gd name="connsiteY9178" fmla="*/ 2426018 h 3341370"/>
                <a:gd name="connsiteX9179" fmla="*/ 3521393 w 6322694"/>
                <a:gd name="connsiteY9179" fmla="*/ 2406968 h 3341370"/>
                <a:gd name="connsiteX9180" fmla="*/ 3521393 w 6322694"/>
                <a:gd name="connsiteY9180" fmla="*/ 2406968 h 3341370"/>
                <a:gd name="connsiteX9181" fmla="*/ 3502343 w 6322694"/>
                <a:gd name="connsiteY9181" fmla="*/ 2426018 h 3341370"/>
                <a:gd name="connsiteX9182" fmla="*/ 3502343 w 6322694"/>
                <a:gd name="connsiteY9182" fmla="*/ 2427923 h 3341370"/>
                <a:gd name="connsiteX9183" fmla="*/ 3521393 w 6322694"/>
                <a:gd name="connsiteY9183" fmla="*/ 2446973 h 3341370"/>
                <a:gd name="connsiteX9184" fmla="*/ 3237548 w 6322694"/>
                <a:gd name="connsiteY9184" fmla="*/ 647700 h 3341370"/>
                <a:gd name="connsiteX9185" fmla="*/ 3237548 w 6322694"/>
                <a:gd name="connsiteY9185" fmla="*/ 647700 h 3341370"/>
                <a:gd name="connsiteX9186" fmla="*/ 3256598 w 6322694"/>
                <a:gd name="connsiteY9186" fmla="*/ 628650 h 3341370"/>
                <a:gd name="connsiteX9187" fmla="*/ 3256598 w 6322694"/>
                <a:gd name="connsiteY9187" fmla="*/ 628650 h 3341370"/>
                <a:gd name="connsiteX9188" fmla="*/ 3237548 w 6322694"/>
                <a:gd name="connsiteY9188" fmla="*/ 609600 h 3341370"/>
                <a:gd name="connsiteX9189" fmla="*/ 3237548 w 6322694"/>
                <a:gd name="connsiteY9189" fmla="*/ 609600 h 3341370"/>
                <a:gd name="connsiteX9190" fmla="*/ 3218498 w 6322694"/>
                <a:gd name="connsiteY9190" fmla="*/ 628650 h 3341370"/>
                <a:gd name="connsiteX9191" fmla="*/ 3218498 w 6322694"/>
                <a:gd name="connsiteY9191" fmla="*/ 628650 h 3341370"/>
                <a:gd name="connsiteX9192" fmla="*/ 3237548 w 6322694"/>
                <a:gd name="connsiteY9192" fmla="*/ 647700 h 3341370"/>
                <a:gd name="connsiteX9193" fmla="*/ 3190875 w 6322694"/>
                <a:gd name="connsiteY9193" fmla="*/ 647700 h 3341370"/>
                <a:gd name="connsiteX9194" fmla="*/ 3190875 w 6322694"/>
                <a:gd name="connsiteY9194" fmla="*/ 647700 h 3341370"/>
                <a:gd name="connsiteX9195" fmla="*/ 3209925 w 6322694"/>
                <a:gd name="connsiteY9195" fmla="*/ 628650 h 3341370"/>
                <a:gd name="connsiteX9196" fmla="*/ 3209925 w 6322694"/>
                <a:gd name="connsiteY9196" fmla="*/ 628650 h 3341370"/>
                <a:gd name="connsiteX9197" fmla="*/ 3190875 w 6322694"/>
                <a:gd name="connsiteY9197" fmla="*/ 609600 h 3341370"/>
                <a:gd name="connsiteX9198" fmla="*/ 3190875 w 6322694"/>
                <a:gd name="connsiteY9198" fmla="*/ 609600 h 3341370"/>
                <a:gd name="connsiteX9199" fmla="*/ 3171825 w 6322694"/>
                <a:gd name="connsiteY9199" fmla="*/ 628650 h 3341370"/>
                <a:gd name="connsiteX9200" fmla="*/ 3171825 w 6322694"/>
                <a:gd name="connsiteY9200" fmla="*/ 628650 h 3341370"/>
                <a:gd name="connsiteX9201" fmla="*/ 3190875 w 6322694"/>
                <a:gd name="connsiteY9201" fmla="*/ 647700 h 3341370"/>
                <a:gd name="connsiteX9202" fmla="*/ 3166110 w 6322694"/>
                <a:gd name="connsiteY9202" fmla="*/ 652463 h 3341370"/>
                <a:gd name="connsiteX9203" fmla="*/ 3164205 w 6322694"/>
                <a:gd name="connsiteY9203" fmla="*/ 652463 h 3341370"/>
                <a:gd name="connsiteX9204" fmla="*/ 3166110 w 6322694"/>
                <a:gd name="connsiteY9204" fmla="*/ 652463 h 3341370"/>
                <a:gd name="connsiteX9205" fmla="*/ 3166110 w 6322694"/>
                <a:gd name="connsiteY9205" fmla="*/ 652463 h 3341370"/>
                <a:gd name="connsiteX9206" fmla="*/ 3166110 w 6322694"/>
                <a:gd name="connsiteY9206" fmla="*/ 652463 h 3341370"/>
                <a:gd name="connsiteX9207" fmla="*/ 3473768 w 6322694"/>
                <a:gd name="connsiteY9207" fmla="*/ 2399348 h 3341370"/>
                <a:gd name="connsiteX9208" fmla="*/ 3473768 w 6322694"/>
                <a:gd name="connsiteY9208" fmla="*/ 2399348 h 3341370"/>
                <a:gd name="connsiteX9209" fmla="*/ 3493770 w 6322694"/>
                <a:gd name="connsiteY9209" fmla="*/ 2379345 h 3341370"/>
                <a:gd name="connsiteX9210" fmla="*/ 3493770 w 6322694"/>
                <a:gd name="connsiteY9210" fmla="*/ 2379345 h 3341370"/>
                <a:gd name="connsiteX9211" fmla="*/ 3473768 w 6322694"/>
                <a:gd name="connsiteY9211" fmla="*/ 2359343 h 3341370"/>
                <a:gd name="connsiteX9212" fmla="*/ 3473768 w 6322694"/>
                <a:gd name="connsiteY9212" fmla="*/ 2359343 h 3341370"/>
                <a:gd name="connsiteX9213" fmla="*/ 3453765 w 6322694"/>
                <a:gd name="connsiteY9213" fmla="*/ 2379345 h 3341370"/>
                <a:gd name="connsiteX9214" fmla="*/ 3453765 w 6322694"/>
                <a:gd name="connsiteY9214" fmla="*/ 2379345 h 3341370"/>
                <a:gd name="connsiteX9215" fmla="*/ 3473768 w 6322694"/>
                <a:gd name="connsiteY9215" fmla="*/ 2399348 h 3341370"/>
                <a:gd name="connsiteX9216" fmla="*/ 3143250 w 6322694"/>
                <a:gd name="connsiteY9216" fmla="*/ 2399348 h 3341370"/>
                <a:gd name="connsiteX9217" fmla="*/ 3143250 w 6322694"/>
                <a:gd name="connsiteY9217" fmla="*/ 2399348 h 3341370"/>
                <a:gd name="connsiteX9218" fmla="*/ 3162300 w 6322694"/>
                <a:gd name="connsiteY9218" fmla="*/ 2380298 h 3341370"/>
                <a:gd name="connsiteX9219" fmla="*/ 3162300 w 6322694"/>
                <a:gd name="connsiteY9219" fmla="*/ 2378393 h 3341370"/>
                <a:gd name="connsiteX9220" fmla="*/ 3143250 w 6322694"/>
                <a:gd name="connsiteY9220" fmla="*/ 2359343 h 3341370"/>
                <a:gd name="connsiteX9221" fmla="*/ 3143250 w 6322694"/>
                <a:gd name="connsiteY9221" fmla="*/ 2359343 h 3341370"/>
                <a:gd name="connsiteX9222" fmla="*/ 3124200 w 6322694"/>
                <a:gd name="connsiteY9222" fmla="*/ 2378393 h 3341370"/>
                <a:gd name="connsiteX9223" fmla="*/ 3124200 w 6322694"/>
                <a:gd name="connsiteY9223" fmla="*/ 2380298 h 3341370"/>
                <a:gd name="connsiteX9224" fmla="*/ 3143250 w 6322694"/>
                <a:gd name="connsiteY9224" fmla="*/ 2399348 h 3341370"/>
                <a:gd name="connsiteX9225" fmla="*/ 3095625 w 6322694"/>
                <a:gd name="connsiteY9225" fmla="*/ 2399348 h 3341370"/>
                <a:gd name="connsiteX9226" fmla="*/ 3095625 w 6322694"/>
                <a:gd name="connsiteY9226" fmla="*/ 2399348 h 3341370"/>
                <a:gd name="connsiteX9227" fmla="*/ 3115628 w 6322694"/>
                <a:gd name="connsiteY9227" fmla="*/ 2379345 h 3341370"/>
                <a:gd name="connsiteX9228" fmla="*/ 3115628 w 6322694"/>
                <a:gd name="connsiteY9228" fmla="*/ 2379345 h 3341370"/>
                <a:gd name="connsiteX9229" fmla="*/ 3095625 w 6322694"/>
                <a:gd name="connsiteY9229" fmla="*/ 2359343 h 3341370"/>
                <a:gd name="connsiteX9230" fmla="*/ 3095625 w 6322694"/>
                <a:gd name="connsiteY9230" fmla="*/ 2359343 h 3341370"/>
                <a:gd name="connsiteX9231" fmla="*/ 3075623 w 6322694"/>
                <a:gd name="connsiteY9231" fmla="*/ 2379345 h 3341370"/>
                <a:gd name="connsiteX9232" fmla="*/ 3075623 w 6322694"/>
                <a:gd name="connsiteY9232" fmla="*/ 2379345 h 3341370"/>
                <a:gd name="connsiteX9233" fmla="*/ 3095625 w 6322694"/>
                <a:gd name="connsiteY9233" fmla="*/ 2399348 h 3341370"/>
                <a:gd name="connsiteX9234" fmla="*/ 3045143 w 6322694"/>
                <a:gd name="connsiteY9234" fmla="*/ 2350770 h 3341370"/>
                <a:gd name="connsiteX9235" fmla="*/ 3047048 w 6322694"/>
                <a:gd name="connsiteY9235" fmla="*/ 2350770 h 3341370"/>
                <a:gd name="connsiteX9236" fmla="*/ 3066098 w 6322694"/>
                <a:gd name="connsiteY9236" fmla="*/ 2331720 h 3341370"/>
                <a:gd name="connsiteX9237" fmla="*/ 3066098 w 6322694"/>
                <a:gd name="connsiteY9237" fmla="*/ 2331720 h 3341370"/>
                <a:gd name="connsiteX9238" fmla="*/ 3047048 w 6322694"/>
                <a:gd name="connsiteY9238" fmla="*/ 2312670 h 3341370"/>
                <a:gd name="connsiteX9239" fmla="*/ 3045143 w 6322694"/>
                <a:gd name="connsiteY9239" fmla="*/ 2312670 h 3341370"/>
                <a:gd name="connsiteX9240" fmla="*/ 3026093 w 6322694"/>
                <a:gd name="connsiteY9240" fmla="*/ 2331720 h 3341370"/>
                <a:gd name="connsiteX9241" fmla="*/ 3026093 w 6322694"/>
                <a:gd name="connsiteY9241" fmla="*/ 2331720 h 3341370"/>
                <a:gd name="connsiteX9242" fmla="*/ 3045143 w 6322694"/>
                <a:gd name="connsiteY9242" fmla="*/ 2350770 h 3341370"/>
                <a:gd name="connsiteX9243" fmla="*/ 3045143 w 6322694"/>
                <a:gd name="connsiteY9243" fmla="*/ 2446020 h 3341370"/>
                <a:gd name="connsiteX9244" fmla="*/ 3047048 w 6322694"/>
                <a:gd name="connsiteY9244" fmla="*/ 2446020 h 3341370"/>
                <a:gd name="connsiteX9245" fmla="*/ 3066098 w 6322694"/>
                <a:gd name="connsiteY9245" fmla="*/ 2426970 h 3341370"/>
                <a:gd name="connsiteX9246" fmla="*/ 3066098 w 6322694"/>
                <a:gd name="connsiteY9246" fmla="*/ 2426970 h 3341370"/>
                <a:gd name="connsiteX9247" fmla="*/ 3047048 w 6322694"/>
                <a:gd name="connsiteY9247" fmla="*/ 2407920 h 3341370"/>
                <a:gd name="connsiteX9248" fmla="*/ 3045143 w 6322694"/>
                <a:gd name="connsiteY9248" fmla="*/ 2407920 h 3341370"/>
                <a:gd name="connsiteX9249" fmla="*/ 3026093 w 6322694"/>
                <a:gd name="connsiteY9249" fmla="*/ 2426970 h 3341370"/>
                <a:gd name="connsiteX9250" fmla="*/ 3026093 w 6322694"/>
                <a:gd name="connsiteY9250" fmla="*/ 2426970 h 3341370"/>
                <a:gd name="connsiteX9251" fmla="*/ 3045143 w 6322694"/>
                <a:gd name="connsiteY9251" fmla="*/ 2446020 h 3341370"/>
                <a:gd name="connsiteX9252" fmla="*/ 3046095 w 6322694"/>
                <a:gd name="connsiteY9252" fmla="*/ 2399348 h 3341370"/>
                <a:gd name="connsiteX9253" fmla="*/ 3046095 w 6322694"/>
                <a:gd name="connsiteY9253" fmla="*/ 2399348 h 3341370"/>
                <a:gd name="connsiteX9254" fmla="*/ 3066098 w 6322694"/>
                <a:gd name="connsiteY9254" fmla="*/ 2379345 h 3341370"/>
                <a:gd name="connsiteX9255" fmla="*/ 3066098 w 6322694"/>
                <a:gd name="connsiteY9255" fmla="*/ 2379345 h 3341370"/>
                <a:gd name="connsiteX9256" fmla="*/ 3046095 w 6322694"/>
                <a:gd name="connsiteY9256" fmla="*/ 2359343 h 3341370"/>
                <a:gd name="connsiteX9257" fmla="*/ 3046095 w 6322694"/>
                <a:gd name="connsiteY9257" fmla="*/ 2359343 h 3341370"/>
                <a:gd name="connsiteX9258" fmla="*/ 3026093 w 6322694"/>
                <a:gd name="connsiteY9258" fmla="*/ 2379345 h 3341370"/>
                <a:gd name="connsiteX9259" fmla="*/ 3026093 w 6322694"/>
                <a:gd name="connsiteY9259" fmla="*/ 2379345 h 3341370"/>
                <a:gd name="connsiteX9260" fmla="*/ 3046095 w 6322694"/>
                <a:gd name="connsiteY9260" fmla="*/ 2399348 h 3341370"/>
                <a:gd name="connsiteX9261" fmla="*/ 3331845 w 6322694"/>
                <a:gd name="connsiteY9261" fmla="*/ 2399348 h 3341370"/>
                <a:gd name="connsiteX9262" fmla="*/ 3331845 w 6322694"/>
                <a:gd name="connsiteY9262" fmla="*/ 2399348 h 3341370"/>
                <a:gd name="connsiteX9263" fmla="*/ 3350895 w 6322694"/>
                <a:gd name="connsiteY9263" fmla="*/ 2380298 h 3341370"/>
                <a:gd name="connsiteX9264" fmla="*/ 3350895 w 6322694"/>
                <a:gd name="connsiteY9264" fmla="*/ 2378393 h 3341370"/>
                <a:gd name="connsiteX9265" fmla="*/ 3331845 w 6322694"/>
                <a:gd name="connsiteY9265" fmla="*/ 2359343 h 3341370"/>
                <a:gd name="connsiteX9266" fmla="*/ 3331845 w 6322694"/>
                <a:gd name="connsiteY9266" fmla="*/ 2359343 h 3341370"/>
                <a:gd name="connsiteX9267" fmla="*/ 3312795 w 6322694"/>
                <a:gd name="connsiteY9267" fmla="*/ 2378393 h 3341370"/>
                <a:gd name="connsiteX9268" fmla="*/ 3312795 w 6322694"/>
                <a:gd name="connsiteY9268" fmla="*/ 2380298 h 3341370"/>
                <a:gd name="connsiteX9269" fmla="*/ 3331845 w 6322694"/>
                <a:gd name="connsiteY9269" fmla="*/ 2399348 h 3341370"/>
                <a:gd name="connsiteX9270" fmla="*/ 3378518 w 6322694"/>
                <a:gd name="connsiteY9270" fmla="*/ 2399348 h 3341370"/>
                <a:gd name="connsiteX9271" fmla="*/ 3378518 w 6322694"/>
                <a:gd name="connsiteY9271" fmla="*/ 2399348 h 3341370"/>
                <a:gd name="connsiteX9272" fmla="*/ 3397568 w 6322694"/>
                <a:gd name="connsiteY9272" fmla="*/ 2380298 h 3341370"/>
                <a:gd name="connsiteX9273" fmla="*/ 3397568 w 6322694"/>
                <a:gd name="connsiteY9273" fmla="*/ 2378393 h 3341370"/>
                <a:gd name="connsiteX9274" fmla="*/ 3378518 w 6322694"/>
                <a:gd name="connsiteY9274" fmla="*/ 2359343 h 3341370"/>
                <a:gd name="connsiteX9275" fmla="*/ 3378518 w 6322694"/>
                <a:gd name="connsiteY9275" fmla="*/ 2359343 h 3341370"/>
                <a:gd name="connsiteX9276" fmla="*/ 3359468 w 6322694"/>
                <a:gd name="connsiteY9276" fmla="*/ 2378393 h 3341370"/>
                <a:gd name="connsiteX9277" fmla="*/ 3359468 w 6322694"/>
                <a:gd name="connsiteY9277" fmla="*/ 2380298 h 3341370"/>
                <a:gd name="connsiteX9278" fmla="*/ 3378518 w 6322694"/>
                <a:gd name="connsiteY9278" fmla="*/ 2399348 h 3341370"/>
                <a:gd name="connsiteX9279" fmla="*/ 3237548 w 6322694"/>
                <a:gd name="connsiteY9279" fmla="*/ 2399348 h 3341370"/>
                <a:gd name="connsiteX9280" fmla="*/ 3237548 w 6322694"/>
                <a:gd name="connsiteY9280" fmla="*/ 2399348 h 3341370"/>
                <a:gd name="connsiteX9281" fmla="*/ 3256598 w 6322694"/>
                <a:gd name="connsiteY9281" fmla="*/ 2380298 h 3341370"/>
                <a:gd name="connsiteX9282" fmla="*/ 3256598 w 6322694"/>
                <a:gd name="connsiteY9282" fmla="*/ 2378393 h 3341370"/>
                <a:gd name="connsiteX9283" fmla="*/ 3237548 w 6322694"/>
                <a:gd name="connsiteY9283" fmla="*/ 2359343 h 3341370"/>
                <a:gd name="connsiteX9284" fmla="*/ 3237548 w 6322694"/>
                <a:gd name="connsiteY9284" fmla="*/ 2359343 h 3341370"/>
                <a:gd name="connsiteX9285" fmla="*/ 3218498 w 6322694"/>
                <a:gd name="connsiteY9285" fmla="*/ 2378393 h 3341370"/>
                <a:gd name="connsiteX9286" fmla="*/ 3218498 w 6322694"/>
                <a:gd name="connsiteY9286" fmla="*/ 2380298 h 3341370"/>
                <a:gd name="connsiteX9287" fmla="*/ 3237548 w 6322694"/>
                <a:gd name="connsiteY9287" fmla="*/ 2399348 h 3341370"/>
                <a:gd name="connsiteX9288" fmla="*/ 3284220 w 6322694"/>
                <a:gd name="connsiteY9288" fmla="*/ 2399348 h 3341370"/>
                <a:gd name="connsiteX9289" fmla="*/ 3284220 w 6322694"/>
                <a:gd name="connsiteY9289" fmla="*/ 2399348 h 3341370"/>
                <a:gd name="connsiteX9290" fmla="*/ 3303270 w 6322694"/>
                <a:gd name="connsiteY9290" fmla="*/ 2380298 h 3341370"/>
                <a:gd name="connsiteX9291" fmla="*/ 3303270 w 6322694"/>
                <a:gd name="connsiteY9291" fmla="*/ 2378393 h 3341370"/>
                <a:gd name="connsiteX9292" fmla="*/ 3284220 w 6322694"/>
                <a:gd name="connsiteY9292" fmla="*/ 2359343 h 3341370"/>
                <a:gd name="connsiteX9293" fmla="*/ 3284220 w 6322694"/>
                <a:gd name="connsiteY9293" fmla="*/ 2359343 h 3341370"/>
                <a:gd name="connsiteX9294" fmla="*/ 3265170 w 6322694"/>
                <a:gd name="connsiteY9294" fmla="*/ 2378393 h 3341370"/>
                <a:gd name="connsiteX9295" fmla="*/ 3265170 w 6322694"/>
                <a:gd name="connsiteY9295" fmla="*/ 2380298 h 3341370"/>
                <a:gd name="connsiteX9296" fmla="*/ 3284220 w 6322694"/>
                <a:gd name="connsiteY9296" fmla="*/ 2399348 h 3341370"/>
                <a:gd name="connsiteX9297" fmla="*/ 3189923 w 6322694"/>
                <a:gd name="connsiteY9297" fmla="*/ 2399348 h 3341370"/>
                <a:gd name="connsiteX9298" fmla="*/ 3189923 w 6322694"/>
                <a:gd name="connsiteY9298" fmla="*/ 2399348 h 3341370"/>
                <a:gd name="connsiteX9299" fmla="*/ 3208973 w 6322694"/>
                <a:gd name="connsiteY9299" fmla="*/ 2380298 h 3341370"/>
                <a:gd name="connsiteX9300" fmla="*/ 3208973 w 6322694"/>
                <a:gd name="connsiteY9300" fmla="*/ 2378393 h 3341370"/>
                <a:gd name="connsiteX9301" fmla="*/ 3189923 w 6322694"/>
                <a:gd name="connsiteY9301" fmla="*/ 2359343 h 3341370"/>
                <a:gd name="connsiteX9302" fmla="*/ 3189923 w 6322694"/>
                <a:gd name="connsiteY9302" fmla="*/ 2359343 h 3341370"/>
                <a:gd name="connsiteX9303" fmla="*/ 3170873 w 6322694"/>
                <a:gd name="connsiteY9303" fmla="*/ 2378393 h 3341370"/>
                <a:gd name="connsiteX9304" fmla="*/ 3170873 w 6322694"/>
                <a:gd name="connsiteY9304" fmla="*/ 2380298 h 3341370"/>
                <a:gd name="connsiteX9305" fmla="*/ 3189923 w 6322694"/>
                <a:gd name="connsiteY9305" fmla="*/ 2399348 h 3341370"/>
                <a:gd name="connsiteX9306" fmla="*/ 3189923 w 6322694"/>
                <a:gd name="connsiteY9306" fmla="*/ 2634615 h 3341370"/>
                <a:gd name="connsiteX9307" fmla="*/ 3189923 w 6322694"/>
                <a:gd name="connsiteY9307" fmla="*/ 2634615 h 3341370"/>
                <a:gd name="connsiteX9308" fmla="*/ 3208973 w 6322694"/>
                <a:gd name="connsiteY9308" fmla="*/ 2615565 h 3341370"/>
                <a:gd name="connsiteX9309" fmla="*/ 3208973 w 6322694"/>
                <a:gd name="connsiteY9309" fmla="*/ 2615565 h 3341370"/>
                <a:gd name="connsiteX9310" fmla="*/ 3189923 w 6322694"/>
                <a:gd name="connsiteY9310" fmla="*/ 2596515 h 3341370"/>
                <a:gd name="connsiteX9311" fmla="*/ 3189923 w 6322694"/>
                <a:gd name="connsiteY9311" fmla="*/ 2596515 h 3341370"/>
                <a:gd name="connsiteX9312" fmla="*/ 3170873 w 6322694"/>
                <a:gd name="connsiteY9312" fmla="*/ 2615565 h 3341370"/>
                <a:gd name="connsiteX9313" fmla="*/ 3170873 w 6322694"/>
                <a:gd name="connsiteY9313" fmla="*/ 2615565 h 3341370"/>
                <a:gd name="connsiteX9314" fmla="*/ 3189923 w 6322694"/>
                <a:gd name="connsiteY9314" fmla="*/ 2634615 h 3341370"/>
                <a:gd name="connsiteX9315" fmla="*/ 3143250 w 6322694"/>
                <a:gd name="connsiteY9315" fmla="*/ 2634615 h 3341370"/>
                <a:gd name="connsiteX9316" fmla="*/ 3143250 w 6322694"/>
                <a:gd name="connsiteY9316" fmla="*/ 2634615 h 3341370"/>
                <a:gd name="connsiteX9317" fmla="*/ 3162300 w 6322694"/>
                <a:gd name="connsiteY9317" fmla="*/ 2615565 h 3341370"/>
                <a:gd name="connsiteX9318" fmla="*/ 3162300 w 6322694"/>
                <a:gd name="connsiteY9318" fmla="*/ 2615565 h 3341370"/>
                <a:gd name="connsiteX9319" fmla="*/ 3143250 w 6322694"/>
                <a:gd name="connsiteY9319" fmla="*/ 2596515 h 3341370"/>
                <a:gd name="connsiteX9320" fmla="*/ 3143250 w 6322694"/>
                <a:gd name="connsiteY9320" fmla="*/ 2596515 h 3341370"/>
                <a:gd name="connsiteX9321" fmla="*/ 3124200 w 6322694"/>
                <a:gd name="connsiteY9321" fmla="*/ 2615565 h 3341370"/>
                <a:gd name="connsiteX9322" fmla="*/ 3124200 w 6322694"/>
                <a:gd name="connsiteY9322" fmla="*/ 2615565 h 3341370"/>
                <a:gd name="connsiteX9323" fmla="*/ 3143250 w 6322694"/>
                <a:gd name="connsiteY9323" fmla="*/ 2634615 h 3341370"/>
                <a:gd name="connsiteX9324" fmla="*/ 3237548 w 6322694"/>
                <a:gd name="connsiteY9324" fmla="*/ 2634615 h 3341370"/>
                <a:gd name="connsiteX9325" fmla="*/ 3237548 w 6322694"/>
                <a:gd name="connsiteY9325" fmla="*/ 2634615 h 3341370"/>
                <a:gd name="connsiteX9326" fmla="*/ 3256598 w 6322694"/>
                <a:gd name="connsiteY9326" fmla="*/ 2615565 h 3341370"/>
                <a:gd name="connsiteX9327" fmla="*/ 3256598 w 6322694"/>
                <a:gd name="connsiteY9327" fmla="*/ 2615565 h 3341370"/>
                <a:gd name="connsiteX9328" fmla="*/ 3237548 w 6322694"/>
                <a:gd name="connsiteY9328" fmla="*/ 2596515 h 3341370"/>
                <a:gd name="connsiteX9329" fmla="*/ 3237548 w 6322694"/>
                <a:gd name="connsiteY9329" fmla="*/ 2596515 h 3341370"/>
                <a:gd name="connsiteX9330" fmla="*/ 3218498 w 6322694"/>
                <a:gd name="connsiteY9330" fmla="*/ 2615565 h 3341370"/>
                <a:gd name="connsiteX9331" fmla="*/ 3218498 w 6322694"/>
                <a:gd name="connsiteY9331" fmla="*/ 2615565 h 3341370"/>
                <a:gd name="connsiteX9332" fmla="*/ 3237548 w 6322694"/>
                <a:gd name="connsiteY9332" fmla="*/ 2634615 h 3341370"/>
                <a:gd name="connsiteX9333" fmla="*/ 3284220 w 6322694"/>
                <a:gd name="connsiteY9333" fmla="*/ 2634615 h 3341370"/>
                <a:gd name="connsiteX9334" fmla="*/ 3284220 w 6322694"/>
                <a:gd name="connsiteY9334" fmla="*/ 2634615 h 3341370"/>
                <a:gd name="connsiteX9335" fmla="*/ 3303270 w 6322694"/>
                <a:gd name="connsiteY9335" fmla="*/ 2615565 h 3341370"/>
                <a:gd name="connsiteX9336" fmla="*/ 3303270 w 6322694"/>
                <a:gd name="connsiteY9336" fmla="*/ 2615565 h 3341370"/>
                <a:gd name="connsiteX9337" fmla="*/ 3284220 w 6322694"/>
                <a:gd name="connsiteY9337" fmla="*/ 2596515 h 3341370"/>
                <a:gd name="connsiteX9338" fmla="*/ 3284220 w 6322694"/>
                <a:gd name="connsiteY9338" fmla="*/ 2596515 h 3341370"/>
                <a:gd name="connsiteX9339" fmla="*/ 3265170 w 6322694"/>
                <a:gd name="connsiteY9339" fmla="*/ 2615565 h 3341370"/>
                <a:gd name="connsiteX9340" fmla="*/ 3265170 w 6322694"/>
                <a:gd name="connsiteY9340" fmla="*/ 2615565 h 3341370"/>
                <a:gd name="connsiteX9341" fmla="*/ 3284220 w 6322694"/>
                <a:gd name="connsiteY9341" fmla="*/ 2634615 h 3341370"/>
                <a:gd name="connsiteX9342" fmla="*/ 3331845 w 6322694"/>
                <a:gd name="connsiteY9342" fmla="*/ 2634615 h 3341370"/>
                <a:gd name="connsiteX9343" fmla="*/ 3331845 w 6322694"/>
                <a:gd name="connsiteY9343" fmla="*/ 2634615 h 3341370"/>
                <a:gd name="connsiteX9344" fmla="*/ 3350895 w 6322694"/>
                <a:gd name="connsiteY9344" fmla="*/ 2615565 h 3341370"/>
                <a:gd name="connsiteX9345" fmla="*/ 3350895 w 6322694"/>
                <a:gd name="connsiteY9345" fmla="*/ 2615565 h 3341370"/>
                <a:gd name="connsiteX9346" fmla="*/ 3331845 w 6322694"/>
                <a:gd name="connsiteY9346" fmla="*/ 2596515 h 3341370"/>
                <a:gd name="connsiteX9347" fmla="*/ 3331845 w 6322694"/>
                <a:gd name="connsiteY9347" fmla="*/ 2596515 h 3341370"/>
                <a:gd name="connsiteX9348" fmla="*/ 3312795 w 6322694"/>
                <a:gd name="connsiteY9348" fmla="*/ 2615565 h 3341370"/>
                <a:gd name="connsiteX9349" fmla="*/ 3312795 w 6322694"/>
                <a:gd name="connsiteY9349" fmla="*/ 2615565 h 3341370"/>
                <a:gd name="connsiteX9350" fmla="*/ 3331845 w 6322694"/>
                <a:gd name="connsiteY9350" fmla="*/ 2634615 h 3341370"/>
                <a:gd name="connsiteX9351" fmla="*/ 3189923 w 6322694"/>
                <a:gd name="connsiteY9351" fmla="*/ 2540318 h 3341370"/>
                <a:gd name="connsiteX9352" fmla="*/ 3189923 w 6322694"/>
                <a:gd name="connsiteY9352" fmla="*/ 2540318 h 3341370"/>
                <a:gd name="connsiteX9353" fmla="*/ 3208973 w 6322694"/>
                <a:gd name="connsiteY9353" fmla="*/ 2521268 h 3341370"/>
                <a:gd name="connsiteX9354" fmla="*/ 3208973 w 6322694"/>
                <a:gd name="connsiteY9354" fmla="*/ 2521268 h 3341370"/>
                <a:gd name="connsiteX9355" fmla="*/ 3189923 w 6322694"/>
                <a:gd name="connsiteY9355" fmla="*/ 2502218 h 3341370"/>
                <a:gd name="connsiteX9356" fmla="*/ 3189923 w 6322694"/>
                <a:gd name="connsiteY9356" fmla="*/ 2502218 h 3341370"/>
                <a:gd name="connsiteX9357" fmla="*/ 3170873 w 6322694"/>
                <a:gd name="connsiteY9357" fmla="*/ 2521268 h 3341370"/>
                <a:gd name="connsiteX9358" fmla="*/ 3170873 w 6322694"/>
                <a:gd name="connsiteY9358" fmla="*/ 2521268 h 3341370"/>
                <a:gd name="connsiteX9359" fmla="*/ 3189923 w 6322694"/>
                <a:gd name="connsiteY9359" fmla="*/ 2540318 h 3341370"/>
                <a:gd name="connsiteX9360" fmla="*/ 3284220 w 6322694"/>
                <a:gd name="connsiteY9360" fmla="*/ 2540318 h 3341370"/>
                <a:gd name="connsiteX9361" fmla="*/ 3284220 w 6322694"/>
                <a:gd name="connsiteY9361" fmla="*/ 2540318 h 3341370"/>
                <a:gd name="connsiteX9362" fmla="*/ 3303270 w 6322694"/>
                <a:gd name="connsiteY9362" fmla="*/ 2521268 h 3341370"/>
                <a:gd name="connsiteX9363" fmla="*/ 3303270 w 6322694"/>
                <a:gd name="connsiteY9363" fmla="*/ 2521268 h 3341370"/>
                <a:gd name="connsiteX9364" fmla="*/ 3284220 w 6322694"/>
                <a:gd name="connsiteY9364" fmla="*/ 2502218 h 3341370"/>
                <a:gd name="connsiteX9365" fmla="*/ 3284220 w 6322694"/>
                <a:gd name="connsiteY9365" fmla="*/ 2502218 h 3341370"/>
                <a:gd name="connsiteX9366" fmla="*/ 3265170 w 6322694"/>
                <a:gd name="connsiteY9366" fmla="*/ 2521268 h 3341370"/>
                <a:gd name="connsiteX9367" fmla="*/ 3265170 w 6322694"/>
                <a:gd name="connsiteY9367" fmla="*/ 2521268 h 3341370"/>
                <a:gd name="connsiteX9368" fmla="*/ 3284220 w 6322694"/>
                <a:gd name="connsiteY9368" fmla="*/ 2540318 h 3341370"/>
                <a:gd name="connsiteX9369" fmla="*/ 3378518 w 6322694"/>
                <a:gd name="connsiteY9369" fmla="*/ 2634615 h 3341370"/>
                <a:gd name="connsiteX9370" fmla="*/ 3378518 w 6322694"/>
                <a:gd name="connsiteY9370" fmla="*/ 2634615 h 3341370"/>
                <a:gd name="connsiteX9371" fmla="*/ 3397568 w 6322694"/>
                <a:gd name="connsiteY9371" fmla="*/ 2615565 h 3341370"/>
                <a:gd name="connsiteX9372" fmla="*/ 3397568 w 6322694"/>
                <a:gd name="connsiteY9372" fmla="*/ 2615565 h 3341370"/>
                <a:gd name="connsiteX9373" fmla="*/ 3378518 w 6322694"/>
                <a:gd name="connsiteY9373" fmla="*/ 2596515 h 3341370"/>
                <a:gd name="connsiteX9374" fmla="*/ 3378518 w 6322694"/>
                <a:gd name="connsiteY9374" fmla="*/ 2596515 h 3341370"/>
                <a:gd name="connsiteX9375" fmla="*/ 3359468 w 6322694"/>
                <a:gd name="connsiteY9375" fmla="*/ 2615565 h 3341370"/>
                <a:gd name="connsiteX9376" fmla="*/ 3359468 w 6322694"/>
                <a:gd name="connsiteY9376" fmla="*/ 2615565 h 3341370"/>
                <a:gd name="connsiteX9377" fmla="*/ 3378518 w 6322694"/>
                <a:gd name="connsiteY9377" fmla="*/ 2634615 h 3341370"/>
                <a:gd name="connsiteX9378" fmla="*/ 3143250 w 6322694"/>
                <a:gd name="connsiteY9378" fmla="*/ 2540318 h 3341370"/>
                <a:gd name="connsiteX9379" fmla="*/ 3143250 w 6322694"/>
                <a:gd name="connsiteY9379" fmla="*/ 2540318 h 3341370"/>
                <a:gd name="connsiteX9380" fmla="*/ 3162300 w 6322694"/>
                <a:gd name="connsiteY9380" fmla="*/ 2521268 h 3341370"/>
                <a:gd name="connsiteX9381" fmla="*/ 3162300 w 6322694"/>
                <a:gd name="connsiteY9381" fmla="*/ 2521268 h 3341370"/>
                <a:gd name="connsiteX9382" fmla="*/ 3143250 w 6322694"/>
                <a:gd name="connsiteY9382" fmla="*/ 2502218 h 3341370"/>
                <a:gd name="connsiteX9383" fmla="*/ 3143250 w 6322694"/>
                <a:gd name="connsiteY9383" fmla="*/ 2502218 h 3341370"/>
                <a:gd name="connsiteX9384" fmla="*/ 3124200 w 6322694"/>
                <a:gd name="connsiteY9384" fmla="*/ 2521268 h 3341370"/>
                <a:gd name="connsiteX9385" fmla="*/ 3124200 w 6322694"/>
                <a:gd name="connsiteY9385" fmla="*/ 2521268 h 3341370"/>
                <a:gd name="connsiteX9386" fmla="*/ 3143250 w 6322694"/>
                <a:gd name="connsiteY9386" fmla="*/ 2540318 h 3341370"/>
                <a:gd name="connsiteX9387" fmla="*/ 3237548 w 6322694"/>
                <a:gd name="connsiteY9387" fmla="*/ 2540318 h 3341370"/>
                <a:gd name="connsiteX9388" fmla="*/ 3237548 w 6322694"/>
                <a:gd name="connsiteY9388" fmla="*/ 2540318 h 3341370"/>
                <a:gd name="connsiteX9389" fmla="*/ 3256598 w 6322694"/>
                <a:gd name="connsiteY9389" fmla="*/ 2521268 h 3341370"/>
                <a:gd name="connsiteX9390" fmla="*/ 3256598 w 6322694"/>
                <a:gd name="connsiteY9390" fmla="*/ 2521268 h 3341370"/>
                <a:gd name="connsiteX9391" fmla="*/ 3237548 w 6322694"/>
                <a:gd name="connsiteY9391" fmla="*/ 2502218 h 3341370"/>
                <a:gd name="connsiteX9392" fmla="*/ 3237548 w 6322694"/>
                <a:gd name="connsiteY9392" fmla="*/ 2502218 h 3341370"/>
                <a:gd name="connsiteX9393" fmla="*/ 3218498 w 6322694"/>
                <a:gd name="connsiteY9393" fmla="*/ 2521268 h 3341370"/>
                <a:gd name="connsiteX9394" fmla="*/ 3218498 w 6322694"/>
                <a:gd name="connsiteY9394" fmla="*/ 2521268 h 3341370"/>
                <a:gd name="connsiteX9395" fmla="*/ 3237548 w 6322694"/>
                <a:gd name="connsiteY9395" fmla="*/ 2540318 h 3341370"/>
                <a:gd name="connsiteX9396" fmla="*/ 3757613 w 6322694"/>
                <a:gd name="connsiteY9396" fmla="*/ 1783080 h 3341370"/>
                <a:gd name="connsiteX9397" fmla="*/ 3757613 w 6322694"/>
                <a:gd name="connsiteY9397" fmla="*/ 1783080 h 3341370"/>
                <a:gd name="connsiteX9398" fmla="*/ 3776663 w 6322694"/>
                <a:gd name="connsiteY9398" fmla="*/ 1764030 h 3341370"/>
                <a:gd name="connsiteX9399" fmla="*/ 3776663 w 6322694"/>
                <a:gd name="connsiteY9399" fmla="*/ 1764030 h 3341370"/>
                <a:gd name="connsiteX9400" fmla="*/ 3757613 w 6322694"/>
                <a:gd name="connsiteY9400" fmla="*/ 1744980 h 3341370"/>
                <a:gd name="connsiteX9401" fmla="*/ 3757613 w 6322694"/>
                <a:gd name="connsiteY9401" fmla="*/ 1744980 h 3341370"/>
                <a:gd name="connsiteX9402" fmla="*/ 3738563 w 6322694"/>
                <a:gd name="connsiteY9402" fmla="*/ 1764030 h 3341370"/>
                <a:gd name="connsiteX9403" fmla="*/ 3738563 w 6322694"/>
                <a:gd name="connsiteY9403" fmla="*/ 1764030 h 3341370"/>
                <a:gd name="connsiteX9404" fmla="*/ 3757613 w 6322694"/>
                <a:gd name="connsiteY9404" fmla="*/ 1783080 h 3341370"/>
                <a:gd name="connsiteX9405" fmla="*/ 3426143 w 6322694"/>
                <a:gd name="connsiteY9405" fmla="*/ 2634615 h 3341370"/>
                <a:gd name="connsiteX9406" fmla="*/ 3426143 w 6322694"/>
                <a:gd name="connsiteY9406" fmla="*/ 2634615 h 3341370"/>
                <a:gd name="connsiteX9407" fmla="*/ 3445193 w 6322694"/>
                <a:gd name="connsiteY9407" fmla="*/ 2615565 h 3341370"/>
                <a:gd name="connsiteX9408" fmla="*/ 3445193 w 6322694"/>
                <a:gd name="connsiteY9408" fmla="*/ 2615565 h 3341370"/>
                <a:gd name="connsiteX9409" fmla="*/ 3426143 w 6322694"/>
                <a:gd name="connsiteY9409" fmla="*/ 2596515 h 3341370"/>
                <a:gd name="connsiteX9410" fmla="*/ 3426143 w 6322694"/>
                <a:gd name="connsiteY9410" fmla="*/ 2596515 h 3341370"/>
                <a:gd name="connsiteX9411" fmla="*/ 3407093 w 6322694"/>
                <a:gd name="connsiteY9411" fmla="*/ 2615565 h 3341370"/>
                <a:gd name="connsiteX9412" fmla="*/ 3407093 w 6322694"/>
                <a:gd name="connsiteY9412" fmla="*/ 2615565 h 3341370"/>
                <a:gd name="connsiteX9413" fmla="*/ 3426143 w 6322694"/>
                <a:gd name="connsiteY9413" fmla="*/ 2634615 h 3341370"/>
                <a:gd name="connsiteX9414" fmla="*/ 3426143 w 6322694"/>
                <a:gd name="connsiteY9414" fmla="*/ 2681288 h 3341370"/>
                <a:gd name="connsiteX9415" fmla="*/ 3426143 w 6322694"/>
                <a:gd name="connsiteY9415" fmla="*/ 2681288 h 3341370"/>
                <a:gd name="connsiteX9416" fmla="*/ 3445193 w 6322694"/>
                <a:gd name="connsiteY9416" fmla="*/ 2662238 h 3341370"/>
                <a:gd name="connsiteX9417" fmla="*/ 3445193 w 6322694"/>
                <a:gd name="connsiteY9417" fmla="*/ 2662238 h 3341370"/>
                <a:gd name="connsiteX9418" fmla="*/ 3426143 w 6322694"/>
                <a:gd name="connsiteY9418" fmla="*/ 2643188 h 3341370"/>
                <a:gd name="connsiteX9419" fmla="*/ 3426143 w 6322694"/>
                <a:gd name="connsiteY9419" fmla="*/ 2643188 h 3341370"/>
                <a:gd name="connsiteX9420" fmla="*/ 3407093 w 6322694"/>
                <a:gd name="connsiteY9420" fmla="*/ 2662238 h 3341370"/>
                <a:gd name="connsiteX9421" fmla="*/ 3407093 w 6322694"/>
                <a:gd name="connsiteY9421" fmla="*/ 2662238 h 3341370"/>
                <a:gd name="connsiteX9422" fmla="*/ 3426143 w 6322694"/>
                <a:gd name="connsiteY9422" fmla="*/ 2681288 h 3341370"/>
                <a:gd name="connsiteX9423" fmla="*/ 3237548 w 6322694"/>
                <a:gd name="connsiteY9423" fmla="*/ 2777490 h 3341370"/>
                <a:gd name="connsiteX9424" fmla="*/ 3237548 w 6322694"/>
                <a:gd name="connsiteY9424" fmla="*/ 2777490 h 3341370"/>
                <a:gd name="connsiteX9425" fmla="*/ 3256598 w 6322694"/>
                <a:gd name="connsiteY9425" fmla="*/ 2758440 h 3341370"/>
                <a:gd name="connsiteX9426" fmla="*/ 3256598 w 6322694"/>
                <a:gd name="connsiteY9426" fmla="*/ 2756535 h 3341370"/>
                <a:gd name="connsiteX9427" fmla="*/ 3237548 w 6322694"/>
                <a:gd name="connsiteY9427" fmla="*/ 2737485 h 3341370"/>
                <a:gd name="connsiteX9428" fmla="*/ 3237548 w 6322694"/>
                <a:gd name="connsiteY9428" fmla="*/ 2737485 h 3341370"/>
                <a:gd name="connsiteX9429" fmla="*/ 3218498 w 6322694"/>
                <a:gd name="connsiteY9429" fmla="*/ 2756535 h 3341370"/>
                <a:gd name="connsiteX9430" fmla="*/ 3218498 w 6322694"/>
                <a:gd name="connsiteY9430" fmla="*/ 2758440 h 3341370"/>
                <a:gd name="connsiteX9431" fmla="*/ 3237548 w 6322694"/>
                <a:gd name="connsiteY9431" fmla="*/ 2777490 h 3341370"/>
                <a:gd name="connsiteX9432" fmla="*/ 3189923 w 6322694"/>
                <a:gd name="connsiteY9432" fmla="*/ 2587943 h 3341370"/>
                <a:gd name="connsiteX9433" fmla="*/ 3189923 w 6322694"/>
                <a:gd name="connsiteY9433" fmla="*/ 2587943 h 3341370"/>
                <a:gd name="connsiteX9434" fmla="*/ 3208973 w 6322694"/>
                <a:gd name="connsiteY9434" fmla="*/ 2568893 h 3341370"/>
                <a:gd name="connsiteX9435" fmla="*/ 3208973 w 6322694"/>
                <a:gd name="connsiteY9435" fmla="*/ 2568893 h 3341370"/>
                <a:gd name="connsiteX9436" fmla="*/ 3189923 w 6322694"/>
                <a:gd name="connsiteY9436" fmla="*/ 2549843 h 3341370"/>
                <a:gd name="connsiteX9437" fmla="*/ 3189923 w 6322694"/>
                <a:gd name="connsiteY9437" fmla="*/ 2549843 h 3341370"/>
                <a:gd name="connsiteX9438" fmla="*/ 3170873 w 6322694"/>
                <a:gd name="connsiteY9438" fmla="*/ 2568893 h 3341370"/>
                <a:gd name="connsiteX9439" fmla="*/ 3170873 w 6322694"/>
                <a:gd name="connsiteY9439" fmla="*/ 2568893 h 3341370"/>
                <a:gd name="connsiteX9440" fmla="*/ 3189923 w 6322694"/>
                <a:gd name="connsiteY9440" fmla="*/ 2587943 h 3341370"/>
                <a:gd name="connsiteX9441" fmla="*/ 3378518 w 6322694"/>
                <a:gd name="connsiteY9441" fmla="*/ 2162175 h 3341370"/>
                <a:gd name="connsiteX9442" fmla="*/ 3378518 w 6322694"/>
                <a:gd name="connsiteY9442" fmla="*/ 2162175 h 3341370"/>
                <a:gd name="connsiteX9443" fmla="*/ 3397568 w 6322694"/>
                <a:gd name="connsiteY9443" fmla="*/ 2143125 h 3341370"/>
                <a:gd name="connsiteX9444" fmla="*/ 3397568 w 6322694"/>
                <a:gd name="connsiteY9444" fmla="*/ 2143125 h 3341370"/>
                <a:gd name="connsiteX9445" fmla="*/ 3378518 w 6322694"/>
                <a:gd name="connsiteY9445" fmla="*/ 2124075 h 3341370"/>
                <a:gd name="connsiteX9446" fmla="*/ 3378518 w 6322694"/>
                <a:gd name="connsiteY9446" fmla="*/ 2124075 h 3341370"/>
                <a:gd name="connsiteX9447" fmla="*/ 3359468 w 6322694"/>
                <a:gd name="connsiteY9447" fmla="*/ 2143125 h 3341370"/>
                <a:gd name="connsiteX9448" fmla="*/ 3359468 w 6322694"/>
                <a:gd name="connsiteY9448" fmla="*/ 2143125 h 3341370"/>
                <a:gd name="connsiteX9449" fmla="*/ 3378518 w 6322694"/>
                <a:gd name="connsiteY9449" fmla="*/ 2162175 h 3341370"/>
                <a:gd name="connsiteX9450" fmla="*/ 3472815 w 6322694"/>
                <a:gd name="connsiteY9450" fmla="*/ 2256473 h 3341370"/>
                <a:gd name="connsiteX9451" fmla="*/ 3474720 w 6322694"/>
                <a:gd name="connsiteY9451" fmla="*/ 2256473 h 3341370"/>
                <a:gd name="connsiteX9452" fmla="*/ 3493770 w 6322694"/>
                <a:gd name="connsiteY9452" fmla="*/ 2237423 h 3341370"/>
                <a:gd name="connsiteX9453" fmla="*/ 3493770 w 6322694"/>
                <a:gd name="connsiteY9453" fmla="*/ 2237423 h 3341370"/>
                <a:gd name="connsiteX9454" fmla="*/ 3474720 w 6322694"/>
                <a:gd name="connsiteY9454" fmla="*/ 2218373 h 3341370"/>
                <a:gd name="connsiteX9455" fmla="*/ 3472815 w 6322694"/>
                <a:gd name="connsiteY9455" fmla="*/ 2218373 h 3341370"/>
                <a:gd name="connsiteX9456" fmla="*/ 3453765 w 6322694"/>
                <a:gd name="connsiteY9456" fmla="*/ 2237423 h 3341370"/>
                <a:gd name="connsiteX9457" fmla="*/ 3453765 w 6322694"/>
                <a:gd name="connsiteY9457" fmla="*/ 2237423 h 3341370"/>
                <a:gd name="connsiteX9458" fmla="*/ 3472815 w 6322694"/>
                <a:gd name="connsiteY9458" fmla="*/ 2256473 h 3341370"/>
                <a:gd name="connsiteX9459" fmla="*/ 3426143 w 6322694"/>
                <a:gd name="connsiteY9459" fmla="*/ 2256473 h 3341370"/>
                <a:gd name="connsiteX9460" fmla="*/ 3426143 w 6322694"/>
                <a:gd name="connsiteY9460" fmla="*/ 2256473 h 3341370"/>
                <a:gd name="connsiteX9461" fmla="*/ 3445193 w 6322694"/>
                <a:gd name="connsiteY9461" fmla="*/ 2237423 h 3341370"/>
                <a:gd name="connsiteX9462" fmla="*/ 3445193 w 6322694"/>
                <a:gd name="connsiteY9462" fmla="*/ 2237423 h 3341370"/>
                <a:gd name="connsiteX9463" fmla="*/ 3426143 w 6322694"/>
                <a:gd name="connsiteY9463" fmla="*/ 2218373 h 3341370"/>
                <a:gd name="connsiteX9464" fmla="*/ 3426143 w 6322694"/>
                <a:gd name="connsiteY9464" fmla="*/ 2218373 h 3341370"/>
                <a:gd name="connsiteX9465" fmla="*/ 3407093 w 6322694"/>
                <a:gd name="connsiteY9465" fmla="*/ 2237423 h 3341370"/>
                <a:gd name="connsiteX9466" fmla="*/ 3407093 w 6322694"/>
                <a:gd name="connsiteY9466" fmla="*/ 2237423 h 3341370"/>
                <a:gd name="connsiteX9467" fmla="*/ 3426143 w 6322694"/>
                <a:gd name="connsiteY9467" fmla="*/ 2256473 h 3341370"/>
                <a:gd name="connsiteX9468" fmla="*/ 3521393 w 6322694"/>
                <a:gd name="connsiteY9468" fmla="*/ 2256473 h 3341370"/>
                <a:gd name="connsiteX9469" fmla="*/ 3521393 w 6322694"/>
                <a:gd name="connsiteY9469" fmla="*/ 2256473 h 3341370"/>
                <a:gd name="connsiteX9470" fmla="*/ 3540443 w 6322694"/>
                <a:gd name="connsiteY9470" fmla="*/ 2237423 h 3341370"/>
                <a:gd name="connsiteX9471" fmla="*/ 3540443 w 6322694"/>
                <a:gd name="connsiteY9471" fmla="*/ 2237423 h 3341370"/>
                <a:gd name="connsiteX9472" fmla="*/ 3521393 w 6322694"/>
                <a:gd name="connsiteY9472" fmla="*/ 2218373 h 3341370"/>
                <a:gd name="connsiteX9473" fmla="*/ 3521393 w 6322694"/>
                <a:gd name="connsiteY9473" fmla="*/ 2218373 h 3341370"/>
                <a:gd name="connsiteX9474" fmla="*/ 3502343 w 6322694"/>
                <a:gd name="connsiteY9474" fmla="*/ 2237423 h 3341370"/>
                <a:gd name="connsiteX9475" fmla="*/ 3502343 w 6322694"/>
                <a:gd name="connsiteY9475" fmla="*/ 2237423 h 3341370"/>
                <a:gd name="connsiteX9476" fmla="*/ 3521393 w 6322694"/>
                <a:gd name="connsiteY9476" fmla="*/ 2256473 h 3341370"/>
                <a:gd name="connsiteX9477" fmla="*/ 3569018 w 6322694"/>
                <a:gd name="connsiteY9477" fmla="*/ 2256473 h 3341370"/>
                <a:gd name="connsiteX9478" fmla="*/ 3569018 w 6322694"/>
                <a:gd name="connsiteY9478" fmla="*/ 2256473 h 3341370"/>
                <a:gd name="connsiteX9479" fmla="*/ 3588068 w 6322694"/>
                <a:gd name="connsiteY9479" fmla="*/ 2237423 h 3341370"/>
                <a:gd name="connsiteX9480" fmla="*/ 3588068 w 6322694"/>
                <a:gd name="connsiteY9480" fmla="*/ 2237423 h 3341370"/>
                <a:gd name="connsiteX9481" fmla="*/ 3569018 w 6322694"/>
                <a:gd name="connsiteY9481" fmla="*/ 2218373 h 3341370"/>
                <a:gd name="connsiteX9482" fmla="*/ 3569018 w 6322694"/>
                <a:gd name="connsiteY9482" fmla="*/ 2218373 h 3341370"/>
                <a:gd name="connsiteX9483" fmla="*/ 3549968 w 6322694"/>
                <a:gd name="connsiteY9483" fmla="*/ 2237423 h 3341370"/>
                <a:gd name="connsiteX9484" fmla="*/ 3549968 w 6322694"/>
                <a:gd name="connsiteY9484" fmla="*/ 2237423 h 3341370"/>
                <a:gd name="connsiteX9485" fmla="*/ 3569018 w 6322694"/>
                <a:gd name="connsiteY9485" fmla="*/ 2256473 h 3341370"/>
                <a:gd name="connsiteX9486" fmla="*/ 3472815 w 6322694"/>
                <a:gd name="connsiteY9486" fmla="*/ 2162175 h 3341370"/>
                <a:gd name="connsiteX9487" fmla="*/ 3474720 w 6322694"/>
                <a:gd name="connsiteY9487" fmla="*/ 2162175 h 3341370"/>
                <a:gd name="connsiteX9488" fmla="*/ 3493770 w 6322694"/>
                <a:gd name="connsiteY9488" fmla="*/ 2143125 h 3341370"/>
                <a:gd name="connsiteX9489" fmla="*/ 3493770 w 6322694"/>
                <a:gd name="connsiteY9489" fmla="*/ 2143125 h 3341370"/>
                <a:gd name="connsiteX9490" fmla="*/ 3474720 w 6322694"/>
                <a:gd name="connsiteY9490" fmla="*/ 2124075 h 3341370"/>
                <a:gd name="connsiteX9491" fmla="*/ 3472815 w 6322694"/>
                <a:gd name="connsiteY9491" fmla="*/ 2124075 h 3341370"/>
                <a:gd name="connsiteX9492" fmla="*/ 3453765 w 6322694"/>
                <a:gd name="connsiteY9492" fmla="*/ 2143125 h 3341370"/>
                <a:gd name="connsiteX9493" fmla="*/ 3453765 w 6322694"/>
                <a:gd name="connsiteY9493" fmla="*/ 2143125 h 3341370"/>
                <a:gd name="connsiteX9494" fmla="*/ 3472815 w 6322694"/>
                <a:gd name="connsiteY9494" fmla="*/ 2162175 h 3341370"/>
                <a:gd name="connsiteX9495" fmla="*/ 3521393 w 6322694"/>
                <a:gd name="connsiteY9495" fmla="*/ 2162175 h 3341370"/>
                <a:gd name="connsiteX9496" fmla="*/ 3521393 w 6322694"/>
                <a:gd name="connsiteY9496" fmla="*/ 2162175 h 3341370"/>
                <a:gd name="connsiteX9497" fmla="*/ 3540443 w 6322694"/>
                <a:gd name="connsiteY9497" fmla="*/ 2143125 h 3341370"/>
                <a:gd name="connsiteX9498" fmla="*/ 3540443 w 6322694"/>
                <a:gd name="connsiteY9498" fmla="*/ 2143125 h 3341370"/>
                <a:gd name="connsiteX9499" fmla="*/ 3521393 w 6322694"/>
                <a:gd name="connsiteY9499" fmla="*/ 2124075 h 3341370"/>
                <a:gd name="connsiteX9500" fmla="*/ 3521393 w 6322694"/>
                <a:gd name="connsiteY9500" fmla="*/ 2124075 h 3341370"/>
                <a:gd name="connsiteX9501" fmla="*/ 3502343 w 6322694"/>
                <a:gd name="connsiteY9501" fmla="*/ 2143125 h 3341370"/>
                <a:gd name="connsiteX9502" fmla="*/ 3502343 w 6322694"/>
                <a:gd name="connsiteY9502" fmla="*/ 2143125 h 3341370"/>
                <a:gd name="connsiteX9503" fmla="*/ 3521393 w 6322694"/>
                <a:gd name="connsiteY9503" fmla="*/ 2162175 h 3341370"/>
                <a:gd name="connsiteX9504" fmla="*/ 3426143 w 6322694"/>
                <a:gd name="connsiteY9504" fmla="*/ 2162175 h 3341370"/>
                <a:gd name="connsiteX9505" fmla="*/ 3426143 w 6322694"/>
                <a:gd name="connsiteY9505" fmla="*/ 2162175 h 3341370"/>
                <a:gd name="connsiteX9506" fmla="*/ 3445193 w 6322694"/>
                <a:gd name="connsiteY9506" fmla="*/ 2143125 h 3341370"/>
                <a:gd name="connsiteX9507" fmla="*/ 3445193 w 6322694"/>
                <a:gd name="connsiteY9507" fmla="*/ 2143125 h 3341370"/>
                <a:gd name="connsiteX9508" fmla="*/ 3426143 w 6322694"/>
                <a:gd name="connsiteY9508" fmla="*/ 2124075 h 3341370"/>
                <a:gd name="connsiteX9509" fmla="*/ 3426143 w 6322694"/>
                <a:gd name="connsiteY9509" fmla="*/ 2124075 h 3341370"/>
                <a:gd name="connsiteX9510" fmla="*/ 3407093 w 6322694"/>
                <a:gd name="connsiteY9510" fmla="*/ 2143125 h 3341370"/>
                <a:gd name="connsiteX9511" fmla="*/ 3407093 w 6322694"/>
                <a:gd name="connsiteY9511" fmla="*/ 2143125 h 3341370"/>
                <a:gd name="connsiteX9512" fmla="*/ 3426143 w 6322694"/>
                <a:gd name="connsiteY9512" fmla="*/ 2162175 h 3341370"/>
                <a:gd name="connsiteX9513" fmla="*/ 3284220 w 6322694"/>
                <a:gd name="connsiteY9513" fmla="*/ 2303145 h 3341370"/>
                <a:gd name="connsiteX9514" fmla="*/ 3284220 w 6322694"/>
                <a:gd name="connsiteY9514" fmla="*/ 2303145 h 3341370"/>
                <a:gd name="connsiteX9515" fmla="*/ 3303270 w 6322694"/>
                <a:gd name="connsiteY9515" fmla="*/ 2284095 h 3341370"/>
                <a:gd name="connsiteX9516" fmla="*/ 3303270 w 6322694"/>
                <a:gd name="connsiteY9516" fmla="*/ 2284095 h 3341370"/>
                <a:gd name="connsiteX9517" fmla="*/ 3284220 w 6322694"/>
                <a:gd name="connsiteY9517" fmla="*/ 2265045 h 3341370"/>
                <a:gd name="connsiteX9518" fmla="*/ 3284220 w 6322694"/>
                <a:gd name="connsiteY9518" fmla="*/ 2265045 h 3341370"/>
                <a:gd name="connsiteX9519" fmla="*/ 3265170 w 6322694"/>
                <a:gd name="connsiteY9519" fmla="*/ 2284095 h 3341370"/>
                <a:gd name="connsiteX9520" fmla="*/ 3265170 w 6322694"/>
                <a:gd name="connsiteY9520" fmla="*/ 2284095 h 3341370"/>
                <a:gd name="connsiteX9521" fmla="*/ 3284220 w 6322694"/>
                <a:gd name="connsiteY9521" fmla="*/ 2303145 h 3341370"/>
                <a:gd name="connsiteX9522" fmla="*/ 3569018 w 6322694"/>
                <a:gd name="connsiteY9522" fmla="*/ 2162175 h 3341370"/>
                <a:gd name="connsiteX9523" fmla="*/ 3569018 w 6322694"/>
                <a:gd name="connsiteY9523" fmla="*/ 2162175 h 3341370"/>
                <a:gd name="connsiteX9524" fmla="*/ 3588068 w 6322694"/>
                <a:gd name="connsiteY9524" fmla="*/ 2143125 h 3341370"/>
                <a:gd name="connsiteX9525" fmla="*/ 3588068 w 6322694"/>
                <a:gd name="connsiteY9525" fmla="*/ 2143125 h 3341370"/>
                <a:gd name="connsiteX9526" fmla="*/ 3569018 w 6322694"/>
                <a:gd name="connsiteY9526" fmla="*/ 2124075 h 3341370"/>
                <a:gd name="connsiteX9527" fmla="*/ 3569018 w 6322694"/>
                <a:gd name="connsiteY9527" fmla="*/ 2124075 h 3341370"/>
                <a:gd name="connsiteX9528" fmla="*/ 3549968 w 6322694"/>
                <a:gd name="connsiteY9528" fmla="*/ 2143125 h 3341370"/>
                <a:gd name="connsiteX9529" fmla="*/ 3549968 w 6322694"/>
                <a:gd name="connsiteY9529" fmla="*/ 2143125 h 3341370"/>
                <a:gd name="connsiteX9530" fmla="*/ 3569018 w 6322694"/>
                <a:gd name="connsiteY9530" fmla="*/ 2162175 h 3341370"/>
                <a:gd name="connsiteX9531" fmla="*/ 3143250 w 6322694"/>
                <a:gd name="connsiteY9531" fmla="*/ 2587943 h 3341370"/>
                <a:gd name="connsiteX9532" fmla="*/ 3143250 w 6322694"/>
                <a:gd name="connsiteY9532" fmla="*/ 2587943 h 3341370"/>
                <a:gd name="connsiteX9533" fmla="*/ 3162300 w 6322694"/>
                <a:gd name="connsiteY9533" fmla="*/ 2568893 h 3341370"/>
                <a:gd name="connsiteX9534" fmla="*/ 3162300 w 6322694"/>
                <a:gd name="connsiteY9534" fmla="*/ 2568893 h 3341370"/>
                <a:gd name="connsiteX9535" fmla="*/ 3143250 w 6322694"/>
                <a:gd name="connsiteY9535" fmla="*/ 2549843 h 3341370"/>
                <a:gd name="connsiteX9536" fmla="*/ 3143250 w 6322694"/>
                <a:gd name="connsiteY9536" fmla="*/ 2549843 h 3341370"/>
                <a:gd name="connsiteX9537" fmla="*/ 3124200 w 6322694"/>
                <a:gd name="connsiteY9537" fmla="*/ 2568893 h 3341370"/>
                <a:gd name="connsiteX9538" fmla="*/ 3124200 w 6322694"/>
                <a:gd name="connsiteY9538" fmla="*/ 2568893 h 3341370"/>
                <a:gd name="connsiteX9539" fmla="*/ 3143250 w 6322694"/>
                <a:gd name="connsiteY9539" fmla="*/ 2587943 h 3341370"/>
                <a:gd name="connsiteX9540" fmla="*/ 3095625 w 6322694"/>
                <a:gd name="connsiteY9540" fmla="*/ 2633663 h 3341370"/>
                <a:gd name="connsiteX9541" fmla="*/ 3095625 w 6322694"/>
                <a:gd name="connsiteY9541" fmla="*/ 2633663 h 3341370"/>
                <a:gd name="connsiteX9542" fmla="*/ 3114675 w 6322694"/>
                <a:gd name="connsiteY9542" fmla="*/ 2614613 h 3341370"/>
                <a:gd name="connsiteX9543" fmla="*/ 3114675 w 6322694"/>
                <a:gd name="connsiteY9543" fmla="*/ 2614613 h 3341370"/>
                <a:gd name="connsiteX9544" fmla="*/ 3095625 w 6322694"/>
                <a:gd name="connsiteY9544" fmla="*/ 2595563 h 3341370"/>
                <a:gd name="connsiteX9545" fmla="*/ 3095625 w 6322694"/>
                <a:gd name="connsiteY9545" fmla="*/ 2595563 h 3341370"/>
                <a:gd name="connsiteX9546" fmla="*/ 3076575 w 6322694"/>
                <a:gd name="connsiteY9546" fmla="*/ 2614613 h 3341370"/>
                <a:gd name="connsiteX9547" fmla="*/ 3076575 w 6322694"/>
                <a:gd name="connsiteY9547" fmla="*/ 2614613 h 3341370"/>
                <a:gd name="connsiteX9548" fmla="*/ 3095625 w 6322694"/>
                <a:gd name="connsiteY9548" fmla="*/ 2633663 h 3341370"/>
                <a:gd name="connsiteX9549" fmla="*/ 3095625 w 6322694"/>
                <a:gd name="connsiteY9549" fmla="*/ 2540318 h 3341370"/>
                <a:gd name="connsiteX9550" fmla="*/ 3095625 w 6322694"/>
                <a:gd name="connsiteY9550" fmla="*/ 2540318 h 3341370"/>
                <a:gd name="connsiteX9551" fmla="*/ 3114675 w 6322694"/>
                <a:gd name="connsiteY9551" fmla="*/ 2521268 h 3341370"/>
                <a:gd name="connsiteX9552" fmla="*/ 3114675 w 6322694"/>
                <a:gd name="connsiteY9552" fmla="*/ 2521268 h 3341370"/>
                <a:gd name="connsiteX9553" fmla="*/ 3095625 w 6322694"/>
                <a:gd name="connsiteY9553" fmla="*/ 2502218 h 3341370"/>
                <a:gd name="connsiteX9554" fmla="*/ 3095625 w 6322694"/>
                <a:gd name="connsiteY9554" fmla="*/ 2502218 h 3341370"/>
                <a:gd name="connsiteX9555" fmla="*/ 3076575 w 6322694"/>
                <a:gd name="connsiteY9555" fmla="*/ 2521268 h 3341370"/>
                <a:gd name="connsiteX9556" fmla="*/ 3076575 w 6322694"/>
                <a:gd name="connsiteY9556" fmla="*/ 2521268 h 3341370"/>
                <a:gd name="connsiteX9557" fmla="*/ 3095625 w 6322694"/>
                <a:gd name="connsiteY9557" fmla="*/ 2540318 h 3341370"/>
                <a:gd name="connsiteX9558" fmla="*/ 3095625 w 6322694"/>
                <a:gd name="connsiteY9558" fmla="*/ 2586990 h 3341370"/>
                <a:gd name="connsiteX9559" fmla="*/ 3095625 w 6322694"/>
                <a:gd name="connsiteY9559" fmla="*/ 2586990 h 3341370"/>
                <a:gd name="connsiteX9560" fmla="*/ 3114675 w 6322694"/>
                <a:gd name="connsiteY9560" fmla="*/ 2567940 h 3341370"/>
                <a:gd name="connsiteX9561" fmla="*/ 3114675 w 6322694"/>
                <a:gd name="connsiteY9561" fmla="*/ 2567940 h 3341370"/>
                <a:gd name="connsiteX9562" fmla="*/ 3095625 w 6322694"/>
                <a:gd name="connsiteY9562" fmla="*/ 2548890 h 3341370"/>
                <a:gd name="connsiteX9563" fmla="*/ 3095625 w 6322694"/>
                <a:gd name="connsiteY9563" fmla="*/ 2548890 h 3341370"/>
                <a:gd name="connsiteX9564" fmla="*/ 3076575 w 6322694"/>
                <a:gd name="connsiteY9564" fmla="*/ 2567940 h 3341370"/>
                <a:gd name="connsiteX9565" fmla="*/ 3076575 w 6322694"/>
                <a:gd name="connsiteY9565" fmla="*/ 2567940 h 3341370"/>
                <a:gd name="connsiteX9566" fmla="*/ 3095625 w 6322694"/>
                <a:gd name="connsiteY9566" fmla="*/ 2586990 h 3341370"/>
                <a:gd name="connsiteX9567" fmla="*/ 3237548 w 6322694"/>
                <a:gd name="connsiteY9567" fmla="*/ 2256473 h 3341370"/>
                <a:gd name="connsiteX9568" fmla="*/ 3237548 w 6322694"/>
                <a:gd name="connsiteY9568" fmla="*/ 2256473 h 3341370"/>
                <a:gd name="connsiteX9569" fmla="*/ 3256598 w 6322694"/>
                <a:gd name="connsiteY9569" fmla="*/ 2237423 h 3341370"/>
                <a:gd name="connsiteX9570" fmla="*/ 3256598 w 6322694"/>
                <a:gd name="connsiteY9570" fmla="*/ 2237423 h 3341370"/>
                <a:gd name="connsiteX9571" fmla="*/ 3237548 w 6322694"/>
                <a:gd name="connsiteY9571" fmla="*/ 2218373 h 3341370"/>
                <a:gd name="connsiteX9572" fmla="*/ 3237548 w 6322694"/>
                <a:gd name="connsiteY9572" fmla="*/ 2218373 h 3341370"/>
                <a:gd name="connsiteX9573" fmla="*/ 3218498 w 6322694"/>
                <a:gd name="connsiteY9573" fmla="*/ 2237423 h 3341370"/>
                <a:gd name="connsiteX9574" fmla="*/ 3218498 w 6322694"/>
                <a:gd name="connsiteY9574" fmla="*/ 2237423 h 3341370"/>
                <a:gd name="connsiteX9575" fmla="*/ 3237548 w 6322694"/>
                <a:gd name="connsiteY9575" fmla="*/ 2256473 h 3341370"/>
                <a:gd name="connsiteX9576" fmla="*/ 3284220 w 6322694"/>
                <a:gd name="connsiteY9576" fmla="*/ 2256473 h 3341370"/>
                <a:gd name="connsiteX9577" fmla="*/ 3284220 w 6322694"/>
                <a:gd name="connsiteY9577" fmla="*/ 2256473 h 3341370"/>
                <a:gd name="connsiteX9578" fmla="*/ 3303270 w 6322694"/>
                <a:gd name="connsiteY9578" fmla="*/ 2237423 h 3341370"/>
                <a:gd name="connsiteX9579" fmla="*/ 3303270 w 6322694"/>
                <a:gd name="connsiteY9579" fmla="*/ 2237423 h 3341370"/>
                <a:gd name="connsiteX9580" fmla="*/ 3284220 w 6322694"/>
                <a:gd name="connsiteY9580" fmla="*/ 2218373 h 3341370"/>
                <a:gd name="connsiteX9581" fmla="*/ 3284220 w 6322694"/>
                <a:gd name="connsiteY9581" fmla="*/ 2218373 h 3341370"/>
                <a:gd name="connsiteX9582" fmla="*/ 3265170 w 6322694"/>
                <a:gd name="connsiteY9582" fmla="*/ 2237423 h 3341370"/>
                <a:gd name="connsiteX9583" fmla="*/ 3265170 w 6322694"/>
                <a:gd name="connsiteY9583" fmla="*/ 2237423 h 3341370"/>
                <a:gd name="connsiteX9584" fmla="*/ 3284220 w 6322694"/>
                <a:gd name="connsiteY9584" fmla="*/ 2256473 h 3341370"/>
                <a:gd name="connsiteX9585" fmla="*/ 3284220 w 6322694"/>
                <a:gd name="connsiteY9585" fmla="*/ 2587943 h 3341370"/>
                <a:gd name="connsiteX9586" fmla="*/ 3284220 w 6322694"/>
                <a:gd name="connsiteY9586" fmla="*/ 2587943 h 3341370"/>
                <a:gd name="connsiteX9587" fmla="*/ 3303270 w 6322694"/>
                <a:gd name="connsiteY9587" fmla="*/ 2568893 h 3341370"/>
                <a:gd name="connsiteX9588" fmla="*/ 3303270 w 6322694"/>
                <a:gd name="connsiteY9588" fmla="*/ 2568893 h 3341370"/>
                <a:gd name="connsiteX9589" fmla="*/ 3284220 w 6322694"/>
                <a:gd name="connsiteY9589" fmla="*/ 2549843 h 3341370"/>
                <a:gd name="connsiteX9590" fmla="*/ 3284220 w 6322694"/>
                <a:gd name="connsiteY9590" fmla="*/ 2549843 h 3341370"/>
                <a:gd name="connsiteX9591" fmla="*/ 3265170 w 6322694"/>
                <a:gd name="connsiteY9591" fmla="*/ 2568893 h 3341370"/>
                <a:gd name="connsiteX9592" fmla="*/ 3265170 w 6322694"/>
                <a:gd name="connsiteY9592" fmla="*/ 2568893 h 3341370"/>
                <a:gd name="connsiteX9593" fmla="*/ 3284220 w 6322694"/>
                <a:gd name="connsiteY9593" fmla="*/ 2587943 h 3341370"/>
                <a:gd name="connsiteX9594" fmla="*/ 3189923 w 6322694"/>
                <a:gd name="connsiteY9594" fmla="*/ 2256473 h 3341370"/>
                <a:gd name="connsiteX9595" fmla="*/ 3189923 w 6322694"/>
                <a:gd name="connsiteY9595" fmla="*/ 2256473 h 3341370"/>
                <a:gd name="connsiteX9596" fmla="*/ 3208973 w 6322694"/>
                <a:gd name="connsiteY9596" fmla="*/ 2237423 h 3341370"/>
                <a:gd name="connsiteX9597" fmla="*/ 3208973 w 6322694"/>
                <a:gd name="connsiteY9597" fmla="*/ 2237423 h 3341370"/>
                <a:gd name="connsiteX9598" fmla="*/ 3189923 w 6322694"/>
                <a:gd name="connsiteY9598" fmla="*/ 2218373 h 3341370"/>
                <a:gd name="connsiteX9599" fmla="*/ 3189923 w 6322694"/>
                <a:gd name="connsiteY9599" fmla="*/ 2218373 h 3341370"/>
                <a:gd name="connsiteX9600" fmla="*/ 3170873 w 6322694"/>
                <a:gd name="connsiteY9600" fmla="*/ 2237423 h 3341370"/>
                <a:gd name="connsiteX9601" fmla="*/ 3170873 w 6322694"/>
                <a:gd name="connsiteY9601" fmla="*/ 2237423 h 3341370"/>
                <a:gd name="connsiteX9602" fmla="*/ 3189923 w 6322694"/>
                <a:gd name="connsiteY9602" fmla="*/ 2256473 h 3341370"/>
                <a:gd name="connsiteX9603" fmla="*/ 3094673 w 6322694"/>
                <a:gd name="connsiteY9603" fmla="*/ 2256473 h 3341370"/>
                <a:gd name="connsiteX9604" fmla="*/ 3096578 w 6322694"/>
                <a:gd name="connsiteY9604" fmla="*/ 2256473 h 3341370"/>
                <a:gd name="connsiteX9605" fmla="*/ 3115628 w 6322694"/>
                <a:gd name="connsiteY9605" fmla="*/ 2237423 h 3341370"/>
                <a:gd name="connsiteX9606" fmla="*/ 3115628 w 6322694"/>
                <a:gd name="connsiteY9606" fmla="*/ 2237423 h 3341370"/>
                <a:gd name="connsiteX9607" fmla="*/ 3096578 w 6322694"/>
                <a:gd name="connsiteY9607" fmla="*/ 2218373 h 3341370"/>
                <a:gd name="connsiteX9608" fmla="*/ 3094673 w 6322694"/>
                <a:gd name="connsiteY9608" fmla="*/ 2218373 h 3341370"/>
                <a:gd name="connsiteX9609" fmla="*/ 3075623 w 6322694"/>
                <a:gd name="connsiteY9609" fmla="*/ 2237423 h 3341370"/>
                <a:gd name="connsiteX9610" fmla="*/ 3075623 w 6322694"/>
                <a:gd name="connsiteY9610" fmla="*/ 2237423 h 3341370"/>
                <a:gd name="connsiteX9611" fmla="*/ 3094673 w 6322694"/>
                <a:gd name="connsiteY9611" fmla="*/ 2256473 h 3341370"/>
                <a:gd name="connsiteX9612" fmla="*/ 3143250 w 6322694"/>
                <a:gd name="connsiteY9612" fmla="*/ 2256473 h 3341370"/>
                <a:gd name="connsiteX9613" fmla="*/ 3143250 w 6322694"/>
                <a:gd name="connsiteY9613" fmla="*/ 2256473 h 3341370"/>
                <a:gd name="connsiteX9614" fmla="*/ 3162300 w 6322694"/>
                <a:gd name="connsiteY9614" fmla="*/ 2237423 h 3341370"/>
                <a:gd name="connsiteX9615" fmla="*/ 3162300 w 6322694"/>
                <a:gd name="connsiteY9615" fmla="*/ 2237423 h 3341370"/>
                <a:gd name="connsiteX9616" fmla="*/ 3143250 w 6322694"/>
                <a:gd name="connsiteY9616" fmla="*/ 2218373 h 3341370"/>
                <a:gd name="connsiteX9617" fmla="*/ 3143250 w 6322694"/>
                <a:gd name="connsiteY9617" fmla="*/ 2218373 h 3341370"/>
                <a:gd name="connsiteX9618" fmla="*/ 3124200 w 6322694"/>
                <a:gd name="connsiteY9618" fmla="*/ 2237423 h 3341370"/>
                <a:gd name="connsiteX9619" fmla="*/ 3124200 w 6322694"/>
                <a:gd name="connsiteY9619" fmla="*/ 2237423 h 3341370"/>
                <a:gd name="connsiteX9620" fmla="*/ 3143250 w 6322694"/>
                <a:gd name="connsiteY9620" fmla="*/ 2256473 h 3341370"/>
                <a:gd name="connsiteX9621" fmla="*/ 3378518 w 6322694"/>
                <a:gd name="connsiteY9621" fmla="*/ 2303145 h 3341370"/>
                <a:gd name="connsiteX9622" fmla="*/ 3378518 w 6322694"/>
                <a:gd name="connsiteY9622" fmla="*/ 2303145 h 3341370"/>
                <a:gd name="connsiteX9623" fmla="*/ 3397568 w 6322694"/>
                <a:gd name="connsiteY9623" fmla="*/ 2284095 h 3341370"/>
                <a:gd name="connsiteX9624" fmla="*/ 3397568 w 6322694"/>
                <a:gd name="connsiteY9624" fmla="*/ 2284095 h 3341370"/>
                <a:gd name="connsiteX9625" fmla="*/ 3378518 w 6322694"/>
                <a:gd name="connsiteY9625" fmla="*/ 2265045 h 3341370"/>
                <a:gd name="connsiteX9626" fmla="*/ 3378518 w 6322694"/>
                <a:gd name="connsiteY9626" fmla="*/ 2265045 h 3341370"/>
                <a:gd name="connsiteX9627" fmla="*/ 3359468 w 6322694"/>
                <a:gd name="connsiteY9627" fmla="*/ 2284095 h 3341370"/>
                <a:gd name="connsiteX9628" fmla="*/ 3359468 w 6322694"/>
                <a:gd name="connsiteY9628" fmla="*/ 2284095 h 3341370"/>
                <a:gd name="connsiteX9629" fmla="*/ 3378518 w 6322694"/>
                <a:gd name="connsiteY9629" fmla="*/ 2303145 h 3341370"/>
                <a:gd name="connsiteX9630" fmla="*/ 3331845 w 6322694"/>
                <a:gd name="connsiteY9630" fmla="*/ 2303145 h 3341370"/>
                <a:gd name="connsiteX9631" fmla="*/ 3331845 w 6322694"/>
                <a:gd name="connsiteY9631" fmla="*/ 2303145 h 3341370"/>
                <a:gd name="connsiteX9632" fmla="*/ 3350895 w 6322694"/>
                <a:gd name="connsiteY9632" fmla="*/ 2284095 h 3341370"/>
                <a:gd name="connsiteX9633" fmla="*/ 3350895 w 6322694"/>
                <a:gd name="connsiteY9633" fmla="*/ 2284095 h 3341370"/>
                <a:gd name="connsiteX9634" fmla="*/ 3331845 w 6322694"/>
                <a:gd name="connsiteY9634" fmla="*/ 2265045 h 3341370"/>
                <a:gd name="connsiteX9635" fmla="*/ 3331845 w 6322694"/>
                <a:gd name="connsiteY9635" fmla="*/ 2265045 h 3341370"/>
                <a:gd name="connsiteX9636" fmla="*/ 3312795 w 6322694"/>
                <a:gd name="connsiteY9636" fmla="*/ 2284095 h 3341370"/>
                <a:gd name="connsiteX9637" fmla="*/ 3312795 w 6322694"/>
                <a:gd name="connsiteY9637" fmla="*/ 2284095 h 3341370"/>
                <a:gd name="connsiteX9638" fmla="*/ 3331845 w 6322694"/>
                <a:gd name="connsiteY9638" fmla="*/ 2303145 h 3341370"/>
                <a:gd name="connsiteX9639" fmla="*/ 3331845 w 6322694"/>
                <a:gd name="connsiteY9639" fmla="*/ 2256473 h 3341370"/>
                <a:gd name="connsiteX9640" fmla="*/ 3331845 w 6322694"/>
                <a:gd name="connsiteY9640" fmla="*/ 2256473 h 3341370"/>
                <a:gd name="connsiteX9641" fmla="*/ 3350895 w 6322694"/>
                <a:gd name="connsiteY9641" fmla="*/ 2237423 h 3341370"/>
                <a:gd name="connsiteX9642" fmla="*/ 3350895 w 6322694"/>
                <a:gd name="connsiteY9642" fmla="*/ 2237423 h 3341370"/>
                <a:gd name="connsiteX9643" fmla="*/ 3331845 w 6322694"/>
                <a:gd name="connsiteY9643" fmla="*/ 2218373 h 3341370"/>
                <a:gd name="connsiteX9644" fmla="*/ 3331845 w 6322694"/>
                <a:gd name="connsiteY9644" fmla="*/ 2218373 h 3341370"/>
                <a:gd name="connsiteX9645" fmla="*/ 3312795 w 6322694"/>
                <a:gd name="connsiteY9645" fmla="*/ 2237423 h 3341370"/>
                <a:gd name="connsiteX9646" fmla="*/ 3312795 w 6322694"/>
                <a:gd name="connsiteY9646" fmla="*/ 2237423 h 3341370"/>
                <a:gd name="connsiteX9647" fmla="*/ 3331845 w 6322694"/>
                <a:gd name="connsiteY9647" fmla="*/ 2256473 h 3341370"/>
                <a:gd name="connsiteX9648" fmla="*/ 3237548 w 6322694"/>
                <a:gd name="connsiteY9648" fmla="*/ 2587943 h 3341370"/>
                <a:gd name="connsiteX9649" fmla="*/ 3237548 w 6322694"/>
                <a:gd name="connsiteY9649" fmla="*/ 2587943 h 3341370"/>
                <a:gd name="connsiteX9650" fmla="*/ 3256598 w 6322694"/>
                <a:gd name="connsiteY9650" fmla="*/ 2568893 h 3341370"/>
                <a:gd name="connsiteX9651" fmla="*/ 3256598 w 6322694"/>
                <a:gd name="connsiteY9651" fmla="*/ 2568893 h 3341370"/>
                <a:gd name="connsiteX9652" fmla="*/ 3237548 w 6322694"/>
                <a:gd name="connsiteY9652" fmla="*/ 2549843 h 3341370"/>
                <a:gd name="connsiteX9653" fmla="*/ 3237548 w 6322694"/>
                <a:gd name="connsiteY9653" fmla="*/ 2549843 h 3341370"/>
                <a:gd name="connsiteX9654" fmla="*/ 3218498 w 6322694"/>
                <a:gd name="connsiteY9654" fmla="*/ 2568893 h 3341370"/>
                <a:gd name="connsiteX9655" fmla="*/ 3218498 w 6322694"/>
                <a:gd name="connsiteY9655" fmla="*/ 2568893 h 3341370"/>
                <a:gd name="connsiteX9656" fmla="*/ 3237548 w 6322694"/>
                <a:gd name="connsiteY9656" fmla="*/ 2587943 h 3341370"/>
                <a:gd name="connsiteX9657" fmla="*/ 3378518 w 6322694"/>
                <a:gd name="connsiteY9657" fmla="*/ 2256473 h 3341370"/>
                <a:gd name="connsiteX9658" fmla="*/ 3378518 w 6322694"/>
                <a:gd name="connsiteY9658" fmla="*/ 2256473 h 3341370"/>
                <a:gd name="connsiteX9659" fmla="*/ 3397568 w 6322694"/>
                <a:gd name="connsiteY9659" fmla="*/ 2237423 h 3341370"/>
                <a:gd name="connsiteX9660" fmla="*/ 3397568 w 6322694"/>
                <a:gd name="connsiteY9660" fmla="*/ 2237423 h 3341370"/>
                <a:gd name="connsiteX9661" fmla="*/ 3378518 w 6322694"/>
                <a:gd name="connsiteY9661" fmla="*/ 2218373 h 3341370"/>
                <a:gd name="connsiteX9662" fmla="*/ 3378518 w 6322694"/>
                <a:gd name="connsiteY9662" fmla="*/ 2218373 h 3341370"/>
                <a:gd name="connsiteX9663" fmla="*/ 3359468 w 6322694"/>
                <a:gd name="connsiteY9663" fmla="*/ 2237423 h 3341370"/>
                <a:gd name="connsiteX9664" fmla="*/ 3359468 w 6322694"/>
                <a:gd name="connsiteY9664" fmla="*/ 2237423 h 3341370"/>
                <a:gd name="connsiteX9665" fmla="*/ 3378518 w 6322694"/>
                <a:gd name="connsiteY9665" fmla="*/ 2256473 h 3341370"/>
                <a:gd name="connsiteX9666" fmla="*/ 3094673 w 6322694"/>
                <a:gd name="connsiteY9666" fmla="*/ 2162175 h 3341370"/>
                <a:gd name="connsiteX9667" fmla="*/ 3096578 w 6322694"/>
                <a:gd name="connsiteY9667" fmla="*/ 2162175 h 3341370"/>
                <a:gd name="connsiteX9668" fmla="*/ 3115628 w 6322694"/>
                <a:gd name="connsiteY9668" fmla="*/ 2143125 h 3341370"/>
                <a:gd name="connsiteX9669" fmla="*/ 3115628 w 6322694"/>
                <a:gd name="connsiteY9669" fmla="*/ 2143125 h 3341370"/>
                <a:gd name="connsiteX9670" fmla="*/ 3096578 w 6322694"/>
                <a:gd name="connsiteY9670" fmla="*/ 2124075 h 3341370"/>
                <a:gd name="connsiteX9671" fmla="*/ 3094673 w 6322694"/>
                <a:gd name="connsiteY9671" fmla="*/ 2124075 h 3341370"/>
                <a:gd name="connsiteX9672" fmla="*/ 3075623 w 6322694"/>
                <a:gd name="connsiteY9672" fmla="*/ 2143125 h 3341370"/>
                <a:gd name="connsiteX9673" fmla="*/ 3075623 w 6322694"/>
                <a:gd name="connsiteY9673" fmla="*/ 2143125 h 3341370"/>
                <a:gd name="connsiteX9674" fmla="*/ 3094673 w 6322694"/>
                <a:gd name="connsiteY9674" fmla="*/ 2162175 h 3341370"/>
                <a:gd name="connsiteX9675" fmla="*/ 3094673 w 6322694"/>
                <a:gd name="connsiteY9675" fmla="*/ 2303145 h 3341370"/>
                <a:gd name="connsiteX9676" fmla="*/ 3096578 w 6322694"/>
                <a:gd name="connsiteY9676" fmla="*/ 2303145 h 3341370"/>
                <a:gd name="connsiteX9677" fmla="*/ 3115628 w 6322694"/>
                <a:gd name="connsiteY9677" fmla="*/ 2284095 h 3341370"/>
                <a:gd name="connsiteX9678" fmla="*/ 3115628 w 6322694"/>
                <a:gd name="connsiteY9678" fmla="*/ 2284095 h 3341370"/>
                <a:gd name="connsiteX9679" fmla="*/ 3096578 w 6322694"/>
                <a:gd name="connsiteY9679" fmla="*/ 2265045 h 3341370"/>
                <a:gd name="connsiteX9680" fmla="*/ 3094673 w 6322694"/>
                <a:gd name="connsiteY9680" fmla="*/ 2265045 h 3341370"/>
                <a:gd name="connsiteX9681" fmla="*/ 3075623 w 6322694"/>
                <a:gd name="connsiteY9681" fmla="*/ 2284095 h 3341370"/>
                <a:gd name="connsiteX9682" fmla="*/ 3075623 w 6322694"/>
                <a:gd name="connsiteY9682" fmla="*/ 2284095 h 3341370"/>
                <a:gd name="connsiteX9683" fmla="*/ 3094673 w 6322694"/>
                <a:gd name="connsiteY9683" fmla="*/ 2303145 h 3341370"/>
                <a:gd name="connsiteX9684" fmla="*/ 3189923 w 6322694"/>
                <a:gd name="connsiteY9684" fmla="*/ 2162175 h 3341370"/>
                <a:gd name="connsiteX9685" fmla="*/ 3189923 w 6322694"/>
                <a:gd name="connsiteY9685" fmla="*/ 2162175 h 3341370"/>
                <a:gd name="connsiteX9686" fmla="*/ 3208973 w 6322694"/>
                <a:gd name="connsiteY9686" fmla="*/ 2143125 h 3341370"/>
                <a:gd name="connsiteX9687" fmla="*/ 3208973 w 6322694"/>
                <a:gd name="connsiteY9687" fmla="*/ 2143125 h 3341370"/>
                <a:gd name="connsiteX9688" fmla="*/ 3189923 w 6322694"/>
                <a:gd name="connsiteY9688" fmla="*/ 2124075 h 3341370"/>
                <a:gd name="connsiteX9689" fmla="*/ 3189923 w 6322694"/>
                <a:gd name="connsiteY9689" fmla="*/ 2124075 h 3341370"/>
                <a:gd name="connsiteX9690" fmla="*/ 3170873 w 6322694"/>
                <a:gd name="connsiteY9690" fmla="*/ 2143125 h 3341370"/>
                <a:gd name="connsiteX9691" fmla="*/ 3170873 w 6322694"/>
                <a:gd name="connsiteY9691" fmla="*/ 2143125 h 3341370"/>
                <a:gd name="connsiteX9692" fmla="*/ 3189923 w 6322694"/>
                <a:gd name="connsiteY9692" fmla="*/ 2162175 h 3341370"/>
                <a:gd name="connsiteX9693" fmla="*/ 3284220 w 6322694"/>
                <a:gd name="connsiteY9693" fmla="*/ 2777490 h 3341370"/>
                <a:gd name="connsiteX9694" fmla="*/ 3284220 w 6322694"/>
                <a:gd name="connsiteY9694" fmla="*/ 2777490 h 3341370"/>
                <a:gd name="connsiteX9695" fmla="*/ 3303270 w 6322694"/>
                <a:gd name="connsiteY9695" fmla="*/ 2758440 h 3341370"/>
                <a:gd name="connsiteX9696" fmla="*/ 3303270 w 6322694"/>
                <a:gd name="connsiteY9696" fmla="*/ 2756535 h 3341370"/>
                <a:gd name="connsiteX9697" fmla="*/ 3284220 w 6322694"/>
                <a:gd name="connsiteY9697" fmla="*/ 2737485 h 3341370"/>
                <a:gd name="connsiteX9698" fmla="*/ 3284220 w 6322694"/>
                <a:gd name="connsiteY9698" fmla="*/ 2737485 h 3341370"/>
                <a:gd name="connsiteX9699" fmla="*/ 3265170 w 6322694"/>
                <a:gd name="connsiteY9699" fmla="*/ 2756535 h 3341370"/>
                <a:gd name="connsiteX9700" fmla="*/ 3265170 w 6322694"/>
                <a:gd name="connsiteY9700" fmla="*/ 2758440 h 3341370"/>
                <a:gd name="connsiteX9701" fmla="*/ 3284220 w 6322694"/>
                <a:gd name="connsiteY9701" fmla="*/ 2777490 h 3341370"/>
                <a:gd name="connsiteX9702" fmla="*/ 3143250 w 6322694"/>
                <a:gd name="connsiteY9702" fmla="*/ 2162175 h 3341370"/>
                <a:gd name="connsiteX9703" fmla="*/ 3143250 w 6322694"/>
                <a:gd name="connsiteY9703" fmla="*/ 2162175 h 3341370"/>
                <a:gd name="connsiteX9704" fmla="*/ 3162300 w 6322694"/>
                <a:gd name="connsiteY9704" fmla="*/ 2143125 h 3341370"/>
                <a:gd name="connsiteX9705" fmla="*/ 3162300 w 6322694"/>
                <a:gd name="connsiteY9705" fmla="*/ 2143125 h 3341370"/>
                <a:gd name="connsiteX9706" fmla="*/ 3143250 w 6322694"/>
                <a:gd name="connsiteY9706" fmla="*/ 2124075 h 3341370"/>
                <a:gd name="connsiteX9707" fmla="*/ 3143250 w 6322694"/>
                <a:gd name="connsiteY9707" fmla="*/ 2124075 h 3341370"/>
                <a:gd name="connsiteX9708" fmla="*/ 3124200 w 6322694"/>
                <a:gd name="connsiteY9708" fmla="*/ 2143125 h 3341370"/>
                <a:gd name="connsiteX9709" fmla="*/ 3124200 w 6322694"/>
                <a:gd name="connsiteY9709" fmla="*/ 2143125 h 3341370"/>
                <a:gd name="connsiteX9710" fmla="*/ 3143250 w 6322694"/>
                <a:gd name="connsiteY9710" fmla="*/ 2162175 h 3341370"/>
                <a:gd name="connsiteX9711" fmla="*/ 3189923 w 6322694"/>
                <a:gd name="connsiteY9711" fmla="*/ 2303145 h 3341370"/>
                <a:gd name="connsiteX9712" fmla="*/ 3189923 w 6322694"/>
                <a:gd name="connsiteY9712" fmla="*/ 2303145 h 3341370"/>
                <a:gd name="connsiteX9713" fmla="*/ 3208973 w 6322694"/>
                <a:gd name="connsiteY9713" fmla="*/ 2284095 h 3341370"/>
                <a:gd name="connsiteX9714" fmla="*/ 3208973 w 6322694"/>
                <a:gd name="connsiteY9714" fmla="*/ 2284095 h 3341370"/>
                <a:gd name="connsiteX9715" fmla="*/ 3189923 w 6322694"/>
                <a:gd name="connsiteY9715" fmla="*/ 2265045 h 3341370"/>
                <a:gd name="connsiteX9716" fmla="*/ 3189923 w 6322694"/>
                <a:gd name="connsiteY9716" fmla="*/ 2265045 h 3341370"/>
                <a:gd name="connsiteX9717" fmla="*/ 3170873 w 6322694"/>
                <a:gd name="connsiteY9717" fmla="*/ 2284095 h 3341370"/>
                <a:gd name="connsiteX9718" fmla="*/ 3170873 w 6322694"/>
                <a:gd name="connsiteY9718" fmla="*/ 2284095 h 3341370"/>
                <a:gd name="connsiteX9719" fmla="*/ 3189923 w 6322694"/>
                <a:gd name="connsiteY9719" fmla="*/ 2303145 h 3341370"/>
                <a:gd name="connsiteX9720" fmla="*/ 3143250 w 6322694"/>
                <a:gd name="connsiteY9720" fmla="*/ 2303145 h 3341370"/>
                <a:gd name="connsiteX9721" fmla="*/ 3143250 w 6322694"/>
                <a:gd name="connsiteY9721" fmla="*/ 2303145 h 3341370"/>
                <a:gd name="connsiteX9722" fmla="*/ 3162300 w 6322694"/>
                <a:gd name="connsiteY9722" fmla="*/ 2284095 h 3341370"/>
                <a:gd name="connsiteX9723" fmla="*/ 3162300 w 6322694"/>
                <a:gd name="connsiteY9723" fmla="*/ 2284095 h 3341370"/>
                <a:gd name="connsiteX9724" fmla="*/ 3143250 w 6322694"/>
                <a:gd name="connsiteY9724" fmla="*/ 2265045 h 3341370"/>
                <a:gd name="connsiteX9725" fmla="*/ 3143250 w 6322694"/>
                <a:gd name="connsiteY9725" fmla="*/ 2265045 h 3341370"/>
                <a:gd name="connsiteX9726" fmla="*/ 3124200 w 6322694"/>
                <a:gd name="connsiteY9726" fmla="*/ 2284095 h 3341370"/>
                <a:gd name="connsiteX9727" fmla="*/ 3124200 w 6322694"/>
                <a:gd name="connsiteY9727" fmla="*/ 2284095 h 3341370"/>
                <a:gd name="connsiteX9728" fmla="*/ 3143250 w 6322694"/>
                <a:gd name="connsiteY9728" fmla="*/ 2303145 h 3341370"/>
                <a:gd name="connsiteX9729" fmla="*/ 3331845 w 6322694"/>
                <a:gd name="connsiteY9729" fmla="*/ 2777490 h 3341370"/>
                <a:gd name="connsiteX9730" fmla="*/ 3331845 w 6322694"/>
                <a:gd name="connsiteY9730" fmla="*/ 2777490 h 3341370"/>
                <a:gd name="connsiteX9731" fmla="*/ 3350895 w 6322694"/>
                <a:gd name="connsiteY9731" fmla="*/ 2758440 h 3341370"/>
                <a:gd name="connsiteX9732" fmla="*/ 3350895 w 6322694"/>
                <a:gd name="connsiteY9732" fmla="*/ 2756535 h 3341370"/>
                <a:gd name="connsiteX9733" fmla="*/ 3331845 w 6322694"/>
                <a:gd name="connsiteY9733" fmla="*/ 2737485 h 3341370"/>
                <a:gd name="connsiteX9734" fmla="*/ 3331845 w 6322694"/>
                <a:gd name="connsiteY9734" fmla="*/ 2737485 h 3341370"/>
                <a:gd name="connsiteX9735" fmla="*/ 3312795 w 6322694"/>
                <a:gd name="connsiteY9735" fmla="*/ 2756535 h 3341370"/>
                <a:gd name="connsiteX9736" fmla="*/ 3312795 w 6322694"/>
                <a:gd name="connsiteY9736" fmla="*/ 2758440 h 3341370"/>
                <a:gd name="connsiteX9737" fmla="*/ 3331845 w 6322694"/>
                <a:gd name="connsiteY9737" fmla="*/ 2777490 h 3341370"/>
                <a:gd name="connsiteX9738" fmla="*/ 3237548 w 6322694"/>
                <a:gd name="connsiteY9738" fmla="*/ 2303145 h 3341370"/>
                <a:gd name="connsiteX9739" fmla="*/ 3237548 w 6322694"/>
                <a:gd name="connsiteY9739" fmla="*/ 2303145 h 3341370"/>
                <a:gd name="connsiteX9740" fmla="*/ 3256598 w 6322694"/>
                <a:gd name="connsiteY9740" fmla="*/ 2284095 h 3341370"/>
                <a:gd name="connsiteX9741" fmla="*/ 3256598 w 6322694"/>
                <a:gd name="connsiteY9741" fmla="*/ 2284095 h 3341370"/>
                <a:gd name="connsiteX9742" fmla="*/ 3237548 w 6322694"/>
                <a:gd name="connsiteY9742" fmla="*/ 2265045 h 3341370"/>
                <a:gd name="connsiteX9743" fmla="*/ 3237548 w 6322694"/>
                <a:gd name="connsiteY9743" fmla="*/ 2265045 h 3341370"/>
                <a:gd name="connsiteX9744" fmla="*/ 3218498 w 6322694"/>
                <a:gd name="connsiteY9744" fmla="*/ 2284095 h 3341370"/>
                <a:gd name="connsiteX9745" fmla="*/ 3218498 w 6322694"/>
                <a:gd name="connsiteY9745" fmla="*/ 2284095 h 3341370"/>
                <a:gd name="connsiteX9746" fmla="*/ 3237548 w 6322694"/>
                <a:gd name="connsiteY9746" fmla="*/ 2303145 h 3341370"/>
                <a:gd name="connsiteX9747" fmla="*/ 3094673 w 6322694"/>
                <a:gd name="connsiteY9747" fmla="*/ 2493645 h 3341370"/>
                <a:gd name="connsiteX9748" fmla="*/ 3096578 w 6322694"/>
                <a:gd name="connsiteY9748" fmla="*/ 2493645 h 3341370"/>
                <a:gd name="connsiteX9749" fmla="*/ 3115628 w 6322694"/>
                <a:gd name="connsiteY9749" fmla="*/ 2474595 h 3341370"/>
                <a:gd name="connsiteX9750" fmla="*/ 3115628 w 6322694"/>
                <a:gd name="connsiteY9750" fmla="*/ 2474595 h 3341370"/>
                <a:gd name="connsiteX9751" fmla="*/ 3096578 w 6322694"/>
                <a:gd name="connsiteY9751" fmla="*/ 2455545 h 3341370"/>
                <a:gd name="connsiteX9752" fmla="*/ 3094673 w 6322694"/>
                <a:gd name="connsiteY9752" fmla="*/ 2455545 h 3341370"/>
                <a:gd name="connsiteX9753" fmla="*/ 3075623 w 6322694"/>
                <a:gd name="connsiteY9753" fmla="*/ 2474595 h 3341370"/>
                <a:gd name="connsiteX9754" fmla="*/ 3075623 w 6322694"/>
                <a:gd name="connsiteY9754" fmla="*/ 2474595 h 3341370"/>
                <a:gd name="connsiteX9755" fmla="*/ 3094673 w 6322694"/>
                <a:gd name="connsiteY9755" fmla="*/ 2493645 h 3341370"/>
                <a:gd name="connsiteX9756" fmla="*/ 3189923 w 6322694"/>
                <a:gd name="connsiteY9756" fmla="*/ 2493645 h 3341370"/>
                <a:gd name="connsiteX9757" fmla="*/ 3189923 w 6322694"/>
                <a:gd name="connsiteY9757" fmla="*/ 2493645 h 3341370"/>
                <a:gd name="connsiteX9758" fmla="*/ 3208973 w 6322694"/>
                <a:gd name="connsiteY9758" fmla="*/ 2474595 h 3341370"/>
                <a:gd name="connsiteX9759" fmla="*/ 3208973 w 6322694"/>
                <a:gd name="connsiteY9759" fmla="*/ 2474595 h 3341370"/>
                <a:gd name="connsiteX9760" fmla="*/ 3189923 w 6322694"/>
                <a:gd name="connsiteY9760" fmla="*/ 2455545 h 3341370"/>
                <a:gd name="connsiteX9761" fmla="*/ 3189923 w 6322694"/>
                <a:gd name="connsiteY9761" fmla="*/ 2455545 h 3341370"/>
                <a:gd name="connsiteX9762" fmla="*/ 3170873 w 6322694"/>
                <a:gd name="connsiteY9762" fmla="*/ 2474595 h 3341370"/>
                <a:gd name="connsiteX9763" fmla="*/ 3170873 w 6322694"/>
                <a:gd name="connsiteY9763" fmla="*/ 2474595 h 3341370"/>
                <a:gd name="connsiteX9764" fmla="*/ 3189923 w 6322694"/>
                <a:gd name="connsiteY9764" fmla="*/ 2493645 h 3341370"/>
                <a:gd name="connsiteX9765" fmla="*/ 3143250 w 6322694"/>
                <a:gd name="connsiteY9765" fmla="*/ 2493645 h 3341370"/>
                <a:gd name="connsiteX9766" fmla="*/ 3143250 w 6322694"/>
                <a:gd name="connsiteY9766" fmla="*/ 2493645 h 3341370"/>
                <a:gd name="connsiteX9767" fmla="*/ 3162300 w 6322694"/>
                <a:gd name="connsiteY9767" fmla="*/ 2474595 h 3341370"/>
                <a:gd name="connsiteX9768" fmla="*/ 3162300 w 6322694"/>
                <a:gd name="connsiteY9768" fmla="*/ 2474595 h 3341370"/>
                <a:gd name="connsiteX9769" fmla="*/ 3143250 w 6322694"/>
                <a:gd name="connsiteY9769" fmla="*/ 2455545 h 3341370"/>
                <a:gd name="connsiteX9770" fmla="*/ 3143250 w 6322694"/>
                <a:gd name="connsiteY9770" fmla="*/ 2455545 h 3341370"/>
                <a:gd name="connsiteX9771" fmla="*/ 3124200 w 6322694"/>
                <a:gd name="connsiteY9771" fmla="*/ 2474595 h 3341370"/>
                <a:gd name="connsiteX9772" fmla="*/ 3124200 w 6322694"/>
                <a:gd name="connsiteY9772" fmla="*/ 2474595 h 3341370"/>
                <a:gd name="connsiteX9773" fmla="*/ 3143250 w 6322694"/>
                <a:gd name="connsiteY9773" fmla="*/ 2493645 h 3341370"/>
                <a:gd name="connsiteX9774" fmla="*/ 3237548 w 6322694"/>
                <a:gd name="connsiteY9774" fmla="*/ 2162175 h 3341370"/>
                <a:gd name="connsiteX9775" fmla="*/ 3237548 w 6322694"/>
                <a:gd name="connsiteY9775" fmla="*/ 2162175 h 3341370"/>
                <a:gd name="connsiteX9776" fmla="*/ 3256598 w 6322694"/>
                <a:gd name="connsiteY9776" fmla="*/ 2143125 h 3341370"/>
                <a:gd name="connsiteX9777" fmla="*/ 3256598 w 6322694"/>
                <a:gd name="connsiteY9777" fmla="*/ 2143125 h 3341370"/>
                <a:gd name="connsiteX9778" fmla="*/ 3237548 w 6322694"/>
                <a:gd name="connsiteY9778" fmla="*/ 2124075 h 3341370"/>
                <a:gd name="connsiteX9779" fmla="*/ 3237548 w 6322694"/>
                <a:gd name="connsiteY9779" fmla="*/ 2124075 h 3341370"/>
                <a:gd name="connsiteX9780" fmla="*/ 3218498 w 6322694"/>
                <a:gd name="connsiteY9780" fmla="*/ 2143125 h 3341370"/>
                <a:gd name="connsiteX9781" fmla="*/ 3218498 w 6322694"/>
                <a:gd name="connsiteY9781" fmla="*/ 2143125 h 3341370"/>
                <a:gd name="connsiteX9782" fmla="*/ 3237548 w 6322694"/>
                <a:gd name="connsiteY9782" fmla="*/ 2162175 h 3341370"/>
                <a:gd name="connsiteX9783" fmla="*/ 3331845 w 6322694"/>
                <a:gd name="connsiteY9783" fmla="*/ 2162175 h 3341370"/>
                <a:gd name="connsiteX9784" fmla="*/ 3331845 w 6322694"/>
                <a:gd name="connsiteY9784" fmla="*/ 2162175 h 3341370"/>
                <a:gd name="connsiteX9785" fmla="*/ 3350895 w 6322694"/>
                <a:gd name="connsiteY9785" fmla="*/ 2143125 h 3341370"/>
                <a:gd name="connsiteX9786" fmla="*/ 3350895 w 6322694"/>
                <a:gd name="connsiteY9786" fmla="*/ 2143125 h 3341370"/>
                <a:gd name="connsiteX9787" fmla="*/ 3331845 w 6322694"/>
                <a:gd name="connsiteY9787" fmla="*/ 2124075 h 3341370"/>
                <a:gd name="connsiteX9788" fmla="*/ 3331845 w 6322694"/>
                <a:gd name="connsiteY9788" fmla="*/ 2124075 h 3341370"/>
                <a:gd name="connsiteX9789" fmla="*/ 3312795 w 6322694"/>
                <a:gd name="connsiteY9789" fmla="*/ 2143125 h 3341370"/>
                <a:gd name="connsiteX9790" fmla="*/ 3312795 w 6322694"/>
                <a:gd name="connsiteY9790" fmla="*/ 2143125 h 3341370"/>
                <a:gd name="connsiteX9791" fmla="*/ 3331845 w 6322694"/>
                <a:gd name="connsiteY9791" fmla="*/ 2162175 h 3341370"/>
                <a:gd name="connsiteX9792" fmla="*/ 3284220 w 6322694"/>
                <a:gd name="connsiteY9792" fmla="*/ 2493645 h 3341370"/>
                <a:gd name="connsiteX9793" fmla="*/ 3284220 w 6322694"/>
                <a:gd name="connsiteY9793" fmla="*/ 2493645 h 3341370"/>
                <a:gd name="connsiteX9794" fmla="*/ 3303270 w 6322694"/>
                <a:gd name="connsiteY9794" fmla="*/ 2474595 h 3341370"/>
                <a:gd name="connsiteX9795" fmla="*/ 3303270 w 6322694"/>
                <a:gd name="connsiteY9795" fmla="*/ 2474595 h 3341370"/>
                <a:gd name="connsiteX9796" fmla="*/ 3284220 w 6322694"/>
                <a:gd name="connsiteY9796" fmla="*/ 2455545 h 3341370"/>
                <a:gd name="connsiteX9797" fmla="*/ 3284220 w 6322694"/>
                <a:gd name="connsiteY9797" fmla="*/ 2455545 h 3341370"/>
                <a:gd name="connsiteX9798" fmla="*/ 3265170 w 6322694"/>
                <a:gd name="connsiteY9798" fmla="*/ 2474595 h 3341370"/>
                <a:gd name="connsiteX9799" fmla="*/ 3265170 w 6322694"/>
                <a:gd name="connsiteY9799" fmla="*/ 2474595 h 3341370"/>
                <a:gd name="connsiteX9800" fmla="*/ 3284220 w 6322694"/>
                <a:gd name="connsiteY9800" fmla="*/ 2493645 h 3341370"/>
                <a:gd name="connsiteX9801" fmla="*/ 3237548 w 6322694"/>
                <a:gd name="connsiteY9801" fmla="*/ 2493645 h 3341370"/>
                <a:gd name="connsiteX9802" fmla="*/ 3237548 w 6322694"/>
                <a:gd name="connsiteY9802" fmla="*/ 2493645 h 3341370"/>
                <a:gd name="connsiteX9803" fmla="*/ 3256598 w 6322694"/>
                <a:gd name="connsiteY9803" fmla="*/ 2474595 h 3341370"/>
                <a:gd name="connsiteX9804" fmla="*/ 3256598 w 6322694"/>
                <a:gd name="connsiteY9804" fmla="*/ 2474595 h 3341370"/>
                <a:gd name="connsiteX9805" fmla="*/ 3237548 w 6322694"/>
                <a:gd name="connsiteY9805" fmla="*/ 2455545 h 3341370"/>
                <a:gd name="connsiteX9806" fmla="*/ 3237548 w 6322694"/>
                <a:gd name="connsiteY9806" fmla="*/ 2455545 h 3341370"/>
                <a:gd name="connsiteX9807" fmla="*/ 3218498 w 6322694"/>
                <a:gd name="connsiteY9807" fmla="*/ 2474595 h 3341370"/>
                <a:gd name="connsiteX9808" fmla="*/ 3218498 w 6322694"/>
                <a:gd name="connsiteY9808" fmla="*/ 2474595 h 3341370"/>
                <a:gd name="connsiteX9809" fmla="*/ 3237548 w 6322694"/>
                <a:gd name="connsiteY9809" fmla="*/ 2493645 h 3341370"/>
                <a:gd name="connsiteX9810" fmla="*/ 3472815 w 6322694"/>
                <a:gd name="connsiteY9810" fmla="*/ 2493645 h 3341370"/>
                <a:gd name="connsiteX9811" fmla="*/ 3474720 w 6322694"/>
                <a:gd name="connsiteY9811" fmla="*/ 2493645 h 3341370"/>
                <a:gd name="connsiteX9812" fmla="*/ 3493770 w 6322694"/>
                <a:gd name="connsiteY9812" fmla="*/ 2474595 h 3341370"/>
                <a:gd name="connsiteX9813" fmla="*/ 3493770 w 6322694"/>
                <a:gd name="connsiteY9813" fmla="*/ 2474595 h 3341370"/>
                <a:gd name="connsiteX9814" fmla="*/ 3474720 w 6322694"/>
                <a:gd name="connsiteY9814" fmla="*/ 2455545 h 3341370"/>
                <a:gd name="connsiteX9815" fmla="*/ 3472815 w 6322694"/>
                <a:gd name="connsiteY9815" fmla="*/ 2455545 h 3341370"/>
                <a:gd name="connsiteX9816" fmla="*/ 3453765 w 6322694"/>
                <a:gd name="connsiteY9816" fmla="*/ 2474595 h 3341370"/>
                <a:gd name="connsiteX9817" fmla="*/ 3453765 w 6322694"/>
                <a:gd name="connsiteY9817" fmla="*/ 2474595 h 3341370"/>
                <a:gd name="connsiteX9818" fmla="*/ 3472815 w 6322694"/>
                <a:gd name="connsiteY9818" fmla="*/ 2493645 h 3341370"/>
                <a:gd name="connsiteX9819" fmla="*/ 3284220 w 6322694"/>
                <a:gd name="connsiteY9819" fmla="*/ 2162175 h 3341370"/>
                <a:gd name="connsiteX9820" fmla="*/ 3284220 w 6322694"/>
                <a:gd name="connsiteY9820" fmla="*/ 2162175 h 3341370"/>
                <a:gd name="connsiteX9821" fmla="*/ 3303270 w 6322694"/>
                <a:gd name="connsiteY9821" fmla="*/ 2143125 h 3341370"/>
                <a:gd name="connsiteX9822" fmla="*/ 3303270 w 6322694"/>
                <a:gd name="connsiteY9822" fmla="*/ 2143125 h 3341370"/>
                <a:gd name="connsiteX9823" fmla="*/ 3284220 w 6322694"/>
                <a:gd name="connsiteY9823" fmla="*/ 2124075 h 3341370"/>
                <a:gd name="connsiteX9824" fmla="*/ 3284220 w 6322694"/>
                <a:gd name="connsiteY9824" fmla="*/ 2124075 h 3341370"/>
                <a:gd name="connsiteX9825" fmla="*/ 3265170 w 6322694"/>
                <a:gd name="connsiteY9825" fmla="*/ 2143125 h 3341370"/>
                <a:gd name="connsiteX9826" fmla="*/ 3265170 w 6322694"/>
                <a:gd name="connsiteY9826" fmla="*/ 2143125 h 3341370"/>
                <a:gd name="connsiteX9827" fmla="*/ 3284220 w 6322694"/>
                <a:gd name="connsiteY9827" fmla="*/ 2162175 h 3341370"/>
                <a:gd name="connsiteX9828" fmla="*/ 3426143 w 6322694"/>
                <a:gd name="connsiteY9828" fmla="*/ 2493645 h 3341370"/>
                <a:gd name="connsiteX9829" fmla="*/ 3426143 w 6322694"/>
                <a:gd name="connsiteY9829" fmla="*/ 2493645 h 3341370"/>
                <a:gd name="connsiteX9830" fmla="*/ 3445193 w 6322694"/>
                <a:gd name="connsiteY9830" fmla="*/ 2474595 h 3341370"/>
                <a:gd name="connsiteX9831" fmla="*/ 3445193 w 6322694"/>
                <a:gd name="connsiteY9831" fmla="*/ 2474595 h 3341370"/>
                <a:gd name="connsiteX9832" fmla="*/ 3426143 w 6322694"/>
                <a:gd name="connsiteY9832" fmla="*/ 2455545 h 3341370"/>
                <a:gd name="connsiteX9833" fmla="*/ 3426143 w 6322694"/>
                <a:gd name="connsiteY9833" fmla="*/ 2455545 h 3341370"/>
                <a:gd name="connsiteX9834" fmla="*/ 3407093 w 6322694"/>
                <a:gd name="connsiteY9834" fmla="*/ 2474595 h 3341370"/>
                <a:gd name="connsiteX9835" fmla="*/ 3407093 w 6322694"/>
                <a:gd name="connsiteY9835" fmla="*/ 2474595 h 3341370"/>
                <a:gd name="connsiteX9836" fmla="*/ 3426143 w 6322694"/>
                <a:gd name="connsiteY9836" fmla="*/ 2493645 h 3341370"/>
                <a:gd name="connsiteX9837" fmla="*/ 3378518 w 6322694"/>
                <a:gd name="connsiteY9837" fmla="*/ 2493645 h 3341370"/>
                <a:gd name="connsiteX9838" fmla="*/ 3378518 w 6322694"/>
                <a:gd name="connsiteY9838" fmla="*/ 2493645 h 3341370"/>
                <a:gd name="connsiteX9839" fmla="*/ 3397568 w 6322694"/>
                <a:gd name="connsiteY9839" fmla="*/ 2474595 h 3341370"/>
                <a:gd name="connsiteX9840" fmla="*/ 3397568 w 6322694"/>
                <a:gd name="connsiteY9840" fmla="*/ 2474595 h 3341370"/>
                <a:gd name="connsiteX9841" fmla="*/ 3378518 w 6322694"/>
                <a:gd name="connsiteY9841" fmla="*/ 2455545 h 3341370"/>
                <a:gd name="connsiteX9842" fmla="*/ 3378518 w 6322694"/>
                <a:gd name="connsiteY9842" fmla="*/ 2455545 h 3341370"/>
                <a:gd name="connsiteX9843" fmla="*/ 3359468 w 6322694"/>
                <a:gd name="connsiteY9843" fmla="*/ 2474595 h 3341370"/>
                <a:gd name="connsiteX9844" fmla="*/ 3359468 w 6322694"/>
                <a:gd name="connsiteY9844" fmla="*/ 2474595 h 3341370"/>
                <a:gd name="connsiteX9845" fmla="*/ 3378518 w 6322694"/>
                <a:gd name="connsiteY9845" fmla="*/ 2493645 h 3341370"/>
                <a:gd name="connsiteX9846" fmla="*/ 3331845 w 6322694"/>
                <a:gd name="connsiteY9846" fmla="*/ 2493645 h 3341370"/>
                <a:gd name="connsiteX9847" fmla="*/ 3331845 w 6322694"/>
                <a:gd name="connsiteY9847" fmla="*/ 2493645 h 3341370"/>
                <a:gd name="connsiteX9848" fmla="*/ 3350895 w 6322694"/>
                <a:gd name="connsiteY9848" fmla="*/ 2474595 h 3341370"/>
                <a:gd name="connsiteX9849" fmla="*/ 3350895 w 6322694"/>
                <a:gd name="connsiteY9849" fmla="*/ 2474595 h 3341370"/>
                <a:gd name="connsiteX9850" fmla="*/ 3331845 w 6322694"/>
                <a:gd name="connsiteY9850" fmla="*/ 2455545 h 3341370"/>
                <a:gd name="connsiteX9851" fmla="*/ 3331845 w 6322694"/>
                <a:gd name="connsiteY9851" fmla="*/ 2455545 h 3341370"/>
                <a:gd name="connsiteX9852" fmla="*/ 3312795 w 6322694"/>
                <a:gd name="connsiteY9852" fmla="*/ 2474595 h 3341370"/>
                <a:gd name="connsiteX9853" fmla="*/ 3312795 w 6322694"/>
                <a:gd name="connsiteY9853" fmla="*/ 2474595 h 3341370"/>
                <a:gd name="connsiteX9854" fmla="*/ 3331845 w 6322694"/>
                <a:gd name="connsiteY9854" fmla="*/ 2493645 h 3341370"/>
                <a:gd name="connsiteX9855" fmla="*/ 3189923 w 6322694"/>
                <a:gd name="connsiteY9855" fmla="*/ 2777490 h 3341370"/>
                <a:gd name="connsiteX9856" fmla="*/ 3189923 w 6322694"/>
                <a:gd name="connsiteY9856" fmla="*/ 2777490 h 3341370"/>
                <a:gd name="connsiteX9857" fmla="*/ 3208973 w 6322694"/>
                <a:gd name="connsiteY9857" fmla="*/ 2758440 h 3341370"/>
                <a:gd name="connsiteX9858" fmla="*/ 3208973 w 6322694"/>
                <a:gd name="connsiteY9858" fmla="*/ 2756535 h 3341370"/>
                <a:gd name="connsiteX9859" fmla="*/ 3189923 w 6322694"/>
                <a:gd name="connsiteY9859" fmla="*/ 2737485 h 3341370"/>
                <a:gd name="connsiteX9860" fmla="*/ 3189923 w 6322694"/>
                <a:gd name="connsiteY9860" fmla="*/ 2737485 h 3341370"/>
                <a:gd name="connsiteX9861" fmla="*/ 3170873 w 6322694"/>
                <a:gd name="connsiteY9861" fmla="*/ 2756535 h 3341370"/>
                <a:gd name="connsiteX9862" fmla="*/ 3170873 w 6322694"/>
                <a:gd name="connsiteY9862" fmla="*/ 2758440 h 3341370"/>
                <a:gd name="connsiteX9863" fmla="*/ 3189923 w 6322694"/>
                <a:gd name="connsiteY9863" fmla="*/ 2777490 h 3341370"/>
                <a:gd name="connsiteX9864" fmla="*/ 3237548 w 6322694"/>
                <a:gd name="connsiteY9864" fmla="*/ 2826068 h 3341370"/>
                <a:gd name="connsiteX9865" fmla="*/ 3237548 w 6322694"/>
                <a:gd name="connsiteY9865" fmla="*/ 2826068 h 3341370"/>
                <a:gd name="connsiteX9866" fmla="*/ 3256598 w 6322694"/>
                <a:gd name="connsiteY9866" fmla="*/ 2807018 h 3341370"/>
                <a:gd name="connsiteX9867" fmla="*/ 3256598 w 6322694"/>
                <a:gd name="connsiteY9867" fmla="*/ 2805113 h 3341370"/>
                <a:gd name="connsiteX9868" fmla="*/ 3237548 w 6322694"/>
                <a:gd name="connsiteY9868" fmla="*/ 2786063 h 3341370"/>
                <a:gd name="connsiteX9869" fmla="*/ 3237548 w 6322694"/>
                <a:gd name="connsiteY9869" fmla="*/ 2786063 h 3341370"/>
                <a:gd name="connsiteX9870" fmla="*/ 3218498 w 6322694"/>
                <a:gd name="connsiteY9870" fmla="*/ 2805113 h 3341370"/>
                <a:gd name="connsiteX9871" fmla="*/ 3218498 w 6322694"/>
                <a:gd name="connsiteY9871" fmla="*/ 2807018 h 3341370"/>
                <a:gd name="connsiteX9872" fmla="*/ 3237548 w 6322694"/>
                <a:gd name="connsiteY9872" fmla="*/ 2826068 h 3341370"/>
                <a:gd name="connsiteX9873" fmla="*/ 3284220 w 6322694"/>
                <a:gd name="connsiteY9873" fmla="*/ 2826068 h 3341370"/>
                <a:gd name="connsiteX9874" fmla="*/ 3284220 w 6322694"/>
                <a:gd name="connsiteY9874" fmla="*/ 2826068 h 3341370"/>
                <a:gd name="connsiteX9875" fmla="*/ 3303270 w 6322694"/>
                <a:gd name="connsiteY9875" fmla="*/ 2807018 h 3341370"/>
                <a:gd name="connsiteX9876" fmla="*/ 3303270 w 6322694"/>
                <a:gd name="connsiteY9876" fmla="*/ 2805113 h 3341370"/>
                <a:gd name="connsiteX9877" fmla="*/ 3284220 w 6322694"/>
                <a:gd name="connsiteY9877" fmla="*/ 2786063 h 3341370"/>
                <a:gd name="connsiteX9878" fmla="*/ 3284220 w 6322694"/>
                <a:gd name="connsiteY9878" fmla="*/ 2786063 h 3341370"/>
                <a:gd name="connsiteX9879" fmla="*/ 3265170 w 6322694"/>
                <a:gd name="connsiteY9879" fmla="*/ 2805113 h 3341370"/>
                <a:gd name="connsiteX9880" fmla="*/ 3265170 w 6322694"/>
                <a:gd name="connsiteY9880" fmla="*/ 2807018 h 3341370"/>
                <a:gd name="connsiteX9881" fmla="*/ 3284220 w 6322694"/>
                <a:gd name="connsiteY9881" fmla="*/ 2826068 h 3341370"/>
                <a:gd name="connsiteX9882" fmla="*/ 3189923 w 6322694"/>
                <a:gd name="connsiteY9882" fmla="*/ 2826068 h 3341370"/>
                <a:gd name="connsiteX9883" fmla="*/ 3189923 w 6322694"/>
                <a:gd name="connsiteY9883" fmla="*/ 2826068 h 3341370"/>
                <a:gd name="connsiteX9884" fmla="*/ 3208973 w 6322694"/>
                <a:gd name="connsiteY9884" fmla="*/ 2807018 h 3341370"/>
                <a:gd name="connsiteX9885" fmla="*/ 3208973 w 6322694"/>
                <a:gd name="connsiteY9885" fmla="*/ 2805113 h 3341370"/>
                <a:gd name="connsiteX9886" fmla="*/ 3189923 w 6322694"/>
                <a:gd name="connsiteY9886" fmla="*/ 2786063 h 3341370"/>
                <a:gd name="connsiteX9887" fmla="*/ 3189923 w 6322694"/>
                <a:gd name="connsiteY9887" fmla="*/ 2786063 h 3341370"/>
                <a:gd name="connsiteX9888" fmla="*/ 3170873 w 6322694"/>
                <a:gd name="connsiteY9888" fmla="*/ 2805113 h 3341370"/>
                <a:gd name="connsiteX9889" fmla="*/ 3170873 w 6322694"/>
                <a:gd name="connsiteY9889" fmla="*/ 2807018 h 3341370"/>
                <a:gd name="connsiteX9890" fmla="*/ 3189923 w 6322694"/>
                <a:gd name="connsiteY9890" fmla="*/ 2826068 h 3341370"/>
                <a:gd name="connsiteX9891" fmla="*/ 3331845 w 6322694"/>
                <a:gd name="connsiteY9891" fmla="*/ 2681288 h 3341370"/>
                <a:gd name="connsiteX9892" fmla="*/ 3331845 w 6322694"/>
                <a:gd name="connsiteY9892" fmla="*/ 2681288 h 3341370"/>
                <a:gd name="connsiteX9893" fmla="*/ 3350895 w 6322694"/>
                <a:gd name="connsiteY9893" fmla="*/ 2662238 h 3341370"/>
                <a:gd name="connsiteX9894" fmla="*/ 3350895 w 6322694"/>
                <a:gd name="connsiteY9894" fmla="*/ 2662238 h 3341370"/>
                <a:gd name="connsiteX9895" fmla="*/ 3331845 w 6322694"/>
                <a:gd name="connsiteY9895" fmla="*/ 2643188 h 3341370"/>
                <a:gd name="connsiteX9896" fmla="*/ 3331845 w 6322694"/>
                <a:gd name="connsiteY9896" fmla="*/ 2643188 h 3341370"/>
                <a:gd name="connsiteX9897" fmla="*/ 3312795 w 6322694"/>
                <a:gd name="connsiteY9897" fmla="*/ 2662238 h 3341370"/>
                <a:gd name="connsiteX9898" fmla="*/ 3312795 w 6322694"/>
                <a:gd name="connsiteY9898" fmla="*/ 2662238 h 3341370"/>
                <a:gd name="connsiteX9899" fmla="*/ 3331845 w 6322694"/>
                <a:gd name="connsiteY9899" fmla="*/ 2681288 h 3341370"/>
                <a:gd name="connsiteX9900" fmla="*/ 3378518 w 6322694"/>
                <a:gd name="connsiteY9900" fmla="*/ 2681288 h 3341370"/>
                <a:gd name="connsiteX9901" fmla="*/ 3378518 w 6322694"/>
                <a:gd name="connsiteY9901" fmla="*/ 2681288 h 3341370"/>
                <a:gd name="connsiteX9902" fmla="*/ 3397568 w 6322694"/>
                <a:gd name="connsiteY9902" fmla="*/ 2662238 h 3341370"/>
                <a:gd name="connsiteX9903" fmla="*/ 3397568 w 6322694"/>
                <a:gd name="connsiteY9903" fmla="*/ 2662238 h 3341370"/>
                <a:gd name="connsiteX9904" fmla="*/ 3378518 w 6322694"/>
                <a:gd name="connsiteY9904" fmla="*/ 2643188 h 3341370"/>
                <a:gd name="connsiteX9905" fmla="*/ 3378518 w 6322694"/>
                <a:gd name="connsiteY9905" fmla="*/ 2643188 h 3341370"/>
                <a:gd name="connsiteX9906" fmla="*/ 3359468 w 6322694"/>
                <a:gd name="connsiteY9906" fmla="*/ 2662238 h 3341370"/>
                <a:gd name="connsiteX9907" fmla="*/ 3359468 w 6322694"/>
                <a:gd name="connsiteY9907" fmla="*/ 2662238 h 3341370"/>
                <a:gd name="connsiteX9908" fmla="*/ 3378518 w 6322694"/>
                <a:gd name="connsiteY9908" fmla="*/ 2681288 h 3341370"/>
                <a:gd name="connsiteX9909" fmla="*/ 2716530 w 6322694"/>
                <a:gd name="connsiteY9909" fmla="*/ 1263968 h 3341370"/>
                <a:gd name="connsiteX9910" fmla="*/ 2716530 w 6322694"/>
                <a:gd name="connsiteY9910" fmla="*/ 1263968 h 3341370"/>
                <a:gd name="connsiteX9911" fmla="*/ 2736533 w 6322694"/>
                <a:gd name="connsiteY9911" fmla="*/ 1243965 h 3341370"/>
                <a:gd name="connsiteX9912" fmla="*/ 2736533 w 6322694"/>
                <a:gd name="connsiteY9912" fmla="*/ 1243965 h 3341370"/>
                <a:gd name="connsiteX9913" fmla="*/ 2716530 w 6322694"/>
                <a:gd name="connsiteY9913" fmla="*/ 1223963 h 3341370"/>
                <a:gd name="connsiteX9914" fmla="*/ 2716530 w 6322694"/>
                <a:gd name="connsiteY9914" fmla="*/ 1223963 h 3341370"/>
                <a:gd name="connsiteX9915" fmla="*/ 2696528 w 6322694"/>
                <a:gd name="connsiteY9915" fmla="*/ 1243965 h 3341370"/>
                <a:gd name="connsiteX9916" fmla="*/ 2696528 w 6322694"/>
                <a:gd name="connsiteY9916" fmla="*/ 1243965 h 3341370"/>
                <a:gd name="connsiteX9917" fmla="*/ 2716530 w 6322694"/>
                <a:gd name="connsiteY9917" fmla="*/ 1263968 h 3341370"/>
                <a:gd name="connsiteX9918" fmla="*/ 3284220 w 6322694"/>
                <a:gd name="connsiteY9918" fmla="*/ 2681288 h 3341370"/>
                <a:gd name="connsiteX9919" fmla="*/ 3284220 w 6322694"/>
                <a:gd name="connsiteY9919" fmla="*/ 2681288 h 3341370"/>
                <a:gd name="connsiteX9920" fmla="*/ 3303270 w 6322694"/>
                <a:gd name="connsiteY9920" fmla="*/ 2662238 h 3341370"/>
                <a:gd name="connsiteX9921" fmla="*/ 3303270 w 6322694"/>
                <a:gd name="connsiteY9921" fmla="*/ 2662238 h 3341370"/>
                <a:gd name="connsiteX9922" fmla="*/ 3284220 w 6322694"/>
                <a:gd name="connsiteY9922" fmla="*/ 2643188 h 3341370"/>
                <a:gd name="connsiteX9923" fmla="*/ 3284220 w 6322694"/>
                <a:gd name="connsiteY9923" fmla="*/ 2643188 h 3341370"/>
                <a:gd name="connsiteX9924" fmla="*/ 3265170 w 6322694"/>
                <a:gd name="connsiteY9924" fmla="*/ 2662238 h 3341370"/>
                <a:gd name="connsiteX9925" fmla="*/ 3265170 w 6322694"/>
                <a:gd name="connsiteY9925" fmla="*/ 2662238 h 3341370"/>
                <a:gd name="connsiteX9926" fmla="*/ 3284220 w 6322694"/>
                <a:gd name="connsiteY9926" fmla="*/ 2681288 h 3341370"/>
                <a:gd name="connsiteX9927" fmla="*/ 3284220 w 6322694"/>
                <a:gd name="connsiteY9927" fmla="*/ 2208848 h 3341370"/>
                <a:gd name="connsiteX9928" fmla="*/ 3284220 w 6322694"/>
                <a:gd name="connsiteY9928" fmla="*/ 2208848 h 3341370"/>
                <a:gd name="connsiteX9929" fmla="*/ 3303270 w 6322694"/>
                <a:gd name="connsiteY9929" fmla="*/ 2189798 h 3341370"/>
                <a:gd name="connsiteX9930" fmla="*/ 3303270 w 6322694"/>
                <a:gd name="connsiteY9930" fmla="*/ 2189798 h 3341370"/>
                <a:gd name="connsiteX9931" fmla="*/ 3284220 w 6322694"/>
                <a:gd name="connsiteY9931" fmla="*/ 2170748 h 3341370"/>
                <a:gd name="connsiteX9932" fmla="*/ 3284220 w 6322694"/>
                <a:gd name="connsiteY9932" fmla="*/ 2170748 h 3341370"/>
                <a:gd name="connsiteX9933" fmla="*/ 3265170 w 6322694"/>
                <a:gd name="connsiteY9933" fmla="*/ 2189798 h 3341370"/>
                <a:gd name="connsiteX9934" fmla="*/ 3265170 w 6322694"/>
                <a:gd name="connsiteY9934" fmla="*/ 2189798 h 3341370"/>
                <a:gd name="connsiteX9935" fmla="*/ 3284220 w 6322694"/>
                <a:gd name="connsiteY9935" fmla="*/ 2208848 h 3341370"/>
                <a:gd name="connsiteX9936" fmla="*/ 3189923 w 6322694"/>
                <a:gd name="connsiteY9936" fmla="*/ 2208848 h 3341370"/>
                <a:gd name="connsiteX9937" fmla="*/ 3189923 w 6322694"/>
                <a:gd name="connsiteY9937" fmla="*/ 2208848 h 3341370"/>
                <a:gd name="connsiteX9938" fmla="*/ 3208973 w 6322694"/>
                <a:gd name="connsiteY9938" fmla="*/ 2189798 h 3341370"/>
                <a:gd name="connsiteX9939" fmla="*/ 3208973 w 6322694"/>
                <a:gd name="connsiteY9939" fmla="*/ 2189798 h 3341370"/>
                <a:gd name="connsiteX9940" fmla="*/ 3189923 w 6322694"/>
                <a:gd name="connsiteY9940" fmla="*/ 2170748 h 3341370"/>
                <a:gd name="connsiteX9941" fmla="*/ 3189923 w 6322694"/>
                <a:gd name="connsiteY9941" fmla="*/ 2170748 h 3341370"/>
                <a:gd name="connsiteX9942" fmla="*/ 3170873 w 6322694"/>
                <a:gd name="connsiteY9942" fmla="*/ 2189798 h 3341370"/>
                <a:gd name="connsiteX9943" fmla="*/ 3170873 w 6322694"/>
                <a:gd name="connsiteY9943" fmla="*/ 2189798 h 3341370"/>
                <a:gd name="connsiteX9944" fmla="*/ 3189923 w 6322694"/>
                <a:gd name="connsiteY9944" fmla="*/ 2208848 h 3341370"/>
                <a:gd name="connsiteX9945" fmla="*/ 3237548 w 6322694"/>
                <a:gd name="connsiteY9945" fmla="*/ 2208848 h 3341370"/>
                <a:gd name="connsiteX9946" fmla="*/ 3237548 w 6322694"/>
                <a:gd name="connsiteY9946" fmla="*/ 2208848 h 3341370"/>
                <a:gd name="connsiteX9947" fmla="*/ 3256598 w 6322694"/>
                <a:gd name="connsiteY9947" fmla="*/ 2189798 h 3341370"/>
                <a:gd name="connsiteX9948" fmla="*/ 3256598 w 6322694"/>
                <a:gd name="connsiteY9948" fmla="*/ 2189798 h 3341370"/>
                <a:gd name="connsiteX9949" fmla="*/ 3237548 w 6322694"/>
                <a:gd name="connsiteY9949" fmla="*/ 2170748 h 3341370"/>
                <a:gd name="connsiteX9950" fmla="*/ 3237548 w 6322694"/>
                <a:gd name="connsiteY9950" fmla="*/ 2170748 h 3341370"/>
                <a:gd name="connsiteX9951" fmla="*/ 3218498 w 6322694"/>
                <a:gd name="connsiteY9951" fmla="*/ 2189798 h 3341370"/>
                <a:gd name="connsiteX9952" fmla="*/ 3218498 w 6322694"/>
                <a:gd name="connsiteY9952" fmla="*/ 2189798 h 3341370"/>
                <a:gd name="connsiteX9953" fmla="*/ 3237548 w 6322694"/>
                <a:gd name="connsiteY9953" fmla="*/ 2208848 h 3341370"/>
                <a:gd name="connsiteX9954" fmla="*/ 3426143 w 6322694"/>
                <a:gd name="connsiteY9954" fmla="*/ 2303145 h 3341370"/>
                <a:gd name="connsiteX9955" fmla="*/ 3426143 w 6322694"/>
                <a:gd name="connsiteY9955" fmla="*/ 2303145 h 3341370"/>
                <a:gd name="connsiteX9956" fmla="*/ 3445193 w 6322694"/>
                <a:gd name="connsiteY9956" fmla="*/ 2284095 h 3341370"/>
                <a:gd name="connsiteX9957" fmla="*/ 3445193 w 6322694"/>
                <a:gd name="connsiteY9957" fmla="*/ 2284095 h 3341370"/>
                <a:gd name="connsiteX9958" fmla="*/ 3426143 w 6322694"/>
                <a:gd name="connsiteY9958" fmla="*/ 2265045 h 3341370"/>
                <a:gd name="connsiteX9959" fmla="*/ 3426143 w 6322694"/>
                <a:gd name="connsiteY9959" fmla="*/ 2265045 h 3341370"/>
                <a:gd name="connsiteX9960" fmla="*/ 3407093 w 6322694"/>
                <a:gd name="connsiteY9960" fmla="*/ 2284095 h 3341370"/>
                <a:gd name="connsiteX9961" fmla="*/ 3407093 w 6322694"/>
                <a:gd name="connsiteY9961" fmla="*/ 2284095 h 3341370"/>
                <a:gd name="connsiteX9962" fmla="*/ 3426143 w 6322694"/>
                <a:gd name="connsiteY9962" fmla="*/ 2303145 h 3341370"/>
                <a:gd name="connsiteX9963" fmla="*/ 3472815 w 6322694"/>
                <a:gd name="connsiteY9963" fmla="*/ 2303145 h 3341370"/>
                <a:gd name="connsiteX9964" fmla="*/ 3474720 w 6322694"/>
                <a:gd name="connsiteY9964" fmla="*/ 2303145 h 3341370"/>
                <a:gd name="connsiteX9965" fmla="*/ 3493770 w 6322694"/>
                <a:gd name="connsiteY9965" fmla="*/ 2284095 h 3341370"/>
                <a:gd name="connsiteX9966" fmla="*/ 3493770 w 6322694"/>
                <a:gd name="connsiteY9966" fmla="*/ 2284095 h 3341370"/>
                <a:gd name="connsiteX9967" fmla="*/ 3474720 w 6322694"/>
                <a:gd name="connsiteY9967" fmla="*/ 2265045 h 3341370"/>
                <a:gd name="connsiteX9968" fmla="*/ 3472815 w 6322694"/>
                <a:gd name="connsiteY9968" fmla="*/ 2265045 h 3341370"/>
                <a:gd name="connsiteX9969" fmla="*/ 3453765 w 6322694"/>
                <a:gd name="connsiteY9969" fmla="*/ 2284095 h 3341370"/>
                <a:gd name="connsiteX9970" fmla="*/ 3453765 w 6322694"/>
                <a:gd name="connsiteY9970" fmla="*/ 2284095 h 3341370"/>
                <a:gd name="connsiteX9971" fmla="*/ 3472815 w 6322694"/>
                <a:gd name="connsiteY9971" fmla="*/ 2303145 h 3341370"/>
                <a:gd name="connsiteX9972" fmla="*/ 3569018 w 6322694"/>
                <a:gd name="connsiteY9972" fmla="*/ 2303145 h 3341370"/>
                <a:gd name="connsiteX9973" fmla="*/ 3569018 w 6322694"/>
                <a:gd name="connsiteY9973" fmla="*/ 2303145 h 3341370"/>
                <a:gd name="connsiteX9974" fmla="*/ 3588068 w 6322694"/>
                <a:gd name="connsiteY9974" fmla="*/ 2284095 h 3341370"/>
                <a:gd name="connsiteX9975" fmla="*/ 3588068 w 6322694"/>
                <a:gd name="connsiteY9975" fmla="*/ 2284095 h 3341370"/>
                <a:gd name="connsiteX9976" fmla="*/ 3569018 w 6322694"/>
                <a:gd name="connsiteY9976" fmla="*/ 2265045 h 3341370"/>
                <a:gd name="connsiteX9977" fmla="*/ 3569018 w 6322694"/>
                <a:gd name="connsiteY9977" fmla="*/ 2265045 h 3341370"/>
                <a:gd name="connsiteX9978" fmla="*/ 3549968 w 6322694"/>
                <a:gd name="connsiteY9978" fmla="*/ 2284095 h 3341370"/>
                <a:gd name="connsiteX9979" fmla="*/ 3549968 w 6322694"/>
                <a:gd name="connsiteY9979" fmla="*/ 2284095 h 3341370"/>
                <a:gd name="connsiteX9980" fmla="*/ 3569018 w 6322694"/>
                <a:gd name="connsiteY9980" fmla="*/ 2303145 h 3341370"/>
                <a:gd name="connsiteX9981" fmla="*/ 3615690 w 6322694"/>
                <a:gd name="connsiteY9981" fmla="*/ 2208848 h 3341370"/>
                <a:gd name="connsiteX9982" fmla="*/ 3615690 w 6322694"/>
                <a:gd name="connsiteY9982" fmla="*/ 2208848 h 3341370"/>
                <a:gd name="connsiteX9983" fmla="*/ 3634740 w 6322694"/>
                <a:gd name="connsiteY9983" fmla="*/ 2189798 h 3341370"/>
                <a:gd name="connsiteX9984" fmla="*/ 3634740 w 6322694"/>
                <a:gd name="connsiteY9984" fmla="*/ 2189798 h 3341370"/>
                <a:gd name="connsiteX9985" fmla="*/ 3615690 w 6322694"/>
                <a:gd name="connsiteY9985" fmla="*/ 2170748 h 3341370"/>
                <a:gd name="connsiteX9986" fmla="*/ 3615690 w 6322694"/>
                <a:gd name="connsiteY9986" fmla="*/ 2170748 h 3341370"/>
                <a:gd name="connsiteX9987" fmla="*/ 3596640 w 6322694"/>
                <a:gd name="connsiteY9987" fmla="*/ 2189798 h 3341370"/>
                <a:gd name="connsiteX9988" fmla="*/ 3596640 w 6322694"/>
                <a:gd name="connsiteY9988" fmla="*/ 2189798 h 3341370"/>
                <a:gd name="connsiteX9989" fmla="*/ 3615690 w 6322694"/>
                <a:gd name="connsiteY9989" fmla="*/ 2208848 h 3341370"/>
                <a:gd name="connsiteX9990" fmla="*/ 3615690 w 6322694"/>
                <a:gd name="connsiteY9990" fmla="*/ 2256473 h 3341370"/>
                <a:gd name="connsiteX9991" fmla="*/ 3615690 w 6322694"/>
                <a:gd name="connsiteY9991" fmla="*/ 2256473 h 3341370"/>
                <a:gd name="connsiteX9992" fmla="*/ 3634740 w 6322694"/>
                <a:gd name="connsiteY9992" fmla="*/ 2237423 h 3341370"/>
                <a:gd name="connsiteX9993" fmla="*/ 3634740 w 6322694"/>
                <a:gd name="connsiteY9993" fmla="*/ 2237423 h 3341370"/>
                <a:gd name="connsiteX9994" fmla="*/ 3615690 w 6322694"/>
                <a:gd name="connsiteY9994" fmla="*/ 2218373 h 3341370"/>
                <a:gd name="connsiteX9995" fmla="*/ 3615690 w 6322694"/>
                <a:gd name="connsiteY9995" fmla="*/ 2218373 h 3341370"/>
                <a:gd name="connsiteX9996" fmla="*/ 3596640 w 6322694"/>
                <a:gd name="connsiteY9996" fmla="*/ 2237423 h 3341370"/>
                <a:gd name="connsiteX9997" fmla="*/ 3596640 w 6322694"/>
                <a:gd name="connsiteY9997" fmla="*/ 2237423 h 3341370"/>
                <a:gd name="connsiteX9998" fmla="*/ 3615690 w 6322694"/>
                <a:gd name="connsiteY9998" fmla="*/ 2256473 h 3341370"/>
                <a:gd name="connsiteX9999" fmla="*/ 3615690 w 6322694"/>
                <a:gd name="connsiteY9999" fmla="*/ 2303145 h 3341370"/>
                <a:gd name="connsiteX10000" fmla="*/ 3615690 w 6322694"/>
                <a:gd name="connsiteY10000" fmla="*/ 2303145 h 3341370"/>
                <a:gd name="connsiteX10001" fmla="*/ 3634740 w 6322694"/>
                <a:gd name="connsiteY10001" fmla="*/ 2284095 h 3341370"/>
                <a:gd name="connsiteX10002" fmla="*/ 3634740 w 6322694"/>
                <a:gd name="connsiteY10002" fmla="*/ 2284095 h 3341370"/>
                <a:gd name="connsiteX10003" fmla="*/ 3615690 w 6322694"/>
                <a:gd name="connsiteY10003" fmla="*/ 2265045 h 3341370"/>
                <a:gd name="connsiteX10004" fmla="*/ 3615690 w 6322694"/>
                <a:gd name="connsiteY10004" fmla="*/ 2265045 h 3341370"/>
                <a:gd name="connsiteX10005" fmla="*/ 3596640 w 6322694"/>
                <a:gd name="connsiteY10005" fmla="*/ 2284095 h 3341370"/>
                <a:gd name="connsiteX10006" fmla="*/ 3596640 w 6322694"/>
                <a:gd name="connsiteY10006" fmla="*/ 2284095 h 3341370"/>
                <a:gd name="connsiteX10007" fmla="*/ 3615690 w 6322694"/>
                <a:gd name="connsiteY10007" fmla="*/ 2303145 h 3341370"/>
                <a:gd name="connsiteX10008" fmla="*/ 3378518 w 6322694"/>
                <a:gd name="connsiteY10008" fmla="*/ 2587943 h 3341370"/>
                <a:gd name="connsiteX10009" fmla="*/ 3378518 w 6322694"/>
                <a:gd name="connsiteY10009" fmla="*/ 2587943 h 3341370"/>
                <a:gd name="connsiteX10010" fmla="*/ 3397568 w 6322694"/>
                <a:gd name="connsiteY10010" fmla="*/ 2568893 h 3341370"/>
                <a:gd name="connsiteX10011" fmla="*/ 3397568 w 6322694"/>
                <a:gd name="connsiteY10011" fmla="*/ 2568893 h 3341370"/>
                <a:gd name="connsiteX10012" fmla="*/ 3378518 w 6322694"/>
                <a:gd name="connsiteY10012" fmla="*/ 2549843 h 3341370"/>
                <a:gd name="connsiteX10013" fmla="*/ 3378518 w 6322694"/>
                <a:gd name="connsiteY10013" fmla="*/ 2549843 h 3341370"/>
                <a:gd name="connsiteX10014" fmla="*/ 3359468 w 6322694"/>
                <a:gd name="connsiteY10014" fmla="*/ 2568893 h 3341370"/>
                <a:gd name="connsiteX10015" fmla="*/ 3359468 w 6322694"/>
                <a:gd name="connsiteY10015" fmla="*/ 2568893 h 3341370"/>
                <a:gd name="connsiteX10016" fmla="*/ 3378518 w 6322694"/>
                <a:gd name="connsiteY10016" fmla="*/ 2587943 h 3341370"/>
                <a:gd name="connsiteX10017" fmla="*/ 3472815 w 6322694"/>
                <a:gd name="connsiteY10017" fmla="*/ 2587943 h 3341370"/>
                <a:gd name="connsiteX10018" fmla="*/ 3474720 w 6322694"/>
                <a:gd name="connsiteY10018" fmla="*/ 2587943 h 3341370"/>
                <a:gd name="connsiteX10019" fmla="*/ 3493770 w 6322694"/>
                <a:gd name="connsiteY10019" fmla="*/ 2568893 h 3341370"/>
                <a:gd name="connsiteX10020" fmla="*/ 3493770 w 6322694"/>
                <a:gd name="connsiteY10020" fmla="*/ 2568893 h 3341370"/>
                <a:gd name="connsiteX10021" fmla="*/ 3474720 w 6322694"/>
                <a:gd name="connsiteY10021" fmla="*/ 2549843 h 3341370"/>
                <a:gd name="connsiteX10022" fmla="*/ 3472815 w 6322694"/>
                <a:gd name="connsiteY10022" fmla="*/ 2549843 h 3341370"/>
                <a:gd name="connsiteX10023" fmla="*/ 3453765 w 6322694"/>
                <a:gd name="connsiteY10023" fmla="*/ 2568893 h 3341370"/>
                <a:gd name="connsiteX10024" fmla="*/ 3453765 w 6322694"/>
                <a:gd name="connsiteY10024" fmla="*/ 2568893 h 3341370"/>
                <a:gd name="connsiteX10025" fmla="*/ 3472815 w 6322694"/>
                <a:gd name="connsiteY10025" fmla="*/ 2587943 h 3341370"/>
                <a:gd name="connsiteX10026" fmla="*/ 3426143 w 6322694"/>
                <a:gd name="connsiteY10026" fmla="*/ 2587943 h 3341370"/>
                <a:gd name="connsiteX10027" fmla="*/ 3426143 w 6322694"/>
                <a:gd name="connsiteY10027" fmla="*/ 2587943 h 3341370"/>
                <a:gd name="connsiteX10028" fmla="*/ 3445193 w 6322694"/>
                <a:gd name="connsiteY10028" fmla="*/ 2568893 h 3341370"/>
                <a:gd name="connsiteX10029" fmla="*/ 3445193 w 6322694"/>
                <a:gd name="connsiteY10029" fmla="*/ 2568893 h 3341370"/>
                <a:gd name="connsiteX10030" fmla="*/ 3426143 w 6322694"/>
                <a:gd name="connsiteY10030" fmla="*/ 2549843 h 3341370"/>
                <a:gd name="connsiteX10031" fmla="*/ 3426143 w 6322694"/>
                <a:gd name="connsiteY10031" fmla="*/ 2549843 h 3341370"/>
                <a:gd name="connsiteX10032" fmla="*/ 3407093 w 6322694"/>
                <a:gd name="connsiteY10032" fmla="*/ 2568893 h 3341370"/>
                <a:gd name="connsiteX10033" fmla="*/ 3407093 w 6322694"/>
                <a:gd name="connsiteY10033" fmla="*/ 2568893 h 3341370"/>
                <a:gd name="connsiteX10034" fmla="*/ 3426143 w 6322694"/>
                <a:gd name="connsiteY10034" fmla="*/ 2587943 h 3341370"/>
                <a:gd name="connsiteX10035" fmla="*/ 3237548 w 6322694"/>
                <a:gd name="connsiteY10035" fmla="*/ 2681288 h 3341370"/>
                <a:gd name="connsiteX10036" fmla="*/ 3237548 w 6322694"/>
                <a:gd name="connsiteY10036" fmla="*/ 2681288 h 3341370"/>
                <a:gd name="connsiteX10037" fmla="*/ 3256598 w 6322694"/>
                <a:gd name="connsiteY10037" fmla="*/ 2662238 h 3341370"/>
                <a:gd name="connsiteX10038" fmla="*/ 3256598 w 6322694"/>
                <a:gd name="connsiteY10038" fmla="*/ 2662238 h 3341370"/>
                <a:gd name="connsiteX10039" fmla="*/ 3237548 w 6322694"/>
                <a:gd name="connsiteY10039" fmla="*/ 2643188 h 3341370"/>
                <a:gd name="connsiteX10040" fmla="*/ 3237548 w 6322694"/>
                <a:gd name="connsiteY10040" fmla="*/ 2643188 h 3341370"/>
                <a:gd name="connsiteX10041" fmla="*/ 3218498 w 6322694"/>
                <a:gd name="connsiteY10041" fmla="*/ 2662238 h 3341370"/>
                <a:gd name="connsiteX10042" fmla="*/ 3218498 w 6322694"/>
                <a:gd name="connsiteY10042" fmla="*/ 2662238 h 3341370"/>
                <a:gd name="connsiteX10043" fmla="*/ 3237548 w 6322694"/>
                <a:gd name="connsiteY10043" fmla="*/ 2681288 h 3341370"/>
                <a:gd name="connsiteX10044" fmla="*/ 3189923 w 6322694"/>
                <a:gd name="connsiteY10044" fmla="*/ 2681288 h 3341370"/>
                <a:gd name="connsiteX10045" fmla="*/ 3189923 w 6322694"/>
                <a:gd name="connsiteY10045" fmla="*/ 2681288 h 3341370"/>
                <a:gd name="connsiteX10046" fmla="*/ 3208973 w 6322694"/>
                <a:gd name="connsiteY10046" fmla="*/ 2662238 h 3341370"/>
                <a:gd name="connsiteX10047" fmla="*/ 3208973 w 6322694"/>
                <a:gd name="connsiteY10047" fmla="*/ 2662238 h 3341370"/>
                <a:gd name="connsiteX10048" fmla="*/ 3189923 w 6322694"/>
                <a:gd name="connsiteY10048" fmla="*/ 2643188 h 3341370"/>
                <a:gd name="connsiteX10049" fmla="*/ 3189923 w 6322694"/>
                <a:gd name="connsiteY10049" fmla="*/ 2643188 h 3341370"/>
                <a:gd name="connsiteX10050" fmla="*/ 3170873 w 6322694"/>
                <a:gd name="connsiteY10050" fmla="*/ 2662238 h 3341370"/>
                <a:gd name="connsiteX10051" fmla="*/ 3170873 w 6322694"/>
                <a:gd name="connsiteY10051" fmla="*/ 2662238 h 3341370"/>
                <a:gd name="connsiteX10052" fmla="*/ 3189923 w 6322694"/>
                <a:gd name="connsiteY10052" fmla="*/ 2681288 h 3341370"/>
                <a:gd name="connsiteX10053" fmla="*/ 3143250 w 6322694"/>
                <a:gd name="connsiteY10053" fmla="*/ 2681288 h 3341370"/>
                <a:gd name="connsiteX10054" fmla="*/ 3143250 w 6322694"/>
                <a:gd name="connsiteY10054" fmla="*/ 2681288 h 3341370"/>
                <a:gd name="connsiteX10055" fmla="*/ 3162300 w 6322694"/>
                <a:gd name="connsiteY10055" fmla="*/ 2662238 h 3341370"/>
                <a:gd name="connsiteX10056" fmla="*/ 3162300 w 6322694"/>
                <a:gd name="connsiteY10056" fmla="*/ 2662238 h 3341370"/>
                <a:gd name="connsiteX10057" fmla="*/ 3143250 w 6322694"/>
                <a:gd name="connsiteY10057" fmla="*/ 2643188 h 3341370"/>
                <a:gd name="connsiteX10058" fmla="*/ 3143250 w 6322694"/>
                <a:gd name="connsiteY10058" fmla="*/ 2643188 h 3341370"/>
                <a:gd name="connsiteX10059" fmla="*/ 3124200 w 6322694"/>
                <a:gd name="connsiteY10059" fmla="*/ 2662238 h 3341370"/>
                <a:gd name="connsiteX10060" fmla="*/ 3124200 w 6322694"/>
                <a:gd name="connsiteY10060" fmla="*/ 2662238 h 3341370"/>
                <a:gd name="connsiteX10061" fmla="*/ 3143250 w 6322694"/>
                <a:gd name="connsiteY10061" fmla="*/ 2681288 h 3341370"/>
                <a:gd name="connsiteX10062" fmla="*/ 3663315 w 6322694"/>
                <a:gd name="connsiteY10062" fmla="*/ 410528 h 3341370"/>
                <a:gd name="connsiteX10063" fmla="*/ 3663315 w 6322694"/>
                <a:gd name="connsiteY10063" fmla="*/ 410528 h 3341370"/>
                <a:gd name="connsiteX10064" fmla="*/ 3682365 w 6322694"/>
                <a:gd name="connsiteY10064" fmla="*/ 391478 h 3341370"/>
                <a:gd name="connsiteX10065" fmla="*/ 3682365 w 6322694"/>
                <a:gd name="connsiteY10065" fmla="*/ 391478 h 3341370"/>
                <a:gd name="connsiteX10066" fmla="*/ 3663315 w 6322694"/>
                <a:gd name="connsiteY10066" fmla="*/ 372428 h 3341370"/>
                <a:gd name="connsiteX10067" fmla="*/ 3663315 w 6322694"/>
                <a:gd name="connsiteY10067" fmla="*/ 372428 h 3341370"/>
                <a:gd name="connsiteX10068" fmla="*/ 3644265 w 6322694"/>
                <a:gd name="connsiteY10068" fmla="*/ 391478 h 3341370"/>
                <a:gd name="connsiteX10069" fmla="*/ 3644265 w 6322694"/>
                <a:gd name="connsiteY10069" fmla="*/ 391478 h 3341370"/>
                <a:gd name="connsiteX10070" fmla="*/ 3663315 w 6322694"/>
                <a:gd name="connsiteY10070" fmla="*/ 410528 h 3341370"/>
                <a:gd name="connsiteX10071" fmla="*/ 3663315 w 6322694"/>
                <a:gd name="connsiteY10071" fmla="*/ 317183 h 3341370"/>
                <a:gd name="connsiteX10072" fmla="*/ 3663315 w 6322694"/>
                <a:gd name="connsiteY10072" fmla="*/ 317183 h 3341370"/>
                <a:gd name="connsiteX10073" fmla="*/ 3682365 w 6322694"/>
                <a:gd name="connsiteY10073" fmla="*/ 298133 h 3341370"/>
                <a:gd name="connsiteX10074" fmla="*/ 3682365 w 6322694"/>
                <a:gd name="connsiteY10074" fmla="*/ 298133 h 3341370"/>
                <a:gd name="connsiteX10075" fmla="*/ 3663315 w 6322694"/>
                <a:gd name="connsiteY10075" fmla="*/ 279083 h 3341370"/>
                <a:gd name="connsiteX10076" fmla="*/ 3663315 w 6322694"/>
                <a:gd name="connsiteY10076" fmla="*/ 279083 h 3341370"/>
                <a:gd name="connsiteX10077" fmla="*/ 3644265 w 6322694"/>
                <a:gd name="connsiteY10077" fmla="*/ 298133 h 3341370"/>
                <a:gd name="connsiteX10078" fmla="*/ 3644265 w 6322694"/>
                <a:gd name="connsiteY10078" fmla="*/ 298133 h 3341370"/>
                <a:gd name="connsiteX10079" fmla="*/ 3663315 w 6322694"/>
                <a:gd name="connsiteY10079" fmla="*/ 317183 h 3341370"/>
                <a:gd name="connsiteX10080" fmla="*/ 3663315 w 6322694"/>
                <a:gd name="connsiteY10080" fmla="*/ 271463 h 3341370"/>
                <a:gd name="connsiteX10081" fmla="*/ 3663315 w 6322694"/>
                <a:gd name="connsiteY10081" fmla="*/ 271463 h 3341370"/>
                <a:gd name="connsiteX10082" fmla="*/ 3682365 w 6322694"/>
                <a:gd name="connsiteY10082" fmla="*/ 252413 h 3341370"/>
                <a:gd name="connsiteX10083" fmla="*/ 3682365 w 6322694"/>
                <a:gd name="connsiteY10083" fmla="*/ 252413 h 3341370"/>
                <a:gd name="connsiteX10084" fmla="*/ 3663315 w 6322694"/>
                <a:gd name="connsiteY10084" fmla="*/ 233363 h 3341370"/>
                <a:gd name="connsiteX10085" fmla="*/ 3663315 w 6322694"/>
                <a:gd name="connsiteY10085" fmla="*/ 233363 h 3341370"/>
                <a:gd name="connsiteX10086" fmla="*/ 3644265 w 6322694"/>
                <a:gd name="connsiteY10086" fmla="*/ 252413 h 3341370"/>
                <a:gd name="connsiteX10087" fmla="*/ 3644265 w 6322694"/>
                <a:gd name="connsiteY10087" fmla="*/ 252413 h 3341370"/>
                <a:gd name="connsiteX10088" fmla="*/ 3663315 w 6322694"/>
                <a:gd name="connsiteY10088" fmla="*/ 271463 h 3341370"/>
                <a:gd name="connsiteX10089" fmla="*/ 3709988 w 6322694"/>
                <a:gd name="connsiteY10089" fmla="*/ 224790 h 3341370"/>
                <a:gd name="connsiteX10090" fmla="*/ 3709988 w 6322694"/>
                <a:gd name="connsiteY10090" fmla="*/ 224790 h 3341370"/>
                <a:gd name="connsiteX10091" fmla="*/ 3729038 w 6322694"/>
                <a:gd name="connsiteY10091" fmla="*/ 205740 h 3341370"/>
                <a:gd name="connsiteX10092" fmla="*/ 3729038 w 6322694"/>
                <a:gd name="connsiteY10092" fmla="*/ 205740 h 3341370"/>
                <a:gd name="connsiteX10093" fmla="*/ 3709988 w 6322694"/>
                <a:gd name="connsiteY10093" fmla="*/ 186690 h 3341370"/>
                <a:gd name="connsiteX10094" fmla="*/ 3709988 w 6322694"/>
                <a:gd name="connsiteY10094" fmla="*/ 186690 h 3341370"/>
                <a:gd name="connsiteX10095" fmla="*/ 3690938 w 6322694"/>
                <a:gd name="connsiteY10095" fmla="*/ 205740 h 3341370"/>
                <a:gd name="connsiteX10096" fmla="*/ 3690938 w 6322694"/>
                <a:gd name="connsiteY10096" fmla="*/ 205740 h 3341370"/>
                <a:gd name="connsiteX10097" fmla="*/ 3709988 w 6322694"/>
                <a:gd name="connsiteY10097" fmla="*/ 224790 h 3341370"/>
                <a:gd name="connsiteX10098" fmla="*/ 3756660 w 6322694"/>
                <a:gd name="connsiteY10098" fmla="*/ 223838 h 3341370"/>
                <a:gd name="connsiteX10099" fmla="*/ 3756660 w 6322694"/>
                <a:gd name="connsiteY10099" fmla="*/ 223838 h 3341370"/>
                <a:gd name="connsiteX10100" fmla="*/ 3775710 w 6322694"/>
                <a:gd name="connsiteY10100" fmla="*/ 204788 h 3341370"/>
                <a:gd name="connsiteX10101" fmla="*/ 3775710 w 6322694"/>
                <a:gd name="connsiteY10101" fmla="*/ 204788 h 3341370"/>
                <a:gd name="connsiteX10102" fmla="*/ 3756660 w 6322694"/>
                <a:gd name="connsiteY10102" fmla="*/ 185738 h 3341370"/>
                <a:gd name="connsiteX10103" fmla="*/ 3756660 w 6322694"/>
                <a:gd name="connsiteY10103" fmla="*/ 185738 h 3341370"/>
                <a:gd name="connsiteX10104" fmla="*/ 3737610 w 6322694"/>
                <a:gd name="connsiteY10104" fmla="*/ 204788 h 3341370"/>
                <a:gd name="connsiteX10105" fmla="*/ 3737610 w 6322694"/>
                <a:gd name="connsiteY10105" fmla="*/ 204788 h 3341370"/>
                <a:gd name="connsiteX10106" fmla="*/ 3756660 w 6322694"/>
                <a:gd name="connsiteY10106" fmla="*/ 223838 h 3341370"/>
                <a:gd name="connsiteX10107" fmla="*/ 3615690 w 6322694"/>
                <a:gd name="connsiteY10107" fmla="*/ 410528 h 3341370"/>
                <a:gd name="connsiteX10108" fmla="*/ 3615690 w 6322694"/>
                <a:gd name="connsiteY10108" fmla="*/ 410528 h 3341370"/>
                <a:gd name="connsiteX10109" fmla="*/ 3634740 w 6322694"/>
                <a:gd name="connsiteY10109" fmla="*/ 391478 h 3341370"/>
                <a:gd name="connsiteX10110" fmla="*/ 3634740 w 6322694"/>
                <a:gd name="connsiteY10110" fmla="*/ 391478 h 3341370"/>
                <a:gd name="connsiteX10111" fmla="*/ 3615690 w 6322694"/>
                <a:gd name="connsiteY10111" fmla="*/ 372428 h 3341370"/>
                <a:gd name="connsiteX10112" fmla="*/ 3615690 w 6322694"/>
                <a:gd name="connsiteY10112" fmla="*/ 372428 h 3341370"/>
                <a:gd name="connsiteX10113" fmla="*/ 3596640 w 6322694"/>
                <a:gd name="connsiteY10113" fmla="*/ 391478 h 3341370"/>
                <a:gd name="connsiteX10114" fmla="*/ 3596640 w 6322694"/>
                <a:gd name="connsiteY10114" fmla="*/ 391478 h 3341370"/>
                <a:gd name="connsiteX10115" fmla="*/ 3615690 w 6322694"/>
                <a:gd name="connsiteY10115" fmla="*/ 410528 h 3341370"/>
                <a:gd name="connsiteX10116" fmla="*/ 3143250 w 6322694"/>
                <a:gd name="connsiteY10116" fmla="*/ 836295 h 3341370"/>
                <a:gd name="connsiteX10117" fmla="*/ 3143250 w 6322694"/>
                <a:gd name="connsiteY10117" fmla="*/ 836295 h 3341370"/>
                <a:gd name="connsiteX10118" fmla="*/ 3162300 w 6322694"/>
                <a:gd name="connsiteY10118" fmla="*/ 817245 h 3341370"/>
                <a:gd name="connsiteX10119" fmla="*/ 3162300 w 6322694"/>
                <a:gd name="connsiteY10119" fmla="*/ 817245 h 3341370"/>
                <a:gd name="connsiteX10120" fmla="*/ 3143250 w 6322694"/>
                <a:gd name="connsiteY10120" fmla="*/ 798195 h 3341370"/>
                <a:gd name="connsiteX10121" fmla="*/ 3143250 w 6322694"/>
                <a:gd name="connsiteY10121" fmla="*/ 798195 h 3341370"/>
                <a:gd name="connsiteX10122" fmla="*/ 3124200 w 6322694"/>
                <a:gd name="connsiteY10122" fmla="*/ 817245 h 3341370"/>
                <a:gd name="connsiteX10123" fmla="*/ 3124200 w 6322694"/>
                <a:gd name="connsiteY10123" fmla="*/ 817245 h 3341370"/>
                <a:gd name="connsiteX10124" fmla="*/ 3143250 w 6322694"/>
                <a:gd name="connsiteY10124" fmla="*/ 836295 h 3341370"/>
                <a:gd name="connsiteX10125" fmla="*/ 2906078 w 6322694"/>
                <a:gd name="connsiteY10125" fmla="*/ 836295 h 3341370"/>
                <a:gd name="connsiteX10126" fmla="*/ 2906078 w 6322694"/>
                <a:gd name="connsiteY10126" fmla="*/ 836295 h 3341370"/>
                <a:gd name="connsiteX10127" fmla="*/ 2925128 w 6322694"/>
                <a:gd name="connsiteY10127" fmla="*/ 817245 h 3341370"/>
                <a:gd name="connsiteX10128" fmla="*/ 2925128 w 6322694"/>
                <a:gd name="connsiteY10128" fmla="*/ 817245 h 3341370"/>
                <a:gd name="connsiteX10129" fmla="*/ 2906078 w 6322694"/>
                <a:gd name="connsiteY10129" fmla="*/ 798195 h 3341370"/>
                <a:gd name="connsiteX10130" fmla="*/ 2906078 w 6322694"/>
                <a:gd name="connsiteY10130" fmla="*/ 798195 h 3341370"/>
                <a:gd name="connsiteX10131" fmla="*/ 2887028 w 6322694"/>
                <a:gd name="connsiteY10131" fmla="*/ 817245 h 3341370"/>
                <a:gd name="connsiteX10132" fmla="*/ 2887028 w 6322694"/>
                <a:gd name="connsiteY10132" fmla="*/ 817245 h 3341370"/>
                <a:gd name="connsiteX10133" fmla="*/ 2906078 w 6322694"/>
                <a:gd name="connsiteY10133" fmla="*/ 836295 h 3341370"/>
                <a:gd name="connsiteX10134" fmla="*/ 2952750 w 6322694"/>
                <a:gd name="connsiteY10134" fmla="*/ 836295 h 3341370"/>
                <a:gd name="connsiteX10135" fmla="*/ 2952750 w 6322694"/>
                <a:gd name="connsiteY10135" fmla="*/ 836295 h 3341370"/>
                <a:gd name="connsiteX10136" fmla="*/ 2971800 w 6322694"/>
                <a:gd name="connsiteY10136" fmla="*/ 817245 h 3341370"/>
                <a:gd name="connsiteX10137" fmla="*/ 2971800 w 6322694"/>
                <a:gd name="connsiteY10137" fmla="*/ 817245 h 3341370"/>
                <a:gd name="connsiteX10138" fmla="*/ 2952750 w 6322694"/>
                <a:gd name="connsiteY10138" fmla="*/ 798195 h 3341370"/>
                <a:gd name="connsiteX10139" fmla="*/ 2952750 w 6322694"/>
                <a:gd name="connsiteY10139" fmla="*/ 798195 h 3341370"/>
                <a:gd name="connsiteX10140" fmla="*/ 2933700 w 6322694"/>
                <a:gd name="connsiteY10140" fmla="*/ 817245 h 3341370"/>
                <a:gd name="connsiteX10141" fmla="*/ 2933700 w 6322694"/>
                <a:gd name="connsiteY10141" fmla="*/ 817245 h 3341370"/>
                <a:gd name="connsiteX10142" fmla="*/ 2952750 w 6322694"/>
                <a:gd name="connsiteY10142" fmla="*/ 836295 h 3341370"/>
                <a:gd name="connsiteX10143" fmla="*/ 2859405 w 6322694"/>
                <a:gd name="connsiteY10143" fmla="*/ 836295 h 3341370"/>
                <a:gd name="connsiteX10144" fmla="*/ 2859405 w 6322694"/>
                <a:gd name="connsiteY10144" fmla="*/ 836295 h 3341370"/>
                <a:gd name="connsiteX10145" fmla="*/ 2878455 w 6322694"/>
                <a:gd name="connsiteY10145" fmla="*/ 817245 h 3341370"/>
                <a:gd name="connsiteX10146" fmla="*/ 2878455 w 6322694"/>
                <a:gd name="connsiteY10146" fmla="*/ 817245 h 3341370"/>
                <a:gd name="connsiteX10147" fmla="*/ 2859405 w 6322694"/>
                <a:gd name="connsiteY10147" fmla="*/ 798195 h 3341370"/>
                <a:gd name="connsiteX10148" fmla="*/ 2859405 w 6322694"/>
                <a:gd name="connsiteY10148" fmla="*/ 798195 h 3341370"/>
                <a:gd name="connsiteX10149" fmla="*/ 2840355 w 6322694"/>
                <a:gd name="connsiteY10149" fmla="*/ 817245 h 3341370"/>
                <a:gd name="connsiteX10150" fmla="*/ 2840355 w 6322694"/>
                <a:gd name="connsiteY10150" fmla="*/ 817245 h 3341370"/>
                <a:gd name="connsiteX10151" fmla="*/ 2859405 w 6322694"/>
                <a:gd name="connsiteY10151" fmla="*/ 836295 h 3341370"/>
                <a:gd name="connsiteX10152" fmla="*/ 2811780 w 6322694"/>
                <a:gd name="connsiteY10152" fmla="*/ 836295 h 3341370"/>
                <a:gd name="connsiteX10153" fmla="*/ 2811780 w 6322694"/>
                <a:gd name="connsiteY10153" fmla="*/ 836295 h 3341370"/>
                <a:gd name="connsiteX10154" fmla="*/ 2830830 w 6322694"/>
                <a:gd name="connsiteY10154" fmla="*/ 817245 h 3341370"/>
                <a:gd name="connsiteX10155" fmla="*/ 2830830 w 6322694"/>
                <a:gd name="connsiteY10155" fmla="*/ 817245 h 3341370"/>
                <a:gd name="connsiteX10156" fmla="*/ 2811780 w 6322694"/>
                <a:gd name="connsiteY10156" fmla="*/ 798195 h 3341370"/>
                <a:gd name="connsiteX10157" fmla="*/ 2811780 w 6322694"/>
                <a:gd name="connsiteY10157" fmla="*/ 798195 h 3341370"/>
                <a:gd name="connsiteX10158" fmla="*/ 2792730 w 6322694"/>
                <a:gd name="connsiteY10158" fmla="*/ 817245 h 3341370"/>
                <a:gd name="connsiteX10159" fmla="*/ 2792730 w 6322694"/>
                <a:gd name="connsiteY10159" fmla="*/ 817245 h 3341370"/>
                <a:gd name="connsiteX10160" fmla="*/ 2811780 w 6322694"/>
                <a:gd name="connsiteY10160" fmla="*/ 836295 h 3341370"/>
                <a:gd name="connsiteX10161" fmla="*/ 3094673 w 6322694"/>
                <a:gd name="connsiteY10161" fmla="*/ 836295 h 3341370"/>
                <a:gd name="connsiteX10162" fmla="*/ 3096578 w 6322694"/>
                <a:gd name="connsiteY10162" fmla="*/ 836295 h 3341370"/>
                <a:gd name="connsiteX10163" fmla="*/ 3115628 w 6322694"/>
                <a:gd name="connsiteY10163" fmla="*/ 817245 h 3341370"/>
                <a:gd name="connsiteX10164" fmla="*/ 3115628 w 6322694"/>
                <a:gd name="connsiteY10164" fmla="*/ 817245 h 3341370"/>
                <a:gd name="connsiteX10165" fmla="*/ 3096578 w 6322694"/>
                <a:gd name="connsiteY10165" fmla="*/ 798195 h 3341370"/>
                <a:gd name="connsiteX10166" fmla="*/ 3094673 w 6322694"/>
                <a:gd name="connsiteY10166" fmla="*/ 798195 h 3341370"/>
                <a:gd name="connsiteX10167" fmla="*/ 3075623 w 6322694"/>
                <a:gd name="connsiteY10167" fmla="*/ 817245 h 3341370"/>
                <a:gd name="connsiteX10168" fmla="*/ 3075623 w 6322694"/>
                <a:gd name="connsiteY10168" fmla="*/ 817245 h 3341370"/>
                <a:gd name="connsiteX10169" fmla="*/ 3094673 w 6322694"/>
                <a:gd name="connsiteY10169" fmla="*/ 836295 h 3341370"/>
                <a:gd name="connsiteX10170" fmla="*/ 3000375 w 6322694"/>
                <a:gd name="connsiteY10170" fmla="*/ 836295 h 3341370"/>
                <a:gd name="connsiteX10171" fmla="*/ 3000375 w 6322694"/>
                <a:gd name="connsiteY10171" fmla="*/ 836295 h 3341370"/>
                <a:gd name="connsiteX10172" fmla="*/ 3019425 w 6322694"/>
                <a:gd name="connsiteY10172" fmla="*/ 817245 h 3341370"/>
                <a:gd name="connsiteX10173" fmla="*/ 3019425 w 6322694"/>
                <a:gd name="connsiteY10173" fmla="*/ 817245 h 3341370"/>
                <a:gd name="connsiteX10174" fmla="*/ 3000375 w 6322694"/>
                <a:gd name="connsiteY10174" fmla="*/ 798195 h 3341370"/>
                <a:gd name="connsiteX10175" fmla="*/ 3000375 w 6322694"/>
                <a:gd name="connsiteY10175" fmla="*/ 798195 h 3341370"/>
                <a:gd name="connsiteX10176" fmla="*/ 2981325 w 6322694"/>
                <a:gd name="connsiteY10176" fmla="*/ 817245 h 3341370"/>
                <a:gd name="connsiteX10177" fmla="*/ 2981325 w 6322694"/>
                <a:gd name="connsiteY10177" fmla="*/ 817245 h 3341370"/>
                <a:gd name="connsiteX10178" fmla="*/ 3000375 w 6322694"/>
                <a:gd name="connsiteY10178" fmla="*/ 836295 h 3341370"/>
                <a:gd name="connsiteX10179" fmla="*/ 3047048 w 6322694"/>
                <a:gd name="connsiteY10179" fmla="*/ 836295 h 3341370"/>
                <a:gd name="connsiteX10180" fmla="*/ 3047048 w 6322694"/>
                <a:gd name="connsiteY10180" fmla="*/ 836295 h 3341370"/>
                <a:gd name="connsiteX10181" fmla="*/ 3066098 w 6322694"/>
                <a:gd name="connsiteY10181" fmla="*/ 817245 h 3341370"/>
                <a:gd name="connsiteX10182" fmla="*/ 3066098 w 6322694"/>
                <a:gd name="connsiteY10182" fmla="*/ 817245 h 3341370"/>
                <a:gd name="connsiteX10183" fmla="*/ 3047048 w 6322694"/>
                <a:gd name="connsiteY10183" fmla="*/ 798195 h 3341370"/>
                <a:gd name="connsiteX10184" fmla="*/ 3047048 w 6322694"/>
                <a:gd name="connsiteY10184" fmla="*/ 798195 h 3341370"/>
                <a:gd name="connsiteX10185" fmla="*/ 3027998 w 6322694"/>
                <a:gd name="connsiteY10185" fmla="*/ 817245 h 3341370"/>
                <a:gd name="connsiteX10186" fmla="*/ 3027998 w 6322694"/>
                <a:gd name="connsiteY10186" fmla="*/ 817245 h 3341370"/>
                <a:gd name="connsiteX10187" fmla="*/ 3047048 w 6322694"/>
                <a:gd name="connsiteY10187" fmla="*/ 836295 h 3341370"/>
                <a:gd name="connsiteX10188" fmla="*/ 3047048 w 6322694"/>
                <a:gd name="connsiteY10188" fmla="*/ 884873 h 3341370"/>
                <a:gd name="connsiteX10189" fmla="*/ 3047048 w 6322694"/>
                <a:gd name="connsiteY10189" fmla="*/ 884873 h 3341370"/>
                <a:gd name="connsiteX10190" fmla="*/ 3066098 w 6322694"/>
                <a:gd name="connsiteY10190" fmla="*/ 865823 h 3341370"/>
                <a:gd name="connsiteX10191" fmla="*/ 3066098 w 6322694"/>
                <a:gd name="connsiteY10191" fmla="*/ 865823 h 3341370"/>
                <a:gd name="connsiteX10192" fmla="*/ 3047048 w 6322694"/>
                <a:gd name="connsiteY10192" fmla="*/ 846773 h 3341370"/>
                <a:gd name="connsiteX10193" fmla="*/ 3047048 w 6322694"/>
                <a:gd name="connsiteY10193" fmla="*/ 846773 h 3341370"/>
                <a:gd name="connsiteX10194" fmla="*/ 3027998 w 6322694"/>
                <a:gd name="connsiteY10194" fmla="*/ 865823 h 3341370"/>
                <a:gd name="connsiteX10195" fmla="*/ 3027998 w 6322694"/>
                <a:gd name="connsiteY10195" fmla="*/ 865823 h 3341370"/>
                <a:gd name="connsiteX10196" fmla="*/ 3047048 w 6322694"/>
                <a:gd name="connsiteY10196" fmla="*/ 884873 h 3341370"/>
                <a:gd name="connsiteX10197" fmla="*/ 3472815 w 6322694"/>
                <a:gd name="connsiteY10197" fmla="*/ 789623 h 3341370"/>
                <a:gd name="connsiteX10198" fmla="*/ 3474720 w 6322694"/>
                <a:gd name="connsiteY10198" fmla="*/ 789623 h 3341370"/>
                <a:gd name="connsiteX10199" fmla="*/ 3493770 w 6322694"/>
                <a:gd name="connsiteY10199" fmla="*/ 770573 h 3341370"/>
                <a:gd name="connsiteX10200" fmla="*/ 3493770 w 6322694"/>
                <a:gd name="connsiteY10200" fmla="*/ 770573 h 3341370"/>
                <a:gd name="connsiteX10201" fmla="*/ 3474720 w 6322694"/>
                <a:gd name="connsiteY10201" fmla="*/ 751523 h 3341370"/>
                <a:gd name="connsiteX10202" fmla="*/ 3472815 w 6322694"/>
                <a:gd name="connsiteY10202" fmla="*/ 751523 h 3341370"/>
                <a:gd name="connsiteX10203" fmla="*/ 3453765 w 6322694"/>
                <a:gd name="connsiteY10203" fmla="*/ 770573 h 3341370"/>
                <a:gd name="connsiteX10204" fmla="*/ 3453765 w 6322694"/>
                <a:gd name="connsiteY10204" fmla="*/ 770573 h 3341370"/>
                <a:gd name="connsiteX10205" fmla="*/ 3472815 w 6322694"/>
                <a:gd name="connsiteY10205" fmla="*/ 789623 h 3341370"/>
                <a:gd name="connsiteX10206" fmla="*/ 3521393 w 6322694"/>
                <a:gd name="connsiteY10206" fmla="*/ 789623 h 3341370"/>
                <a:gd name="connsiteX10207" fmla="*/ 3521393 w 6322694"/>
                <a:gd name="connsiteY10207" fmla="*/ 789623 h 3341370"/>
                <a:gd name="connsiteX10208" fmla="*/ 3540443 w 6322694"/>
                <a:gd name="connsiteY10208" fmla="*/ 770573 h 3341370"/>
                <a:gd name="connsiteX10209" fmla="*/ 3540443 w 6322694"/>
                <a:gd name="connsiteY10209" fmla="*/ 770573 h 3341370"/>
                <a:gd name="connsiteX10210" fmla="*/ 3521393 w 6322694"/>
                <a:gd name="connsiteY10210" fmla="*/ 751523 h 3341370"/>
                <a:gd name="connsiteX10211" fmla="*/ 3521393 w 6322694"/>
                <a:gd name="connsiteY10211" fmla="*/ 751523 h 3341370"/>
                <a:gd name="connsiteX10212" fmla="*/ 3502343 w 6322694"/>
                <a:gd name="connsiteY10212" fmla="*/ 770573 h 3341370"/>
                <a:gd name="connsiteX10213" fmla="*/ 3502343 w 6322694"/>
                <a:gd name="connsiteY10213" fmla="*/ 770573 h 3341370"/>
                <a:gd name="connsiteX10214" fmla="*/ 3521393 w 6322694"/>
                <a:gd name="connsiteY10214" fmla="*/ 789623 h 3341370"/>
                <a:gd name="connsiteX10215" fmla="*/ 3426143 w 6322694"/>
                <a:gd name="connsiteY10215" fmla="*/ 789623 h 3341370"/>
                <a:gd name="connsiteX10216" fmla="*/ 3426143 w 6322694"/>
                <a:gd name="connsiteY10216" fmla="*/ 789623 h 3341370"/>
                <a:gd name="connsiteX10217" fmla="*/ 3445193 w 6322694"/>
                <a:gd name="connsiteY10217" fmla="*/ 770573 h 3341370"/>
                <a:gd name="connsiteX10218" fmla="*/ 3445193 w 6322694"/>
                <a:gd name="connsiteY10218" fmla="*/ 770573 h 3341370"/>
                <a:gd name="connsiteX10219" fmla="*/ 3426143 w 6322694"/>
                <a:gd name="connsiteY10219" fmla="*/ 751523 h 3341370"/>
                <a:gd name="connsiteX10220" fmla="*/ 3426143 w 6322694"/>
                <a:gd name="connsiteY10220" fmla="*/ 751523 h 3341370"/>
                <a:gd name="connsiteX10221" fmla="*/ 3407093 w 6322694"/>
                <a:gd name="connsiteY10221" fmla="*/ 770573 h 3341370"/>
                <a:gd name="connsiteX10222" fmla="*/ 3407093 w 6322694"/>
                <a:gd name="connsiteY10222" fmla="*/ 770573 h 3341370"/>
                <a:gd name="connsiteX10223" fmla="*/ 3426143 w 6322694"/>
                <a:gd name="connsiteY10223" fmla="*/ 789623 h 3341370"/>
                <a:gd name="connsiteX10224" fmla="*/ 3663315 w 6322694"/>
                <a:gd name="connsiteY10224" fmla="*/ 789623 h 3341370"/>
                <a:gd name="connsiteX10225" fmla="*/ 3663315 w 6322694"/>
                <a:gd name="connsiteY10225" fmla="*/ 789623 h 3341370"/>
                <a:gd name="connsiteX10226" fmla="*/ 3682365 w 6322694"/>
                <a:gd name="connsiteY10226" fmla="*/ 770573 h 3341370"/>
                <a:gd name="connsiteX10227" fmla="*/ 3682365 w 6322694"/>
                <a:gd name="connsiteY10227" fmla="*/ 770573 h 3341370"/>
                <a:gd name="connsiteX10228" fmla="*/ 3663315 w 6322694"/>
                <a:gd name="connsiteY10228" fmla="*/ 751523 h 3341370"/>
                <a:gd name="connsiteX10229" fmla="*/ 3663315 w 6322694"/>
                <a:gd name="connsiteY10229" fmla="*/ 751523 h 3341370"/>
                <a:gd name="connsiteX10230" fmla="*/ 3644265 w 6322694"/>
                <a:gd name="connsiteY10230" fmla="*/ 770573 h 3341370"/>
                <a:gd name="connsiteX10231" fmla="*/ 3644265 w 6322694"/>
                <a:gd name="connsiteY10231" fmla="*/ 770573 h 3341370"/>
                <a:gd name="connsiteX10232" fmla="*/ 3663315 w 6322694"/>
                <a:gd name="connsiteY10232" fmla="*/ 789623 h 3341370"/>
                <a:gd name="connsiteX10233" fmla="*/ 3615690 w 6322694"/>
                <a:gd name="connsiteY10233" fmla="*/ 789623 h 3341370"/>
                <a:gd name="connsiteX10234" fmla="*/ 3615690 w 6322694"/>
                <a:gd name="connsiteY10234" fmla="*/ 789623 h 3341370"/>
                <a:gd name="connsiteX10235" fmla="*/ 3634740 w 6322694"/>
                <a:gd name="connsiteY10235" fmla="*/ 770573 h 3341370"/>
                <a:gd name="connsiteX10236" fmla="*/ 3634740 w 6322694"/>
                <a:gd name="connsiteY10236" fmla="*/ 770573 h 3341370"/>
                <a:gd name="connsiteX10237" fmla="*/ 3615690 w 6322694"/>
                <a:gd name="connsiteY10237" fmla="*/ 751523 h 3341370"/>
                <a:gd name="connsiteX10238" fmla="*/ 3615690 w 6322694"/>
                <a:gd name="connsiteY10238" fmla="*/ 751523 h 3341370"/>
                <a:gd name="connsiteX10239" fmla="*/ 3596640 w 6322694"/>
                <a:gd name="connsiteY10239" fmla="*/ 770573 h 3341370"/>
                <a:gd name="connsiteX10240" fmla="*/ 3596640 w 6322694"/>
                <a:gd name="connsiteY10240" fmla="*/ 770573 h 3341370"/>
                <a:gd name="connsiteX10241" fmla="*/ 3615690 w 6322694"/>
                <a:gd name="connsiteY10241" fmla="*/ 789623 h 3341370"/>
                <a:gd name="connsiteX10242" fmla="*/ 3569018 w 6322694"/>
                <a:gd name="connsiteY10242" fmla="*/ 789623 h 3341370"/>
                <a:gd name="connsiteX10243" fmla="*/ 3569018 w 6322694"/>
                <a:gd name="connsiteY10243" fmla="*/ 789623 h 3341370"/>
                <a:gd name="connsiteX10244" fmla="*/ 3588068 w 6322694"/>
                <a:gd name="connsiteY10244" fmla="*/ 770573 h 3341370"/>
                <a:gd name="connsiteX10245" fmla="*/ 3588068 w 6322694"/>
                <a:gd name="connsiteY10245" fmla="*/ 770573 h 3341370"/>
                <a:gd name="connsiteX10246" fmla="*/ 3569018 w 6322694"/>
                <a:gd name="connsiteY10246" fmla="*/ 751523 h 3341370"/>
                <a:gd name="connsiteX10247" fmla="*/ 3569018 w 6322694"/>
                <a:gd name="connsiteY10247" fmla="*/ 751523 h 3341370"/>
                <a:gd name="connsiteX10248" fmla="*/ 3549968 w 6322694"/>
                <a:gd name="connsiteY10248" fmla="*/ 770573 h 3341370"/>
                <a:gd name="connsiteX10249" fmla="*/ 3549968 w 6322694"/>
                <a:gd name="connsiteY10249" fmla="*/ 770573 h 3341370"/>
                <a:gd name="connsiteX10250" fmla="*/ 3569018 w 6322694"/>
                <a:gd name="connsiteY10250" fmla="*/ 789623 h 3341370"/>
                <a:gd name="connsiteX10251" fmla="*/ 3094673 w 6322694"/>
                <a:gd name="connsiteY10251" fmla="*/ 789623 h 3341370"/>
                <a:gd name="connsiteX10252" fmla="*/ 3096578 w 6322694"/>
                <a:gd name="connsiteY10252" fmla="*/ 789623 h 3341370"/>
                <a:gd name="connsiteX10253" fmla="*/ 3115628 w 6322694"/>
                <a:gd name="connsiteY10253" fmla="*/ 770573 h 3341370"/>
                <a:gd name="connsiteX10254" fmla="*/ 3115628 w 6322694"/>
                <a:gd name="connsiteY10254" fmla="*/ 770573 h 3341370"/>
                <a:gd name="connsiteX10255" fmla="*/ 3096578 w 6322694"/>
                <a:gd name="connsiteY10255" fmla="*/ 751523 h 3341370"/>
                <a:gd name="connsiteX10256" fmla="*/ 3094673 w 6322694"/>
                <a:gd name="connsiteY10256" fmla="*/ 751523 h 3341370"/>
                <a:gd name="connsiteX10257" fmla="*/ 3075623 w 6322694"/>
                <a:gd name="connsiteY10257" fmla="*/ 770573 h 3341370"/>
                <a:gd name="connsiteX10258" fmla="*/ 3075623 w 6322694"/>
                <a:gd name="connsiteY10258" fmla="*/ 770573 h 3341370"/>
                <a:gd name="connsiteX10259" fmla="*/ 3094673 w 6322694"/>
                <a:gd name="connsiteY10259" fmla="*/ 789623 h 3341370"/>
                <a:gd name="connsiteX10260" fmla="*/ 3047048 w 6322694"/>
                <a:gd name="connsiteY10260" fmla="*/ 789623 h 3341370"/>
                <a:gd name="connsiteX10261" fmla="*/ 3047048 w 6322694"/>
                <a:gd name="connsiteY10261" fmla="*/ 789623 h 3341370"/>
                <a:gd name="connsiteX10262" fmla="*/ 3066098 w 6322694"/>
                <a:gd name="connsiteY10262" fmla="*/ 770573 h 3341370"/>
                <a:gd name="connsiteX10263" fmla="*/ 3066098 w 6322694"/>
                <a:gd name="connsiteY10263" fmla="*/ 770573 h 3341370"/>
                <a:gd name="connsiteX10264" fmla="*/ 3047048 w 6322694"/>
                <a:gd name="connsiteY10264" fmla="*/ 751523 h 3341370"/>
                <a:gd name="connsiteX10265" fmla="*/ 3047048 w 6322694"/>
                <a:gd name="connsiteY10265" fmla="*/ 751523 h 3341370"/>
                <a:gd name="connsiteX10266" fmla="*/ 3027998 w 6322694"/>
                <a:gd name="connsiteY10266" fmla="*/ 770573 h 3341370"/>
                <a:gd name="connsiteX10267" fmla="*/ 3027998 w 6322694"/>
                <a:gd name="connsiteY10267" fmla="*/ 770573 h 3341370"/>
                <a:gd name="connsiteX10268" fmla="*/ 3047048 w 6322694"/>
                <a:gd name="connsiteY10268" fmla="*/ 789623 h 3341370"/>
                <a:gd name="connsiteX10269" fmla="*/ 3000375 w 6322694"/>
                <a:gd name="connsiteY10269" fmla="*/ 789623 h 3341370"/>
                <a:gd name="connsiteX10270" fmla="*/ 3000375 w 6322694"/>
                <a:gd name="connsiteY10270" fmla="*/ 789623 h 3341370"/>
                <a:gd name="connsiteX10271" fmla="*/ 3019425 w 6322694"/>
                <a:gd name="connsiteY10271" fmla="*/ 770573 h 3341370"/>
                <a:gd name="connsiteX10272" fmla="*/ 3019425 w 6322694"/>
                <a:gd name="connsiteY10272" fmla="*/ 770573 h 3341370"/>
                <a:gd name="connsiteX10273" fmla="*/ 3000375 w 6322694"/>
                <a:gd name="connsiteY10273" fmla="*/ 751523 h 3341370"/>
                <a:gd name="connsiteX10274" fmla="*/ 3000375 w 6322694"/>
                <a:gd name="connsiteY10274" fmla="*/ 751523 h 3341370"/>
                <a:gd name="connsiteX10275" fmla="*/ 2981325 w 6322694"/>
                <a:gd name="connsiteY10275" fmla="*/ 770573 h 3341370"/>
                <a:gd name="connsiteX10276" fmla="*/ 2981325 w 6322694"/>
                <a:gd name="connsiteY10276" fmla="*/ 770573 h 3341370"/>
                <a:gd name="connsiteX10277" fmla="*/ 3000375 w 6322694"/>
                <a:gd name="connsiteY10277" fmla="*/ 789623 h 3341370"/>
                <a:gd name="connsiteX10278" fmla="*/ 3143250 w 6322694"/>
                <a:gd name="connsiteY10278" fmla="*/ 789623 h 3341370"/>
                <a:gd name="connsiteX10279" fmla="*/ 3143250 w 6322694"/>
                <a:gd name="connsiteY10279" fmla="*/ 789623 h 3341370"/>
                <a:gd name="connsiteX10280" fmla="*/ 3162300 w 6322694"/>
                <a:gd name="connsiteY10280" fmla="*/ 770573 h 3341370"/>
                <a:gd name="connsiteX10281" fmla="*/ 3162300 w 6322694"/>
                <a:gd name="connsiteY10281" fmla="*/ 770573 h 3341370"/>
                <a:gd name="connsiteX10282" fmla="*/ 3143250 w 6322694"/>
                <a:gd name="connsiteY10282" fmla="*/ 751523 h 3341370"/>
                <a:gd name="connsiteX10283" fmla="*/ 3143250 w 6322694"/>
                <a:gd name="connsiteY10283" fmla="*/ 751523 h 3341370"/>
                <a:gd name="connsiteX10284" fmla="*/ 3124200 w 6322694"/>
                <a:gd name="connsiteY10284" fmla="*/ 770573 h 3341370"/>
                <a:gd name="connsiteX10285" fmla="*/ 3124200 w 6322694"/>
                <a:gd name="connsiteY10285" fmla="*/ 770573 h 3341370"/>
                <a:gd name="connsiteX10286" fmla="*/ 3143250 w 6322694"/>
                <a:gd name="connsiteY10286" fmla="*/ 789623 h 3341370"/>
                <a:gd name="connsiteX10287" fmla="*/ 3284220 w 6322694"/>
                <a:gd name="connsiteY10287" fmla="*/ 789623 h 3341370"/>
                <a:gd name="connsiteX10288" fmla="*/ 3284220 w 6322694"/>
                <a:gd name="connsiteY10288" fmla="*/ 789623 h 3341370"/>
                <a:gd name="connsiteX10289" fmla="*/ 3303270 w 6322694"/>
                <a:gd name="connsiteY10289" fmla="*/ 770573 h 3341370"/>
                <a:gd name="connsiteX10290" fmla="*/ 3303270 w 6322694"/>
                <a:gd name="connsiteY10290" fmla="*/ 770573 h 3341370"/>
                <a:gd name="connsiteX10291" fmla="*/ 3284220 w 6322694"/>
                <a:gd name="connsiteY10291" fmla="*/ 751523 h 3341370"/>
                <a:gd name="connsiteX10292" fmla="*/ 3284220 w 6322694"/>
                <a:gd name="connsiteY10292" fmla="*/ 751523 h 3341370"/>
                <a:gd name="connsiteX10293" fmla="*/ 3265170 w 6322694"/>
                <a:gd name="connsiteY10293" fmla="*/ 770573 h 3341370"/>
                <a:gd name="connsiteX10294" fmla="*/ 3265170 w 6322694"/>
                <a:gd name="connsiteY10294" fmla="*/ 770573 h 3341370"/>
                <a:gd name="connsiteX10295" fmla="*/ 3284220 w 6322694"/>
                <a:gd name="connsiteY10295" fmla="*/ 789623 h 3341370"/>
                <a:gd name="connsiteX10296" fmla="*/ 3237548 w 6322694"/>
                <a:gd name="connsiteY10296" fmla="*/ 789623 h 3341370"/>
                <a:gd name="connsiteX10297" fmla="*/ 3237548 w 6322694"/>
                <a:gd name="connsiteY10297" fmla="*/ 789623 h 3341370"/>
                <a:gd name="connsiteX10298" fmla="*/ 3256598 w 6322694"/>
                <a:gd name="connsiteY10298" fmla="*/ 770573 h 3341370"/>
                <a:gd name="connsiteX10299" fmla="*/ 3256598 w 6322694"/>
                <a:gd name="connsiteY10299" fmla="*/ 770573 h 3341370"/>
                <a:gd name="connsiteX10300" fmla="*/ 3237548 w 6322694"/>
                <a:gd name="connsiteY10300" fmla="*/ 751523 h 3341370"/>
                <a:gd name="connsiteX10301" fmla="*/ 3237548 w 6322694"/>
                <a:gd name="connsiteY10301" fmla="*/ 751523 h 3341370"/>
                <a:gd name="connsiteX10302" fmla="*/ 3218498 w 6322694"/>
                <a:gd name="connsiteY10302" fmla="*/ 770573 h 3341370"/>
                <a:gd name="connsiteX10303" fmla="*/ 3218498 w 6322694"/>
                <a:gd name="connsiteY10303" fmla="*/ 770573 h 3341370"/>
                <a:gd name="connsiteX10304" fmla="*/ 3237548 w 6322694"/>
                <a:gd name="connsiteY10304" fmla="*/ 789623 h 3341370"/>
                <a:gd name="connsiteX10305" fmla="*/ 3189923 w 6322694"/>
                <a:gd name="connsiteY10305" fmla="*/ 789623 h 3341370"/>
                <a:gd name="connsiteX10306" fmla="*/ 3189923 w 6322694"/>
                <a:gd name="connsiteY10306" fmla="*/ 789623 h 3341370"/>
                <a:gd name="connsiteX10307" fmla="*/ 3208973 w 6322694"/>
                <a:gd name="connsiteY10307" fmla="*/ 770573 h 3341370"/>
                <a:gd name="connsiteX10308" fmla="*/ 3208973 w 6322694"/>
                <a:gd name="connsiteY10308" fmla="*/ 770573 h 3341370"/>
                <a:gd name="connsiteX10309" fmla="*/ 3189923 w 6322694"/>
                <a:gd name="connsiteY10309" fmla="*/ 751523 h 3341370"/>
                <a:gd name="connsiteX10310" fmla="*/ 3189923 w 6322694"/>
                <a:gd name="connsiteY10310" fmla="*/ 751523 h 3341370"/>
                <a:gd name="connsiteX10311" fmla="*/ 3170873 w 6322694"/>
                <a:gd name="connsiteY10311" fmla="*/ 770573 h 3341370"/>
                <a:gd name="connsiteX10312" fmla="*/ 3170873 w 6322694"/>
                <a:gd name="connsiteY10312" fmla="*/ 770573 h 3341370"/>
                <a:gd name="connsiteX10313" fmla="*/ 3189923 w 6322694"/>
                <a:gd name="connsiteY10313" fmla="*/ 789623 h 3341370"/>
                <a:gd name="connsiteX10314" fmla="*/ 3331845 w 6322694"/>
                <a:gd name="connsiteY10314" fmla="*/ 789623 h 3341370"/>
                <a:gd name="connsiteX10315" fmla="*/ 3331845 w 6322694"/>
                <a:gd name="connsiteY10315" fmla="*/ 789623 h 3341370"/>
                <a:gd name="connsiteX10316" fmla="*/ 3350895 w 6322694"/>
                <a:gd name="connsiteY10316" fmla="*/ 770573 h 3341370"/>
                <a:gd name="connsiteX10317" fmla="*/ 3350895 w 6322694"/>
                <a:gd name="connsiteY10317" fmla="*/ 770573 h 3341370"/>
                <a:gd name="connsiteX10318" fmla="*/ 3331845 w 6322694"/>
                <a:gd name="connsiteY10318" fmla="*/ 751523 h 3341370"/>
                <a:gd name="connsiteX10319" fmla="*/ 3331845 w 6322694"/>
                <a:gd name="connsiteY10319" fmla="*/ 751523 h 3341370"/>
                <a:gd name="connsiteX10320" fmla="*/ 3312795 w 6322694"/>
                <a:gd name="connsiteY10320" fmla="*/ 770573 h 3341370"/>
                <a:gd name="connsiteX10321" fmla="*/ 3312795 w 6322694"/>
                <a:gd name="connsiteY10321" fmla="*/ 770573 h 3341370"/>
                <a:gd name="connsiteX10322" fmla="*/ 3331845 w 6322694"/>
                <a:gd name="connsiteY10322" fmla="*/ 789623 h 3341370"/>
                <a:gd name="connsiteX10323" fmla="*/ 4182428 w 6322694"/>
                <a:gd name="connsiteY10323" fmla="*/ 789623 h 3341370"/>
                <a:gd name="connsiteX10324" fmla="*/ 4182428 w 6322694"/>
                <a:gd name="connsiteY10324" fmla="*/ 789623 h 3341370"/>
                <a:gd name="connsiteX10325" fmla="*/ 4201478 w 6322694"/>
                <a:gd name="connsiteY10325" fmla="*/ 770573 h 3341370"/>
                <a:gd name="connsiteX10326" fmla="*/ 4201478 w 6322694"/>
                <a:gd name="connsiteY10326" fmla="*/ 770573 h 3341370"/>
                <a:gd name="connsiteX10327" fmla="*/ 4182428 w 6322694"/>
                <a:gd name="connsiteY10327" fmla="*/ 751523 h 3341370"/>
                <a:gd name="connsiteX10328" fmla="*/ 4182428 w 6322694"/>
                <a:gd name="connsiteY10328" fmla="*/ 751523 h 3341370"/>
                <a:gd name="connsiteX10329" fmla="*/ 4163378 w 6322694"/>
                <a:gd name="connsiteY10329" fmla="*/ 770573 h 3341370"/>
                <a:gd name="connsiteX10330" fmla="*/ 4163378 w 6322694"/>
                <a:gd name="connsiteY10330" fmla="*/ 770573 h 3341370"/>
                <a:gd name="connsiteX10331" fmla="*/ 4182428 w 6322694"/>
                <a:gd name="connsiteY10331" fmla="*/ 789623 h 3341370"/>
                <a:gd name="connsiteX10332" fmla="*/ 3757613 w 6322694"/>
                <a:gd name="connsiteY10332" fmla="*/ 789623 h 3341370"/>
                <a:gd name="connsiteX10333" fmla="*/ 3757613 w 6322694"/>
                <a:gd name="connsiteY10333" fmla="*/ 789623 h 3341370"/>
                <a:gd name="connsiteX10334" fmla="*/ 3776663 w 6322694"/>
                <a:gd name="connsiteY10334" fmla="*/ 770573 h 3341370"/>
                <a:gd name="connsiteX10335" fmla="*/ 3776663 w 6322694"/>
                <a:gd name="connsiteY10335" fmla="*/ 770573 h 3341370"/>
                <a:gd name="connsiteX10336" fmla="*/ 3757613 w 6322694"/>
                <a:gd name="connsiteY10336" fmla="*/ 751523 h 3341370"/>
                <a:gd name="connsiteX10337" fmla="*/ 3757613 w 6322694"/>
                <a:gd name="connsiteY10337" fmla="*/ 751523 h 3341370"/>
                <a:gd name="connsiteX10338" fmla="*/ 3738563 w 6322694"/>
                <a:gd name="connsiteY10338" fmla="*/ 770573 h 3341370"/>
                <a:gd name="connsiteX10339" fmla="*/ 3738563 w 6322694"/>
                <a:gd name="connsiteY10339" fmla="*/ 770573 h 3341370"/>
                <a:gd name="connsiteX10340" fmla="*/ 3757613 w 6322694"/>
                <a:gd name="connsiteY10340" fmla="*/ 789623 h 3341370"/>
                <a:gd name="connsiteX10341" fmla="*/ 4135755 w 6322694"/>
                <a:gd name="connsiteY10341" fmla="*/ 789623 h 3341370"/>
                <a:gd name="connsiteX10342" fmla="*/ 4135755 w 6322694"/>
                <a:gd name="connsiteY10342" fmla="*/ 789623 h 3341370"/>
                <a:gd name="connsiteX10343" fmla="*/ 4154805 w 6322694"/>
                <a:gd name="connsiteY10343" fmla="*/ 770573 h 3341370"/>
                <a:gd name="connsiteX10344" fmla="*/ 4154805 w 6322694"/>
                <a:gd name="connsiteY10344" fmla="*/ 770573 h 3341370"/>
                <a:gd name="connsiteX10345" fmla="*/ 4135755 w 6322694"/>
                <a:gd name="connsiteY10345" fmla="*/ 751523 h 3341370"/>
                <a:gd name="connsiteX10346" fmla="*/ 4135755 w 6322694"/>
                <a:gd name="connsiteY10346" fmla="*/ 751523 h 3341370"/>
                <a:gd name="connsiteX10347" fmla="*/ 4116705 w 6322694"/>
                <a:gd name="connsiteY10347" fmla="*/ 770573 h 3341370"/>
                <a:gd name="connsiteX10348" fmla="*/ 4116705 w 6322694"/>
                <a:gd name="connsiteY10348" fmla="*/ 770573 h 3341370"/>
                <a:gd name="connsiteX10349" fmla="*/ 4135755 w 6322694"/>
                <a:gd name="connsiteY10349" fmla="*/ 789623 h 3341370"/>
                <a:gd name="connsiteX10350" fmla="*/ 3850958 w 6322694"/>
                <a:gd name="connsiteY10350" fmla="*/ 789623 h 3341370"/>
                <a:gd name="connsiteX10351" fmla="*/ 3852863 w 6322694"/>
                <a:gd name="connsiteY10351" fmla="*/ 789623 h 3341370"/>
                <a:gd name="connsiteX10352" fmla="*/ 3871913 w 6322694"/>
                <a:gd name="connsiteY10352" fmla="*/ 770573 h 3341370"/>
                <a:gd name="connsiteX10353" fmla="*/ 3871913 w 6322694"/>
                <a:gd name="connsiteY10353" fmla="*/ 770573 h 3341370"/>
                <a:gd name="connsiteX10354" fmla="*/ 3852863 w 6322694"/>
                <a:gd name="connsiteY10354" fmla="*/ 751523 h 3341370"/>
                <a:gd name="connsiteX10355" fmla="*/ 3850958 w 6322694"/>
                <a:gd name="connsiteY10355" fmla="*/ 751523 h 3341370"/>
                <a:gd name="connsiteX10356" fmla="*/ 3831908 w 6322694"/>
                <a:gd name="connsiteY10356" fmla="*/ 770573 h 3341370"/>
                <a:gd name="connsiteX10357" fmla="*/ 3831908 w 6322694"/>
                <a:gd name="connsiteY10357" fmla="*/ 770573 h 3341370"/>
                <a:gd name="connsiteX10358" fmla="*/ 3850958 w 6322694"/>
                <a:gd name="connsiteY10358" fmla="*/ 789623 h 3341370"/>
                <a:gd name="connsiteX10359" fmla="*/ 3900488 w 6322694"/>
                <a:gd name="connsiteY10359" fmla="*/ 789623 h 3341370"/>
                <a:gd name="connsiteX10360" fmla="*/ 3900488 w 6322694"/>
                <a:gd name="connsiteY10360" fmla="*/ 789623 h 3341370"/>
                <a:gd name="connsiteX10361" fmla="*/ 3919538 w 6322694"/>
                <a:gd name="connsiteY10361" fmla="*/ 770573 h 3341370"/>
                <a:gd name="connsiteX10362" fmla="*/ 3919538 w 6322694"/>
                <a:gd name="connsiteY10362" fmla="*/ 770573 h 3341370"/>
                <a:gd name="connsiteX10363" fmla="*/ 3900488 w 6322694"/>
                <a:gd name="connsiteY10363" fmla="*/ 751523 h 3341370"/>
                <a:gd name="connsiteX10364" fmla="*/ 3900488 w 6322694"/>
                <a:gd name="connsiteY10364" fmla="*/ 751523 h 3341370"/>
                <a:gd name="connsiteX10365" fmla="*/ 3881438 w 6322694"/>
                <a:gd name="connsiteY10365" fmla="*/ 770573 h 3341370"/>
                <a:gd name="connsiteX10366" fmla="*/ 3881438 w 6322694"/>
                <a:gd name="connsiteY10366" fmla="*/ 770573 h 3341370"/>
                <a:gd name="connsiteX10367" fmla="*/ 3900488 w 6322694"/>
                <a:gd name="connsiteY10367" fmla="*/ 789623 h 3341370"/>
                <a:gd name="connsiteX10368" fmla="*/ 4088130 w 6322694"/>
                <a:gd name="connsiteY10368" fmla="*/ 789623 h 3341370"/>
                <a:gd name="connsiteX10369" fmla="*/ 4088130 w 6322694"/>
                <a:gd name="connsiteY10369" fmla="*/ 789623 h 3341370"/>
                <a:gd name="connsiteX10370" fmla="*/ 4107180 w 6322694"/>
                <a:gd name="connsiteY10370" fmla="*/ 770573 h 3341370"/>
                <a:gd name="connsiteX10371" fmla="*/ 4107180 w 6322694"/>
                <a:gd name="connsiteY10371" fmla="*/ 770573 h 3341370"/>
                <a:gd name="connsiteX10372" fmla="*/ 4088130 w 6322694"/>
                <a:gd name="connsiteY10372" fmla="*/ 751523 h 3341370"/>
                <a:gd name="connsiteX10373" fmla="*/ 4088130 w 6322694"/>
                <a:gd name="connsiteY10373" fmla="*/ 751523 h 3341370"/>
                <a:gd name="connsiteX10374" fmla="*/ 4069080 w 6322694"/>
                <a:gd name="connsiteY10374" fmla="*/ 770573 h 3341370"/>
                <a:gd name="connsiteX10375" fmla="*/ 4069080 w 6322694"/>
                <a:gd name="connsiteY10375" fmla="*/ 770573 h 3341370"/>
                <a:gd name="connsiteX10376" fmla="*/ 4088130 w 6322694"/>
                <a:gd name="connsiteY10376" fmla="*/ 789623 h 3341370"/>
                <a:gd name="connsiteX10377" fmla="*/ 3804285 w 6322694"/>
                <a:gd name="connsiteY10377" fmla="*/ 789623 h 3341370"/>
                <a:gd name="connsiteX10378" fmla="*/ 3804285 w 6322694"/>
                <a:gd name="connsiteY10378" fmla="*/ 789623 h 3341370"/>
                <a:gd name="connsiteX10379" fmla="*/ 3823335 w 6322694"/>
                <a:gd name="connsiteY10379" fmla="*/ 770573 h 3341370"/>
                <a:gd name="connsiteX10380" fmla="*/ 3823335 w 6322694"/>
                <a:gd name="connsiteY10380" fmla="*/ 770573 h 3341370"/>
                <a:gd name="connsiteX10381" fmla="*/ 3804285 w 6322694"/>
                <a:gd name="connsiteY10381" fmla="*/ 751523 h 3341370"/>
                <a:gd name="connsiteX10382" fmla="*/ 3804285 w 6322694"/>
                <a:gd name="connsiteY10382" fmla="*/ 751523 h 3341370"/>
                <a:gd name="connsiteX10383" fmla="*/ 3785235 w 6322694"/>
                <a:gd name="connsiteY10383" fmla="*/ 770573 h 3341370"/>
                <a:gd name="connsiteX10384" fmla="*/ 3785235 w 6322694"/>
                <a:gd name="connsiteY10384" fmla="*/ 770573 h 3341370"/>
                <a:gd name="connsiteX10385" fmla="*/ 3804285 w 6322694"/>
                <a:gd name="connsiteY10385" fmla="*/ 789623 h 3341370"/>
                <a:gd name="connsiteX10386" fmla="*/ 3947160 w 6322694"/>
                <a:gd name="connsiteY10386" fmla="*/ 789623 h 3341370"/>
                <a:gd name="connsiteX10387" fmla="*/ 3947160 w 6322694"/>
                <a:gd name="connsiteY10387" fmla="*/ 789623 h 3341370"/>
                <a:gd name="connsiteX10388" fmla="*/ 3966210 w 6322694"/>
                <a:gd name="connsiteY10388" fmla="*/ 770573 h 3341370"/>
                <a:gd name="connsiteX10389" fmla="*/ 3966210 w 6322694"/>
                <a:gd name="connsiteY10389" fmla="*/ 770573 h 3341370"/>
                <a:gd name="connsiteX10390" fmla="*/ 3947160 w 6322694"/>
                <a:gd name="connsiteY10390" fmla="*/ 751523 h 3341370"/>
                <a:gd name="connsiteX10391" fmla="*/ 3947160 w 6322694"/>
                <a:gd name="connsiteY10391" fmla="*/ 751523 h 3341370"/>
                <a:gd name="connsiteX10392" fmla="*/ 3928110 w 6322694"/>
                <a:gd name="connsiteY10392" fmla="*/ 770573 h 3341370"/>
                <a:gd name="connsiteX10393" fmla="*/ 3928110 w 6322694"/>
                <a:gd name="connsiteY10393" fmla="*/ 770573 h 3341370"/>
                <a:gd name="connsiteX10394" fmla="*/ 3947160 w 6322694"/>
                <a:gd name="connsiteY10394" fmla="*/ 789623 h 3341370"/>
                <a:gd name="connsiteX10395" fmla="*/ 4041458 w 6322694"/>
                <a:gd name="connsiteY10395" fmla="*/ 789623 h 3341370"/>
                <a:gd name="connsiteX10396" fmla="*/ 4041458 w 6322694"/>
                <a:gd name="connsiteY10396" fmla="*/ 789623 h 3341370"/>
                <a:gd name="connsiteX10397" fmla="*/ 4060508 w 6322694"/>
                <a:gd name="connsiteY10397" fmla="*/ 770573 h 3341370"/>
                <a:gd name="connsiteX10398" fmla="*/ 4060508 w 6322694"/>
                <a:gd name="connsiteY10398" fmla="*/ 770573 h 3341370"/>
                <a:gd name="connsiteX10399" fmla="*/ 4041458 w 6322694"/>
                <a:gd name="connsiteY10399" fmla="*/ 751523 h 3341370"/>
                <a:gd name="connsiteX10400" fmla="*/ 4041458 w 6322694"/>
                <a:gd name="connsiteY10400" fmla="*/ 751523 h 3341370"/>
                <a:gd name="connsiteX10401" fmla="*/ 4022408 w 6322694"/>
                <a:gd name="connsiteY10401" fmla="*/ 770573 h 3341370"/>
                <a:gd name="connsiteX10402" fmla="*/ 4022408 w 6322694"/>
                <a:gd name="connsiteY10402" fmla="*/ 770573 h 3341370"/>
                <a:gd name="connsiteX10403" fmla="*/ 4041458 w 6322694"/>
                <a:gd name="connsiteY10403" fmla="*/ 789623 h 3341370"/>
                <a:gd name="connsiteX10404" fmla="*/ 3994785 w 6322694"/>
                <a:gd name="connsiteY10404" fmla="*/ 789623 h 3341370"/>
                <a:gd name="connsiteX10405" fmla="*/ 3994785 w 6322694"/>
                <a:gd name="connsiteY10405" fmla="*/ 789623 h 3341370"/>
                <a:gd name="connsiteX10406" fmla="*/ 4013835 w 6322694"/>
                <a:gd name="connsiteY10406" fmla="*/ 770573 h 3341370"/>
                <a:gd name="connsiteX10407" fmla="*/ 4013835 w 6322694"/>
                <a:gd name="connsiteY10407" fmla="*/ 770573 h 3341370"/>
                <a:gd name="connsiteX10408" fmla="*/ 3994785 w 6322694"/>
                <a:gd name="connsiteY10408" fmla="*/ 751523 h 3341370"/>
                <a:gd name="connsiteX10409" fmla="*/ 3994785 w 6322694"/>
                <a:gd name="connsiteY10409" fmla="*/ 751523 h 3341370"/>
                <a:gd name="connsiteX10410" fmla="*/ 3975735 w 6322694"/>
                <a:gd name="connsiteY10410" fmla="*/ 770573 h 3341370"/>
                <a:gd name="connsiteX10411" fmla="*/ 3975735 w 6322694"/>
                <a:gd name="connsiteY10411" fmla="*/ 770573 h 3341370"/>
                <a:gd name="connsiteX10412" fmla="*/ 3994785 w 6322694"/>
                <a:gd name="connsiteY10412" fmla="*/ 789623 h 3341370"/>
                <a:gd name="connsiteX10413" fmla="*/ 3709988 w 6322694"/>
                <a:gd name="connsiteY10413" fmla="*/ 789623 h 3341370"/>
                <a:gd name="connsiteX10414" fmla="*/ 3709988 w 6322694"/>
                <a:gd name="connsiteY10414" fmla="*/ 789623 h 3341370"/>
                <a:gd name="connsiteX10415" fmla="*/ 3729038 w 6322694"/>
                <a:gd name="connsiteY10415" fmla="*/ 770573 h 3341370"/>
                <a:gd name="connsiteX10416" fmla="*/ 3729038 w 6322694"/>
                <a:gd name="connsiteY10416" fmla="*/ 770573 h 3341370"/>
                <a:gd name="connsiteX10417" fmla="*/ 3709988 w 6322694"/>
                <a:gd name="connsiteY10417" fmla="*/ 751523 h 3341370"/>
                <a:gd name="connsiteX10418" fmla="*/ 3709988 w 6322694"/>
                <a:gd name="connsiteY10418" fmla="*/ 751523 h 3341370"/>
                <a:gd name="connsiteX10419" fmla="*/ 3690938 w 6322694"/>
                <a:gd name="connsiteY10419" fmla="*/ 770573 h 3341370"/>
                <a:gd name="connsiteX10420" fmla="*/ 3690938 w 6322694"/>
                <a:gd name="connsiteY10420" fmla="*/ 770573 h 3341370"/>
                <a:gd name="connsiteX10421" fmla="*/ 3709988 w 6322694"/>
                <a:gd name="connsiteY10421" fmla="*/ 789623 h 3341370"/>
                <a:gd name="connsiteX10422" fmla="*/ 2811780 w 6322694"/>
                <a:gd name="connsiteY10422" fmla="*/ 884873 h 3341370"/>
                <a:gd name="connsiteX10423" fmla="*/ 2811780 w 6322694"/>
                <a:gd name="connsiteY10423" fmla="*/ 884873 h 3341370"/>
                <a:gd name="connsiteX10424" fmla="*/ 2830830 w 6322694"/>
                <a:gd name="connsiteY10424" fmla="*/ 865823 h 3341370"/>
                <a:gd name="connsiteX10425" fmla="*/ 2830830 w 6322694"/>
                <a:gd name="connsiteY10425" fmla="*/ 863918 h 3341370"/>
                <a:gd name="connsiteX10426" fmla="*/ 2811780 w 6322694"/>
                <a:gd name="connsiteY10426" fmla="*/ 844868 h 3341370"/>
                <a:gd name="connsiteX10427" fmla="*/ 2811780 w 6322694"/>
                <a:gd name="connsiteY10427" fmla="*/ 844868 h 3341370"/>
                <a:gd name="connsiteX10428" fmla="*/ 2792730 w 6322694"/>
                <a:gd name="connsiteY10428" fmla="*/ 863918 h 3341370"/>
                <a:gd name="connsiteX10429" fmla="*/ 2792730 w 6322694"/>
                <a:gd name="connsiteY10429" fmla="*/ 865823 h 3341370"/>
                <a:gd name="connsiteX10430" fmla="*/ 2811780 w 6322694"/>
                <a:gd name="connsiteY10430" fmla="*/ 884873 h 3341370"/>
                <a:gd name="connsiteX10431" fmla="*/ 2859405 w 6322694"/>
                <a:gd name="connsiteY10431" fmla="*/ 884873 h 3341370"/>
                <a:gd name="connsiteX10432" fmla="*/ 2859405 w 6322694"/>
                <a:gd name="connsiteY10432" fmla="*/ 884873 h 3341370"/>
                <a:gd name="connsiteX10433" fmla="*/ 2878455 w 6322694"/>
                <a:gd name="connsiteY10433" fmla="*/ 865823 h 3341370"/>
                <a:gd name="connsiteX10434" fmla="*/ 2878455 w 6322694"/>
                <a:gd name="connsiteY10434" fmla="*/ 863918 h 3341370"/>
                <a:gd name="connsiteX10435" fmla="*/ 2859405 w 6322694"/>
                <a:gd name="connsiteY10435" fmla="*/ 844868 h 3341370"/>
                <a:gd name="connsiteX10436" fmla="*/ 2859405 w 6322694"/>
                <a:gd name="connsiteY10436" fmla="*/ 844868 h 3341370"/>
                <a:gd name="connsiteX10437" fmla="*/ 2840355 w 6322694"/>
                <a:gd name="connsiteY10437" fmla="*/ 863918 h 3341370"/>
                <a:gd name="connsiteX10438" fmla="*/ 2840355 w 6322694"/>
                <a:gd name="connsiteY10438" fmla="*/ 865823 h 3341370"/>
                <a:gd name="connsiteX10439" fmla="*/ 2859405 w 6322694"/>
                <a:gd name="connsiteY10439" fmla="*/ 884873 h 3341370"/>
                <a:gd name="connsiteX10440" fmla="*/ 2811780 w 6322694"/>
                <a:gd name="connsiteY10440" fmla="*/ 694373 h 3341370"/>
                <a:gd name="connsiteX10441" fmla="*/ 2811780 w 6322694"/>
                <a:gd name="connsiteY10441" fmla="*/ 694373 h 3341370"/>
                <a:gd name="connsiteX10442" fmla="*/ 2830830 w 6322694"/>
                <a:gd name="connsiteY10442" fmla="*/ 675323 h 3341370"/>
                <a:gd name="connsiteX10443" fmla="*/ 2830830 w 6322694"/>
                <a:gd name="connsiteY10443" fmla="*/ 675323 h 3341370"/>
                <a:gd name="connsiteX10444" fmla="*/ 2811780 w 6322694"/>
                <a:gd name="connsiteY10444" fmla="*/ 656273 h 3341370"/>
                <a:gd name="connsiteX10445" fmla="*/ 2811780 w 6322694"/>
                <a:gd name="connsiteY10445" fmla="*/ 656273 h 3341370"/>
                <a:gd name="connsiteX10446" fmla="*/ 2792730 w 6322694"/>
                <a:gd name="connsiteY10446" fmla="*/ 675323 h 3341370"/>
                <a:gd name="connsiteX10447" fmla="*/ 2792730 w 6322694"/>
                <a:gd name="connsiteY10447" fmla="*/ 675323 h 3341370"/>
                <a:gd name="connsiteX10448" fmla="*/ 2811780 w 6322694"/>
                <a:gd name="connsiteY10448" fmla="*/ 694373 h 3341370"/>
                <a:gd name="connsiteX10449" fmla="*/ 2765108 w 6322694"/>
                <a:gd name="connsiteY10449" fmla="*/ 694373 h 3341370"/>
                <a:gd name="connsiteX10450" fmla="*/ 2765108 w 6322694"/>
                <a:gd name="connsiteY10450" fmla="*/ 694373 h 3341370"/>
                <a:gd name="connsiteX10451" fmla="*/ 2784158 w 6322694"/>
                <a:gd name="connsiteY10451" fmla="*/ 675323 h 3341370"/>
                <a:gd name="connsiteX10452" fmla="*/ 2784158 w 6322694"/>
                <a:gd name="connsiteY10452" fmla="*/ 675323 h 3341370"/>
                <a:gd name="connsiteX10453" fmla="*/ 2765108 w 6322694"/>
                <a:gd name="connsiteY10453" fmla="*/ 656273 h 3341370"/>
                <a:gd name="connsiteX10454" fmla="*/ 2765108 w 6322694"/>
                <a:gd name="connsiteY10454" fmla="*/ 656273 h 3341370"/>
                <a:gd name="connsiteX10455" fmla="*/ 2746058 w 6322694"/>
                <a:gd name="connsiteY10455" fmla="*/ 675323 h 3341370"/>
                <a:gd name="connsiteX10456" fmla="*/ 2746058 w 6322694"/>
                <a:gd name="connsiteY10456" fmla="*/ 675323 h 3341370"/>
                <a:gd name="connsiteX10457" fmla="*/ 2765108 w 6322694"/>
                <a:gd name="connsiteY10457" fmla="*/ 694373 h 3341370"/>
                <a:gd name="connsiteX10458" fmla="*/ 2765108 w 6322694"/>
                <a:gd name="connsiteY10458" fmla="*/ 742950 h 3341370"/>
                <a:gd name="connsiteX10459" fmla="*/ 2765108 w 6322694"/>
                <a:gd name="connsiteY10459" fmla="*/ 742950 h 3341370"/>
                <a:gd name="connsiteX10460" fmla="*/ 2784158 w 6322694"/>
                <a:gd name="connsiteY10460" fmla="*/ 723900 h 3341370"/>
                <a:gd name="connsiteX10461" fmla="*/ 2784158 w 6322694"/>
                <a:gd name="connsiteY10461" fmla="*/ 721995 h 3341370"/>
                <a:gd name="connsiteX10462" fmla="*/ 2765108 w 6322694"/>
                <a:gd name="connsiteY10462" fmla="*/ 702945 h 3341370"/>
                <a:gd name="connsiteX10463" fmla="*/ 2765108 w 6322694"/>
                <a:gd name="connsiteY10463" fmla="*/ 702945 h 3341370"/>
                <a:gd name="connsiteX10464" fmla="*/ 2746058 w 6322694"/>
                <a:gd name="connsiteY10464" fmla="*/ 721995 h 3341370"/>
                <a:gd name="connsiteX10465" fmla="*/ 2746058 w 6322694"/>
                <a:gd name="connsiteY10465" fmla="*/ 724853 h 3341370"/>
                <a:gd name="connsiteX10466" fmla="*/ 2765108 w 6322694"/>
                <a:gd name="connsiteY10466" fmla="*/ 742950 h 3341370"/>
                <a:gd name="connsiteX10467" fmla="*/ 2716530 w 6322694"/>
                <a:gd name="connsiteY10467" fmla="*/ 742950 h 3341370"/>
                <a:gd name="connsiteX10468" fmla="*/ 2716530 w 6322694"/>
                <a:gd name="connsiteY10468" fmla="*/ 742950 h 3341370"/>
                <a:gd name="connsiteX10469" fmla="*/ 2735580 w 6322694"/>
                <a:gd name="connsiteY10469" fmla="*/ 723900 h 3341370"/>
                <a:gd name="connsiteX10470" fmla="*/ 2735580 w 6322694"/>
                <a:gd name="connsiteY10470" fmla="*/ 721995 h 3341370"/>
                <a:gd name="connsiteX10471" fmla="*/ 2716530 w 6322694"/>
                <a:gd name="connsiteY10471" fmla="*/ 702945 h 3341370"/>
                <a:gd name="connsiteX10472" fmla="*/ 2716530 w 6322694"/>
                <a:gd name="connsiteY10472" fmla="*/ 702945 h 3341370"/>
                <a:gd name="connsiteX10473" fmla="*/ 2697480 w 6322694"/>
                <a:gd name="connsiteY10473" fmla="*/ 721995 h 3341370"/>
                <a:gd name="connsiteX10474" fmla="*/ 2697480 w 6322694"/>
                <a:gd name="connsiteY10474" fmla="*/ 724853 h 3341370"/>
                <a:gd name="connsiteX10475" fmla="*/ 2716530 w 6322694"/>
                <a:gd name="connsiteY10475" fmla="*/ 742950 h 3341370"/>
                <a:gd name="connsiteX10476" fmla="*/ 2668905 w 6322694"/>
                <a:gd name="connsiteY10476" fmla="*/ 692468 h 3341370"/>
                <a:gd name="connsiteX10477" fmla="*/ 2668905 w 6322694"/>
                <a:gd name="connsiteY10477" fmla="*/ 692468 h 3341370"/>
                <a:gd name="connsiteX10478" fmla="*/ 2687955 w 6322694"/>
                <a:gd name="connsiteY10478" fmla="*/ 673418 h 3341370"/>
                <a:gd name="connsiteX10479" fmla="*/ 2687955 w 6322694"/>
                <a:gd name="connsiteY10479" fmla="*/ 673418 h 3341370"/>
                <a:gd name="connsiteX10480" fmla="*/ 2668905 w 6322694"/>
                <a:gd name="connsiteY10480" fmla="*/ 654368 h 3341370"/>
                <a:gd name="connsiteX10481" fmla="*/ 2668905 w 6322694"/>
                <a:gd name="connsiteY10481" fmla="*/ 654368 h 3341370"/>
                <a:gd name="connsiteX10482" fmla="*/ 2649855 w 6322694"/>
                <a:gd name="connsiteY10482" fmla="*/ 673418 h 3341370"/>
                <a:gd name="connsiteX10483" fmla="*/ 2649855 w 6322694"/>
                <a:gd name="connsiteY10483" fmla="*/ 673418 h 3341370"/>
                <a:gd name="connsiteX10484" fmla="*/ 2668905 w 6322694"/>
                <a:gd name="connsiteY10484" fmla="*/ 692468 h 3341370"/>
                <a:gd name="connsiteX10485" fmla="*/ 2668905 w 6322694"/>
                <a:gd name="connsiteY10485" fmla="*/ 741045 h 3341370"/>
                <a:gd name="connsiteX10486" fmla="*/ 2668905 w 6322694"/>
                <a:gd name="connsiteY10486" fmla="*/ 741045 h 3341370"/>
                <a:gd name="connsiteX10487" fmla="*/ 2687955 w 6322694"/>
                <a:gd name="connsiteY10487" fmla="*/ 721995 h 3341370"/>
                <a:gd name="connsiteX10488" fmla="*/ 2687955 w 6322694"/>
                <a:gd name="connsiteY10488" fmla="*/ 720090 h 3341370"/>
                <a:gd name="connsiteX10489" fmla="*/ 2668905 w 6322694"/>
                <a:gd name="connsiteY10489" fmla="*/ 701040 h 3341370"/>
                <a:gd name="connsiteX10490" fmla="*/ 2668905 w 6322694"/>
                <a:gd name="connsiteY10490" fmla="*/ 701040 h 3341370"/>
                <a:gd name="connsiteX10491" fmla="*/ 2649855 w 6322694"/>
                <a:gd name="connsiteY10491" fmla="*/ 720090 h 3341370"/>
                <a:gd name="connsiteX10492" fmla="*/ 2649855 w 6322694"/>
                <a:gd name="connsiteY10492" fmla="*/ 721995 h 3341370"/>
                <a:gd name="connsiteX10493" fmla="*/ 2668905 w 6322694"/>
                <a:gd name="connsiteY10493" fmla="*/ 741045 h 3341370"/>
                <a:gd name="connsiteX10494" fmla="*/ 2622233 w 6322694"/>
                <a:gd name="connsiteY10494" fmla="*/ 692468 h 3341370"/>
                <a:gd name="connsiteX10495" fmla="*/ 2622233 w 6322694"/>
                <a:gd name="connsiteY10495" fmla="*/ 692468 h 3341370"/>
                <a:gd name="connsiteX10496" fmla="*/ 2641283 w 6322694"/>
                <a:gd name="connsiteY10496" fmla="*/ 673418 h 3341370"/>
                <a:gd name="connsiteX10497" fmla="*/ 2641283 w 6322694"/>
                <a:gd name="connsiteY10497" fmla="*/ 673418 h 3341370"/>
                <a:gd name="connsiteX10498" fmla="*/ 2622233 w 6322694"/>
                <a:gd name="connsiteY10498" fmla="*/ 654368 h 3341370"/>
                <a:gd name="connsiteX10499" fmla="*/ 2622233 w 6322694"/>
                <a:gd name="connsiteY10499" fmla="*/ 654368 h 3341370"/>
                <a:gd name="connsiteX10500" fmla="*/ 2603183 w 6322694"/>
                <a:gd name="connsiteY10500" fmla="*/ 673418 h 3341370"/>
                <a:gd name="connsiteX10501" fmla="*/ 2603183 w 6322694"/>
                <a:gd name="connsiteY10501" fmla="*/ 673418 h 3341370"/>
                <a:gd name="connsiteX10502" fmla="*/ 2622233 w 6322694"/>
                <a:gd name="connsiteY10502" fmla="*/ 692468 h 3341370"/>
                <a:gd name="connsiteX10503" fmla="*/ 2622233 w 6322694"/>
                <a:gd name="connsiteY10503" fmla="*/ 741045 h 3341370"/>
                <a:gd name="connsiteX10504" fmla="*/ 2622233 w 6322694"/>
                <a:gd name="connsiteY10504" fmla="*/ 741045 h 3341370"/>
                <a:gd name="connsiteX10505" fmla="*/ 2641283 w 6322694"/>
                <a:gd name="connsiteY10505" fmla="*/ 721995 h 3341370"/>
                <a:gd name="connsiteX10506" fmla="*/ 2641283 w 6322694"/>
                <a:gd name="connsiteY10506" fmla="*/ 720090 h 3341370"/>
                <a:gd name="connsiteX10507" fmla="*/ 2622233 w 6322694"/>
                <a:gd name="connsiteY10507" fmla="*/ 701040 h 3341370"/>
                <a:gd name="connsiteX10508" fmla="*/ 2622233 w 6322694"/>
                <a:gd name="connsiteY10508" fmla="*/ 701040 h 3341370"/>
                <a:gd name="connsiteX10509" fmla="*/ 2603183 w 6322694"/>
                <a:gd name="connsiteY10509" fmla="*/ 720090 h 3341370"/>
                <a:gd name="connsiteX10510" fmla="*/ 2603183 w 6322694"/>
                <a:gd name="connsiteY10510" fmla="*/ 721995 h 3341370"/>
                <a:gd name="connsiteX10511" fmla="*/ 2622233 w 6322694"/>
                <a:gd name="connsiteY10511" fmla="*/ 741045 h 3341370"/>
                <a:gd name="connsiteX10512" fmla="*/ 2765108 w 6322694"/>
                <a:gd name="connsiteY10512" fmla="*/ 597218 h 3341370"/>
                <a:gd name="connsiteX10513" fmla="*/ 2765108 w 6322694"/>
                <a:gd name="connsiteY10513" fmla="*/ 597218 h 3341370"/>
                <a:gd name="connsiteX10514" fmla="*/ 2784158 w 6322694"/>
                <a:gd name="connsiteY10514" fmla="*/ 578168 h 3341370"/>
                <a:gd name="connsiteX10515" fmla="*/ 2784158 w 6322694"/>
                <a:gd name="connsiteY10515" fmla="*/ 578168 h 3341370"/>
                <a:gd name="connsiteX10516" fmla="*/ 2765108 w 6322694"/>
                <a:gd name="connsiteY10516" fmla="*/ 559118 h 3341370"/>
                <a:gd name="connsiteX10517" fmla="*/ 2765108 w 6322694"/>
                <a:gd name="connsiteY10517" fmla="*/ 559118 h 3341370"/>
                <a:gd name="connsiteX10518" fmla="*/ 2746058 w 6322694"/>
                <a:gd name="connsiteY10518" fmla="*/ 578168 h 3341370"/>
                <a:gd name="connsiteX10519" fmla="*/ 2746058 w 6322694"/>
                <a:gd name="connsiteY10519" fmla="*/ 578168 h 3341370"/>
                <a:gd name="connsiteX10520" fmla="*/ 2765108 w 6322694"/>
                <a:gd name="connsiteY10520" fmla="*/ 597218 h 3341370"/>
                <a:gd name="connsiteX10521" fmla="*/ 2765108 w 6322694"/>
                <a:gd name="connsiteY10521" fmla="*/ 645795 h 3341370"/>
                <a:gd name="connsiteX10522" fmla="*/ 2765108 w 6322694"/>
                <a:gd name="connsiteY10522" fmla="*/ 645795 h 3341370"/>
                <a:gd name="connsiteX10523" fmla="*/ 2784158 w 6322694"/>
                <a:gd name="connsiteY10523" fmla="*/ 626745 h 3341370"/>
                <a:gd name="connsiteX10524" fmla="*/ 2784158 w 6322694"/>
                <a:gd name="connsiteY10524" fmla="*/ 624840 h 3341370"/>
                <a:gd name="connsiteX10525" fmla="*/ 2765108 w 6322694"/>
                <a:gd name="connsiteY10525" fmla="*/ 605790 h 3341370"/>
                <a:gd name="connsiteX10526" fmla="*/ 2765108 w 6322694"/>
                <a:gd name="connsiteY10526" fmla="*/ 605790 h 3341370"/>
                <a:gd name="connsiteX10527" fmla="*/ 2746058 w 6322694"/>
                <a:gd name="connsiteY10527" fmla="*/ 624840 h 3341370"/>
                <a:gd name="connsiteX10528" fmla="*/ 2746058 w 6322694"/>
                <a:gd name="connsiteY10528" fmla="*/ 626745 h 3341370"/>
                <a:gd name="connsiteX10529" fmla="*/ 2765108 w 6322694"/>
                <a:gd name="connsiteY10529" fmla="*/ 645795 h 3341370"/>
                <a:gd name="connsiteX10530" fmla="*/ 2716530 w 6322694"/>
                <a:gd name="connsiteY10530" fmla="*/ 597218 h 3341370"/>
                <a:gd name="connsiteX10531" fmla="*/ 2716530 w 6322694"/>
                <a:gd name="connsiteY10531" fmla="*/ 597218 h 3341370"/>
                <a:gd name="connsiteX10532" fmla="*/ 2735580 w 6322694"/>
                <a:gd name="connsiteY10532" fmla="*/ 578168 h 3341370"/>
                <a:gd name="connsiteX10533" fmla="*/ 2735580 w 6322694"/>
                <a:gd name="connsiteY10533" fmla="*/ 578168 h 3341370"/>
                <a:gd name="connsiteX10534" fmla="*/ 2716530 w 6322694"/>
                <a:gd name="connsiteY10534" fmla="*/ 559118 h 3341370"/>
                <a:gd name="connsiteX10535" fmla="*/ 2716530 w 6322694"/>
                <a:gd name="connsiteY10535" fmla="*/ 559118 h 3341370"/>
                <a:gd name="connsiteX10536" fmla="*/ 2697480 w 6322694"/>
                <a:gd name="connsiteY10536" fmla="*/ 578168 h 3341370"/>
                <a:gd name="connsiteX10537" fmla="*/ 2697480 w 6322694"/>
                <a:gd name="connsiteY10537" fmla="*/ 578168 h 3341370"/>
                <a:gd name="connsiteX10538" fmla="*/ 2716530 w 6322694"/>
                <a:gd name="connsiteY10538" fmla="*/ 597218 h 3341370"/>
                <a:gd name="connsiteX10539" fmla="*/ 2716530 w 6322694"/>
                <a:gd name="connsiteY10539" fmla="*/ 645795 h 3341370"/>
                <a:gd name="connsiteX10540" fmla="*/ 2716530 w 6322694"/>
                <a:gd name="connsiteY10540" fmla="*/ 645795 h 3341370"/>
                <a:gd name="connsiteX10541" fmla="*/ 2735580 w 6322694"/>
                <a:gd name="connsiteY10541" fmla="*/ 626745 h 3341370"/>
                <a:gd name="connsiteX10542" fmla="*/ 2735580 w 6322694"/>
                <a:gd name="connsiteY10542" fmla="*/ 624840 h 3341370"/>
                <a:gd name="connsiteX10543" fmla="*/ 2716530 w 6322694"/>
                <a:gd name="connsiteY10543" fmla="*/ 605790 h 3341370"/>
                <a:gd name="connsiteX10544" fmla="*/ 2716530 w 6322694"/>
                <a:gd name="connsiteY10544" fmla="*/ 605790 h 3341370"/>
                <a:gd name="connsiteX10545" fmla="*/ 2697480 w 6322694"/>
                <a:gd name="connsiteY10545" fmla="*/ 624840 h 3341370"/>
                <a:gd name="connsiteX10546" fmla="*/ 2697480 w 6322694"/>
                <a:gd name="connsiteY10546" fmla="*/ 626745 h 3341370"/>
                <a:gd name="connsiteX10547" fmla="*/ 2716530 w 6322694"/>
                <a:gd name="connsiteY10547" fmla="*/ 645795 h 3341370"/>
                <a:gd name="connsiteX10548" fmla="*/ 2811780 w 6322694"/>
                <a:gd name="connsiteY10548" fmla="*/ 742950 h 3341370"/>
                <a:gd name="connsiteX10549" fmla="*/ 2811780 w 6322694"/>
                <a:gd name="connsiteY10549" fmla="*/ 742950 h 3341370"/>
                <a:gd name="connsiteX10550" fmla="*/ 2830830 w 6322694"/>
                <a:gd name="connsiteY10550" fmla="*/ 723900 h 3341370"/>
                <a:gd name="connsiteX10551" fmla="*/ 2830830 w 6322694"/>
                <a:gd name="connsiteY10551" fmla="*/ 721995 h 3341370"/>
                <a:gd name="connsiteX10552" fmla="*/ 2811780 w 6322694"/>
                <a:gd name="connsiteY10552" fmla="*/ 702945 h 3341370"/>
                <a:gd name="connsiteX10553" fmla="*/ 2811780 w 6322694"/>
                <a:gd name="connsiteY10553" fmla="*/ 702945 h 3341370"/>
                <a:gd name="connsiteX10554" fmla="*/ 2792730 w 6322694"/>
                <a:gd name="connsiteY10554" fmla="*/ 721995 h 3341370"/>
                <a:gd name="connsiteX10555" fmla="*/ 2792730 w 6322694"/>
                <a:gd name="connsiteY10555" fmla="*/ 724853 h 3341370"/>
                <a:gd name="connsiteX10556" fmla="*/ 2811780 w 6322694"/>
                <a:gd name="connsiteY10556" fmla="*/ 742950 h 3341370"/>
                <a:gd name="connsiteX10557" fmla="*/ 3000375 w 6322694"/>
                <a:gd name="connsiteY10557" fmla="*/ 884873 h 3341370"/>
                <a:gd name="connsiteX10558" fmla="*/ 3000375 w 6322694"/>
                <a:gd name="connsiteY10558" fmla="*/ 884873 h 3341370"/>
                <a:gd name="connsiteX10559" fmla="*/ 3019425 w 6322694"/>
                <a:gd name="connsiteY10559" fmla="*/ 865823 h 3341370"/>
                <a:gd name="connsiteX10560" fmla="*/ 3019425 w 6322694"/>
                <a:gd name="connsiteY10560" fmla="*/ 863918 h 3341370"/>
                <a:gd name="connsiteX10561" fmla="*/ 3000375 w 6322694"/>
                <a:gd name="connsiteY10561" fmla="*/ 844868 h 3341370"/>
                <a:gd name="connsiteX10562" fmla="*/ 3000375 w 6322694"/>
                <a:gd name="connsiteY10562" fmla="*/ 844868 h 3341370"/>
                <a:gd name="connsiteX10563" fmla="*/ 2981325 w 6322694"/>
                <a:gd name="connsiteY10563" fmla="*/ 863918 h 3341370"/>
                <a:gd name="connsiteX10564" fmla="*/ 2981325 w 6322694"/>
                <a:gd name="connsiteY10564" fmla="*/ 865823 h 3341370"/>
                <a:gd name="connsiteX10565" fmla="*/ 3000375 w 6322694"/>
                <a:gd name="connsiteY10565" fmla="*/ 884873 h 3341370"/>
                <a:gd name="connsiteX10566" fmla="*/ 3000375 w 6322694"/>
                <a:gd name="connsiteY10566" fmla="*/ 935355 h 3341370"/>
                <a:gd name="connsiteX10567" fmla="*/ 3000375 w 6322694"/>
                <a:gd name="connsiteY10567" fmla="*/ 935355 h 3341370"/>
                <a:gd name="connsiteX10568" fmla="*/ 3019425 w 6322694"/>
                <a:gd name="connsiteY10568" fmla="*/ 916305 h 3341370"/>
                <a:gd name="connsiteX10569" fmla="*/ 3019425 w 6322694"/>
                <a:gd name="connsiteY10569" fmla="*/ 914400 h 3341370"/>
                <a:gd name="connsiteX10570" fmla="*/ 3000375 w 6322694"/>
                <a:gd name="connsiteY10570" fmla="*/ 895350 h 3341370"/>
                <a:gd name="connsiteX10571" fmla="*/ 3000375 w 6322694"/>
                <a:gd name="connsiteY10571" fmla="*/ 895350 h 3341370"/>
                <a:gd name="connsiteX10572" fmla="*/ 2981325 w 6322694"/>
                <a:gd name="connsiteY10572" fmla="*/ 914400 h 3341370"/>
                <a:gd name="connsiteX10573" fmla="*/ 2981325 w 6322694"/>
                <a:gd name="connsiteY10573" fmla="*/ 916305 h 3341370"/>
                <a:gd name="connsiteX10574" fmla="*/ 3000375 w 6322694"/>
                <a:gd name="connsiteY10574" fmla="*/ 935355 h 3341370"/>
                <a:gd name="connsiteX10575" fmla="*/ 3047048 w 6322694"/>
                <a:gd name="connsiteY10575" fmla="*/ 980123 h 3341370"/>
                <a:gd name="connsiteX10576" fmla="*/ 3047048 w 6322694"/>
                <a:gd name="connsiteY10576" fmla="*/ 980123 h 3341370"/>
                <a:gd name="connsiteX10577" fmla="*/ 3066098 w 6322694"/>
                <a:gd name="connsiteY10577" fmla="*/ 961073 h 3341370"/>
                <a:gd name="connsiteX10578" fmla="*/ 3066098 w 6322694"/>
                <a:gd name="connsiteY10578" fmla="*/ 959168 h 3341370"/>
                <a:gd name="connsiteX10579" fmla="*/ 3047048 w 6322694"/>
                <a:gd name="connsiteY10579" fmla="*/ 940118 h 3341370"/>
                <a:gd name="connsiteX10580" fmla="*/ 3047048 w 6322694"/>
                <a:gd name="connsiteY10580" fmla="*/ 940118 h 3341370"/>
                <a:gd name="connsiteX10581" fmla="*/ 3027998 w 6322694"/>
                <a:gd name="connsiteY10581" fmla="*/ 959168 h 3341370"/>
                <a:gd name="connsiteX10582" fmla="*/ 3027998 w 6322694"/>
                <a:gd name="connsiteY10582" fmla="*/ 961073 h 3341370"/>
                <a:gd name="connsiteX10583" fmla="*/ 3047048 w 6322694"/>
                <a:gd name="connsiteY10583" fmla="*/ 980123 h 3341370"/>
                <a:gd name="connsiteX10584" fmla="*/ 3047048 w 6322694"/>
                <a:gd name="connsiteY10584" fmla="*/ 1079183 h 3341370"/>
                <a:gd name="connsiteX10585" fmla="*/ 3047048 w 6322694"/>
                <a:gd name="connsiteY10585" fmla="*/ 1079183 h 3341370"/>
                <a:gd name="connsiteX10586" fmla="*/ 3066098 w 6322694"/>
                <a:gd name="connsiteY10586" fmla="*/ 1060133 h 3341370"/>
                <a:gd name="connsiteX10587" fmla="*/ 3066098 w 6322694"/>
                <a:gd name="connsiteY10587" fmla="*/ 1058228 h 3341370"/>
                <a:gd name="connsiteX10588" fmla="*/ 3047048 w 6322694"/>
                <a:gd name="connsiteY10588" fmla="*/ 1039178 h 3341370"/>
                <a:gd name="connsiteX10589" fmla="*/ 3047048 w 6322694"/>
                <a:gd name="connsiteY10589" fmla="*/ 1039178 h 3341370"/>
                <a:gd name="connsiteX10590" fmla="*/ 3027998 w 6322694"/>
                <a:gd name="connsiteY10590" fmla="*/ 1058228 h 3341370"/>
                <a:gd name="connsiteX10591" fmla="*/ 3027998 w 6322694"/>
                <a:gd name="connsiteY10591" fmla="*/ 1060133 h 3341370"/>
                <a:gd name="connsiteX10592" fmla="*/ 3047048 w 6322694"/>
                <a:gd name="connsiteY10592" fmla="*/ 1079183 h 3341370"/>
                <a:gd name="connsiteX10593" fmla="*/ 3095625 w 6322694"/>
                <a:gd name="connsiteY10593" fmla="*/ 1027748 h 3341370"/>
                <a:gd name="connsiteX10594" fmla="*/ 3095625 w 6322694"/>
                <a:gd name="connsiteY10594" fmla="*/ 1027748 h 3341370"/>
                <a:gd name="connsiteX10595" fmla="*/ 3114675 w 6322694"/>
                <a:gd name="connsiteY10595" fmla="*/ 1008698 h 3341370"/>
                <a:gd name="connsiteX10596" fmla="*/ 3114675 w 6322694"/>
                <a:gd name="connsiteY10596" fmla="*/ 1006793 h 3341370"/>
                <a:gd name="connsiteX10597" fmla="*/ 3095625 w 6322694"/>
                <a:gd name="connsiteY10597" fmla="*/ 987743 h 3341370"/>
                <a:gd name="connsiteX10598" fmla="*/ 3095625 w 6322694"/>
                <a:gd name="connsiteY10598" fmla="*/ 987743 h 3341370"/>
                <a:gd name="connsiteX10599" fmla="*/ 3076575 w 6322694"/>
                <a:gd name="connsiteY10599" fmla="*/ 1006793 h 3341370"/>
                <a:gd name="connsiteX10600" fmla="*/ 3076575 w 6322694"/>
                <a:gd name="connsiteY10600" fmla="*/ 1008698 h 3341370"/>
                <a:gd name="connsiteX10601" fmla="*/ 3095625 w 6322694"/>
                <a:gd name="connsiteY10601" fmla="*/ 1027748 h 3341370"/>
                <a:gd name="connsiteX10602" fmla="*/ 3095625 w 6322694"/>
                <a:gd name="connsiteY10602" fmla="*/ 1078230 h 3341370"/>
                <a:gd name="connsiteX10603" fmla="*/ 3095625 w 6322694"/>
                <a:gd name="connsiteY10603" fmla="*/ 1078230 h 3341370"/>
                <a:gd name="connsiteX10604" fmla="*/ 3114675 w 6322694"/>
                <a:gd name="connsiteY10604" fmla="*/ 1059180 h 3341370"/>
                <a:gd name="connsiteX10605" fmla="*/ 3114675 w 6322694"/>
                <a:gd name="connsiteY10605" fmla="*/ 1058228 h 3341370"/>
                <a:gd name="connsiteX10606" fmla="*/ 3095625 w 6322694"/>
                <a:gd name="connsiteY10606" fmla="*/ 1039178 h 3341370"/>
                <a:gd name="connsiteX10607" fmla="*/ 3095625 w 6322694"/>
                <a:gd name="connsiteY10607" fmla="*/ 1039178 h 3341370"/>
                <a:gd name="connsiteX10608" fmla="*/ 3076575 w 6322694"/>
                <a:gd name="connsiteY10608" fmla="*/ 1058228 h 3341370"/>
                <a:gd name="connsiteX10609" fmla="*/ 3076575 w 6322694"/>
                <a:gd name="connsiteY10609" fmla="*/ 1060133 h 3341370"/>
                <a:gd name="connsiteX10610" fmla="*/ 3095625 w 6322694"/>
                <a:gd name="connsiteY10610" fmla="*/ 1078230 h 3341370"/>
                <a:gd name="connsiteX10611" fmla="*/ 2952750 w 6322694"/>
                <a:gd name="connsiteY10611" fmla="*/ 884873 h 3341370"/>
                <a:gd name="connsiteX10612" fmla="*/ 2952750 w 6322694"/>
                <a:gd name="connsiteY10612" fmla="*/ 884873 h 3341370"/>
                <a:gd name="connsiteX10613" fmla="*/ 2971800 w 6322694"/>
                <a:gd name="connsiteY10613" fmla="*/ 865823 h 3341370"/>
                <a:gd name="connsiteX10614" fmla="*/ 2971800 w 6322694"/>
                <a:gd name="connsiteY10614" fmla="*/ 863918 h 3341370"/>
                <a:gd name="connsiteX10615" fmla="*/ 2952750 w 6322694"/>
                <a:gd name="connsiteY10615" fmla="*/ 844868 h 3341370"/>
                <a:gd name="connsiteX10616" fmla="*/ 2952750 w 6322694"/>
                <a:gd name="connsiteY10616" fmla="*/ 844868 h 3341370"/>
                <a:gd name="connsiteX10617" fmla="*/ 2933700 w 6322694"/>
                <a:gd name="connsiteY10617" fmla="*/ 863918 h 3341370"/>
                <a:gd name="connsiteX10618" fmla="*/ 2933700 w 6322694"/>
                <a:gd name="connsiteY10618" fmla="*/ 865823 h 3341370"/>
                <a:gd name="connsiteX10619" fmla="*/ 2952750 w 6322694"/>
                <a:gd name="connsiteY10619" fmla="*/ 884873 h 3341370"/>
                <a:gd name="connsiteX10620" fmla="*/ 2952750 w 6322694"/>
                <a:gd name="connsiteY10620" fmla="*/ 1026795 h 3341370"/>
                <a:gd name="connsiteX10621" fmla="*/ 2952750 w 6322694"/>
                <a:gd name="connsiteY10621" fmla="*/ 1026795 h 3341370"/>
                <a:gd name="connsiteX10622" fmla="*/ 2971800 w 6322694"/>
                <a:gd name="connsiteY10622" fmla="*/ 1007745 h 3341370"/>
                <a:gd name="connsiteX10623" fmla="*/ 2971800 w 6322694"/>
                <a:gd name="connsiteY10623" fmla="*/ 1005840 h 3341370"/>
                <a:gd name="connsiteX10624" fmla="*/ 2952750 w 6322694"/>
                <a:gd name="connsiteY10624" fmla="*/ 986790 h 3341370"/>
                <a:gd name="connsiteX10625" fmla="*/ 2952750 w 6322694"/>
                <a:gd name="connsiteY10625" fmla="*/ 986790 h 3341370"/>
                <a:gd name="connsiteX10626" fmla="*/ 2933700 w 6322694"/>
                <a:gd name="connsiteY10626" fmla="*/ 1005840 h 3341370"/>
                <a:gd name="connsiteX10627" fmla="*/ 2933700 w 6322694"/>
                <a:gd name="connsiteY10627" fmla="*/ 1007745 h 3341370"/>
                <a:gd name="connsiteX10628" fmla="*/ 2952750 w 6322694"/>
                <a:gd name="connsiteY10628" fmla="*/ 1026795 h 3341370"/>
                <a:gd name="connsiteX10629" fmla="*/ 2906078 w 6322694"/>
                <a:gd name="connsiteY10629" fmla="*/ 884873 h 3341370"/>
                <a:gd name="connsiteX10630" fmla="*/ 2906078 w 6322694"/>
                <a:gd name="connsiteY10630" fmla="*/ 884873 h 3341370"/>
                <a:gd name="connsiteX10631" fmla="*/ 2925128 w 6322694"/>
                <a:gd name="connsiteY10631" fmla="*/ 865823 h 3341370"/>
                <a:gd name="connsiteX10632" fmla="*/ 2925128 w 6322694"/>
                <a:gd name="connsiteY10632" fmla="*/ 863918 h 3341370"/>
                <a:gd name="connsiteX10633" fmla="*/ 2906078 w 6322694"/>
                <a:gd name="connsiteY10633" fmla="*/ 844868 h 3341370"/>
                <a:gd name="connsiteX10634" fmla="*/ 2906078 w 6322694"/>
                <a:gd name="connsiteY10634" fmla="*/ 844868 h 3341370"/>
                <a:gd name="connsiteX10635" fmla="*/ 2887028 w 6322694"/>
                <a:gd name="connsiteY10635" fmla="*/ 863918 h 3341370"/>
                <a:gd name="connsiteX10636" fmla="*/ 2887028 w 6322694"/>
                <a:gd name="connsiteY10636" fmla="*/ 865823 h 3341370"/>
                <a:gd name="connsiteX10637" fmla="*/ 2906078 w 6322694"/>
                <a:gd name="connsiteY10637" fmla="*/ 884873 h 3341370"/>
                <a:gd name="connsiteX10638" fmla="*/ 2859405 w 6322694"/>
                <a:gd name="connsiteY10638" fmla="*/ 936308 h 3341370"/>
                <a:gd name="connsiteX10639" fmla="*/ 2859405 w 6322694"/>
                <a:gd name="connsiteY10639" fmla="*/ 936308 h 3341370"/>
                <a:gd name="connsiteX10640" fmla="*/ 2878455 w 6322694"/>
                <a:gd name="connsiteY10640" fmla="*/ 917258 h 3341370"/>
                <a:gd name="connsiteX10641" fmla="*/ 2878455 w 6322694"/>
                <a:gd name="connsiteY10641" fmla="*/ 915353 h 3341370"/>
                <a:gd name="connsiteX10642" fmla="*/ 2859405 w 6322694"/>
                <a:gd name="connsiteY10642" fmla="*/ 896303 h 3341370"/>
                <a:gd name="connsiteX10643" fmla="*/ 2859405 w 6322694"/>
                <a:gd name="connsiteY10643" fmla="*/ 896303 h 3341370"/>
                <a:gd name="connsiteX10644" fmla="*/ 2840355 w 6322694"/>
                <a:gd name="connsiteY10644" fmla="*/ 915353 h 3341370"/>
                <a:gd name="connsiteX10645" fmla="*/ 2840355 w 6322694"/>
                <a:gd name="connsiteY10645" fmla="*/ 917258 h 3341370"/>
                <a:gd name="connsiteX10646" fmla="*/ 2859405 w 6322694"/>
                <a:gd name="connsiteY10646" fmla="*/ 936308 h 3341370"/>
                <a:gd name="connsiteX10647" fmla="*/ 2906078 w 6322694"/>
                <a:gd name="connsiteY10647" fmla="*/ 936308 h 3341370"/>
                <a:gd name="connsiteX10648" fmla="*/ 2906078 w 6322694"/>
                <a:gd name="connsiteY10648" fmla="*/ 936308 h 3341370"/>
                <a:gd name="connsiteX10649" fmla="*/ 2925128 w 6322694"/>
                <a:gd name="connsiteY10649" fmla="*/ 917258 h 3341370"/>
                <a:gd name="connsiteX10650" fmla="*/ 2925128 w 6322694"/>
                <a:gd name="connsiteY10650" fmla="*/ 915353 h 3341370"/>
                <a:gd name="connsiteX10651" fmla="*/ 2906078 w 6322694"/>
                <a:gd name="connsiteY10651" fmla="*/ 896303 h 3341370"/>
                <a:gd name="connsiteX10652" fmla="*/ 2906078 w 6322694"/>
                <a:gd name="connsiteY10652" fmla="*/ 896303 h 3341370"/>
                <a:gd name="connsiteX10653" fmla="*/ 2887028 w 6322694"/>
                <a:gd name="connsiteY10653" fmla="*/ 915353 h 3341370"/>
                <a:gd name="connsiteX10654" fmla="*/ 2887028 w 6322694"/>
                <a:gd name="connsiteY10654" fmla="*/ 917258 h 3341370"/>
                <a:gd name="connsiteX10655" fmla="*/ 2906078 w 6322694"/>
                <a:gd name="connsiteY10655" fmla="*/ 936308 h 3341370"/>
                <a:gd name="connsiteX10656" fmla="*/ 3663315 w 6322694"/>
                <a:gd name="connsiteY10656" fmla="*/ 836295 h 3341370"/>
                <a:gd name="connsiteX10657" fmla="*/ 3663315 w 6322694"/>
                <a:gd name="connsiteY10657" fmla="*/ 836295 h 3341370"/>
                <a:gd name="connsiteX10658" fmla="*/ 3682365 w 6322694"/>
                <a:gd name="connsiteY10658" fmla="*/ 817245 h 3341370"/>
                <a:gd name="connsiteX10659" fmla="*/ 3682365 w 6322694"/>
                <a:gd name="connsiteY10659" fmla="*/ 817245 h 3341370"/>
                <a:gd name="connsiteX10660" fmla="*/ 3663315 w 6322694"/>
                <a:gd name="connsiteY10660" fmla="*/ 798195 h 3341370"/>
                <a:gd name="connsiteX10661" fmla="*/ 3663315 w 6322694"/>
                <a:gd name="connsiteY10661" fmla="*/ 798195 h 3341370"/>
                <a:gd name="connsiteX10662" fmla="*/ 3644265 w 6322694"/>
                <a:gd name="connsiteY10662" fmla="*/ 817245 h 3341370"/>
                <a:gd name="connsiteX10663" fmla="*/ 3644265 w 6322694"/>
                <a:gd name="connsiteY10663" fmla="*/ 817245 h 3341370"/>
                <a:gd name="connsiteX10664" fmla="*/ 3663315 w 6322694"/>
                <a:gd name="connsiteY10664" fmla="*/ 836295 h 3341370"/>
                <a:gd name="connsiteX10665" fmla="*/ 3569018 w 6322694"/>
                <a:gd name="connsiteY10665" fmla="*/ 836295 h 3341370"/>
                <a:gd name="connsiteX10666" fmla="*/ 3569018 w 6322694"/>
                <a:gd name="connsiteY10666" fmla="*/ 836295 h 3341370"/>
                <a:gd name="connsiteX10667" fmla="*/ 3588068 w 6322694"/>
                <a:gd name="connsiteY10667" fmla="*/ 817245 h 3341370"/>
                <a:gd name="connsiteX10668" fmla="*/ 3588068 w 6322694"/>
                <a:gd name="connsiteY10668" fmla="*/ 817245 h 3341370"/>
                <a:gd name="connsiteX10669" fmla="*/ 3569018 w 6322694"/>
                <a:gd name="connsiteY10669" fmla="*/ 798195 h 3341370"/>
                <a:gd name="connsiteX10670" fmla="*/ 3569018 w 6322694"/>
                <a:gd name="connsiteY10670" fmla="*/ 798195 h 3341370"/>
                <a:gd name="connsiteX10671" fmla="*/ 3549968 w 6322694"/>
                <a:gd name="connsiteY10671" fmla="*/ 817245 h 3341370"/>
                <a:gd name="connsiteX10672" fmla="*/ 3549968 w 6322694"/>
                <a:gd name="connsiteY10672" fmla="*/ 817245 h 3341370"/>
                <a:gd name="connsiteX10673" fmla="*/ 3569018 w 6322694"/>
                <a:gd name="connsiteY10673" fmla="*/ 836295 h 3341370"/>
                <a:gd name="connsiteX10674" fmla="*/ 3615690 w 6322694"/>
                <a:gd name="connsiteY10674" fmla="*/ 836295 h 3341370"/>
                <a:gd name="connsiteX10675" fmla="*/ 3615690 w 6322694"/>
                <a:gd name="connsiteY10675" fmla="*/ 836295 h 3341370"/>
                <a:gd name="connsiteX10676" fmla="*/ 3634740 w 6322694"/>
                <a:gd name="connsiteY10676" fmla="*/ 817245 h 3341370"/>
                <a:gd name="connsiteX10677" fmla="*/ 3634740 w 6322694"/>
                <a:gd name="connsiteY10677" fmla="*/ 817245 h 3341370"/>
                <a:gd name="connsiteX10678" fmla="*/ 3615690 w 6322694"/>
                <a:gd name="connsiteY10678" fmla="*/ 798195 h 3341370"/>
                <a:gd name="connsiteX10679" fmla="*/ 3615690 w 6322694"/>
                <a:gd name="connsiteY10679" fmla="*/ 798195 h 3341370"/>
                <a:gd name="connsiteX10680" fmla="*/ 3596640 w 6322694"/>
                <a:gd name="connsiteY10680" fmla="*/ 817245 h 3341370"/>
                <a:gd name="connsiteX10681" fmla="*/ 3596640 w 6322694"/>
                <a:gd name="connsiteY10681" fmla="*/ 817245 h 3341370"/>
                <a:gd name="connsiteX10682" fmla="*/ 3615690 w 6322694"/>
                <a:gd name="connsiteY10682" fmla="*/ 836295 h 3341370"/>
                <a:gd name="connsiteX10683" fmla="*/ 3709988 w 6322694"/>
                <a:gd name="connsiteY10683" fmla="*/ 836295 h 3341370"/>
                <a:gd name="connsiteX10684" fmla="*/ 3709988 w 6322694"/>
                <a:gd name="connsiteY10684" fmla="*/ 836295 h 3341370"/>
                <a:gd name="connsiteX10685" fmla="*/ 3729038 w 6322694"/>
                <a:gd name="connsiteY10685" fmla="*/ 817245 h 3341370"/>
                <a:gd name="connsiteX10686" fmla="*/ 3729038 w 6322694"/>
                <a:gd name="connsiteY10686" fmla="*/ 817245 h 3341370"/>
                <a:gd name="connsiteX10687" fmla="*/ 3709988 w 6322694"/>
                <a:gd name="connsiteY10687" fmla="*/ 798195 h 3341370"/>
                <a:gd name="connsiteX10688" fmla="*/ 3709988 w 6322694"/>
                <a:gd name="connsiteY10688" fmla="*/ 798195 h 3341370"/>
                <a:gd name="connsiteX10689" fmla="*/ 3690938 w 6322694"/>
                <a:gd name="connsiteY10689" fmla="*/ 817245 h 3341370"/>
                <a:gd name="connsiteX10690" fmla="*/ 3690938 w 6322694"/>
                <a:gd name="connsiteY10690" fmla="*/ 817245 h 3341370"/>
                <a:gd name="connsiteX10691" fmla="*/ 3709988 w 6322694"/>
                <a:gd name="connsiteY10691" fmla="*/ 836295 h 3341370"/>
                <a:gd name="connsiteX10692" fmla="*/ 3850958 w 6322694"/>
                <a:gd name="connsiteY10692" fmla="*/ 836295 h 3341370"/>
                <a:gd name="connsiteX10693" fmla="*/ 3852863 w 6322694"/>
                <a:gd name="connsiteY10693" fmla="*/ 836295 h 3341370"/>
                <a:gd name="connsiteX10694" fmla="*/ 3871913 w 6322694"/>
                <a:gd name="connsiteY10694" fmla="*/ 817245 h 3341370"/>
                <a:gd name="connsiteX10695" fmla="*/ 3871913 w 6322694"/>
                <a:gd name="connsiteY10695" fmla="*/ 817245 h 3341370"/>
                <a:gd name="connsiteX10696" fmla="*/ 3852863 w 6322694"/>
                <a:gd name="connsiteY10696" fmla="*/ 798195 h 3341370"/>
                <a:gd name="connsiteX10697" fmla="*/ 3850958 w 6322694"/>
                <a:gd name="connsiteY10697" fmla="*/ 798195 h 3341370"/>
                <a:gd name="connsiteX10698" fmla="*/ 3831908 w 6322694"/>
                <a:gd name="connsiteY10698" fmla="*/ 817245 h 3341370"/>
                <a:gd name="connsiteX10699" fmla="*/ 3831908 w 6322694"/>
                <a:gd name="connsiteY10699" fmla="*/ 817245 h 3341370"/>
                <a:gd name="connsiteX10700" fmla="*/ 3850958 w 6322694"/>
                <a:gd name="connsiteY10700" fmla="*/ 836295 h 3341370"/>
                <a:gd name="connsiteX10701" fmla="*/ 3757613 w 6322694"/>
                <a:gd name="connsiteY10701" fmla="*/ 836295 h 3341370"/>
                <a:gd name="connsiteX10702" fmla="*/ 3757613 w 6322694"/>
                <a:gd name="connsiteY10702" fmla="*/ 836295 h 3341370"/>
                <a:gd name="connsiteX10703" fmla="*/ 3776663 w 6322694"/>
                <a:gd name="connsiteY10703" fmla="*/ 817245 h 3341370"/>
                <a:gd name="connsiteX10704" fmla="*/ 3776663 w 6322694"/>
                <a:gd name="connsiteY10704" fmla="*/ 817245 h 3341370"/>
                <a:gd name="connsiteX10705" fmla="*/ 3757613 w 6322694"/>
                <a:gd name="connsiteY10705" fmla="*/ 798195 h 3341370"/>
                <a:gd name="connsiteX10706" fmla="*/ 3757613 w 6322694"/>
                <a:gd name="connsiteY10706" fmla="*/ 798195 h 3341370"/>
                <a:gd name="connsiteX10707" fmla="*/ 3738563 w 6322694"/>
                <a:gd name="connsiteY10707" fmla="*/ 817245 h 3341370"/>
                <a:gd name="connsiteX10708" fmla="*/ 3738563 w 6322694"/>
                <a:gd name="connsiteY10708" fmla="*/ 817245 h 3341370"/>
                <a:gd name="connsiteX10709" fmla="*/ 3757613 w 6322694"/>
                <a:gd name="connsiteY10709" fmla="*/ 836295 h 3341370"/>
                <a:gd name="connsiteX10710" fmla="*/ 3804285 w 6322694"/>
                <a:gd name="connsiteY10710" fmla="*/ 836295 h 3341370"/>
                <a:gd name="connsiteX10711" fmla="*/ 3804285 w 6322694"/>
                <a:gd name="connsiteY10711" fmla="*/ 836295 h 3341370"/>
                <a:gd name="connsiteX10712" fmla="*/ 3823335 w 6322694"/>
                <a:gd name="connsiteY10712" fmla="*/ 817245 h 3341370"/>
                <a:gd name="connsiteX10713" fmla="*/ 3823335 w 6322694"/>
                <a:gd name="connsiteY10713" fmla="*/ 817245 h 3341370"/>
                <a:gd name="connsiteX10714" fmla="*/ 3804285 w 6322694"/>
                <a:gd name="connsiteY10714" fmla="*/ 798195 h 3341370"/>
                <a:gd name="connsiteX10715" fmla="*/ 3804285 w 6322694"/>
                <a:gd name="connsiteY10715" fmla="*/ 798195 h 3341370"/>
                <a:gd name="connsiteX10716" fmla="*/ 3785235 w 6322694"/>
                <a:gd name="connsiteY10716" fmla="*/ 817245 h 3341370"/>
                <a:gd name="connsiteX10717" fmla="*/ 3785235 w 6322694"/>
                <a:gd name="connsiteY10717" fmla="*/ 817245 h 3341370"/>
                <a:gd name="connsiteX10718" fmla="*/ 3804285 w 6322694"/>
                <a:gd name="connsiteY10718" fmla="*/ 836295 h 3341370"/>
                <a:gd name="connsiteX10719" fmla="*/ 3426143 w 6322694"/>
                <a:gd name="connsiteY10719" fmla="*/ 836295 h 3341370"/>
                <a:gd name="connsiteX10720" fmla="*/ 3426143 w 6322694"/>
                <a:gd name="connsiteY10720" fmla="*/ 836295 h 3341370"/>
                <a:gd name="connsiteX10721" fmla="*/ 3445193 w 6322694"/>
                <a:gd name="connsiteY10721" fmla="*/ 817245 h 3341370"/>
                <a:gd name="connsiteX10722" fmla="*/ 3445193 w 6322694"/>
                <a:gd name="connsiteY10722" fmla="*/ 817245 h 3341370"/>
                <a:gd name="connsiteX10723" fmla="*/ 3426143 w 6322694"/>
                <a:gd name="connsiteY10723" fmla="*/ 798195 h 3341370"/>
                <a:gd name="connsiteX10724" fmla="*/ 3426143 w 6322694"/>
                <a:gd name="connsiteY10724" fmla="*/ 798195 h 3341370"/>
                <a:gd name="connsiteX10725" fmla="*/ 3407093 w 6322694"/>
                <a:gd name="connsiteY10725" fmla="*/ 817245 h 3341370"/>
                <a:gd name="connsiteX10726" fmla="*/ 3407093 w 6322694"/>
                <a:gd name="connsiteY10726" fmla="*/ 817245 h 3341370"/>
                <a:gd name="connsiteX10727" fmla="*/ 3426143 w 6322694"/>
                <a:gd name="connsiteY10727" fmla="*/ 836295 h 3341370"/>
                <a:gd name="connsiteX10728" fmla="*/ 3284220 w 6322694"/>
                <a:gd name="connsiteY10728" fmla="*/ 836295 h 3341370"/>
                <a:gd name="connsiteX10729" fmla="*/ 3284220 w 6322694"/>
                <a:gd name="connsiteY10729" fmla="*/ 836295 h 3341370"/>
                <a:gd name="connsiteX10730" fmla="*/ 3303270 w 6322694"/>
                <a:gd name="connsiteY10730" fmla="*/ 817245 h 3341370"/>
                <a:gd name="connsiteX10731" fmla="*/ 3303270 w 6322694"/>
                <a:gd name="connsiteY10731" fmla="*/ 817245 h 3341370"/>
                <a:gd name="connsiteX10732" fmla="*/ 3284220 w 6322694"/>
                <a:gd name="connsiteY10732" fmla="*/ 798195 h 3341370"/>
                <a:gd name="connsiteX10733" fmla="*/ 3284220 w 6322694"/>
                <a:gd name="connsiteY10733" fmla="*/ 798195 h 3341370"/>
                <a:gd name="connsiteX10734" fmla="*/ 3265170 w 6322694"/>
                <a:gd name="connsiteY10734" fmla="*/ 817245 h 3341370"/>
                <a:gd name="connsiteX10735" fmla="*/ 3265170 w 6322694"/>
                <a:gd name="connsiteY10735" fmla="*/ 817245 h 3341370"/>
                <a:gd name="connsiteX10736" fmla="*/ 3284220 w 6322694"/>
                <a:gd name="connsiteY10736" fmla="*/ 836295 h 3341370"/>
                <a:gd name="connsiteX10737" fmla="*/ 3237548 w 6322694"/>
                <a:gd name="connsiteY10737" fmla="*/ 836295 h 3341370"/>
                <a:gd name="connsiteX10738" fmla="*/ 3237548 w 6322694"/>
                <a:gd name="connsiteY10738" fmla="*/ 836295 h 3341370"/>
                <a:gd name="connsiteX10739" fmla="*/ 3256598 w 6322694"/>
                <a:gd name="connsiteY10739" fmla="*/ 817245 h 3341370"/>
                <a:gd name="connsiteX10740" fmla="*/ 3256598 w 6322694"/>
                <a:gd name="connsiteY10740" fmla="*/ 817245 h 3341370"/>
                <a:gd name="connsiteX10741" fmla="*/ 3237548 w 6322694"/>
                <a:gd name="connsiteY10741" fmla="*/ 798195 h 3341370"/>
                <a:gd name="connsiteX10742" fmla="*/ 3237548 w 6322694"/>
                <a:gd name="connsiteY10742" fmla="*/ 798195 h 3341370"/>
                <a:gd name="connsiteX10743" fmla="*/ 3218498 w 6322694"/>
                <a:gd name="connsiteY10743" fmla="*/ 817245 h 3341370"/>
                <a:gd name="connsiteX10744" fmla="*/ 3218498 w 6322694"/>
                <a:gd name="connsiteY10744" fmla="*/ 817245 h 3341370"/>
                <a:gd name="connsiteX10745" fmla="*/ 3237548 w 6322694"/>
                <a:gd name="connsiteY10745" fmla="*/ 836295 h 3341370"/>
                <a:gd name="connsiteX10746" fmla="*/ 3331845 w 6322694"/>
                <a:gd name="connsiteY10746" fmla="*/ 836295 h 3341370"/>
                <a:gd name="connsiteX10747" fmla="*/ 3331845 w 6322694"/>
                <a:gd name="connsiteY10747" fmla="*/ 836295 h 3341370"/>
                <a:gd name="connsiteX10748" fmla="*/ 3350895 w 6322694"/>
                <a:gd name="connsiteY10748" fmla="*/ 817245 h 3341370"/>
                <a:gd name="connsiteX10749" fmla="*/ 3350895 w 6322694"/>
                <a:gd name="connsiteY10749" fmla="*/ 817245 h 3341370"/>
                <a:gd name="connsiteX10750" fmla="*/ 3331845 w 6322694"/>
                <a:gd name="connsiteY10750" fmla="*/ 798195 h 3341370"/>
                <a:gd name="connsiteX10751" fmla="*/ 3331845 w 6322694"/>
                <a:gd name="connsiteY10751" fmla="*/ 798195 h 3341370"/>
                <a:gd name="connsiteX10752" fmla="*/ 3312795 w 6322694"/>
                <a:gd name="connsiteY10752" fmla="*/ 817245 h 3341370"/>
                <a:gd name="connsiteX10753" fmla="*/ 3312795 w 6322694"/>
                <a:gd name="connsiteY10753" fmla="*/ 817245 h 3341370"/>
                <a:gd name="connsiteX10754" fmla="*/ 3331845 w 6322694"/>
                <a:gd name="connsiteY10754" fmla="*/ 836295 h 3341370"/>
                <a:gd name="connsiteX10755" fmla="*/ 3472815 w 6322694"/>
                <a:gd name="connsiteY10755" fmla="*/ 836295 h 3341370"/>
                <a:gd name="connsiteX10756" fmla="*/ 3474720 w 6322694"/>
                <a:gd name="connsiteY10756" fmla="*/ 836295 h 3341370"/>
                <a:gd name="connsiteX10757" fmla="*/ 3493770 w 6322694"/>
                <a:gd name="connsiteY10757" fmla="*/ 817245 h 3341370"/>
                <a:gd name="connsiteX10758" fmla="*/ 3493770 w 6322694"/>
                <a:gd name="connsiteY10758" fmla="*/ 817245 h 3341370"/>
                <a:gd name="connsiteX10759" fmla="*/ 3474720 w 6322694"/>
                <a:gd name="connsiteY10759" fmla="*/ 798195 h 3341370"/>
                <a:gd name="connsiteX10760" fmla="*/ 3472815 w 6322694"/>
                <a:gd name="connsiteY10760" fmla="*/ 798195 h 3341370"/>
                <a:gd name="connsiteX10761" fmla="*/ 3453765 w 6322694"/>
                <a:gd name="connsiteY10761" fmla="*/ 817245 h 3341370"/>
                <a:gd name="connsiteX10762" fmla="*/ 3453765 w 6322694"/>
                <a:gd name="connsiteY10762" fmla="*/ 817245 h 3341370"/>
                <a:gd name="connsiteX10763" fmla="*/ 3472815 w 6322694"/>
                <a:gd name="connsiteY10763" fmla="*/ 836295 h 3341370"/>
                <a:gd name="connsiteX10764" fmla="*/ 3521393 w 6322694"/>
                <a:gd name="connsiteY10764" fmla="*/ 836295 h 3341370"/>
                <a:gd name="connsiteX10765" fmla="*/ 3521393 w 6322694"/>
                <a:gd name="connsiteY10765" fmla="*/ 836295 h 3341370"/>
                <a:gd name="connsiteX10766" fmla="*/ 3540443 w 6322694"/>
                <a:gd name="connsiteY10766" fmla="*/ 817245 h 3341370"/>
                <a:gd name="connsiteX10767" fmla="*/ 3540443 w 6322694"/>
                <a:gd name="connsiteY10767" fmla="*/ 817245 h 3341370"/>
                <a:gd name="connsiteX10768" fmla="*/ 3521393 w 6322694"/>
                <a:gd name="connsiteY10768" fmla="*/ 798195 h 3341370"/>
                <a:gd name="connsiteX10769" fmla="*/ 3521393 w 6322694"/>
                <a:gd name="connsiteY10769" fmla="*/ 798195 h 3341370"/>
                <a:gd name="connsiteX10770" fmla="*/ 3502343 w 6322694"/>
                <a:gd name="connsiteY10770" fmla="*/ 817245 h 3341370"/>
                <a:gd name="connsiteX10771" fmla="*/ 3502343 w 6322694"/>
                <a:gd name="connsiteY10771" fmla="*/ 817245 h 3341370"/>
                <a:gd name="connsiteX10772" fmla="*/ 3521393 w 6322694"/>
                <a:gd name="connsiteY10772" fmla="*/ 836295 h 3341370"/>
                <a:gd name="connsiteX10773" fmla="*/ 3378518 w 6322694"/>
                <a:gd name="connsiteY10773" fmla="*/ 836295 h 3341370"/>
                <a:gd name="connsiteX10774" fmla="*/ 3378518 w 6322694"/>
                <a:gd name="connsiteY10774" fmla="*/ 836295 h 3341370"/>
                <a:gd name="connsiteX10775" fmla="*/ 3397568 w 6322694"/>
                <a:gd name="connsiteY10775" fmla="*/ 817245 h 3341370"/>
                <a:gd name="connsiteX10776" fmla="*/ 3397568 w 6322694"/>
                <a:gd name="connsiteY10776" fmla="*/ 817245 h 3341370"/>
                <a:gd name="connsiteX10777" fmla="*/ 3378518 w 6322694"/>
                <a:gd name="connsiteY10777" fmla="*/ 798195 h 3341370"/>
                <a:gd name="connsiteX10778" fmla="*/ 3378518 w 6322694"/>
                <a:gd name="connsiteY10778" fmla="*/ 798195 h 3341370"/>
                <a:gd name="connsiteX10779" fmla="*/ 3359468 w 6322694"/>
                <a:gd name="connsiteY10779" fmla="*/ 817245 h 3341370"/>
                <a:gd name="connsiteX10780" fmla="*/ 3359468 w 6322694"/>
                <a:gd name="connsiteY10780" fmla="*/ 817245 h 3341370"/>
                <a:gd name="connsiteX10781" fmla="*/ 3378518 w 6322694"/>
                <a:gd name="connsiteY10781" fmla="*/ 836295 h 3341370"/>
                <a:gd name="connsiteX10782" fmla="*/ 3189923 w 6322694"/>
                <a:gd name="connsiteY10782" fmla="*/ 836295 h 3341370"/>
                <a:gd name="connsiteX10783" fmla="*/ 3189923 w 6322694"/>
                <a:gd name="connsiteY10783" fmla="*/ 836295 h 3341370"/>
                <a:gd name="connsiteX10784" fmla="*/ 3208973 w 6322694"/>
                <a:gd name="connsiteY10784" fmla="*/ 817245 h 3341370"/>
                <a:gd name="connsiteX10785" fmla="*/ 3208973 w 6322694"/>
                <a:gd name="connsiteY10785" fmla="*/ 817245 h 3341370"/>
                <a:gd name="connsiteX10786" fmla="*/ 3189923 w 6322694"/>
                <a:gd name="connsiteY10786" fmla="*/ 798195 h 3341370"/>
                <a:gd name="connsiteX10787" fmla="*/ 3189923 w 6322694"/>
                <a:gd name="connsiteY10787" fmla="*/ 798195 h 3341370"/>
                <a:gd name="connsiteX10788" fmla="*/ 3170873 w 6322694"/>
                <a:gd name="connsiteY10788" fmla="*/ 817245 h 3341370"/>
                <a:gd name="connsiteX10789" fmla="*/ 3170873 w 6322694"/>
                <a:gd name="connsiteY10789" fmla="*/ 817245 h 3341370"/>
                <a:gd name="connsiteX10790" fmla="*/ 3189923 w 6322694"/>
                <a:gd name="connsiteY10790" fmla="*/ 836295 h 3341370"/>
                <a:gd name="connsiteX10791" fmla="*/ 3900488 w 6322694"/>
                <a:gd name="connsiteY10791" fmla="*/ 836295 h 3341370"/>
                <a:gd name="connsiteX10792" fmla="*/ 3900488 w 6322694"/>
                <a:gd name="connsiteY10792" fmla="*/ 836295 h 3341370"/>
                <a:gd name="connsiteX10793" fmla="*/ 3919538 w 6322694"/>
                <a:gd name="connsiteY10793" fmla="*/ 817245 h 3341370"/>
                <a:gd name="connsiteX10794" fmla="*/ 3919538 w 6322694"/>
                <a:gd name="connsiteY10794" fmla="*/ 817245 h 3341370"/>
                <a:gd name="connsiteX10795" fmla="*/ 3900488 w 6322694"/>
                <a:gd name="connsiteY10795" fmla="*/ 798195 h 3341370"/>
                <a:gd name="connsiteX10796" fmla="*/ 3900488 w 6322694"/>
                <a:gd name="connsiteY10796" fmla="*/ 798195 h 3341370"/>
                <a:gd name="connsiteX10797" fmla="*/ 3881438 w 6322694"/>
                <a:gd name="connsiteY10797" fmla="*/ 817245 h 3341370"/>
                <a:gd name="connsiteX10798" fmla="*/ 3881438 w 6322694"/>
                <a:gd name="connsiteY10798" fmla="*/ 817245 h 3341370"/>
                <a:gd name="connsiteX10799" fmla="*/ 3900488 w 6322694"/>
                <a:gd name="connsiteY10799" fmla="*/ 836295 h 3341370"/>
                <a:gd name="connsiteX10800" fmla="*/ 3947160 w 6322694"/>
                <a:gd name="connsiteY10800" fmla="*/ 836295 h 3341370"/>
                <a:gd name="connsiteX10801" fmla="*/ 3947160 w 6322694"/>
                <a:gd name="connsiteY10801" fmla="*/ 836295 h 3341370"/>
                <a:gd name="connsiteX10802" fmla="*/ 3966210 w 6322694"/>
                <a:gd name="connsiteY10802" fmla="*/ 817245 h 3341370"/>
                <a:gd name="connsiteX10803" fmla="*/ 3966210 w 6322694"/>
                <a:gd name="connsiteY10803" fmla="*/ 817245 h 3341370"/>
                <a:gd name="connsiteX10804" fmla="*/ 3947160 w 6322694"/>
                <a:gd name="connsiteY10804" fmla="*/ 798195 h 3341370"/>
                <a:gd name="connsiteX10805" fmla="*/ 3947160 w 6322694"/>
                <a:gd name="connsiteY10805" fmla="*/ 798195 h 3341370"/>
                <a:gd name="connsiteX10806" fmla="*/ 3928110 w 6322694"/>
                <a:gd name="connsiteY10806" fmla="*/ 817245 h 3341370"/>
                <a:gd name="connsiteX10807" fmla="*/ 3928110 w 6322694"/>
                <a:gd name="connsiteY10807" fmla="*/ 817245 h 3341370"/>
                <a:gd name="connsiteX10808" fmla="*/ 3947160 w 6322694"/>
                <a:gd name="connsiteY10808" fmla="*/ 836295 h 3341370"/>
                <a:gd name="connsiteX10809" fmla="*/ 4088130 w 6322694"/>
                <a:gd name="connsiteY10809" fmla="*/ 836295 h 3341370"/>
                <a:gd name="connsiteX10810" fmla="*/ 4088130 w 6322694"/>
                <a:gd name="connsiteY10810" fmla="*/ 836295 h 3341370"/>
                <a:gd name="connsiteX10811" fmla="*/ 4107180 w 6322694"/>
                <a:gd name="connsiteY10811" fmla="*/ 817245 h 3341370"/>
                <a:gd name="connsiteX10812" fmla="*/ 4107180 w 6322694"/>
                <a:gd name="connsiteY10812" fmla="*/ 817245 h 3341370"/>
                <a:gd name="connsiteX10813" fmla="*/ 4088130 w 6322694"/>
                <a:gd name="connsiteY10813" fmla="*/ 798195 h 3341370"/>
                <a:gd name="connsiteX10814" fmla="*/ 4088130 w 6322694"/>
                <a:gd name="connsiteY10814" fmla="*/ 798195 h 3341370"/>
                <a:gd name="connsiteX10815" fmla="*/ 4069080 w 6322694"/>
                <a:gd name="connsiteY10815" fmla="*/ 817245 h 3341370"/>
                <a:gd name="connsiteX10816" fmla="*/ 4069080 w 6322694"/>
                <a:gd name="connsiteY10816" fmla="*/ 817245 h 3341370"/>
                <a:gd name="connsiteX10817" fmla="*/ 4088130 w 6322694"/>
                <a:gd name="connsiteY10817" fmla="*/ 836295 h 3341370"/>
                <a:gd name="connsiteX10818" fmla="*/ 4041458 w 6322694"/>
                <a:gd name="connsiteY10818" fmla="*/ 836295 h 3341370"/>
                <a:gd name="connsiteX10819" fmla="*/ 4041458 w 6322694"/>
                <a:gd name="connsiteY10819" fmla="*/ 836295 h 3341370"/>
                <a:gd name="connsiteX10820" fmla="*/ 4060508 w 6322694"/>
                <a:gd name="connsiteY10820" fmla="*/ 817245 h 3341370"/>
                <a:gd name="connsiteX10821" fmla="*/ 4060508 w 6322694"/>
                <a:gd name="connsiteY10821" fmla="*/ 817245 h 3341370"/>
                <a:gd name="connsiteX10822" fmla="*/ 4041458 w 6322694"/>
                <a:gd name="connsiteY10822" fmla="*/ 798195 h 3341370"/>
                <a:gd name="connsiteX10823" fmla="*/ 4041458 w 6322694"/>
                <a:gd name="connsiteY10823" fmla="*/ 798195 h 3341370"/>
                <a:gd name="connsiteX10824" fmla="*/ 4022408 w 6322694"/>
                <a:gd name="connsiteY10824" fmla="*/ 817245 h 3341370"/>
                <a:gd name="connsiteX10825" fmla="*/ 4022408 w 6322694"/>
                <a:gd name="connsiteY10825" fmla="*/ 817245 h 3341370"/>
                <a:gd name="connsiteX10826" fmla="*/ 4041458 w 6322694"/>
                <a:gd name="connsiteY10826" fmla="*/ 836295 h 3341370"/>
                <a:gd name="connsiteX10827" fmla="*/ 3994785 w 6322694"/>
                <a:gd name="connsiteY10827" fmla="*/ 836295 h 3341370"/>
                <a:gd name="connsiteX10828" fmla="*/ 3994785 w 6322694"/>
                <a:gd name="connsiteY10828" fmla="*/ 836295 h 3341370"/>
                <a:gd name="connsiteX10829" fmla="*/ 4013835 w 6322694"/>
                <a:gd name="connsiteY10829" fmla="*/ 817245 h 3341370"/>
                <a:gd name="connsiteX10830" fmla="*/ 4013835 w 6322694"/>
                <a:gd name="connsiteY10830" fmla="*/ 817245 h 3341370"/>
                <a:gd name="connsiteX10831" fmla="*/ 3994785 w 6322694"/>
                <a:gd name="connsiteY10831" fmla="*/ 798195 h 3341370"/>
                <a:gd name="connsiteX10832" fmla="*/ 3994785 w 6322694"/>
                <a:gd name="connsiteY10832" fmla="*/ 798195 h 3341370"/>
                <a:gd name="connsiteX10833" fmla="*/ 3975735 w 6322694"/>
                <a:gd name="connsiteY10833" fmla="*/ 817245 h 3341370"/>
                <a:gd name="connsiteX10834" fmla="*/ 3975735 w 6322694"/>
                <a:gd name="connsiteY10834" fmla="*/ 817245 h 3341370"/>
                <a:gd name="connsiteX10835" fmla="*/ 3994785 w 6322694"/>
                <a:gd name="connsiteY10835" fmla="*/ 836295 h 3341370"/>
                <a:gd name="connsiteX10836" fmla="*/ 4182428 w 6322694"/>
                <a:gd name="connsiteY10836" fmla="*/ 836295 h 3341370"/>
                <a:gd name="connsiteX10837" fmla="*/ 4182428 w 6322694"/>
                <a:gd name="connsiteY10837" fmla="*/ 836295 h 3341370"/>
                <a:gd name="connsiteX10838" fmla="*/ 4201478 w 6322694"/>
                <a:gd name="connsiteY10838" fmla="*/ 817245 h 3341370"/>
                <a:gd name="connsiteX10839" fmla="*/ 4201478 w 6322694"/>
                <a:gd name="connsiteY10839" fmla="*/ 817245 h 3341370"/>
                <a:gd name="connsiteX10840" fmla="*/ 4182428 w 6322694"/>
                <a:gd name="connsiteY10840" fmla="*/ 798195 h 3341370"/>
                <a:gd name="connsiteX10841" fmla="*/ 4182428 w 6322694"/>
                <a:gd name="connsiteY10841" fmla="*/ 798195 h 3341370"/>
                <a:gd name="connsiteX10842" fmla="*/ 4163378 w 6322694"/>
                <a:gd name="connsiteY10842" fmla="*/ 817245 h 3341370"/>
                <a:gd name="connsiteX10843" fmla="*/ 4163378 w 6322694"/>
                <a:gd name="connsiteY10843" fmla="*/ 817245 h 3341370"/>
                <a:gd name="connsiteX10844" fmla="*/ 4182428 w 6322694"/>
                <a:gd name="connsiteY10844" fmla="*/ 836295 h 3341370"/>
                <a:gd name="connsiteX10845" fmla="*/ 4135755 w 6322694"/>
                <a:gd name="connsiteY10845" fmla="*/ 836295 h 3341370"/>
                <a:gd name="connsiteX10846" fmla="*/ 4135755 w 6322694"/>
                <a:gd name="connsiteY10846" fmla="*/ 836295 h 3341370"/>
                <a:gd name="connsiteX10847" fmla="*/ 4154805 w 6322694"/>
                <a:gd name="connsiteY10847" fmla="*/ 817245 h 3341370"/>
                <a:gd name="connsiteX10848" fmla="*/ 4154805 w 6322694"/>
                <a:gd name="connsiteY10848" fmla="*/ 817245 h 3341370"/>
                <a:gd name="connsiteX10849" fmla="*/ 4135755 w 6322694"/>
                <a:gd name="connsiteY10849" fmla="*/ 798195 h 3341370"/>
                <a:gd name="connsiteX10850" fmla="*/ 4135755 w 6322694"/>
                <a:gd name="connsiteY10850" fmla="*/ 798195 h 3341370"/>
                <a:gd name="connsiteX10851" fmla="*/ 4116705 w 6322694"/>
                <a:gd name="connsiteY10851" fmla="*/ 817245 h 3341370"/>
                <a:gd name="connsiteX10852" fmla="*/ 4116705 w 6322694"/>
                <a:gd name="connsiteY10852" fmla="*/ 817245 h 3341370"/>
                <a:gd name="connsiteX10853" fmla="*/ 4135755 w 6322694"/>
                <a:gd name="connsiteY10853" fmla="*/ 836295 h 3341370"/>
                <a:gd name="connsiteX10854" fmla="*/ 3047048 w 6322694"/>
                <a:gd name="connsiteY10854" fmla="*/ 741998 h 3341370"/>
                <a:gd name="connsiteX10855" fmla="*/ 3047048 w 6322694"/>
                <a:gd name="connsiteY10855" fmla="*/ 741998 h 3341370"/>
                <a:gd name="connsiteX10856" fmla="*/ 3066098 w 6322694"/>
                <a:gd name="connsiteY10856" fmla="*/ 722948 h 3341370"/>
                <a:gd name="connsiteX10857" fmla="*/ 3066098 w 6322694"/>
                <a:gd name="connsiteY10857" fmla="*/ 722948 h 3341370"/>
                <a:gd name="connsiteX10858" fmla="*/ 3047048 w 6322694"/>
                <a:gd name="connsiteY10858" fmla="*/ 703898 h 3341370"/>
                <a:gd name="connsiteX10859" fmla="*/ 3047048 w 6322694"/>
                <a:gd name="connsiteY10859" fmla="*/ 703898 h 3341370"/>
                <a:gd name="connsiteX10860" fmla="*/ 3027998 w 6322694"/>
                <a:gd name="connsiteY10860" fmla="*/ 722948 h 3341370"/>
                <a:gd name="connsiteX10861" fmla="*/ 3027998 w 6322694"/>
                <a:gd name="connsiteY10861" fmla="*/ 722948 h 3341370"/>
                <a:gd name="connsiteX10862" fmla="*/ 3047048 w 6322694"/>
                <a:gd name="connsiteY10862" fmla="*/ 741998 h 3341370"/>
                <a:gd name="connsiteX10863" fmla="*/ 4182428 w 6322694"/>
                <a:gd name="connsiteY10863" fmla="*/ 695325 h 3341370"/>
                <a:gd name="connsiteX10864" fmla="*/ 4182428 w 6322694"/>
                <a:gd name="connsiteY10864" fmla="*/ 695325 h 3341370"/>
                <a:gd name="connsiteX10865" fmla="*/ 4201478 w 6322694"/>
                <a:gd name="connsiteY10865" fmla="*/ 676275 h 3341370"/>
                <a:gd name="connsiteX10866" fmla="*/ 4201478 w 6322694"/>
                <a:gd name="connsiteY10866" fmla="*/ 676275 h 3341370"/>
                <a:gd name="connsiteX10867" fmla="*/ 4182428 w 6322694"/>
                <a:gd name="connsiteY10867" fmla="*/ 657225 h 3341370"/>
                <a:gd name="connsiteX10868" fmla="*/ 4182428 w 6322694"/>
                <a:gd name="connsiteY10868" fmla="*/ 657225 h 3341370"/>
                <a:gd name="connsiteX10869" fmla="*/ 4163378 w 6322694"/>
                <a:gd name="connsiteY10869" fmla="*/ 676275 h 3341370"/>
                <a:gd name="connsiteX10870" fmla="*/ 4163378 w 6322694"/>
                <a:gd name="connsiteY10870" fmla="*/ 676275 h 3341370"/>
                <a:gd name="connsiteX10871" fmla="*/ 4182428 w 6322694"/>
                <a:gd name="connsiteY10871" fmla="*/ 695325 h 3341370"/>
                <a:gd name="connsiteX10872" fmla="*/ 4135755 w 6322694"/>
                <a:gd name="connsiteY10872" fmla="*/ 695325 h 3341370"/>
                <a:gd name="connsiteX10873" fmla="*/ 4135755 w 6322694"/>
                <a:gd name="connsiteY10873" fmla="*/ 695325 h 3341370"/>
                <a:gd name="connsiteX10874" fmla="*/ 4154805 w 6322694"/>
                <a:gd name="connsiteY10874" fmla="*/ 676275 h 3341370"/>
                <a:gd name="connsiteX10875" fmla="*/ 4154805 w 6322694"/>
                <a:gd name="connsiteY10875" fmla="*/ 676275 h 3341370"/>
                <a:gd name="connsiteX10876" fmla="*/ 4135755 w 6322694"/>
                <a:gd name="connsiteY10876" fmla="*/ 657225 h 3341370"/>
                <a:gd name="connsiteX10877" fmla="*/ 4135755 w 6322694"/>
                <a:gd name="connsiteY10877" fmla="*/ 657225 h 3341370"/>
                <a:gd name="connsiteX10878" fmla="*/ 4116705 w 6322694"/>
                <a:gd name="connsiteY10878" fmla="*/ 676275 h 3341370"/>
                <a:gd name="connsiteX10879" fmla="*/ 4116705 w 6322694"/>
                <a:gd name="connsiteY10879" fmla="*/ 676275 h 3341370"/>
                <a:gd name="connsiteX10880" fmla="*/ 4135755 w 6322694"/>
                <a:gd name="connsiteY10880" fmla="*/ 695325 h 3341370"/>
                <a:gd name="connsiteX10881" fmla="*/ 3000375 w 6322694"/>
                <a:gd name="connsiteY10881" fmla="*/ 741998 h 3341370"/>
                <a:gd name="connsiteX10882" fmla="*/ 3000375 w 6322694"/>
                <a:gd name="connsiteY10882" fmla="*/ 741998 h 3341370"/>
                <a:gd name="connsiteX10883" fmla="*/ 3019425 w 6322694"/>
                <a:gd name="connsiteY10883" fmla="*/ 722948 h 3341370"/>
                <a:gd name="connsiteX10884" fmla="*/ 3019425 w 6322694"/>
                <a:gd name="connsiteY10884" fmla="*/ 722948 h 3341370"/>
                <a:gd name="connsiteX10885" fmla="*/ 3000375 w 6322694"/>
                <a:gd name="connsiteY10885" fmla="*/ 703898 h 3341370"/>
                <a:gd name="connsiteX10886" fmla="*/ 3000375 w 6322694"/>
                <a:gd name="connsiteY10886" fmla="*/ 703898 h 3341370"/>
                <a:gd name="connsiteX10887" fmla="*/ 2981325 w 6322694"/>
                <a:gd name="connsiteY10887" fmla="*/ 722948 h 3341370"/>
                <a:gd name="connsiteX10888" fmla="*/ 2981325 w 6322694"/>
                <a:gd name="connsiteY10888" fmla="*/ 722948 h 3341370"/>
                <a:gd name="connsiteX10889" fmla="*/ 3000375 w 6322694"/>
                <a:gd name="connsiteY10889" fmla="*/ 741998 h 3341370"/>
                <a:gd name="connsiteX10890" fmla="*/ 4088130 w 6322694"/>
                <a:gd name="connsiteY10890" fmla="*/ 695325 h 3341370"/>
                <a:gd name="connsiteX10891" fmla="*/ 4088130 w 6322694"/>
                <a:gd name="connsiteY10891" fmla="*/ 695325 h 3341370"/>
                <a:gd name="connsiteX10892" fmla="*/ 4107180 w 6322694"/>
                <a:gd name="connsiteY10892" fmla="*/ 676275 h 3341370"/>
                <a:gd name="connsiteX10893" fmla="*/ 4107180 w 6322694"/>
                <a:gd name="connsiteY10893" fmla="*/ 676275 h 3341370"/>
                <a:gd name="connsiteX10894" fmla="*/ 4088130 w 6322694"/>
                <a:gd name="connsiteY10894" fmla="*/ 657225 h 3341370"/>
                <a:gd name="connsiteX10895" fmla="*/ 4088130 w 6322694"/>
                <a:gd name="connsiteY10895" fmla="*/ 657225 h 3341370"/>
                <a:gd name="connsiteX10896" fmla="*/ 4069080 w 6322694"/>
                <a:gd name="connsiteY10896" fmla="*/ 676275 h 3341370"/>
                <a:gd name="connsiteX10897" fmla="*/ 4069080 w 6322694"/>
                <a:gd name="connsiteY10897" fmla="*/ 676275 h 3341370"/>
                <a:gd name="connsiteX10898" fmla="*/ 4088130 w 6322694"/>
                <a:gd name="connsiteY10898" fmla="*/ 695325 h 3341370"/>
                <a:gd name="connsiteX10899" fmla="*/ 2952750 w 6322694"/>
                <a:gd name="connsiteY10899" fmla="*/ 741998 h 3341370"/>
                <a:gd name="connsiteX10900" fmla="*/ 2952750 w 6322694"/>
                <a:gd name="connsiteY10900" fmla="*/ 741998 h 3341370"/>
                <a:gd name="connsiteX10901" fmla="*/ 2971800 w 6322694"/>
                <a:gd name="connsiteY10901" fmla="*/ 722948 h 3341370"/>
                <a:gd name="connsiteX10902" fmla="*/ 2971800 w 6322694"/>
                <a:gd name="connsiteY10902" fmla="*/ 722948 h 3341370"/>
                <a:gd name="connsiteX10903" fmla="*/ 2952750 w 6322694"/>
                <a:gd name="connsiteY10903" fmla="*/ 703898 h 3341370"/>
                <a:gd name="connsiteX10904" fmla="*/ 2952750 w 6322694"/>
                <a:gd name="connsiteY10904" fmla="*/ 703898 h 3341370"/>
                <a:gd name="connsiteX10905" fmla="*/ 2933700 w 6322694"/>
                <a:gd name="connsiteY10905" fmla="*/ 722948 h 3341370"/>
                <a:gd name="connsiteX10906" fmla="*/ 2933700 w 6322694"/>
                <a:gd name="connsiteY10906" fmla="*/ 722948 h 3341370"/>
                <a:gd name="connsiteX10907" fmla="*/ 2952750 w 6322694"/>
                <a:gd name="connsiteY10907" fmla="*/ 741998 h 3341370"/>
                <a:gd name="connsiteX10908" fmla="*/ 2906078 w 6322694"/>
                <a:gd name="connsiteY10908" fmla="*/ 741998 h 3341370"/>
                <a:gd name="connsiteX10909" fmla="*/ 2906078 w 6322694"/>
                <a:gd name="connsiteY10909" fmla="*/ 741998 h 3341370"/>
                <a:gd name="connsiteX10910" fmla="*/ 2925128 w 6322694"/>
                <a:gd name="connsiteY10910" fmla="*/ 722948 h 3341370"/>
                <a:gd name="connsiteX10911" fmla="*/ 2925128 w 6322694"/>
                <a:gd name="connsiteY10911" fmla="*/ 722948 h 3341370"/>
                <a:gd name="connsiteX10912" fmla="*/ 2906078 w 6322694"/>
                <a:gd name="connsiteY10912" fmla="*/ 703898 h 3341370"/>
                <a:gd name="connsiteX10913" fmla="*/ 2906078 w 6322694"/>
                <a:gd name="connsiteY10913" fmla="*/ 703898 h 3341370"/>
                <a:gd name="connsiteX10914" fmla="*/ 2887028 w 6322694"/>
                <a:gd name="connsiteY10914" fmla="*/ 722948 h 3341370"/>
                <a:gd name="connsiteX10915" fmla="*/ 2887028 w 6322694"/>
                <a:gd name="connsiteY10915" fmla="*/ 722948 h 3341370"/>
                <a:gd name="connsiteX10916" fmla="*/ 2906078 w 6322694"/>
                <a:gd name="connsiteY10916" fmla="*/ 741998 h 3341370"/>
                <a:gd name="connsiteX10917" fmla="*/ 3189923 w 6322694"/>
                <a:gd name="connsiteY10917" fmla="*/ 695325 h 3341370"/>
                <a:gd name="connsiteX10918" fmla="*/ 3189923 w 6322694"/>
                <a:gd name="connsiteY10918" fmla="*/ 695325 h 3341370"/>
                <a:gd name="connsiteX10919" fmla="*/ 3208973 w 6322694"/>
                <a:gd name="connsiteY10919" fmla="*/ 676275 h 3341370"/>
                <a:gd name="connsiteX10920" fmla="*/ 3208973 w 6322694"/>
                <a:gd name="connsiteY10920" fmla="*/ 676275 h 3341370"/>
                <a:gd name="connsiteX10921" fmla="*/ 3189923 w 6322694"/>
                <a:gd name="connsiteY10921" fmla="*/ 657225 h 3341370"/>
                <a:gd name="connsiteX10922" fmla="*/ 3189923 w 6322694"/>
                <a:gd name="connsiteY10922" fmla="*/ 657225 h 3341370"/>
                <a:gd name="connsiteX10923" fmla="*/ 3170873 w 6322694"/>
                <a:gd name="connsiteY10923" fmla="*/ 676275 h 3341370"/>
                <a:gd name="connsiteX10924" fmla="*/ 3170873 w 6322694"/>
                <a:gd name="connsiteY10924" fmla="*/ 676275 h 3341370"/>
                <a:gd name="connsiteX10925" fmla="*/ 3189923 w 6322694"/>
                <a:gd name="connsiteY10925" fmla="*/ 695325 h 3341370"/>
                <a:gd name="connsiteX10926" fmla="*/ 3284220 w 6322694"/>
                <a:gd name="connsiteY10926" fmla="*/ 695325 h 3341370"/>
                <a:gd name="connsiteX10927" fmla="*/ 3284220 w 6322694"/>
                <a:gd name="connsiteY10927" fmla="*/ 695325 h 3341370"/>
                <a:gd name="connsiteX10928" fmla="*/ 3303270 w 6322694"/>
                <a:gd name="connsiteY10928" fmla="*/ 676275 h 3341370"/>
                <a:gd name="connsiteX10929" fmla="*/ 3303270 w 6322694"/>
                <a:gd name="connsiteY10929" fmla="*/ 676275 h 3341370"/>
                <a:gd name="connsiteX10930" fmla="*/ 3284220 w 6322694"/>
                <a:gd name="connsiteY10930" fmla="*/ 657225 h 3341370"/>
                <a:gd name="connsiteX10931" fmla="*/ 3284220 w 6322694"/>
                <a:gd name="connsiteY10931" fmla="*/ 657225 h 3341370"/>
                <a:gd name="connsiteX10932" fmla="*/ 3265170 w 6322694"/>
                <a:gd name="connsiteY10932" fmla="*/ 676275 h 3341370"/>
                <a:gd name="connsiteX10933" fmla="*/ 3265170 w 6322694"/>
                <a:gd name="connsiteY10933" fmla="*/ 676275 h 3341370"/>
                <a:gd name="connsiteX10934" fmla="*/ 3284220 w 6322694"/>
                <a:gd name="connsiteY10934" fmla="*/ 695325 h 3341370"/>
                <a:gd name="connsiteX10935" fmla="*/ 3237548 w 6322694"/>
                <a:gd name="connsiteY10935" fmla="*/ 695325 h 3341370"/>
                <a:gd name="connsiteX10936" fmla="*/ 3237548 w 6322694"/>
                <a:gd name="connsiteY10936" fmla="*/ 695325 h 3341370"/>
                <a:gd name="connsiteX10937" fmla="*/ 3256598 w 6322694"/>
                <a:gd name="connsiteY10937" fmla="*/ 676275 h 3341370"/>
                <a:gd name="connsiteX10938" fmla="*/ 3256598 w 6322694"/>
                <a:gd name="connsiteY10938" fmla="*/ 676275 h 3341370"/>
                <a:gd name="connsiteX10939" fmla="*/ 3237548 w 6322694"/>
                <a:gd name="connsiteY10939" fmla="*/ 657225 h 3341370"/>
                <a:gd name="connsiteX10940" fmla="*/ 3237548 w 6322694"/>
                <a:gd name="connsiteY10940" fmla="*/ 657225 h 3341370"/>
                <a:gd name="connsiteX10941" fmla="*/ 3218498 w 6322694"/>
                <a:gd name="connsiteY10941" fmla="*/ 676275 h 3341370"/>
                <a:gd name="connsiteX10942" fmla="*/ 3218498 w 6322694"/>
                <a:gd name="connsiteY10942" fmla="*/ 676275 h 3341370"/>
                <a:gd name="connsiteX10943" fmla="*/ 3237548 w 6322694"/>
                <a:gd name="connsiteY10943" fmla="*/ 695325 h 3341370"/>
                <a:gd name="connsiteX10944" fmla="*/ 4041458 w 6322694"/>
                <a:gd name="connsiteY10944" fmla="*/ 695325 h 3341370"/>
                <a:gd name="connsiteX10945" fmla="*/ 4041458 w 6322694"/>
                <a:gd name="connsiteY10945" fmla="*/ 695325 h 3341370"/>
                <a:gd name="connsiteX10946" fmla="*/ 4060508 w 6322694"/>
                <a:gd name="connsiteY10946" fmla="*/ 676275 h 3341370"/>
                <a:gd name="connsiteX10947" fmla="*/ 4060508 w 6322694"/>
                <a:gd name="connsiteY10947" fmla="*/ 676275 h 3341370"/>
                <a:gd name="connsiteX10948" fmla="*/ 4041458 w 6322694"/>
                <a:gd name="connsiteY10948" fmla="*/ 657225 h 3341370"/>
                <a:gd name="connsiteX10949" fmla="*/ 4041458 w 6322694"/>
                <a:gd name="connsiteY10949" fmla="*/ 657225 h 3341370"/>
                <a:gd name="connsiteX10950" fmla="*/ 4022408 w 6322694"/>
                <a:gd name="connsiteY10950" fmla="*/ 676275 h 3341370"/>
                <a:gd name="connsiteX10951" fmla="*/ 4022408 w 6322694"/>
                <a:gd name="connsiteY10951" fmla="*/ 676275 h 3341370"/>
                <a:gd name="connsiteX10952" fmla="*/ 4041458 w 6322694"/>
                <a:gd name="connsiteY10952" fmla="*/ 695325 h 3341370"/>
                <a:gd name="connsiteX10953" fmla="*/ 3331845 w 6322694"/>
                <a:gd name="connsiteY10953" fmla="*/ 695325 h 3341370"/>
                <a:gd name="connsiteX10954" fmla="*/ 3331845 w 6322694"/>
                <a:gd name="connsiteY10954" fmla="*/ 695325 h 3341370"/>
                <a:gd name="connsiteX10955" fmla="*/ 3350895 w 6322694"/>
                <a:gd name="connsiteY10955" fmla="*/ 676275 h 3341370"/>
                <a:gd name="connsiteX10956" fmla="*/ 3350895 w 6322694"/>
                <a:gd name="connsiteY10956" fmla="*/ 676275 h 3341370"/>
                <a:gd name="connsiteX10957" fmla="*/ 3331845 w 6322694"/>
                <a:gd name="connsiteY10957" fmla="*/ 657225 h 3341370"/>
                <a:gd name="connsiteX10958" fmla="*/ 3331845 w 6322694"/>
                <a:gd name="connsiteY10958" fmla="*/ 657225 h 3341370"/>
                <a:gd name="connsiteX10959" fmla="*/ 3312795 w 6322694"/>
                <a:gd name="connsiteY10959" fmla="*/ 676275 h 3341370"/>
                <a:gd name="connsiteX10960" fmla="*/ 3312795 w 6322694"/>
                <a:gd name="connsiteY10960" fmla="*/ 676275 h 3341370"/>
                <a:gd name="connsiteX10961" fmla="*/ 3331845 w 6322694"/>
                <a:gd name="connsiteY10961" fmla="*/ 695325 h 3341370"/>
                <a:gd name="connsiteX10962" fmla="*/ 3804285 w 6322694"/>
                <a:gd name="connsiteY10962" fmla="*/ 695325 h 3341370"/>
                <a:gd name="connsiteX10963" fmla="*/ 3804285 w 6322694"/>
                <a:gd name="connsiteY10963" fmla="*/ 695325 h 3341370"/>
                <a:gd name="connsiteX10964" fmla="*/ 3823335 w 6322694"/>
                <a:gd name="connsiteY10964" fmla="*/ 676275 h 3341370"/>
                <a:gd name="connsiteX10965" fmla="*/ 3823335 w 6322694"/>
                <a:gd name="connsiteY10965" fmla="*/ 676275 h 3341370"/>
                <a:gd name="connsiteX10966" fmla="*/ 3804285 w 6322694"/>
                <a:gd name="connsiteY10966" fmla="*/ 657225 h 3341370"/>
                <a:gd name="connsiteX10967" fmla="*/ 3804285 w 6322694"/>
                <a:gd name="connsiteY10967" fmla="*/ 657225 h 3341370"/>
                <a:gd name="connsiteX10968" fmla="*/ 3785235 w 6322694"/>
                <a:gd name="connsiteY10968" fmla="*/ 676275 h 3341370"/>
                <a:gd name="connsiteX10969" fmla="*/ 3785235 w 6322694"/>
                <a:gd name="connsiteY10969" fmla="*/ 676275 h 3341370"/>
                <a:gd name="connsiteX10970" fmla="*/ 3804285 w 6322694"/>
                <a:gd name="connsiteY10970" fmla="*/ 695325 h 3341370"/>
                <a:gd name="connsiteX10971" fmla="*/ 3757613 w 6322694"/>
                <a:gd name="connsiteY10971" fmla="*/ 695325 h 3341370"/>
                <a:gd name="connsiteX10972" fmla="*/ 3757613 w 6322694"/>
                <a:gd name="connsiteY10972" fmla="*/ 695325 h 3341370"/>
                <a:gd name="connsiteX10973" fmla="*/ 3776663 w 6322694"/>
                <a:gd name="connsiteY10973" fmla="*/ 676275 h 3341370"/>
                <a:gd name="connsiteX10974" fmla="*/ 3776663 w 6322694"/>
                <a:gd name="connsiteY10974" fmla="*/ 676275 h 3341370"/>
                <a:gd name="connsiteX10975" fmla="*/ 3757613 w 6322694"/>
                <a:gd name="connsiteY10975" fmla="*/ 657225 h 3341370"/>
                <a:gd name="connsiteX10976" fmla="*/ 3757613 w 6322694"/>
                <a:gd name="connsiteY10976" fmla="*/ 657225 h 3341370"/>
                <a:gd name="connsiteX10977" fmla="*/ 3738563 w 6322694"/>
                <a:gd name="connsiteY10977" fmla="*/ 676275 h 3341370"/>
                <a:gd name="connsiteX10978" fmla="*/ 3738563 w 6322694"/>
                <a:gd name="connsiteY10978" fmla="*/ 676275 h 3341370"/>
                <a:gd name="connsiteX10979" fmla="*/ 3757613 w 6322694"/>
                <a:gd name="connsiteY10979" fmla="*/ 695325 h 3341370"/>
                <a:gd name="connsiteX10980" fmla="*/ 3850958 w 6322694"/>
                <a:gd name="connsiteY10980" fmla="*/ 695325 h 3341370"/>
                <a:gd name="connsiteX10981" fmla="*/ 3852863 w 6322694"/>
                <a:gd name="connsiteY10981" fmla="*/ 695325 h 3341370"/>
                <a:gd name="connsiteX10982" fmla="*/ 3871913 w 6322694"/>
                <a:gd name="connsiteY10982" fmla="*/ 676275 h 3341370"/>
                <a:gd name="connsiteX10983" fmla="*/ 3871913 w 6322694"/>
                <a:gd name="connsiteY10983" fmla="*/ 676275 h 3341370"/>
                <a:gd name="connsiteX10984" fmla="*/ 3852863 w 6322694"/>
                <a:gd name="connsiteY10984" fmla="*/ 657225 h 3341370"/>
                <a:gd name="connsiteX10985" fmla="*/ 3850958 w 6322694"/>
                <a:gd name="connsiteY10985" fmla="*/ 657225 h 3341370"/>
                <a:gd name="connsiteX10986" fmla="*/ 3831908 w 6322694"/>
                <a:gd name="connsiteY10986" fmla="*/ 676275 h 3341370"/>
                <a:gd name="connsiteX10987" fmla="*/ 3831908 w 6322694"/>
                <a:gd name="connsiteY10987" fmla="*/ 676275 h 3341370"/>
                <a:gd name="connsiteX10988" fmla="*/ 3850958 w 6322694"/>
                <a:gd name="connsiteY10988" fmla="*/ 695325 h 3341370"/>
                <a:gd name="connsiteX10989" fmla="*/ 3900488 w 6322694"/>
                <a:gd name="connsiteY10989" fmla="*/ 695325 h 3341370"/>
                <a:gd name="connsiteX10990" fmla="*/ 3900488 w 6322694"/>
                <a:gd name="connsiteY10990" fmla="*/ 695325 h 3341370"/>
                <a:gd name="connsiteX10991" fmla="*/ 3919538 w 6322694"/>
                <a:gd name="connsiteY10991" fmla="*/ 676275 h 3341370"/>
                <a:gd name="connsiteX10992" fmla="*/ 3919538 w 6322694"/>
                <a:gd name="connsiteY10992" fmla="*/ 676275 h 3341370"/>
                <a:gd name="connsiteX10993" fmla="*/ 3900488 w 6322694"/>
                <a:gd name="connsiteY10993" fmla="*/ 657225 h 3341370"/>
                <a:gd name="connsiteX10994" fmla="*/ 3900488 w 6322694"/>
                <a:gd name="connsiteY10994" fmla="*/ 657225 h 3341370"/>
                <a:gd name="connsiteX10995" fmla="*/ 3881438 w 6322694"/>
                <a:gd name="connsiteY10995" fmla="*/ 676275 h 3341370"/>
                <a:gd name="connsiteX10996" fmla="*/ 3881438 w 6322694"/>
                <a:gd name="connsiteY10996" fmla="*/ 676275 h 3341370"/>
                <a:gd name="connsiteX10997" fmla="*/ 3900488 w 6322694"/>
                <a:gd name="connsiteY10997" fmla="*/ 695325 h 3341370"/>
                <a:gd name="connsiteX10998" fmla="*/ 2952750 w 6322694"/>
                <a:gd name="connsiteY10998" fmla="*/ 647700 h 3341370"/>
                <a:gd name="connsiteX10999" fmla="*/ 2952750 w 6322694"/>
                <a:gd name="connsiteY10999" fmla="*/ 647700 h 3341370"/>
                <a:gd name="connsiteX11000" fmla="*/ 2971800 w 6322694"/>
                <a:gd name="connsiteY11000" fmla="*/ 628650 h 3341370"/>
                <a:gd name="connsiteX11001" fmla="*/ 2971800 w 6322694"/>
                <a:gd name="connsiteY11001" fmla="*/ 628650 h 3341370"/>
                <a:gd name="connsiteX11002" fmla="*/ 2952750 w 6322694"/>
                <a:gd name="connsiteY11002" fmla="*/ 609600 h 3341370"/>
                <a:gd name="connsiteX11003" fmla="*/ 2952750 w 6322694"/>
                <a:gd name="connsiteY11003" fmla="*/ 609600 h 3341370"/>
                <a:gd name="connsiteX11004" fmla="*/ 2933700 w 6322694"/>
                <a:gd name="connsiteY11004" fmla="*/ 628650 h 3341370"/>
                <a:gd name="connsiteX11005" fmla="*/ 2933700 w 6322694"/>
                <a:gd name="connsiteY11005" fmla="*/ 628650 h 3341370"/>
                <a:gd name="connsiteX11006" fmla="*/ 2952750 w 6322694"/>
                <a:gd name="connsiteY11006" fmla="*/ 647700 h 3341370"/>
                <a:gd name="connsiteX11007" fmla="*/ 2952750 w 6322694"/>
                <a:gd name="connsiteY11007" fmla="*/ 694373 h 3341370"/>
                <a:gd name="connsiteX11008" fmla="*/ 2952750 w 6322694"/>
                <a:gd name="connsiteY11008" fmla="*/ 694373 h 3341370"/>
                <a:gd name="connsiteX11009" fmla="*/ 2971800 w 6322694"/>
                <a:gd name="connsiteY11009" fmla="*/ 675323 h 3341370"/>
                <a:gd name="connsiteX11010" fmla="*/ 2971800 w 6322694"/>
                <a:gd name="connsiteY11010" fmla="*/ 675323 h 3341370"/>
                <a:gd name="connsiteX11011" fmla="*/ 2952750 w 6322694"/>
                <a:gd name="connsiteY11011" fmla="*/ 656273 h 3341370"/>
                <a:gd name="connsiteX11012" fmla="*/ 2952750 w 6322694"/>
                <a:gd name="connsiteY11012" fmla="*/ 656273 h 3341370"/>
                <a:gd name="connsiteX11013" fmla="*/ 2933700 w 6322694"/>
                <a:gd name="connsiteY11013" fmla="*/ 675323 h 3341370"/>
                <a:gd name="connsiteX11014" fmla="*/ 2933700 w 6322694"/>
                <a:gd name="connsiteY11014" fmla="*/ 675323 h 3341370"/>
                <a:gd name="connsiteX11015" fmla="*/ 2952750 w 6322694"/>
                <a:gd name="connsiteY11015" fmla="*/ 694373 h 3341370"/>
                <a:gd name="connsiteX11016" fmla="*/ 3947160 w 6322694"/>
                <a:gd name="connsiteY11016" fmla="*/ 695325 h 3341370"/>
                <a:gd name="connsiteX11017" fmla="*/ 3947160 w 6322694"/>
                <a:gd name="connsiteY11017" fmla="*/ 695325 h 3341370"/>
                <a:gd name="connsiteX11018" fmla="*/ 3966210 w 6322694"/>
                <a:gd name="connsiteY11018" fmla="*/ 676275 h 3341370"/>
                <a:gd name="connsiteX11019" fmla="*/ 3966210 w 6322694"/>
                <a:gd name="connsiteY11019" fmla="*/ 676275 h 3341370"/>
                <a:gd name="connsiteX11020" fmla="*/ 3947160 w 6322694"/>
                <a:gd name="connsiteY11020" fmla="*/ 657225 h 3341370"/>
                <a:gd name="connsiteX11021" fmla="*/ 3947160 w 6322694"/>
                <a:gd name="connsiteY11021" fmla="*/ 657225 h 3341370"/>
                <a:gd name="connsiteX11022" fmla="*/ 3928110 w 6322694"/>
                <a:gd name="connsiteY11022" fmla="*/ 676275 h 3341370"/>
                <a:gd name="connsiteX11023" fmla="*/ 3928110 w 6322694"/>
                <a:gd name="connsiteY11023" fmla="*/ 676275 h 3341370"/>
                <a:gd name="connsiteX11024" fmla="*/ 3947160 w 6322694"/>
                <a:gd name="connsiteY11024" fmla="*/ 695325 h 3341370"/>
                <a:gd name="connsiteX11025" fmla="*/ 3709988 w 6322694"/>
                <a:gd name="connsiteY11025" fmla="*/ 695325 h 3341370"/>
                <a:gd name="connsiteX11026" fmla="*/ 3709988 w 6322694"/>
                <a:gd name="connsiteY11026" fmla="*/ 695325 h 3341370"/>
                <a:gd name="connsiteX11027" fmla="*/ 3729038 w 6322694"/>
                <a:gd name="connsiteY11027" fmla="*/ 676275 h 3341370"/>
                <a:gd name="connsiteX11028" fmla="*/ 3729038 w 6322694"/>
                <a:gd name="connsiteY11028" fmla="*/ 676275 h 3341370"/>
                <a:gd name="connsiteX11029" fmla="*/ 3709988 w 6322694"/>
                <a:gd name="connsiteY11029" fmla="*/ 657225 h 3341370"/>
                <a:gd name="connsiteX11030" fmla="*/ 3709988 w 6322694"/>
                <a:gd name="connsiteY11030" fmla="*/ 657225 h 3341370"/>
                <a:gd name="connsiteX11031" fmla="*/ 3690938 w 6322694"/>
                <a:gd name="connsiteY11031" fmla="*/ 676275 h 3341370"/>
                <a:gd name="connsiteX11032" fmla="*/ 3690938 w 6322694"/>
                <a:gd name="connsiteY11032" fmla="*/ 676275 h 3341370"/>
                <a:gd name="connsiteX11033" fmla="*/ 3709988 w 6322694"/>
                <a:gd name="connsiteY11033" fmla="*/ 695325 h 3341370"/>
                <a:gd name="connsiteX11034" fmla="*/ 3472815 w 6322694"/>
                <a:gd name="connsiteY11034" fmla="*/ 695325 h 3341370"/>
                <a:gd name="connsiteX11035" fmla="*/ 3474720 w 6322694"/>
                <a:gd name="connsiteY11035" fmla="*/ 695325 h 3341370"/>
                <a:gd name="connsiteX11036" fmla="*/ 3493770 w 6322694"/>
                <a:gd name="connsiteY11036" fmla="*/ 676275 h 3341370"/>
                <a:gd name="connsiteX11037" fmla="*/ 3493770 w 6322694"/>
                <a:gd name="connsiteY11037" fmla="*/ 676275 h 3341370"/>
                <a:gd name="connsiteX11038" fmla="*/ 3474720 w 6322694"/>
                <a:gd name="connsiteY11038" fmla="*/ 657225 h 3341370"/>
                <a:gd name="connsiteX11039" fmla="*/ 3472815 w 6322694"/>
                <a:gd name="connsiteY11039" fmla="*/ 657225 h 3341370"/>
                <a:gd name="connsiteX11040" fmla="*/ 3453765 w 6322694"/>
                <a:gd name="connsiteY11040" fmla="*/ 676275 h 3341370"/>
                <a:gd name="connsiteX11041" fmla="*/ 3453765 w 6322694"/>
                <a:gd name="connsiteY11041" fmla="*/ 676275 h 3341370"/>
                <a:gd name="connsiteX11042" fmla="*/ 3472815 w 6322694"/>
                <a:gd name="connsiteY11042" fmla="*/ 695325 h 3341370"/>
                <a:gd name="connsiteX11043" fmla="*/ 3378518 w 6322694"/>
                <a:gd name="connsiteY11043" fmla="*/ 695325 h 3341370"/>
                <a:gd name="connsiteX11044" fmla="*/ 3378518 w 6322694"/>
                <a:gd name="connsiteY11044" fmla="*/ 695325 h 3341370"/>
                <a:gd name="connsiteX11045" fmla="*/ 3397568 w 6322694"/>
                <a:gd name="connsiteY11045" fmla="*/ 676275 h 3341370"/>
                <a:gd name="connsiteX11046" fmla="*/ 3397568 w 6322694"/>
                <a:gd name="connsiteY11046" fmla="*/ 676275 h 3341370"/>
                <a:gd name="connsiteX11047" fmla="*/ 3378518 w 6322694"/>
                <a:gd name="connsiteY11047" fmla="*/ 657225 h 3341370"/>
                <a:gd name="connsiteX11048" fmla="*/ 3378518 w 6322694"/>
                <a:gd name="connsiteY11048" fmla="*/ 657225 h 3341370"/>
                <a:gd name="connsiteX11049" fmla="*/ 3359468 w 6322694"/>
                <a:gd name="connsiteY11049" fmla="*/ 676275 h 3341370"/>
                <a:gd name="connsiteX11050" fmla="*/ 3359468 w 6322694"/>
                <a:gd name="connsiteY11050" fmla="*/ 676275 h 3341370"/>
                <a:gd name="connsiteX11051" fmla="*/ 3378518 w 6322694"/>
                <a:gd name="connsiteY11051" fmla="*/ 695325 h 3341370"/>
                <a:gd name="connsiteX11052" fmla="*/ 3663315 w 6322694"/>
                <a:gd name="connsiteY11052" fmla="*/ 695325 h 3341370"/>
                <a:gd name="connsiteX11053" fmla="*/ 3663315 w 6322694"/>
                <a:gd name="connsiteY11053" fmla="*/ 695325 h 3341370"/>
                <a:gd name="connsiteX11054" fmla="*/ 3682365 w 6322694"/>
                <a:gd name="connsiteY11054" fmla="*/ 676275 h 3341370"/>
                <a:gd name="connsiteX11055" fmla="*/ 3682365 w 6322694"/>
                <a:gd name="connsiteY11055" fmla="*/ 676275 h 3341370"/>
                <a:gd name="connsiteX11056" fmla="*/ 3663315 w 6322694"/>
                <a:gd name="connsiteY11056" fmla="*/ 657225 h 3341370"/>
                <a:gd name="connsiteX11057" fmla="*/ 3663315 w 6322694"/>
                <a:gd name="connsiteY11057" fmla="*/ 657225 h 3341370"/>
                <a:gd name="connsiteX11058" fmla="*/ 3644265 w 6322694"/>
                <a:gd name="connsiteY11058" fmla="*/ 676275 h 3341370"/>
                <a:gd name="connsiteX11059" fmla="*/ 3644265 w 6322694"/>
                <a:gd name="connsiteY11059" fmla="*/ 676275 h 3341370"/>
                <a:gd name="connsiteX11060" fmla="*/ 3663315 w 6322694"/>
                <a:gd name="connsiteY11060" fmla="*/ 695325 h 3341370"/>
                <a:gd name="connsiteX11061" fmla="*/ 3521393 w 6322694"/>
                <a:gd name="connsiteY11061" fmla="*/ 695325 h 3341370"/>
                <a:gd name="connsiteX11062" fmla="*/ 3521393 w 6322694"/>
                <a:gd name="connsiteY11062" fmla="*/ 695325 h 3341370"/>
                <a:gd name="connsiteX11063" fmla="*/ 3540443 w 6322694"/>
                <a:gd name="connsiteY11063" fmla="*/ 676275 h 3341370"/>
                <a:gd name="connsiteX11064" fmla="*/ 3540443 w 6322694"/>
                <a:gd name="connsiteY11064" fmla="*/ 676275 h 3341370"/>
                <a:gd name="connsiteX11065" fmla="*/ 3521393 w 6322694"/>
                <a:gd name="connsiteY11065" fmla="*/ 657225 h 3341370"/>
                <a:gd name="connsiteX11066" fmla="*/ 3521393 w 6322694"/>
                <a:gd name="connsiteY11066" fmla="*/ 657225 h 3341370"/>
                <a:gd name="connsiteX11067" fmla="*/ 3502343 w 6322694"/>
                <a:gd name="connsiteY11067" fmla="*/ 676275 h 3341370"/>
                <a:gd name="connsiteX11068" fmla="*/ 3502343 w 6322694"/>
                <a:gd name="connsiteY11068" fmla="*/ 676275 h 3341370"/>
                <a:gd name="connsiteX11069" fmla="*/ 3521393 w 6322694"/>
                <a:gd name="connsiteY11069" fmla="*/ 695325 h 3341370"/>
                <a:gd name="connsiteX11070" fmla="*/ 3426143 w 6322694"/>
                <a:gd name="connsiteY11070" fmla="*/ 695325 h 3341370"/>
                <a:gd name="connsiteX11071" fmla="*/ 3426143 w 6322694"/>
                <a:gd name="connsiteY11071" fmla="*/ 695325 h 3341370"/>
                <a:gd name="connsiteX11072" fmla="*/ 3445193 w 6322694"/>
                <a:gd name="connsiteY11072" fmla="*/ 676275 h 3341370"/>
                <a:gd name="connsiteX11073" fmla="*/ 3445193 w 6322694"/>
                <a:gd name="connsiteY11073" fmla="*/ 676275 h 3341370"/>
                <a:gd name="connsiteX11074" fmla="*/ 3426143 w 6322694"/>
                <a:gd name="connsiteY11074" fmla="*/ 657225 h 3341370"/>
                <a:gd name="connsiteX11075" fmla="*/ 3426143 w 6322694"/>
                <a:gd name="connsiteY11075" fmla="*/ 657225 h 3341370"/>
                <a:gd name="connsiteX11076" fmla="*/ 3407093 w 6322694"/>
                <a:gd name="connsiteY11076" fmla="*/ 676275 h 3341370"/>
                <a:gd name="connsiteX11077" fmla="*/ 3407093 w 6322694"/>
                <a:gd name="connsiteY11077" fmla="*/ 676275 h 3341370"/>
                <a:gd name="connsiteX11078" fmla="*/ 3426143 w 6322694"/>
                <a:gd name="connsiteY11078" fmla="*/ 695325 h 3341370"/>
                <a:gd name="connsiteX11079" fmla="*/ 3615690 w 6322694"/>
                <a:gd name="connsiteY11079" fmla="*/ 695325 h 3341370"/>
                <a:gd name="connsiteX11080" fmla="*/ 3615690 w 6322694"/>
                <a:gd name="connsiteY11080" fmla="*/ 695325 h 3341370"/>
                <a:gd name="connsiteX11081" fmla="*/ 3634740 w 6322694"/>
                <a:gd name="connsiteY11081" fmla="*/ 676275 h 3341370"/>
                <a:gd name="connsiteX11082" fmla="*/ 3634740 w 6322694"/>
                <a:gd name="connsiteY11082" fmla="*/ 676275 h 3341370"/>
                <a:gd name="connsiteX11083" fmla="*/ 3615690 w 6322694"/>
                <a:gd name="connsiteY11083" fmla="*/ 657225 h 3341370"/>
                <a:gd name="connsiteX11084" fmla="*/ 3615690 w 6322694"/>
                <a:gd name="connsiteY11084" fmla="*/ 657225 h 3341370"/>
                <a:gd name="connsiteX11085" fmla="*/ 3596640 w 6322694"/>
                <a:gd name="connsiteY11085" fmla="*/ 676275 h 3341370"/>
                <a:gd name="connsiteX11086" fmla="*/ 3596640 w 6322694"/>
                <a:gd name="connsiteY11086" fmla="*/ 676275 h 3341370"/>
                <a:gd name="connsiteX11087" fmla="*/ 3615690 w 6322694"/>
                <a:gd name="connsiteY11087" fmla="*/ 695325 h 3341370"/>
                <a:gd name="connsiteX11088" fmla="*/ 3569018 w 6322694"/>
                <a:gd name="connsiteY11088" fmla="*/ 695325 h 3341370"/>
                <a:gd name="connsiteX11089" fmla="*/ 3569018 w 6322694"/>
                <a:gd name="connsiteY11089" fmla="*/ 695325 h 3341370"/>
                <a:gd name="connsiteX11090" fmla="*/ 3588068 w 6322694"/>
                <a:gd name="connsiteY11090" fmla="*/ 676275 h 3341370"/>
                <a:gd name="connsiteX11091" fmla="*/ 3588068 w 6322694"/>
                <a:gd name="connsiteY11091" fmla="*/ 676275 h 3341370"/>
                <a:gd name="connsiteX11092" fmla="*/ 3569018 w 6322694"/>
                <a:gd name="connsiteY11092" fmla="*/ 657225 h 3341370"/>
                <a:gd name="connsiteX11093" fmla="*/ 3569018 w 6322694"/>
                <a:gd name="connsiteY11093" fmla="*/ 657225 h 3341370"/>
                <a:gd name="connsiteX11094" fmla="*/ 3549968 w 6322694"/>
                <a:gd name="connsiteY11094" fmla="*/ 676275 h 3341370"/>
                <a:gd name="connsiteX11095" fmla="*/ 3549968 w 6322694"/>
                <a:gd name="connsiteY11095" fmla="*/ 676275 h 3341370"/>
                <a:gd name="connsiteX11096" fmla="*/ 3569018 w 6322694"/>
                <a:gd name="connsiteY11096" fmla="*/ 695325 h 3341370"/>
                <a:gd name="connsiteX11097" fmla="*/ 3994785 w 6322694"/>
                <a:gd name="connsiteY11097" fmla="*/ 695325 h 3341370"/>
                <a:gd name="connsiteX11098" fmla="*/ 3994785 w 6322694"/>
                <a:gd name="connsiteY11098" fmla="*/ 695325 h 3341370"/>
                <a:gd name="connsiteX11099" fmla="*/ 4013835 w 6322694"/>
                <a:gd name="connsiteY11099" fmla="*/ 676275 h 3341370"/>
                <a:gd name="connsiteX11100" fmla="*/ 4013835 w 6322694"/>
                <a:gd name="connsiteY11100" fmla="*/ 676275 h 3341370"/>
                <a:gd name="connsiteX11101" fmla="*/ 3994785 w 6322694"/>
                <a:gd name="connsiteY11101" fmla="*/ 657225 h 3341370"/>
                <a:gd name="connsiteX11102" fmla="*/ 3994785 w 6322694"/>
                <a:gd name="connsiteY11102" fmla="*/ 657225 h 3341370"/>
                <a:gd name="connsiteX11103" fmla="*/ 3975735 w 6322694"/>
                <a:gd name="connsiteY11103" fmla="*/ 676275 h 3341370"/>
                <a:gd name="connsiteX11104" fmla="*/ 3975735 w 6322694"/>
                <a:gd name="connsiteY11104" fmla="*/ 676275 h 3341370"/>
                <a:gd name="connsiteX11105" fmla="*/ 3994785 w 6322694"/>
                <a:gd name="connsiteY11105" fmla="*/ 695325 h 3341370"/>
                <a:gd name="connsiteX11106" fmla="*/ 2906078 w 6322694"/>
                <a:gd name="connsiteY11106" fmla="*/ 789623 h 3341370"/>
                <a:gd name="connsiteX11107" fmla="*/ 2906078 w 6322694"/>
                <a:gd name="connsiteY11107" fmla="*/ 789623 h 3341370"/>
                <a:gd name="connsiteX11108" fmla="*/ 2925128 w 6322694"/>
                <a:gd name="connsiteY11108" fmla="*/ 770573 h 3341370"/>
                <a:gd name="connsiteX11109" fmla="*/ 2925128 w 6322694"/>
                <a:gd name="connsiteY11109" fmla="*/ 770573 h 3341370"/>
                <a:gd name="connsiteX11110" fmla="*/ 2906078 w 6322694"/>
                <a:gd name="connsiteY11110" fmla="*/ 751523 h 3341370"/>
                <a:gd name="connsiteX11111" fmla="*/ 2906078 w 6322694"/>
                <a:gd name="connsiteY11111" fmla="*/ 751523 h 3341370"/>
                <a:gd name="connsiteX11112" fmla="*/ 2887028 w 6322694"/>
                <a:gd name="connsiteY11112" fmla="*/ 770573 h 3341370"/>
                <a:gd name="connsiteX11113" fmla="*/ 2887028 w 6322694"/>
                <a:gd name="connsiteY11113" fmla="*/ 770573 h 3341370"/>
                <a:gd name="connsiteX11114" fmla="*/ 2906078 w 6322694"/>
                <a:gd name="connsiteY11114" fmla="*/ 789623 h 3341370"/>
                <a:gd name="connsiteX11115" fmla="*/ 2859405 w 6322694"/>
                <a:gd name="connsiteY11115" fmla="*/ 789623 h 3341370"/>
                <a:gd name="connsiteX11116" fmla="*/ 2859405 w 6322694"/>
                <a:gd name="connsiteY11116" fmla="*/ 789623 h 3341370"/>
                <a:gd name="connsiteX11117" fmla="*/ 2878455 w 6322694"/>
                <a:gd name="connsiteY11117" fmla="*/ 770573 h 3341370"/>
                <a:gd name="connsiteX11118" fmla="*/ 2878455 w 6322694"/>
                <a:gd name="connsiteY11118" fmla="*/ 770573 h 3341370"/>
                <a:gd name="connsiteX11119" fmla="*/ 2859405 w 6322694"/>
                <a:gd name="connsiteY11119" fmla="*/ 751523 h 3341370"/>
                <a:gd name="connsiteX11120" fmla="*/ 2859405 w 6322694"/>
                <a:gd name="connsiteY11120" fmla="*/ 751523 h 3341370"/>
                <a:gd name="connsiteX11121" fmla="*/ 2840355 w 6322694"/>
                <a:gd name="connsiteY11121" fmla="*/ 770573 h 3341370"/>
                <a:gd name="connsiteX11122" fmla="*/ 2840355 w 6322694"/>
                <a:gd name="connsiteY11122" fmla="*/ 770573 h 3341370"/>
                <a:gd name="connsiteX11123" fmla="*/ 2859405 w 6322694"/>
                <a:gd name="connsiteY11123" fmla="*/ 789623 h 3341370"/>
                <a:gd name="connsiteX11124" fmla="*/ 2810828 w 6322694"/>
                <a:gd name="connsiteY11124" fmla="*/ 789623 h 3341370"/>
                <a:gd name="connsiteX11125" fmla="*/ 2810828 w 6322694"/>
                <a:gd name="connsiteY11125" fmla="*/ 789623 h 3341370"/>
                <a:gd name="connsiteX11126" fmla="*/ 2829878 w 6322694"/>
                <a:gd name="connsiteY11126" fmla="*/ 770573 h 3341370"/>
                <a:gd name="connsiteX11127" fmla="*/ 2829878 w 6322694"/>
                <a:gd name="connsiteY11127" fmla="*/ 770573 h 3341370"/>
                <a:gd name="connsiteX11128" fmla="*/ 2810828 w 6322694"/>
                <a:gd name="connsiteY11128" fmla="*/ 751523 h 3341370"/>
                <a:gd name="connsiteX11129" fmla="*/ 2810828 w 6322694"/>
                <a:gd name="connsiteY11129" fmla="*/ 751523 h 3341370"/>
                <a:gd name="connsiteX11130" fmla="*/ 2791778 w 6322694"/>
                <a:gd name="connsiteY11130" fmla="*/ 770573 h 3341370"/>
                <a:gd name="connsiteX11131" fmla="*/ 2791778 w 6322694"/>
                <a:gd name="connsiteY11131" fmla="*/ 770573 h 3341370"/>
                <a:gd name="connsiteX11132" fmla="*/ 2810828 w 6322694"/>
                <a:gd name="connsiteY11132" fmla="*/ 789623 h 3341370"/>
                <a:gd name="connsiteX11133" fmla="*/ 3472815 w 6322694"/>
                <a:gd name="connsiteY11133" fmla="*/ 741998 h 3341370"/>
                <a:gd name="connsiteX11134" fmla="*/ 3474720 w 6322694"/>
                <a:gd name="connsiteY11134" fmla="*/ 741998 h 3341370"/>
                <a:gd name="connsiteX11135" fmla="*/ 3493770 w 6322694"/>
                <a:gd name="connsiteY11135" fmla="*/ 722948 h 3341370"/>
                <a:gd name="connsiteX11136" fmla="*/ 3493770 w 6322694"/>
                <a:gd name="connsiteY11136" fmla="*/ 722948 h 3341370"/>
                <a:gd name="connsiteX11137" fmla="*/ 3474720 w 6322694"/>
                <a:gd name="connsiteY11137" fmla="*/ 703898 h 3341370"/>
                <a:gd name="connsiteX11138" fmla="*/ 3472815 w 6322694"/>
                <a:gd name="connsiteY11138" fmla="*/ 703898 h 3341370"/>
                <a:gd name="connsiteX11139" fmla="*/ 3453765 w 6322694"/>
                <a:gd name="connsiteY11139" fmla="*/ 722948 h 3341370"/>
                <a:gd name="connsiteX11140" fmla="*/ 3453765 w 6322694"/>
                <a:gd name="connsiteY11140" fmla="*/ 722948 h 3341370"/>
                <a:gd name="connsiteX11141" fmla="*/ 3472815 w 6322694"/>
                <a:gd name="connsiteY11141" fmla="*/ 741998 h 3341370"/>
                <a:gd name="connsiteX11142" fmla="*/ 3521393 w 6322694"/>
                <a:gd name="connsiteY11142" fmla="*/ 741998 h 3341370"/>
                <a:gd name="connsiteX11143" fmla="*/ 3521393 w 6322694"/>
                <a:gd name="connsiteY11143" fmla="*/ 741998 h 3341370"/>
                <a:gd name="connsiteX11144" fmla="*/ 3540443 w 6322694"/>
                <a:gd name="connsiteY11144" fmla="*/ 722948 h 3341370"/>
                <a:gd name="connsiteX11145" fmla="*/ 3540443 w 6322694"/>
                <a:gd name="connsiteY11145" fmla="*/ 722948 h 3341370"/>
                <a:gd name="connsiteX11146" fmla="*/ 3521393 w 6322694"/>
                <a:gd name="connsiteY11146" fmla="*/ 703898 h 3341370"/>
                <a:gd name="connsiteX11147" fmla="*/ 3521393 w 6322694"/>
                <a:gd name="connsiteY11147" fmla="*/ 703898 h 3341370"/>
                <a:gd name="connsiteX11148" fmla="*/ 3502343 w 6322694"/>
                <a:gd name="connsiteY11148" fmla="*/ 722948 h 3341370"/>
                <a:gd name="connsiteX11149" fmla="*/ 3502343 w 6322694"/>
                <a:gd name="connsiteY11149" fmla="*/ 722948 h 3341370"/>
                <a:gd name="connsiteX11150" fmla="*/ 3521393 w 6322694"/>
                <a:gd name="connsiteY11150" fmla="*/ 741998 h 3341370"/>
                <a:gd name="connsiteX11151" fmla="*/ 3569018 w 6322694"/>
                <a:gd name="connsiteY11151" fmla="*/ 741998 h 3341370"/>
                <a:gd name="connsiteX11152" fmla="*/ 3569018 w 6322694"/>
                <a:gd name="connsiteY11152" fmla="*/ 741998 h 3341370"/>
                <a:gd name="connsiteX11153" fmla="*/ 3588068 w 6322694"/>
                <a:gd name="connsiteY11153" fmla="*/ 722948 h 3341370"/>
                <a:gd name="connsiteX11154" fmla="*/ 3588068 w 6322694"/>
                <a:gd name="connsiteY11154" fmla="*/ 722948 h 3341370"/>
                <a:gd name="connsiteX11155" fmla="*/ 3569018 w 6322694"/>
                <a:gd name="connsiteY11155" fmla="*/ 703898 h 3341370"/>
                <a:gd name="connsiteX11156" fmla="*/ 3569018 w 6322694"/>
                <a:gd name="connsiteY11156" fmla="*/ 703898 h 3341370"/>
                <a:gd name="connsiteX11157" fmla="*/ 3549968 w 6322694"/>
                <a:gd name="connsiteY11157" fmla="*/ 722948 h 3341370"/>
                <a:gd name="connsiteX11158" fmla="*/ 3549968 w 6322694"/>
                <a:gd name="connsiteY11158" fmla="*/ 722948 h 3341370"/>
                <a:gd name="connsiteX11159" fmla="*/ 3569018 w 6322694"/>
                <a:gd name="connsiteY11159" fmla="*/ 741998 h 3341370"/>
                <a:gd name="connsiteX11160" fmla="*/ 3426143 w 6322694"/>
                <a:gd name="connsiteY11160" fmla="*/ 741998 h 3341370"/>
                <a:gd name="connsiteX11161" fmla="*/ 3426143 w 6322694"/>
                <a:gd name="connsiteY11161" fmla="*/ 741998 h 3341370"/>
                <a:gd name="connsiteX11162" fmla="*/ 3445193 w 6322694"/>
                <a:gd name="connsiteY11162" fmla="*/ 722948 h 3341370"/>
                <a:gd name="connsiteX11163" fmla="*/ 3445193 w 6322694"/>
                <a:gd name="connsiteY11163" fmla="*/ 722948 h 3341370"/>
                <a:gd name="connsiteX11164" fmla="*/ 3426143 w 6322694"/>
                <a:gd name="connsiteY11164" fmla="*/ 703898 h 3341370"/>
                <a:gd name="connsiteX11165" fmla="*/ 3426143 w 6322694"/>
                <a:gd name="connsiteY11165" fmla="*/ 703898 h 3341370"/>
                <a:gd name="connsiteX11166" fmla="*/ 3407093 w 6322694"/>
                <a:gd name="connsiteY11166" fmla="*/ 722948 h 3341370"/>
                <a:gd name="connsiteX11167" fmla="*/ 3407093 w 6322694"/>
                <a:gd name="connsiteY11167" fmla="*/ 722948 h 3341370"/>
                <a:gd name="connsiteX11168" fmla="*/ 3426143 w 6322694"/>
                <a:gd name="connsiteY11168" fmla="*/ 741998 h 3341370"/>
                <a:gd name="connsiteX11169" fmla="*/ 3709988 w 6322694"/>
                <a:gd name="connsiteY11169" fmla="*/ 741998 h 3341370"/>
                <a:gd name="connsiteX11170" fmla="*/ 3709988 w 6322694"/>
                <a:gd name="connsiteY11170" fmla="*/ 741998 h 3341370"/>
                <a:gd name="connsiteX11171" fmla="*/ 3729038 w 6322694"/>
                <a:gd name="connsiteY11171" fmla="*/ 722948 h 3341370"/>
                <a:gd name="connsiteX11172" fmla="*/ 3729038 w 6322694"/>
                <a:gd name="connsiteY11172" fmla="*/ 722948 h 3341370"/>
                <a:gd name="connsiteX11173" fmla="*/ 3709988 w 6322694"/>
                <a:gd name="connsiteY11173" fmla="*/ 703898 h 3341370"/>
                <a:gd name="connsiteX11174" fmla="*/ 3709988 w 6322694"/>
                <a:gd name="connsiteY11174" fmla="*/ 703898 h 3341370"/>
                <a:gd name="connsiteX11175" fmla="*/ 3690938 w 6322694"/>
                <a:gd name="connsiteY11175" fmla="*/ 722948 h 3341370"/>
                <a:gd name="connsiteX11176" fmla="*/ 3690938 w 6322694"/>
                <a:gd name="connsiteY11176" fmla="*/ 722948 h 3341370"/>
                <a:gd name="connsiteX11177" fmla="*/ 3709988 w 6322694"/>
                <a:gd name="connsiteY11177" fmla="*/ 741998 h 3341370"/>
                <a:gd name="connsiteX11178" fmla="*/ 3663315 w 6322694"/>
                <a:gd name="connsiteY11178" fmla="*/ 741998 h 3341370"/>
                <a:gd name="connsiteX11179" fmla="*/ 3663315 w 6322694"/>
                <a:gd name="connsiteY11179" fmla="*/ 741998 h 3341370"/>
                <a:gd name="connsiteX11180" fmla="*/ 3682365 w 6322694"/>
                <a:gd name="connsiteY11180" fmla="*/ 722948 h 3341370"/>
                <a:gd name="connsiteX11181" fmla="*/ 3682365 w 6322694"/>
                <a:gd name="connsiteY11181" fmla="*/ 722948 h 3341370"/>
                <a:gd name="connsiteX11182" fmla="*/ 3663315 w 6322694"/>
                <a:gd name="connsiteY11182" fmla="*/ 703898 h 3341370"/>
                <a:gd name="connsiteX11183" fmla="*/ 3663315 w 6322694"/>
                <a:gd name="connsiteY11183" fmla="*/ 703898 h 3341370"/>
                <a:gd name="connsiteX11184" fmla="*/ 3644265 w 6322694"/>
                <a:gd name="connsiteY11184" fmla="*/ 722948 h 3341370"/>
                <a:gd name="connsiteX11185" fmla="*/ 3644265 w 6322694"/>
                <a:gd name="connsiteY11185" fmla="*/ 722948 h 3341370"/>
                <a:gd name="connsiteX11186" fmla="*/ 3663315 w 6322694"/>
                <a:gd name="connsiteY11186" fmla="*/ 741998 h 3341370"/>
                <a:gd name="connsiteX11187" fmla="*/ 3615690 w 6322694"/>
                <a:gd name="connsiteY11187" fmla="*/ 741998 h 3341370"/>
                <a:gd name="connsiteX11188" fmla="*/ 3615690 w 6322694"/>
                <a:gd name="connsiteY11188" fmla="*/ 741998 h 3341370"/>
                <a:gd name="connsiteX11189" fmla="*/ 3634740 w 6322694"/>
                <a:gd name="connsiteY11189" fmla="*/ 722948 h 3341370"/>
                <a:gd name="connsiteX11190" fmla="*/ 3634740 w 6322694"/>
                <a:gd name="connsiteY11190" fmla="*/ 722948 h 3341370"/>
                <a:gd name="connsiteX11191" fmla="*/ 3615690 w 6322694"/>
                <a:gd name="connsiteY11191" fmla="*/ 703898 h 3341370"/>
                <a:gd name="connsiteX11192" fmla="*/ 3615690 w 6322694"/>
                <a:gd name="connsiteY11192" fmla="*/ 703898 h 3341370"/>
                <a:gd name="connsiteX11193" fmla="*/ 3596640 w 6322694"/>
                <a:gd name="connsiteY11193" fmla="*/ 722948 h 3341370"/>
                <a:gd name="connsiteX11194" fmla="*/ 3596640 w 6322694"/>
                <a:gd name="connsiteY11194" fmla="*/ 722948 h 3341370"/>
                <a:gd name="connsiteX11195" fmla="*/ 3615690 w 6322694"/>
                <a:gd name="connsiteY11195" fmla="*/ 741998 h 3341370"/>
                <a:gd name="connsiteX11196" fmla="*/ 3189923 w 6322694"/>
                <a:gd name="connsiteY11196" fmla="*/ 741998 h 3341370"/>
                <a:gd name="connsiteX11197" fmla="*/ 3189923 w 6322694"/>
                <a:gd name="connsiteY11197" fmla="*/ 741998 h 3341370"/>
                <a:gd name="connsiteX11198" fmla="*/ 3208973 w 6322694"/>
                <a:gd name="connsiteY11198" fmla="*/ 722948 h 3341370"/>
                <a:gd name="connsiteX11199" fmla="*/ 3208973 w 6322694"/>
                <a:gd name="connsiteY11199" fmla="*/ 722948 h 3341370"/>
                <a:gd name="connsiteX11200" fmla="*/ 3189923 w 6322694"/>
                <a:gd name="connsiteY11200" fmla="*/ 703898 h 3341370"/>
                <a:gd name="connsiteX11201" fmla="*/ 3189923 w 6322694"/>
                <a:gd name="connsiteY11201" fmla="*/ 703898 h 3341370"/>
                <a:gd name="connsiteX11202" fmla="*/ 3170873 w 6322694"/>
                <a:gd name="connsiteY11202" fmla="*/ 722948 h 3341370"/>
                <a:gd name="connsiteX11203" fmla="*/ 3170873 w 6322694"/>
                <a:gd name="connsiteY11203" fmla="*/ 722948 h 3341370"/>
                <a:gd name="connsiteX11204" fmla="*/ 3189923 w 6322694"/>
                <a:gd name="connsiteY11204" fmla="*/ 741998 h 3341370"/>
                <a:gd name="connsiteX11205" fmla="*/ 3143250 w 6322694"/>
                <a:gd name="connsiteY11205" fmla="*/ 741998 h 3341370"/>
                <a:gd name="connsiteX11206" fmla="*/ 3143250 w 6322694"/>
                <a:gd name="connsiteY11206" fmla="*/ 741998 h 3341370"/>
                <a:gd name="connsiteX11207" fmla="*/ 3162300 w 6322694"/>
                <a:gd name="connsiteY11207" fmla="*/ 722948 h 3341370"/>
                <a:gd name="connsiteX11208" fmla="*/ 3162300 w 6322694"/>
                <a:gd name="connsiteY11208" fmla="*/ 722948 h 3341370"/>
                <a:gd name="connsiteX11209" fmla="*/ 3143250 w 6322694"/>
                <a:gd name="connsiteY11209" fmla="*/ 703898 h 3341370"/>
                <a:gd name="connsiteX11210" fmla="*/ 3143250 w 6322694"/>
                <a:gd name="connsiteY11210" fmla="*/ 703898 h 3341370"/>
                <a:gd name="connsiteX11211" fmla="*/ 3124200 w 6322694"/>
                <a:gd name="connsiteY11211" fmla="*/ 722948 h 3341370"/>
                <a:gd name="connsiteX11212" fmla="*/ 3124200 w 6322694"/>
                <a:gd name="connsiteY11212" fmla="*/ 722948 h 3341370"/>
                <a:gd name="connsiteX11213" fmla="*/ 3143250 w 6322694"/>
                <a:gd name="connsiteY11213" fmla="*/ 741998 h 3341370"/>
                <a:gd name="connsiteX11214" fmla="*/ 3378518 w 6322694"/>
                <a:gd name="connsiteY11214" fmla="*/ 741998 h 3341370"/>
                <a:gd name="connsiteX11215" fmla="*/ 3378518 w 6322694"/>
                <a:gd name="connsiteY11215" fmla="*/ 741998 h 3341370"/>
                <a:gd name="connsiteX11216" fmla="*/ 3397568 w 6322694"/>
                <a:gd name="connsiteY11216" fmla="*/ 722948 h 3341370"/>
                <a:gd name="connsiteX11217" fmla="*/ 3397568 w 6322694"/>
                <a:gd name="connsiteY11217" fmla="*/ 722948 h 3341370"/>
                <a:gd name="connsiteX11218" fmla="*/ 3378518 w 6322694"/>
                <a:gd name="connsiteY11218" fmla="*/ 703898 h 3341370"/>
                <a:gd name="connsiteX11219" fmla="*/ 3378518 w 6322694"/>
                <a:gd name="connsiteY11219" fmla="*/ 703898 h 3341370"/>
                <a:gd name="connsiteX11220" fmla="*/ 3359468 w 6322694"/>
                <a:gd name="connsiteY11220" fmla="*/ 722948 h 3341370"/>
                <a:gd name="connsiteX11221" fmla="*/ 3359468 w 6322694"/>
                <a:gd name="connsiteY11221" fmla="*/ 722948 h 3341370"/>
                <a:gd name="connsiteX11222" fmla="*/ 3378518 w 6322694"/>
                <a:gd name="connsiteY11222" fmla="*/ 741998 h 3341370"/>
                <a:gd name="connsiteX11223" fmla="*/ 3757613 w 6322694"/>
                <a:gd name="connsiteY11223" fmla="*/ 741998 h 3341370"/>
                <a:gd name="connsiteX11224" fmla="*/ 3757613 w 6322694"/>
                <a:gd name="connsiteY11224" fmla="*/ 741998 h 3341370"/>
                <a:gd name="connsiteX11225" fmla="*/ 3776663 w 6322694"/>
                <a:gd name="connsiteY11225" fmla="*/ 722948 h 3341370"/>
                <a:gd name="connsiteX11226" fmla="*/ 3776663 w 6322694"/>
                <a:gd name="connsiteY11226" fmla="*/ 722948 h 3341370"/>
                <a:gd name="connsiteX11227" fmla="*/ 3757613 w 6322694"/>
                <a:gd name="connsiteY11227" fmla="*/ 703898 h 3341370"/>
                <a:gd name="connsiteX11228" fmla="*/ 3757613 w 6322694"/>
                <a:gd name="connsiteY11228" fmla="*/ 703898 h 3341370"/>
                <a:gd name="connsiteX11229" fmla="*/ 3738563 w 6322694"/>
                <a:gd name="connsiteY11229" fmla="*/ 722948 h 3341370"/>
                <a:gd name="connsiteX11230" fmla="*/ 3738563 w 6322694"/>
                <a:gd name="connsiteY11230" fmla="*/ 722948 h 3341370"/>
                <a:gd name="connsiteX11231" fmla="*/ 3757613 w 6322694"/>
                <a:gd name="connsiteY11231" fmla="*/ 741998 h 3341370"/>
                <a:gd name="connsiteX11232" fmla="*/ 3237548 w 6322694"/>
                <a:gd name="connsiteY11232" fmla="*/ 741998 h 3341370"/>
                <a:gd name="connsiteX11233" fmla="*/ 3237548 w 6322694"/>
                <a:gd name="connsiteY11233" fmla="*/ 741998 h 3341370"/>
                <a:gd name="connsiteX11234" fmla="*/ 3256598 w 6322694"/>
                <a:gd name="connsiteY11234" fmla="*/ 722948 h 3341370"/>
                <a:gd name="connsiteX11235" fmla="*/ 3256598 w 6322694"/>
                <a:gd name="connsiteY11235" fmla="*/ 722948 h 3341370"/>
                <a:gd name="connsiteX11236" fmla="*/ 3237548 w 6322694"/>
                <a:gd name="connsiteY11236" fmla="*/ 703898 h 3341370"/>
                <a:gd name="connsiteX11237" fmla="*/ 3237548 w 6322694"/>
                <a:gd name="connsiteY11237" fmla="*/ 703898 h 3341370"/>
                <a:gd name="connsiteX11238" fmla="*/ 3218498 w 6322694"/>
                <a:gd name="connsiteY11238" fmla="*/ 722948 h 3341370"/>
                <a:gd name="connsiteX11239" fmla="*/ 3218498 w 6322694"/>
                <a:gd name="connsiteY11239" fmla="*/ 722948 h 3341370"/>
                <a:gd name="connsiteX11240" fmla="*/ 3237548 w 6322694"/>
                <a:gd name="connsiteY11240" fmla="*/ 741998 h 3341370"/>
                <a:gd name="connsiteX11241" fmla="*/ 3331845 w 6322694"/>
                <a:gd name="connsiteY11241" fmla="*/ 741998 h 3341370"/>
                <a:gd name="connsiteX11242" fmla="*/ 3331845 w 6322694"/>
                <a:gd name="connsiteY11242" fmla="*/ 741998 h 3341370"/>
                <a:gd name="connsiteX11243" fmla="*/ 3350895 w 6322694"/>
                <a:gd name="connsiteY11243" fmla="*/ 722948 h 3341370"/>
                <a:gd name="connsiteX11244" fmla="*/ 3350895 w 6322694"/>
                <a:gd name="connsiteY11244" fmla="*/ 722948 h 3341370"/>
                <a:gd name="connsiteX11245" fmla="*/ 3331845 w 6322694"/>
                <a:gd name="connsiteY11245" fmla="*/ 703898 h 3341370"/>
                <a:gd name="connsiteX11246" fmla="*/ 3331845 w 6322694"/>
                <a:gd name="connsiteY11246" fmla="*/ 703898 h 3341370"/>
                <a:gd name="connsiteX11247" fmla="*/ 3312795 w 6322694"/>
                <a:gd name="connsiteY11247" fmla="*/ 722948 h 3341370"/>
                <a:gd name="connsiteX11248" fmla="*/ 3312795 w 6322694"/>
                <a:gd name="connsiteY11248" fmla="*/ 722948 h 3341370"/>
                <a:gd name="connsiteX11249" fmla="*/ 3331845 w 6322694"/>
                <a:gd name="connsiteY11249" fmla="*/ 741998 h 3341370"/>
                <a:gd name="connsiteX11250" fmla="*/ 3284220 w 6322694"/>
                <a:gd name="connsiteY11250" fmla="*/ 741998 h 3341370"/>
                <a:gd name="connsiteX11251" fmla="*/ 3284220 w 6322694"/>
                <a:gd name="connsiteY11251" fmla="*/ 741998 h 3341370"/>
                <a:gd name="connsiteX11252" fmla="*/ 3303270 w 6322694"/>
                <a:gd name="connsiteY11252" fmla="*/ 722948 h 3341370"/>
                <a:gd name="connsiteX11253" fmla="*/ 3303270 w 6322694"/>
                <a:gd name="connsiteY11253" fmla="*/ 722948 h 3341370"/>
                <a:gd name="connsiteX11254" fmla="*/ 3284220 w 6322694"/>
                <a:gd name="connsiteY11254" fmla="*/ 703898 h 3341370"/>
                <a:gd name="connsiteX11255" fmla="*/ 3284220 w 6322694"/>
                <a:gd name="connsiteY11255" fmla="*/ 703898 h 3341370"/>
                <a:gd name="connsiteX11256" fmla="*/ 3265170 w 6322694"/>
                <a:gd name="connsiteY11256" fmla="*/ 722948 h 3341370"/>
                <a:gd name="connsiteX11257" fmla="*/ 3265170 w 6322694"/>
                <a:gd name="connsiteY11257" fmla="*/ 722948 h 3341370"/>
                <a:gd name="connsiteX11258" fmla="*/ 3284220 w 6322694"/>
                <a:gd name="connsiteY11258" fmla="*/ 741998 h 3341370"/>
                <a:gd name="connsiteX11259" fmla="*/ 3094673 w 6322694"/>
                <a:gd name="connsiteY11259" fmla="*/ 741998 h 3341370"/>
                <a:gd name="connsiteX11260" fmla="*/ 3096578 w 6322694"/>
                <a:gd name="connsiteY11260" fmla="*/ 741998 h 3341370"/>
                <a:gd name="connsiteX11261" fmla="*/ 3115628 w 6322694"/>
                <a:gd name="connsiteY11261" fmla="*/ 722948 h 3341370"/>
                <a:gd name="connsiteX11262" fmla="*/ 3115628 w 6322694"/>
                <a:gd name="connsiteY11262" fmla="*/ 722948 h 3341370"/>
                <a:gd name="connsiteX11263" fmla="*/ 3096578 w 6322694"/>
                <a:gd name="connsiteY11263" fmla="*/ 703898 h 3341370"/>
                <a:gd name="connsiteX11264" fmla="*/ 3094673 w 6322694"/>
                <a:gd name="connsiteY11264" fmla="*/ 703898 h 3341370"/>
                <a:gd name="connsiteX11265" fmla="*/ 3075623 w 6322694"/>
                <a:gd name="connsiteY11265" fmla="*/ 722948 h 3341370"/>
                <a:gd name="connsiteX11266" fmla="*/ 3075623 w 6322694"/>
                <a:gd name="connsiteY11266" fmla="*/ 722948 h 3341370"/>
                <a:gd name="connsiteX11267" fmla="*/ 3094673 w 6322694"/>
                <a:gd name="connsiteY11267" fmla="*/ 741998 h 3341370"/>
                <a:gd name="connsiteX11268" fmla="*/ 3047048 w 6322694"/>
                <a:gd name="connsiteY11268" fmla="*/ 694373 h 3341370"/>
                <a:gd name="connsiteX11269" fmla="*/ 3047048 w 6322694"/>
                <a:gd name="connsiteY11269" fmla="*/ 694373 h 3341370"/>
                <a:gd name="connsiteX11270" fmla="*/ 3066098 w 6322694"/>
                <a:gd name="connsiteY11270" fmla="*/ 675323 h 3341370"/>
                <a:gd name="connsiteX11271" fmla="*/ 3066098 w 6322694"/>
                <a:gd name="connsiteY11271" fmla="*/ 675323 h 3341370"/>
                <a:gd name="connsiteX11272" fmla="*/ 3047048 w 6322694"/>
                <a:gd name="connsiteY11272" fmla="*/ 656273 h 3341370"/>
                <a:gd name="connsiteX11273" fmla="*/ 3047048 w 6322694"/>
                <a:gd name="connsiteY11273" fmla="*/ 656273 h 3341370"/>
                <a:gd name="connsiteX11274" fmla="*/ 3027998 w 6322694"/>
                <a:gd name="connsiteY11274" fmla="*/ 675323 h 3341370"/>
                <a:gd name="connsiteX11275" fmla="*/ 3027998 w 6322694"/>
                <a:gd name="connsiteY11275" fmla="*/ 675323 h 3341370"/>
                <a:gd name="connsiteX11276" fmla="*/ 3047048 w 6322694"/>
                <a:gd name="connsiteY11276" fmla="*/ 694373 h 3341370"/>
                <a:gd name="connsiteX11277" fmla="*/ 3000375 w 6322694"/>
                <a:gd name="connsiteY11277" fmla="*/ 694373 h 3341370"/>
                <a:gd name="connsiteX11278" fmla="*/ 3000375 w 6322694"/>
                <a:gd name="connsiteY11278" fmla="*/ 694373 h 3341370"/>
                <a:gd name="connsiteX11279" fmla="*/ 3019425 w 6322694"/>
                <a:gd name="connsiteY11279" fmla="*/ 675323 h 3341370"/>
                <a:gd name="connsiteX11280" fmla="*/ 3019425 w 6322694"/>
                <a:gd name="connsiteY11280" fmla="*/ 675323 h 3341370"/>
                <a:gd name="connsiteX11281" fmla="*/ 3000375 w 6322694"/>
                <a:gd name="connsiteY11281" fmla="*/ 656273 h 3341370"/>
                <a:gd name="connsiteX11282" fmla="*/ 3000375 w 6322694"/>
                <a:gd name="connsiteY11282" fmla="*/ 656273 h 3341370"/>
                <a:gd name="connsiteX11283" fmla="*/ 2981325 w 6322694"/>
                <a:gd name="connsiteY11283" fmla="*/ 675323 h 3341370"/>
                <a:gd name="connsiteX11284" fmla="*/ 2981325 w 6322694"/>
                <a:gd name="connsiteY11284" fmla="*/ 675323 h 3341370"/>
                <a:gd name="connsiteX11285" fmla="*/ 3000375 w 6322694"/>
                <a:gd name="connsiteY11285" fmla="*/ 694373 h 3341370"/>
                <a:gd name="connsiteX11286" fmla="*/ 3143250 w 6322694"/>
                <a:gd name="connsiteY11286" fmla="*/ 694373 h 3341370"/>
                <a:gd name="connsiteX11287" fmla="*/ 3143250 w 6322694"/>
                <a:gd name="connsiteY11287" fmla="*/ 694373 h 3341370"/>
                <a:gd name="connsiteX11288" fmla="*/ 3162300 w 6322694"/>
                <a:gd name="connsiteY11288" fmla="*/ 675323 h 3341370"/>
                <a:gd name="connsiteX11289" fmla="*/ 3162300 w 6322694"/>
                <a:gd name="connsiteY11289" fmla="*/ 675323 h 3341370"/>
                <a:gd name="connsiteX11290" fmla="*/ 3143250 w 6322694"/>
                <a:gd name="connsiteY11290" fmla="*/ 656273 h 3341370"/>
                <a:gd name="connsiteX11291" fmla="*/ 3143250 w 6322694"/>
                <a:gd name="connsiteY11291" fmla="*/ 656273 h 3341370"/>
                <a:gd name="connsiteX11292" fmla="*/ 3124200 w 6322694"/>
                <a:gd name="connsiteY11292" fmla="*/ 675323 h 3341370"/>
                <a:gd name="connsiteX11293" fmla="*/ 3124200 w 6322694"/>
                <a:gd name="connsiteY11293" fmla="*/ 675323 h 3341370"/>
                <a:gd name="connsiteX11294" fmla="*/ 3143250 w 6322694"/>
                <a:gd name="connsiteY11294" fmla="*/ 694373 h 3341370"/>
                <a:gd name="connsiteX11295" fmla="*/ 3094673 w 6322694"/>
                <a:gd name="connsiteY11295" fmla="*/ 694373 h 3341370"/>
                <a:gd name="connsiteX11296" fmla="*/ 3096578 w 6322694"/>
                <a:gd name="connsiteY11296" fmla="*/ 694373 h 3341370"/>
                <a:gd name="connsiteX11297" fmla="*/ 3115628 w 6322694"/>
                <a:gd name="connsiteY11297" fmla="*/ 675323 h 3341370"/>
                <a:gd name="connsiteX11298" fmla="*/ 3115628 w 6322694"/>
                <a:gd name="connsiteY11298" fmla="*/ 675323 h 3341370"/>
                <a:gd name="connsiteX11299" fmla="*/ 3096578 w 6322694"/>
                <a:gd name="connsiteY11299" fmla="*/ 656273 h 3341370"/>
                <a:gd name="connsiteX11300" fmla="*/ 3094673 w 6322694"/>
                <a:gd name="connsiteY11300" fmla="*/ 656273 h 3341370"/>
                <a:gd name="connsiteX11301" fmla="*/ 3075623 w 6322694"/>
                <a:gd name="connsiteY11301" fmla="*/ 675323 h 3341370"/>
                <a:gd name="connsiteX11302" fmla="*/ 3075623 w 6322694"/>
                <a:gd name="connsiteY11302" fmla="*/ 675323 h 3341370"/>
                <a:gd name="connsiteX11303" fmla="*/ 3094673 w 6322694"/>
                <a:gd name="connsiteY11303" fmla="*/ 694373 h 3341370"/>
                <a:gd name="connsiteX11304" fmla="*/ 4135755 w 6322694"/>
                <a:gd name="connsiteY11304" fmla="*/ 741998 h 3341370"/>
                <a:gd name="connsiteX11305" fmla="*/ 4135755 w 6322694"/>
                <a:gd name="connsiteY11305" fmla="*/ 741998 h 3341370"/>
                <a:gd name="connsiteX11306" fmla="*/ 4154805 w 6322694"/>
                <a:gd name="connsiteY11306" fmla="*/ 722948 h 3341370"/>
                <a:gd name="connsiteX11307" fmla="*/ 4154805 w 6322694"/>
                <a:gd name="connsiteY11307" fmla="*/ 722948 h 3341370"/>
                <a:gd name="connsiteX11308" fmla="*/ 4135755 w 6322694"/>
                <a:gd name="connsiteY11308" fmla="*/ 703898 h 3341370"/>
                <a:gd name="connsiteX11309" fmla="*/ 4135755 w 6322694"/>
                <a:gd name="connsiteY11309" fmla="*/ 703898 h 3341370"/>
                <a:gd name="connsiteX11310" fmla="*/ 4116705 w 6322694"/>
                <a:gd name="connsiteY11310" fmla="*/ 722948 h 3341370"/>
                <a:gd name="connsiteX11311" fmla="*/ 4116705 w 6322694"/>
                <a:gd name="connsiteY11311" fmla="*/ 722948 h 3341370"/>
                <a:gd name="connsiteX11312" fmla="*/ 4135755 w 6322694"/>
                <a:gd name="connsiteY11312" fmla="*/ 741998 h 3341370"/>
                <a:gd name="connsiteX11313" fmla="*/ 4182428 w 6322694"/>
                <a:gd name="connsiteY11313" fmla="*/ 741998 h 3341370"/>
                <a:gd name="connsiteX11314" fmla="*/ 4182428 w 6322694"/>
                <a:gd name="connsiteY11314" fmla="*/ 741998 h 3341370"/>
                <a:gd name="connsiteX11315" fmla="*/ 4201478 w 6322694"/>
                <a:gd name="connsiteY11315" fmla="*/ 722948 h 3341370"/>
                <a:gd name="connsiteX11316" fmla="*/ 4201478 w 6322694"/>
                <a:gd name="connsiteY11316" fmla="*/ 722948 h 3341370"/>
                <a:gd name="connsiteX11317" fmla="*/ 4182428 w 6322694"/>
                <a:gd name="connsiteY11317" fmla="*/ 703898 h 3341370"/>
                <a:gd name="connsiteX11318" fmla="*/ 4182428 w 6322694"/>
                <a:gd name="connsiteY11318" fmla="*/ 703898 h 3341370"/>
                <a:gd name="connsiteX11319" fmla="*/ 4163378 w 6322694"/>
                <a:gd name="connsiteY11319" fmla="*/ 722948 h 3341370"/>
                <a:gd name="connsiteX11320" fmla="*/ 4163378 w 6322694"/>
                <a:gd name="connsiteY11320" fmla="*/ 722948 h 3341370"/>
                <a:gd name="connsiteX11321" fmla="*/ 4182428 w 6322694"/>
                <a:gd name="connsiteY11321" fmla="*/ 741998 h 3341370"/>
                <a:gd name="connsiteX11322" fmla="*/ 3850958 w 6322694"/>
                <a:gd name="connsiteY11322" fmla="*/ 741998 h 3341370"/>
                <a:gd name="connsiteX11323" fmla="*/ 3852863 w 6322694"/>
                <a:gd name="connsiteY11323" fmla="*/ 741998 h 3341370"/>
                <a:gd name="connsiteX11324" fmla="*/ 3871913 w 6322694"/>
                <a:gd name="connsiteY11324" fmla="*/ 722948 h 3341370"/>
                <a:gd name="connsiteX11325" fmla="*/ 3871913 w 6322694"/>
                <a:gd name="connsiteY11325" fmla="*/ 722948 h 3341370"/>
                <a:gd name="connsiteX11326" fmla="*/ 3852863 w 6322694"/>
                <a:gd name="connsiteY11326" fmla="*/ 703898 h 3341370"/>
                <a:gd name="connsiteX11327" fmla="*/ 3850958 w 6322694"/>
                <a:gd name="connsiteY11327" fmla="*/ 703898 h 3341370"/>
                <a:gd name="connsiteX11328" fmla="*/ 3831908 w 6322694"/>
                <a:gd name="connsiteY11328" fmla="*/ 722948 h 3341370"/>
                <a:gd name="connsiteX11329" fmla="*/ 3831908 w 6322694"/>
                <a:gd name="connsiteY11329" fmla="*/ 722948 h 3341370"/>
                <a:gd name="connsiteX11330" fmla="*/ 3850958 w 6322694"/>
                <a:gd name="connsiteY11330" fmla="*/ 741998 h 3341370"/>
                <a:gd name="connsiteX11331" fmla="*/ 3947160 w 6322694"/>
                <a:gd name="connsiteY11331" fmla="*/ 741998 h 3341370"/>
                <a:gd name="connsiteX11332" fmla="*/ 3947160 w 6322694"/>
                <a:gd name="connsiteY11332" fmla="*/ 741998 h 3341370"/>
                <a:gd name="connsiteX11333" fmla="*/ 3966210 w 6322694"/>
                <a:gd name="connsiteY11333" fmla="*/ 722948 h 3341370"/>
                <a:gd name="connsiteX11334" fmla="*/ 3966210 w 6322694"/>
                <a:gd name="connsiteY11334" fmla="*/ 722948 h 3341370"/>
                <a:gd name="connsiteX11335" fmla="*/ 3947160 w 6322694"/>
                <a:gd name="connsiteY11335" fmla="*/ 703898 h 3341370"/>
                <a:gd name="connsiteX11336" fmla="*/ 3947160 w 6322694"/>
                <a:gd name="connsiteY11336" fmla="*/ 703898 h 3341370"/>
                <a:gd name="connsiteX11337" fmla="*/ 3928110 w 6322694"/>
                <a:gd name="connsiteY11337" fmla="*/ 722948 h 3341370"/>
                <a:gd name="connsiteX11338" fmla="*/ 3928110 w 6322694"/>
                <a:gd name="connsiteY11338" fmla="*/ 722948 h 3341370"/>
                <a:gd name="connsiteX11339" fmla="*/ 3947160 w 6322694"/>
                <a:gd name="connsiteY11339" fmla="*/ 741998 h 3341370"/>
                <a:gd name="connsiteX11340" fmla="*/ 3900488 w 6322694"/>
                <a:gd name="connsiteY11340" fmla="*/ 741998 h 3341370"/>
                <a:gd name="connsiteX11341" fmla="*/ 3900488 w 6322694"/>
                <a:gd name="connsiteY11341" fmla="*/ 741998 h 3341370"/>
                <a:gd name="connsiteX11342" fmla="*/ 3919538 w 6322694"/>
                <a:gd name="connsiteY11342" fmla="*/ 722948 h 3341370"/>
                <a:gd name="connsiteX11343" fmla="*/ 3919538 w 6322694"/>
                <a:gd name="connsiteY11343" fmla="*/ 722948 h 3341370"/>
                <a:gd name="connsiteX11344" fmla="*/ 3900488 w 6322694"/>
                <a:gd name="connsiteY11344" fmla="*/ 703898 h 3341370"/>
                <a:gd name="connsiteX11345" fmla="*/ 3900488 w 6322694"/>
                <a:gd name="connsiteY11345" fmla="*/ 703898 h 3341370"/>
                <a:gd name="connsiteX11346" fmla="*/ 3881438 w 6322694"/>
                <a:gd name="connsiteY11346" fmla="*/ 722948 h 3341370"/>
                <a:gd name="connsiteX11347" fmla="*/ 3881438 w 6322694"/>
                <a:gd name="connsiteY11347" fmla="*/ 722948 h 3341370"/>
                <a:gd name="connsiteX11348" fmla="*/ 3900488 w 6322694"/>
                <a:gd name="connsiteY11348" fmla="*/ 741998 h 3341370"/>
                <a:gd name="connsiteX11349" fmla="*/ 3804285 w 6322694"/>
                <a:gd name="connsiteY11349" fmla="*/ 741998 h 3341370"/>
                <a:gd name="connsiteX11350" fmla="*/ 3804285 w 6322694"/>
                <a:gd name="connsiteY11350" fmla="*/ 741998 h 3341370"/>
                <a:gd name="connsiteX11351" fmla="*/ 3823335 w 6322694"/>
                <a:gd name="connsiteY11351" fmla="*/ 722948 h 3341370"/>
                <a:gd name="connsiteX11352" fmla="*/ 3823335 w 6322694"/>
                <a:gd name="connsiteY11352" fmla="*/ 722948 h 3341370"/>
                <a:gd name="connsiteX11353" fmla="*/ 3804285 w 6322694"/>
                <a:gd name="connsiteY11353" fmla="*/ 703898 h 3341370"/>
                <a:gd name="connsiteX11354" fmla="*/ 3804285 w 6322694"/>
                <a:gd name="connsiteY11354" fmla="*/ 703898 h 3341370"/>
                <a:gd name="connsiteX11355" fmla="*/ 3785235 w 6322694"/>
                <a:gd name="connsiteY11355" fmla="*/ 722948 h 3341370"/>
                <a:gd name="connsiteX11356" fmla="*/ 3785235 w 6322694"/>
                <a:gd name="connsiteY11356" fmla="*/ 722948 h 3341370"/>
                <a:gd name="connsiteX11357" fmla="*/ 3804285 w 6322694"/>
                <a:gd name="connsiteY11357" fmla="*/ 741998 h 3341370"/>
                <a:gd name="connsiteX11358" fmla="*/ 4088130 w 6322694"/>
                <a:gd name="connsiteY11358" fmla="*/ 741998 h 3341370"/>
                <a:gd name="connsiteX11359" fmla="*/ 4088130 w 6322694"/>
                <a:gd name="connsiteY11359" fmla="*/ 741998 h 3341370"/>
                <a:gd name="connsiteX11360" fmla="*/ 4107180 w 6322694"/>
                <a:gd name="connsiteY11360" fmla="*/ 722948 h 3341370"/>
                <a:gd name="connsiteX11361" fmla="*/ 4107180 w 6322694"/>
                <a:gd name="connsiteY11361" fmla="*/ 722948 h 3341370"/>
                <a:gd name="connsiteX11362" fmla="*/ 4088130 w 6322694"/>
                <a:gd name="connsiteY11362" fmla="*/ 703898 h 3341370"/>
                <a:gd name="connsiteX11363" fmla="*/ 4088130 w 6322694"/>
                <a:gd name="connsiteY11363" fmla="*/ 703898 h 3341370"/>
                <a:gd name="connsiteX11364" fmla="*/ 4069080 w 6322694"/>
                <a:gd name="connsiteY11364" fmla="*/ 722948 h 3341370"/>
                <a:gd name="connsiteX11365" fmla="*/ 4069080 w 6322694"/>
                <a:gd name="connsiteY11365" fmla="*/ 722948 h 3341370"/>
                <a:gd name="connsiteX11366" fmla="*/ 4088130 w 6322694"/>
                <a:gd name="connsiteY11366" fmla="*/ 741998 h 3341370"/>
                <a:gd name="connsiteX11367" fmla="*/ 3994785 w 6322694"/>
                <a:gd name="connsiteY11367" fmla="*/ 741998 h 3341370"/>
                <a:gd name="connsiteX11368" fmla="*/ 3994785 w 6322694"/>
                <a:gd name="connsiteY11368" fmla="*/ 741998 h 3341370"/>
                <a:gd name="connsiteX11369" fmla="*/ 4013835 w 6322694"/>
                <a:gd name="connsiteY11369" fmla="*/ 722948 h 3341370"/>
                <a:gd name="connsiteX11370" fmla="*/ 4013835 w 6322694"/>
                <a:gd name="connsiteY11370" fmla="*/ 722948 h 3341370"/>
                <a:gd name="connsiteX11371" fmla="*/ 3994785 w 6322694"/>
                <a:gd name="connsiteY11371" fmla="*/ 703898 h 3341370"/>
                <a:gd name="connsiteX11372" fmla="*/ 3994785 w 6322694"/>
                <a:gd name="connsiteY11372" fmla="*/ 703898 h 3341370"/>
                <a:gd name="connsiteX11373" fmla="*/ 3975735 w 6322694"/>
                <a:gd name="connsiteY11373" fmla="*/ 722948 h 3341370"/>
                <a:gd name="connsiteX11374" fmla="*/ 3975735 w 6322694"/>
                <a:gd name="connsiteY11374" fmla="*/ 722948 h 3341370"/>
                <a:gd name="connsiteX11375" fmla="*/ 3994785 w 6322694"/>
                <a:gd name="connsiteY11375" fmla="*/ 741998 h 3341370"/>
                <a:gd name="connsiteX11376" fmla="*/ 4041458 w 6322694"/>
                <a:gd name="connsiteY11376" fmla="*/ 741998 h 3341370"/>
                <a:gd name="connsiteX11377" fmla="*/ 4041458 w 6322694"/>
                <a:gd name="connsiteY11377" fmla="*/ 741998 h 3341370"/>
                <a:gd name="connsiteX11378" fmla="*/ 4060508 w 6322694"/>
                <a:gd name="connsiteY11378" fmla="*/ 722948 h 3341370"/>
                <a:gd name="connsiteX11379" fmla="*/ 4060508 w 6322694"/>
                <a:gd name="connsiteY11379" fmla="*/ 722948 h 3341370"/>
                <a:gd name="connsiteX11380" fmla="*/ 4041458 w 6322694"/>
                <a:gd name="connsiteY11380" fmla="*/ 703898 h 3341370"/>
                <a:gd name="connsiteX11381" fmla="*/ 4041458 w 6322694"/>
                <a:gd name="connsiteY11381" fmla="*/ 703898 h 3341370"/>
                <a:gd name="connsiteX11382" fmla="*/ 4022408 w 6322694"/>
                <a:gd name="connsiteY11382" fmla="*/ 722948 h 3341370"/>
                <a:gd name="connsiteX11383" fmla="*/ 4022408 w 6322694"/>
                <a:gd name="connsiteY11383" fmla="*/ 722948 h 3341370"/>
                <a:gd name="connsiteX11384" fmla="*/ 4041458 w 6322694"/>
                <a:gd name="connsiteY11384" fmla="*/ 741998 h 3341370"/>
                <a:gd name="connsiteX11385" fmla="*/ 3850958 w 6322694"/>
                <a:gd name="connsiteY11385" fmla="*/ 979170 h 3341370"/>
                <a:gd name="connsiteX11386" fmla="*/ 3852863 w 6322694"/>
                <a:gd name="connsiteY11386" fmla="*/ 979170 h 3341370"/>
                <a:gd name="connsiteX11387" fmla="*/ 3871913 w 6322694"/>
                <a:gd name="connsiteY11387" fmla="*/ 960120 h 3341370"/>
                <a:gd name="connsiteX11388" fmla="*/ 3871913 w 6322694"/>
                <a:gd name="connsiteY11388" fmla="*/ 960120 h 3341370"/>
                <a:gd name="connsiteX11389" fmla="*/ 3852863 w 6322694"/>
                <a:gd name="connsiteY11389" fmla="*/ 941070 h 3341370"/>
                <a:gd name="connsiteX11390" fmla="*/ 3850958 w 6322694"/>
                <a:gd name="connsiteY11390" fmla="*/ 941070 h 3341370"/>
                <a:gd name="connsiteX11391" fmla="*/ 3831908 w 6322694"/>
                <a:gd name="connsiteY11391" fmla="*/ 960120 h 3341370"/>
                <a:gd name="connsiteX11392" fmla="*/ 3831908 w 6322694"/>
                <a:gd name="connsiteY11392" fmla="*/ 960120 h 3341370"/>
                <a:gd name="connsiteX11393" fmla="*/ 3850958 w 6322694"/>
                <a:gd name="connsiteY11393" fmla="*/ 979170 h 3341370"/>
                <a:gd name="connsiteX11394" fmla="*/ 3237548 w 6322694"/>
                <a:gd name="connsiteY11394" fmla="*/ 979170 h 3341370"/>
                <a:gd name="connsiteX11395" fmla="*/ 3237548 w 6322694"/>
                <a:gd name="connsiteY11395" fmla="*/ 979170 h 3341370"/>
                <a:gd name="connsiteX11396" fmla="*/ 3256598 w 6322694"/>
                <a:gd name="connsiteY11396" fmla="*/ 960120 h 3341370"/>
                <a:gd name="connsiteX11397" fmla="*/ 3256598 w 6322694"/>
                <a:gd name="connsiteY11397" fmla="*/ 960120 h 3341370"/>
                <a:gd name="connsiteX11398" fmla="*/ 3237548 w 6322694"/>
                <a:gd name="connsiteY11398" fmla="*/ 941070 h 3341370"/>
                <a:gd name="connsiteX11399" fmla="*/ 3237548 w 6322694"/>
                <a:gd name="connsiteY11399" fmla="*/ 941070 h 3341370"/>
                <a:gd name="connsiteX11400" fmla="*/ 3218498 w 6322694"/>
                <a:gd name="connsiteY11400" fmla="*/ 960120 h 3341370"/>
                <a:gd name="connsiteX11401" fmla="*/ 3218498 w 6322694"/>
                <a:gd name="connsiteY11401" fmla="*/ 960120 h 3341370"/>
                <a:gd name="connsiteX11402" fmla="*/ 3237548 w 6322694"/>
                <a:gd name="connsiteY11402" fmla="*/ 979170 h 3341370"/>
                <a:gd name="connsiteX11403" fmla="*/ 3237548 w 6322694"/>
                <a:gd name="connsiteY11403" fmla="*/ 1026795 h 3341370"/>
                <a:gd name="connsiteX11404" fmla="*/ 3237548 w 6322694"/>
                <a:gd name="connsiteY11404" fmla="*/ 1026795 h 3341370"/>
                <a:gd name="connsiteX11405" fmla="*/ 3256598 w 6322694"/>
                <a:gd name="connsiteY11405" fmla="*/ 1007745 h 3341370"/>
                <a:gd name="connsiteX11406" fmla="*/ 3256598 w 6322694"/>
                <a:gd name="connsiteY11406" fmla="*/ 1007745 h 3341370"/>
                <a:gd name="connsiteX11407" fmla="*/ 3237548 w 6322694"/>
                <a:gd name="connsiteY11407" fmla="*/ 988695 h 3341370"/>
                <a:gd name="connsiteX11408" fmla="*/ 3237548 w 6322694"/>
                <a:gd name="connsiteY11408" fmla="*/ 988695 h 3341370"/>
                <a:gd name="connsiteX11409" fmla="*/ 3218498 w 6322694"/>
                <a:gd name="connsiteY11409" fmla="*/ 1007745 h 3341370"/>
                <a:gd name="connsiteX11410" fmla="*/ 3218498 w 6322694"/>
                <a:gd name="connsiteY11410" fmla="*/ 1007745 h 3341370"/>
                <a:gd name="connsiteX11411" fmla="*/ 3237548 w 6322694"/>
                <a:gd name="connsiteY11411" fmla="*/ 1026795 h 3341370"/>
                <a:gd name="connsiteX11412" fmla="*/ 3237548 w 6322694"/>
                <a:gd name="connsiteY11412" fmla="*/ 1075373 h 3341370"/>
                <a:gd name="connsiteX11413" fmla="*/ 3237548 w 6322694"/>
                <a:gd name="connsiteY11413" fmla="*/ 1075373 h 3341370"/>
                <a:gd name="connsiteX11414" fmla="*/ 3256598 w 6322694"/>
                <a:gd name="connsiteY11414" fmla="*/ 1056323 h 3341370"/>
                <a:gd name="connsiteX11415" fmla="*/ 3256598 w 6322694"/>
                <a:gd name="connsiteY11415" fmla="*/ 1056323 h 3341370"/>
                <a:gd name="connsiteX11416" fmla="*/ 3237548 w 6322694"/>
                <a:gd name="connsiteY11416" fmla="*/ 1037273 h 3341370"/>
                <a:gd name="connsiteX11417" fmla="*/ 3237548 w 6322694"/>
                <a:gd name="connsiteY11417" fmla="*/ 1037273 h 3341370"/>
                <a:gd name="connsiteX11418" fmla="*/ 3218498 w 6322694"/>
                <a:gd name="connsiteY11418" fmla="*/ 1056323 h 3341370"/>
                <a:gd name="connsiteX11419" fmla="*/ 3218498 w 6322694"/>
                <a:gd name="connsiteY11419" fmla="*/ 1056323 h 3341370"/>
                <a:gd name="connsiteX11420" fmla="*/ 3237548 w 6322694"/>
                <a:gd name="connsiteY11420" fmla="*/ 1075373 h 3341370"/>
                <a:gd name="connsiteX11421" fmla="*/ 3284220 w 6322694"/>
                <a:gd name="connsiteY11421" fmla="*/ 979170 h 3341370"/>
                <a:gd name="connsiteX11422" fmla="*/ 3284220 w 6322694"/>
                <a:gd name="connsiteY11422" fmla="*/ 979170 h 3341370"/>
                <a:gd name="connsiteX11423" fmla="*/ 3303270 w 6322694"/>
                <a:gd name="connsiteY11423" fmla="*/ 960120 h 3341370"/>
                <a:gd name="connsiteX11424" fmla="*/ 3303270 w 6322694"/>
                <a:gd name="connsiteY11424" fmla="*/ 960120 h 3341370"/>
                <a:gd name="connsiteX11425" fmla="*/ 3284220 w 6322694"/>
                <a:gd name="connsiteY11425" fmla="*/ 941070 h 3341370"/>
                <a:gd name="connsiteX11426" fmla="*/ 3284220 w 6322694"/>
                <a:gd name="connsiteY11426" fmla="*/ 941070 h 3341370"/>
                <a:gd name="connsiteX11427" fmla="*/ 3265170 w 6322694"/>
                <a:gd name="connsiteY11427" fmla="*/ 960120 h 3341370"/>
                <a:gd name="connsiteX11428" fmla="*/ 3265170 w 6322694"/>
                <a:gd name="connsiteY11428" fmla="*/ 960120 h 3341370"/>
                <a:gd name="connsiteX11429" fmla="*/ 3284220 w 6322694"/>
                <a:gd name="connsiteY11429" fmla="*/ 979170 h 3341370"/>
                <a:gd name="connsiteX11430" fmla="*/ 3378518 w 6322694"/>
                <a:gd name="connsiteY11430" fmla="*/ 979170 h 3341370"/>
                <a:gd name="connsiteX11431" fmla="*/ 3378518 w 6322694"/>
                <a:gd name="connsiteY11431" fmla="*/ 979170 h 3341370"/>
                <a:gd name="connsiteX11432" fmla="*/ 3397568 w 6322694"/>
                <a:gd name="connsiteY11432" fmla="*/ 960120 h 3341370"/>
                <a:gd name="connsiteX11433" fmla="*/ 3397568 w 6322694"/>
                <a:gd name="connsiteY11433" fmla="*/ 960120 h 3341370"/>
                <a:gd name="connsiteX11434" fmla="*/ 3378518 w 6322694"/>
                <a:gd name="connsiteY11434" fmla="*/ 941070 h 3341370"/>
                <a:gd name="connsiteX11435" fmla="*/ 3378518 w 6322694"/>
                <a:gd name="connsiteY11435" fmla="*/ 941070 h 3341370"/>
                <a:gd name="connsiteX11436" fmla="*/ 3359468 w 6322694"/>
                <a:gd name="connsiteY11436" fmla="*/ 960120 h 3341370"/>
                <a:gd name="connsiteX11437" fmla="*/ 3359468 w 6322694"/>
                <a:gd name="connsiteY11437" fmla="*/ 960120 h 3341370"/>
                <a:gd name="connsiteX11438" fmla="*/ 3378518 w 6322694"/>
                <a:gd name="connsiteY11438" fmla="*/ 979170 h 3341370"/>
                <a:gd name="connsiteX11439" fmla="*/ 3331845 w 6322694"/>
                <a:gd name="connsiteY11439" fmla="*/ 979170 h 3341370"/>
                <a:gd name="connsiteX11440" fmla="*/ 3331845 w 6322694"/>
                <a:gd name="connsiteY11440" fmla="*/ 979170 h 3341370"/>
                <a:gd name="connsiteX11441" fmla="*/ 3350895 w 6322694"/>
                <a:gd name="connsiteY11441" fmla="*/ 960120 h 3341370"/>
                <a:gd name="connsiteX11442" fmla="*/ 3350895 w 6322694"/>
                <a:gd name="connsiteY11442" fmla="*/ 960120 h 3341370"/>
                <a:gd name="connsiteX11443" fmla="*/ 3331845 w 6322694"/>
                <a:gd name="connsiteY11443" fmla="*/ 941070 h 3341370"/>
                <a:gd name="connsiteX11444" fmla="*/ 3331845 w 6322694"/>
                <a:gd name="connsiteY11444" fmla="*/ 941070 h 3341370"/>
                <a:gd name="connsiteX11445" fmla="*/ 3312795 w 6322694"/>
                <a:gd name="connsiteY11445" fmla="*/ 960120 h 3341370"/>
                <a:gd name="connsiteX11446" fmla="*/ 3312795 w 6322694"/>
                <a:gd name="connsiteY11446" fmla="*/ 960120 h 3341370"/>
                <a:gd name="connsiteX11447" fmla="*/ 3331845 w 6322694"/>
                <a:gd name="connsiteY11447" fmla="*/ 979170 h 3341370"/>
                <a:gd name="connsiteX11448" fmla="*/ 3521393 w 6322694"/>
                <a:gd name="connsiteY11448" fmla="*/ 979170 h 3341370"/>
                <a:gd name="connsiteX11449" fmla="*/ 3521393 w 6322694"/>
                <a:gd name="connsiteY11449" fmla="*/ 979170 h 3341370"/>
                <a:gd name="connsiteX11450" fmla="*/ 3540443 w 6322694"/>
                <a:gd name="connsiteY11450" fmla="*/ 960120 h 3341370"/>
                <a:gd name="connsiteX11451" fmla="*/ 3540443 w 6322694"/>
                <a:gd name="connsiteY11451" fmla="*/ 960120 h 3341370"/>
                <a:gd name="connsiteX11452" fmla="*/ 3521393 w 6322694"/>
                <a:gd name="connsiteY11452" fmla="*/ 941070 h 3341370"/>
                <a:gd name="connsiteX11453" fmla="*/ 3521393 w 6322694"/>
                <a:gd name="connsiteY11453" fmla="*/ 941070 h 3341370"/>
                <a:gd name="connsiteX11454" fmla="*/ 3502343 w 6322694"/>
                <a:gd name="connsiteY11454" fmla="*/ 960120 h 3341370"/>
                <a:gd name="connsiteX11455" fmla="*/ 3502343 w 6322694"/>
                <a:gd name="connsiteY11455" fmla="*/ 960120 h 3341370"/>
                <a:gd name="connsiteX11456" fmla="*/ 3521393 w 6322694"/>
                <a:gd name="connsiteY11456" fmla="*/ 979170 h 3341370"/>
                <a:gd name="connsiteX11457" fmla="*/ 3569018 w 6322694"/>
                <a:gd name="connsiteY11457" fmla="*/ 979170 h 3341370"/>
                <a:gd name="connsiteX11458" fmla="*/ 3569018 w 6322694"/>
                <a:gd name="connsiteY11458" fmla="*/ 979170 h 3341370"/>
                <a:gd name="connsiteX11459" fmla="*/ 3588068 w 6322694"/>
                <a:gd name="connsiteY11459" fmla="*/ 960120 h 3341370"/>
                <a:gd name="connsiteX11460" fmla="*/ 3588068 w 6322694"/>
                <a:gd name="connsiteY11460" fmla="*/ 960120 h 3341370"/>
                <a:gd name="connsiteX11461" fmla="*/ 3569018 w 6322694"/>
                <a:gd name="connsiteY11461" fmla="*/ 941070 h 3341370"/>
                <a:gd name="connsiteX11462" fmla="*/ 3569018 w 6322694"/>
                <a:gd name="connsiteY11462" fmla="*/ 941070 h 3341370"/>
                <a:gd name="connsiteX11463" fmla="*/ 3549968 w 6322694"/>
                <a:gd name="connsiteY11463" fmla="*/ 960120 h 3341370"/>
                <a:gd name="connsiteX11464" fmla="*/ 3549968 w 6322694"/>
                <a:gd name="connsiteY11464" fmla="*/ 960120 h 3341370"/>
                <a:gd name="connsiteX11465" fmla="*/ 3569018 w 6322694"/>
                <a:gd name="connsiteY11465" fmla="*/ 979170 h 3341370"/>
                <a:gd name="connsiteX11466" fmla="*/ 3426143 w 6322694"/>
                <a:gd name="connsiteY11466" fmla="*/ 979170 h 3341370"/>
                <a:gd name="connsiteX11467" fmla="*/ 3426143 w 6322694"/>
                <a:gd name="connsiteY11467" fmla="*/ 979170 h 3341370"/>
                <a:gd name="connsiteX11468" fmla="*/ 3445193 w 6322694"/>
                <a:gd name="connsiteY11468" fmla="*/ 960120 h 3341370"/>
                <a:gd name="connsiteX11469" fmla="*/ 3445193 w 6322694"/>
                <a:gd name="connsiteY11469" fmla="*/ 960120 h 3341370"/>
                <a:gd name="connsiteX11470" fmla="*/ 3426143 w 6322694"/>
                <a:gd name="connsiteY11470" fmla="*/ 941070 h 3341370"/>
                <a:gd name="connsiteX11471" fmla="*/ 3426143 w 6322694"/>
                <a:gd name="connsiteY11471" fmla="*/ 941070 h 3341370"/>
                <a:gd name="connsiteX11472" fmla="*/ 3407093 w 6322694"/>
                <a:gd name="connsiteY11472" fmla="*/ 960120 h 3341370"/>
                <a:gd name="connsiteX11473" fmla="*/ 3407093 w 6322694"/>
                <a:gd name="connsiteY11473" fmla="*/ 960120 h 3341370"/>
                <a:gd name="connsiteX11474" fmla="*/ 3426143 w 6322694"/>
                <a:gd name="connsiteY11474" fmla="*/ 979170 h 3341370"/>
                <a:gd name="connsiteX11475" fmla="*/ 3472815 w 6322694"/>
                <a:gd name="connsiteY11475" fmla="*/ 979170 h 3341370"/>
                <a:gd name="connsiteX11476" fmla="*/ 3474720 w 6322694"/>
                <a:gd name="connsiteY11476" fmla="*/ 979170 h 3341370"/>
                <a:gd name="connsiteX11477" fmla="*/ 3493770 w 6322694"/>
                <a:gd name="connsiteY11477" fmla="*/ 960120 h 3341370"/>
                <a:gd name="connsiteX11478" fmla="*/ 3493770 w 6322694"/>
                <a:gd name="connsiteY11478" fmla="*/ 960120 h 3341370"/>
                <a:gd name="connsiteX11479" fmla="*/ 3474720 w 6322694"/>
                <a:gd name="connsiteY11479" fmla="*/ 941070 h 3341370"/>
                <a:gd name="connsiteX11480" fmla="*/ 3472815 w 6322694"/>
                <a:gd name="connsiteY11480" fmla="*/ 941070 h 3341370"/>
                <a:gd name="connsiteX11481" fmla="*/ 3453765 w 6322694"/>
                <a:gd name="connsiteY11481" fmla="*/ 960120 h 3341370"/>
                <a:gd name="connsiteX11482" fmla="*/ 3453765 w 6322694"/>
                <a:gd name="connsiteY11482" fmla="*/ 960120 h 3341370"/>
                <a:gd name="connsiteX11483" fmla="*/ 3472815 w 6322694"/>
                <a:gd name="connsiteY11483" fmla="*/ 979170 h 3341370"/>
                <a:gd name="connsiteX11484" fmla="*/ 4041458 w 6322694"/>
                <a:gd name="connsiteY11484" fmla="*/ 979170 h 3341370"/>
                <a:gd name="connsiteX11485" fmla="*/ 4041458 w 6322694"/>
                <a:gd name="connsiteY11485" fmla="*/ 979170 h 3341370"/>
                <a:gd name="connsiteX11486" fmla="*/ 4060508 w 6322694"/>
                <a:gd name="connsiteY11486" fmla="*/ 960120 h 3341370"/>
                <a:gd name="connsiteX11487" fmla="*/ 4060508 w 6322694"/>
                <a:gd name="connsiteY11487" fmla="*/ 960120 h 3341370"/>
                <a:gd name="connsiteX11488" fmla="*/ 4041458 w 6322694"/>
                <a:gd name="connsiteY11488" fmla="*/ 941070 h 3341370"/>
                <a:gd name="connsiteX11489" fmla="*/ 4041458 w 6322694"/>
                <a:gd name="connsiteY11489" fmla="*/ 941070 h 3341370"/>
                <a:gd name="connsiteX11490" fmla="*/ 4022408 w 6322694"/>
                <a:gd name="connsiteY11490" fmla="*/ 960120 h 3341370"/>
                <a:gd name="connsiteX11491" fmla="*/ 4022408 w 6322694"/>
                <a:gd name="connsiteY11491" fmla="*/ 960120 h 3341370"/>
                <a:gd name="connsiteX11492" fmla="*/ 4041458 w 6322694"/>
                <a:gd name="connsiteY11492" fmla="*/ 979170 h 3341370"/>
                <a:gd name="connsiteX11493" fmla="*/ 4088130 w 6322694"/>
                <a:gd name="connsiteY11493" fmla="*/ 979170 h 3341370"/>
                <a:gd name="connsiteX11494" fmla="*/ 4088130 w 6322694"/>
                <a:gd name="connsiteY11494" fmla="*/ 979170 h 3341370"/>
                <a:gd name="connsiteX11495" fmla="*/ 4107180 w 6322694"/>
                <a:gd name="connsiteY11495" fmla="*/ 960120 h 3341370"/>
                <a:gd name="connsiteX11496" fmla="*/ 4107180 w 6322694"/>
                <a:gd name="connsiteY11496" fmla="*/ 960120 h 3341370"/>
                <a:gd name="connsiteX11497" fmla="*/ 4088130 w 6322694"/>
                <a:gd name="connsiteY11497" fmla="*/ 941070 h 3341370"/>
                <a:gd name="connsiteX11498" fmla="*/ 4088130 w 6322694"/>
                <a:gd name="connsiteY11498" fmla="*/ 941070 h 3341370"/>
                <a:gd name="connsiteX11499" fmla="*/ 4069080 w 6322694"/>
                <a:gd name="connsiteY11499" fmla="*/ 960120 h 3341370"/>
                <a:gd name="connsiteX11500" fmla="*/ 4069080 w 6322694"/>
                <a:gd name="connsiteY11500" fmla="*/ 960120 h 3341370"/>
                <a:gd name="connsiteX11501" fmla="*/ 4088130 w 6322694"/>
                <a:gd name="connsiteY11501" fmla="*/ 979170 h 3341370"/>
                <a:gd name="connsiteX11502" fmla="*/ 3615690 w 6322694"/>
                <a:gd name="connsiteY11502" fmla="*/ 979170 h 3341370"/>
                <a:gd name="connsiteX11503" fmla="*/ 3615690 w 6322694"/>
                <a:gd name="connsiteY11503" fmla="*/ 979170 h 3341370"/>
                <a:gd name="connsiteX11504" fmla="*/ 3634740 w 6322694"/>
                <a:gd name="connsiteY11504" fmla="*/ 960120 h 3341370"/>
                <a:gd name="connsiteX11505" fmla="*/ 3634740 w 6322694"/>
                <a:gd name="connsiteY11505" fmla="*/ 960120 h 3341370"/>
                <a:gd name="connsiteX11506" fmla="*/ 3615690 w 6322694"/>
                <a:gd name="connsiteY11506" fmla="*/ 941070 h 3341370"/>
                <a:gd name="connsiteX11507" fmla="*/ 3615690 w 6322694"/>
                <a:gd name="connsiteY11507" fmla="*/ 941070 h 3341370"/>
                <a:gd name="connsiteX11508" fmla="*/ 3596640 w 6322694"/>
                <a:gd name="connsiteY11508" fmla="*/ 960120 h 3341370"/>
                <a:gd name="connsiteX11509" fmla="*/ 3596640 w 6322694"/>
                <a:gd name="connsiteY11509" fmla="*/ 960120 h 3341370"/>
                <a:gd name="connsiteX11510" fmla="*/ 3615690 w 6322694"/>
                <a:gd name="connsiteY11510" fmla="*/ 979170 h 3341370"/>
                <a:gd name="connsiteX11511" fmla="*/ 3947160 w 6322694"/>
                <a:gd name="connsiteY11511" fmla="*/ 979170 h 3341370"/>
                <a:gd name="connsiteX11512" fmla="*/ 3947160 w 6322694"/>
                <a:gd name="connsiteY11512" fmla="*/ 979170 h 3341370"/>
                <a:gd name="connsiteX11513" fmla="*/ 3966210 w 6322694"/>
                <a:gd name="connsiteY11513" fmla="*/ 960120 h 3341370"/>
                <a:gd name="connsiteX11514" fmla="*/ 3966210 w 6322694"/>
                <a:gd name="connsiteY11514" fmla="*/ 960120 h 3341370"/>
                <a:gd name="connsiteX11515" fmla="*/ 3947160 w 6322694"/>
                <a:gd name="connsiteY11515" fmla="*/ 941070 h 3341370"/>
                <a:gd name="connsiteX11516" fmla="*/ 3947160 w 6322694"/>
                <a:gd name="connsiteY11516" fmla="*/ 941070 h 3341370"/>
                <a:gd name="connsiteX11517" fmla="*/ 3928110 w 6322694"/>
                <a:gd name="connsiteY11517" fmla="*/ 960120 h 3341370"/>
                <a:gd name="connsiteX11518" fmla="*/ 3928110 w 6322694"/>
                <a:gd name="connsiteY11518" fmla="*/ 960120 h 3341370"/>
                <a:gd name="connsiteX11519" fmla="*/ 3947160 w 6322694"/>
                <a:gd name="connsiteY11519" fmla="*/ 979170 h 3341370"/>
                <a:gd name="connsiteX11520" fmla="*/ 4182428 w 6322694"/>
                <a:gd name="connsiteY11520" fmla="*/ 979170 h 3341370"/>
                <a:gd name="connsiteX11521" fmla="*/ 4182428 w 6322694"/>
                <a:gd name="connsiteY11521" fmla="*/ 979170 h 3341370"/>
                <a:gd name="connsiteX11522" fmla="*/ 4201478 w 6322694"/>
                <a:gd name="connsiteY11522" fmla="*/ 960120 h 3341370"/>
                <a:gd name="connsiteX11523" fmla="*/ 4201478 w 6322694"/>
                <a:gd name="connsiteY11523" fmla="*/ 960120 h 3341370"/>
                <a:gd name="connsiteX11524" fmla="*/ 4182428 w 6322694"/>
                <a:gd name="connsiteY11524" fmla="*/ 941070 h 3341370"/>
                <a:gd name="connsiteX11525" fmla="*/ 4182428 w 6322694"/>
                <a:gd name="connsiteY11525" fmla="*/ 941070 h 3341370"/>
                <a:gd name="connsiteX11526" fmla="*/ 4163378 w 6322694"/>
                <a:gd name="connsiteY11526" fmla="*/ 960120 h 3341370"/>
                <a:gd name="connsiteX11527" fmla="*/ 4163378 w 6322694"/>
                <a:gd name="connsiteY11527" fmla="*/ 960120 h 3341370"/>
                <a:gd name="connsiteX11528" fmla="*/ 4182428 w 6322694"/>
                <a:gd name="connsiteY11528" fmla="*/ 979170 h 3341370"/>
                <a:gd name="connsiteX11529" fmla="*/ 4135755 w 6322694"/>
                <a:gd name="connsiteY11529" fmla="*/ 979170 h 3341370"/>
                <a:gd name="connsiteX11530" fmla="*/ 4135755 w 6322694"/>
                <a:gd name="connsiteY11530" fmla="*/ 979170 h 3341370"/>
                <a:gd name="connsiteX11531" fmla="*/ 4154805 w 6322694"/>
                <a:gd name="connsiteY11531" fmla="*/ 960120 h 3341370"/>
                <a:gd name="connsiteX11532" fmla="*/ 4154805 w 6322694"/>
                <a:gd name="connsiteY11532" fmla="*/ 960120 h 3341370"/>
                <a:gd name="connsiteX11533" fmla="*/ 4135755 w 6322694"/>
                <a:gd name="connsiteY11533" fmla="*/ 941070 h 3341370"/>
                <a:gd name="connsiteX11534" fmla="*/ 4135755 w 6322694"/>
                <a:gd name="connsiteY11534" fmla="*/ 941070 h 3341370"/>
                <a:gd name="connsiteX11535" fmla="*/ 4116705 w 6322694"/>
                <a:gd name="connsiteY11535" fmla="*/ 960120 h 3341370"/>
                <a:gd name="connsiteX11536" fmla="*/ 4116705 w 6322694"/>
                <a:gd name="connsiteY11536" fmla="*/ 960120 h 3341370"/>
                <a:gd name="connsiteX11537" fmla="*/ 4135755 w 6322694"/>
                <a:gd name="connsiteY11537" fmla="*/ 979170 h 3341370"/>
                <a:gd name="connsiteX11538" fmla="*/ 3994785 w 6322694"/>
                <a:gd name="connsiteY11538" fmla="*/ 979170 h 3341370"/>
                <a:gd name="connsiteX11539" fmla="*/ 3994785 w 6322694"/>
                <a:gd name="connsiteY11539" fmla="*/ 979170 h 3341370"/>
                <a:gd name="connsiteX11540" fmla="*/ 4013835 w 6322694"/>
                <a:gd name="connsiteY11540" fmla="*/ 960120 h 3341370"/>
                <a:gd name="connsiteX11541" fmla="*/ 4013835 w 6322694"/>
                <a:gd name="connsiteY11541" fmla="*/ 960120 h 3341370"/>
                <a:gd name="connsiteX11542" fmla="*/ 3994785 w 6322694"/>
                <a:gd name="connsiteY11542" fmla="*/ 941070 h 3341370"/>
                <a:gd name="connsiteX11543" fmla="*/ 3994785 w 6322694"/>
                <a:gd name="connsiteY11543" fmla="*/ 941070 h 3341370"/>
                <a:gd name="connsiteX11544" fmla="*/ 3975735 w 6322694"/>
                <a:gd name="connsiteY11544" fmla="*/ 960120 h 3341370"/>
                <a:gd name="connsiteX11545" fmla="*/ 3975735 w 6322694"/>
                <a:gd name="connsiteY11545" fmla="*/ 960120 h 3341370"/>
                <a:gd name="connsiteX11546" fmla="*/ 3994785 w 6322694"/>
                <a:gd name="connsiteY11546" fmla="*/ 979170 h 3341370"/>
                <a:gd name="connsiteX11547" fmla="*/ 3709988 w 6322694"/>
                <a:gd name="connsiteY11547" fmla="*/ 979170 h 3341370"/>
                <a:gd name="connsiteX11548" fmla="*/ 3709988 w 6322694"/>
                <a:gd name="connsiteY11548" fmla="*/ 979170 h 3341370"/>
                <a:gd name="connsiteX11549" fmla="*/ 3729038 w 6322694"/>
                <a:gd name="connsiteY11549" fmla="*/ 960120 h 3341370"/>
                <a:gd name="connsiteX11550" fmla="*/ 3729038 w 6322694"/>
                <a:gd name="connsiteY11550" fmla="*/ 960120 h 3341370"/>
                <a:gd name="connsiteX11551" fmla="*/ 3709988 w 6322694"/>
                <a:gd name="connsiteY11551" fmla="*/ 941070 h 3341370"/>
                <a:gd name="connsiteX11552" fmla="*/ 3709988 w 6322694"/>
                <a:gd name="connsiteY11552" fmla="*/ 941070 h 3341370"/>
                <a:gd name="connsiteX11553" fmla="*/ 3690938 w 6322694"/>
                <a:gd name="connsiteY11553" fmla="*/ 960120 h 3341370"/>
                <a:gd name="connsiteX11554" fmla="*/ 3690938 w 6322694"/>
                <a:gd name="connsiteY11554" fmla="*/ 960120 h 3341370"/>
                <a:gd name="connsiteX11555" fmla="*/ 3709988 w 6322694"/>
                <a:gd name="connsiteY11555" fmla="*/ 979170 h 3341370"/>
                <a:gd name="connsiteX11556" fmla="*/ 3663315 w 6322694"/>
                <a:gd name="connsiteY11556" fmla="*/ 979170 h 3341370"/>
                <a:gd name="connsiteX11557" fmla="*/ 3663315 w 6322694"/>
                <a:gd name="connsiteY11557" fmla="*/ 979170 h 3341370"/>
                <a:gd name="connsiteX11558" fmla="*/ 3682365 w 6322694"/>
                <a:gd name="connsiteY11558" fmla="*/ 960120 h 3341370"/>
                <a:gd name="connsiteX11559" fmla="*/ 3682365 w 6322694"/>
                <a:gd name="connsiteY11559" fmla="*/ 960120 h 3341370"/>
                <a:gd name="connsiteX11560" fmla="*/ 3663315 w 6322694"/>
                <a:gd name="connsiteY11560" fmla="*/ 941070 h 3341370"/>
                <a:gd name="connsiteX11561" fmla="*/ 3663315 w 6322694"/>
                <a:gd name="connsiteY11561" fmla="*/ 941070 h 3341370"/>
                <a:gd name="connsiteX11562" fmla="*/ 3644265 w 6322694"/>
                <a:gd name="connsiteY11562" fmla="*/ 960120 h 3341370"/>
                <a:gd name="connsiteX11563" fmla="*/ 3644265 w 6322694"/>
                <a:gd name="connsiteY11563" fmla="*/ 960120 h 3341370"/>
                <a:gd name="connsiteX11564" fmla="*/ 3663315 w 6322694"/>
                <a:gd name="connsiteY11564" fmla="*/ 979170 h 3341370"/>
                <a:gd name="connsiteX11565" fmla="*/ 3757613 w 6322694"/>
                <a:gd name="connsiteY11565" fmla="*/ 979170 h 3341370"/>
                <a:gd name="connsiteX11566" fmla="*/ 3757613 w 6322694"/>
                <a:gd name="connsiteY11566" fmla="*/ 979170 h 3341370"/>
                <a:gd name="connsiteX11567" fmla="*/ 3776663 w 6322694"/>
                <a:gd name="connsiteY11567" fmla="*/ 960120 h 3341370"/>
                <a:gd name="connsiteX11568" fmla="*/ 3776663 w 6322694"/>
                <a:gd name="connsiteY11568" fmla="*/ 960120 h 3341370"/>
                <a:gd name="connsiteX11569" fmla="*/ 3757613 w 6322694"/>
                <a:gd name="connsiteY11569" fmla="*/ 941070 h 3341370"/>
                <a:gd name="connsiteX11570" fmla="*/ 3757613 w 6322694"/>
                <a:gd name="connsiteY11570" fmla="*/ 941070 h 3341370"/>
                <a:gd name="connsiteX11571" fmla="*/ 3738563 w 6322694"/>
                <a:gd name="connsiteY11571" fmla="*/ 960120 h 3341370"/>
                <a:gd name="connsiteX11572" fmla="*/ 3738563 w 6322694"/>
                <a:gd name="connsiteY11572" fmla="*/ 960120 h 3341370"/>
                <a:gd name="connsiteX11573" fmla="*/ 3757613 w 6322694"/>
                <a:gd name="connsiteY11573" fmla="*/ 979170 h 3341370"/>
                <a:gd name="connsiteX11574" fmla="*/ 3900488 w 6322694"/>
                <a:gd name="connsiteY11574" fmla="*/ 979170 h 3341370"/>
                <a:gd name="connsiteX11575" fmla="*/ 3900488 w 6322694"/>
                <a:gd name="connsiteY11575" fmla="*/ 979170 h 3341370"/>
                <a:gd name="connsiteX11576" fmla="*/ 3919538 w 6322694"/>
                <a:gd name="connsiteY11576" fmla="*/ 960120 h 3341370"/>
                <a:gd name="connsiteX11577" fmla="*/ 3919538 w 6322694"/>
                <a:gd name="connsiteY11577" fmla="*/ 960120 h 3341370"/>
                <a:gd name="connsiteX11578" fmla="*/ 3900488 w 6322694"/>
                <a:gd name="connsiteY11578" fmla="*/ 941070 h 3341370"/>
                <a:gd name="connsiteX11579" fmla="*/ 3900488 w 6322694"/>
                <a:gd name="connsiteY11579" fmla="*/ 941070 h 3341370"/>
                <a:gd name="connsiteX11580" fmla="*/ 3881438 w 6322694"/>
                <a:gd name="connsiteY11580" fmla="*/ 960120 h 3341370"/>
                <a:gd name="connsiteX11581" fmla="*/ 3881438 w 6322694"/>
                <a:gd name="connsiteY11581" fmla="*/ 960120 h 3341370"/>
                <a:gd name="connsiteX11582" fmla="*/ 3900488 w 6322694"/>
                <a:gd name="connsiteY11582" fmla="*/ 979170 h 3341370"/>
                <a:gd name="connsiteX11583" fmla="*/ 3804285 w 6322694"/>
                <a:gd name="connsiteY11583" fmla="*/ 979170 h 3341370"/>
                <a:gd name="connsiteX11584" fmla="*/ 3804285 w 6322694"/>
                <a:gd name="connsiteY11584" fmla="*/ 979170 h 3341370"/>
                <a:gd name="connsiteX11585" fmla="*/ 3823335 w 6322694"/>
                <a:gd name="connsiteY11585" fmla="*/ 960120 h 3341370"/>
                <a:gd name="connsiteX11586" fmla="*/ 3823335 w 6322694"/>
                <a:gd name="connsiteY11586" fmla="*/ 960120 h 3341370"/>
                <a:gd name="connsiteX11587" fmla="*/ 3804285 w 6322694"/>
                <a:gd name="connsiteY11587" fmla="*/ 941070 h 3341370"/>
                <a:gd name="connsiteX11588" fmla="*/ 3804285 w 6322694"/>
                <a:gd name="connsiteY11588" fmla="*/ 941070 h 3341370"/>
                <a:gd name="connsiteX11589" fmla="*/ 3785235 w 6322694"/>
                <a:gd name="connsiteY11589" fmla="*/ 960120 h 3341370"/>
                <a:gd name="connsiteX11590" fmla="*/ 3785235 w 6322694"/>
                <a:gd name="connsiteY11590" fmla="*/ 960120 h 3341370"/>
                <a:gd name="connsiteX11591" fmla="*/ 3804285 w 6322694"/>
                <a:gd name="connsiteY11591" fmla="*/ 979170 h 3341370"/>
                <a:gd name="connsiteX11592" fmla="*/ 3426143 w 6322694"/>
                <a:gd name="connsiteY11592" fmla="*/ 1026795 h 3341370"/>
                <a:gd name="connsiteX11593" fmla="*/ 3426143 w 6322694"/>
                <a:gd name="connsiteY11593" fmla="*/ 1026795 h 3341370"/>
                <a:gd name="connsiteX11594" fmla="*/ 3445193 w 6322694"/>
                <a:gd name="connsiteY11594" fmla="*/ 1007745 h 3341370"/>
                <a:gd name="connsiteX11595" fmla="*/ 3445193 w 6322694"/>
                <a:gd name="connsiteY11595" fmla="*/ 1007745 h 3341370"/>
                <a:gd name="connsiteX11596" fmla="*/ 3426143 w 6322694"/>
                <a:gd name="connsiteY11596" fmla="*/ 988695 h 3341370"/>
                <a:gd name="connsiteX11597" fmla="*/ 3426143 w 6322694"/>
                <a:gd name="connsiteY11597" fmla="*/ 988695 h 3341370"/>
                <a:gd name="connsiteX11598" fmla="*/ 3407093 w 6322694"/>
                <a:gd name="connsiteY11598" fmla="*/ 1007745 h 3341370"/>
                <a:gd name="connsiteX11599" fmla="*/ 3407093 w 6322694"/>
                <a:gd name="connsiteY11599" fmla="*/ 1007745 h 3341370"/>
                <a:gd name="connsiteX11600" fmla="*/ 3426143 w 6322694"/>
                <a:gd name="connsiteY11600" fmla="*/ 1026795 h 3341370"/>
                <a:gd name="connsiteX11601" fmla="*/ 4182428 w 6322694"/>
                <a:gd name="connsiteY11601" fmla="*/ 1026795 h 3341370"/>
                <a:gd name="connsiteX11602" fmla="*/ 4182428 w 6322694"/>
                <a:gd name="connsiteY11602" fmla="*/ 1026795 h 3341370"/>
                <a:gd name="connsiteX11603" fmla="*/ 4201478 w 6322694"/>
                <a:gd name="connsiteY11603" fmla="*/ 1007745 h 3341370"/>
                <a:gd name="connsiteX11604" fmla="*/ 4201478 w 6322694"/>
                <a:gd name="connsiteY11604" fmla="*/ 1007745 h 3341370"/>
                <a:gd name="connsiteX11605" fmla="*/ 4182428 w 6322694"/>
                <a:gd name="connsiteY11605" fmla="*/ 988695 h 3341370"/>
                <a:gd name="connsiteX11606" fmla="*/ 4182428 w 6322694"/>
                <a:gd name="connsiteY11606" fmla="*/ 988695 h 3341370"/>
                <a:gd name="connsiteX11607" fmla="*/ 4163378 w 6322694"/>
                <a:gd name="connsiteY11607" fmla="*/ 1007745 h 3341370"/>
                <a:gd name="connsiteX11608" fmla="*/ 4163378 w 6322694"/>
                <a:gd name="connsiteY11608" fmla="*/ 1007745 h 3341370"/>
                <a:gd name="connsiteX11609" fmla="*/ 4182428 w 6322694"/>
                <a:gd name="connsiteY11609" fmla="*/ 1026795 h 3341370"/>
                <a:gd name="connsiteX11610" fmla="*/ 4088130 w 6322694"/>
                <a:gd name="connsiteY11610" fmla="*/ 1026795 h 3341370"/>
                <a:gd name="connsiteX11611" fmla="*/ 4088130 w 6322694"/>
                <a:gd name="connsiteY11611" fmla="*/ 1026795 h 3341370"/>
                <a:gd name="connsiteX11612" fmla="*/ 4107180 w 6322694"/>
                <a:gd name="connsiteY11612" fmla="*/ 1007745 h 3341370"/>
                <a:gd name="connsiteX11613" fmla="*/ 4107180 w 6322694"/>
                <a:gd name="connsiteY11613" fmla="*/ 1007745 h 3341370"/>
                <a:gd name="connsiteX11614" fmla="*/ 4088130 w 6322694"/>
                <a:gd name="connsiteY11614" fmla="*/ 988695 h 3341370"/>
                <a:gd name="connsiteX11615" fmla="*/ 4088130 w 6322694"/>
                <a:gd name="connsiteY11615" fmla="*/ 988695 h 3341370"/>
                <a:gd name="connsiteX11616" fmla="*/ 4069080 w 6322694"/>
                <a:gd name="connsiteY11616" fmla="*/ 1007745 h 3341370"/>
                <a:gd name="connsiteX11617" fmla="*/ 4069080 w 6322694"/>
                <a:gd name="connsiteY11617" fmla="*/ 1007745 h 3341370"/>
                <a:gd name="connsiteX11618" fmla="*/ 4088130 w 6322694"/>
                <a:gd name="connsiteY11618" fmla="*/ 1026795 h 3341370"/>
                <a:gd name="connsiteX11619" fmla="*/ 4135755 w 6322694"/>
                <a:gd name="connsiteY11619" fmla="*/ 1026795 h 3341370"/>
                <a:gd name="connsiteX11620" fmla="*/ 4135755 w 6322694"/>
                <a:gd name="connsiteY11620" fmla="*/ 1026795 h 3341370"/>
                <a:gd name="connsiteX11621" fmla="*/ 4154805 w 6322694"/>
                <a:gd name="connsiteY11621" fmla="*/ 1007745 h 3341370"/>
                <a:gd name="connsiteX11622" fmla="*/ 4154805 w 6322694"/>
                <a:gd name="connsiteY11622" fmla="*/ 1007745 h 3341370"/>
                <a:gd name="connsiteX11623" fmla="*/ 4135755 w 6322694"/>
                <a:gd name="connsiteY11623" fmla="*/ 988695 h 3341370"/>
                <a:gd name="connsiteX11624" fmla="*/ 4135755 w 6322694"/>
                <a:gd name="connsiteY11624" fmla="*/ 988695 h 3341370"/>
                <a:gd name="connsiteX11625" fmla="*/ 4116705 w 6322694"/>
                <a:gd name="connsiteY11625" fmla="*/ 1007745 h 3341370"/>
                <a:gd name="connsiteX11626" fmla="*/ 4116705 w 6322694"/>
                <a:gd name="connsiteY11626" fmla="*/ 1007745 h 3341370"/>
                <a:gd name="connsiteX11627" fmla="*/ 4135755 w 6322694"/>
                <a:gd name="connsiteY11627" fmla="*/ 1026795 h 3341370"/>
                <a:gd name="connsiteX11628" fmla="*/ 4041458 w 6322694"/>
                <a:gd name="connsiteY11628" fmla="*/ 1026795 h 3341370"/>
                <a:gd name="connsiteX11629" fmla="*/ 4041458 w 6322694"/>
                <a:gd name="connsiteY11629" fmla="*/ 1026795 h 3341370"/>
                <a:gd name="connsiteX11630" fmla="*/ 4060508 w 6322694"/>
                <a:gd name="connsiteY11630" fmla="*/ 1007745 h 3341370"/>
                <a:gd name="connsiteX11631" fmla="*/ 4060508 w 6322694"/>
                <a:gd name="connsiteY11631" fmla="*/ 1007745 h 3341370"/>
                <a:gd name="connsiteX11632" fmla="*/ 4041458 w 6322694"/>
                <a:gd name="connsiteY11632" fmla="*/ 988695 h 3341370"/>
                <a:gd name="connsiteX11633" fmla="*/ 4041458 w 6322694"/>
                <a:gd name="connsiteY11633" fmla="*/ 988695 h 3341370"/>
                <a:gd name="connsiteX11634" fmla="*/ 4022408 w 6322694"/>
                <a:gd name="connsiteY11634" fmla="*/ 1007745 h 3341370"/>
                <a:gd name="connsiteX11635" fmla="*/ 4022408 w 6322694"/>
                <a:gd name="connsiteY11635" fmla="*/ 1007745 h 3341370"/>
                <a:gd name="connsiteX11636" fmla="*/ 4041458 w 6322694"/>
                <a:gd name="connsiteY11636" fmla="*/ 1026795 h 3341370"/>
                <a:gd name="connsiteX11637" fmla="*/ 2668905 w 6322694"/>
                <a:gd name="connsiteY11637" fmla="*/ 1026795 h 3341370"/>
                <a:gd name="connsiteX11638" fmla="*/ 2668905 w 6322694"/>
                <a:gd name="connsiteY11638" fmla="*/ 1026795 h 3341370"/>
                <a:gd name="connsiteX11639" fmla="*/ 2687955 w 6322694"/>
                <a:gd name="connsiteY11639" fmla="*/ 1007745 h 3341370"/>
                <a:gd name="connsiteX11640" fmla="*/ 2687955 w 6322694"/>
                <a:gd name="connsiteY11640" fmla="*/ 1007745 h 3341370"/>
                <a:gd name="connsiteX11641" fmla="*/ 2668905 w 6322694"/>
                <a:gd name="connsiteY11641" fmla="*/ 988695 h 3341370"/>
                <a:gd name="connsiteX11642" fmla="*/ 2668905 w 6322694"/>
                <a:gd name="connsiteY11642" fmla="*/ 988695 h 3341370"/>
                <a:gd name="connsiteX11643" fmla="*/ 2649855 w 6322694"/>
                <a:gd name="connsiteY11643" fmla="*/ 1007745 h 3341370"/>
                <a:gd name="connsiteX11644" fmla="*/ 2649855 w 6322694"/>
                <a:gd name="connsiteY11644" fmla="*/ 1007745 h 3341370"/>
                <a:gd name="connsiteX11645" fmla="*/ 2668905 w 6322694"/>
                <a:gd name="connsiteY11645" fmla="*/ 1026795 h 3341370"/>
                <a:gd name="connsiteX11646" fmla="*/ 2715578 w 6322694"/>
                <a:gd name="connsiteY11646" fmla="*/ 1026795 h 3341370"/>
                <a:gd name="connsiteX11647" fmla="*/ 2717483 w 6322694"/>
                <a:gd name="connsiteY11647" fmla="*/ 1026795 h 3341370"/>
                <a:gd name="connsiteX11648" fmla="*/ 2736533 w 6322694"/>
                <a:gd name="connsiteY11648" fmla="*/ 1007745 h 3341370"/>
                <a:gd name="connsiteX11649" fmla="*/ 2736533 w 6322694"/>
                <a:gd name="connsiteY11649" fmla="*/ 1007745 h 3341370"/>
                <a:gd name="connsiteX11650" fmla="*/ 2717483 w 6322694"/>
                <a:gd name="connsiteY11650" fmla="*/ 988695 h 3341370"/>
                <a:gd name="connsiteX11651" fmla="*/ 2715578 w 6322694"/>
                <a:gd name="connsiteY11651" fmla="*/ 988695 h 3341370"/>
                <a:gd name="connsiteX11652" fmla="*/ 2696528 w 6322694"/>
                <a:gd name="connsiteY11652" fmla="*/ 1007745 h 3341370"/>
                <a:gd name="connsiteX11653" fmla="*/ 2696528 w 6322694"/>
                <a:gd name="connsiteY11653" fmla="*/ 1007745 h 3341370"/>
                <a:gd name="connsiteX11654" fmla="*/ 2715578 w 6322694"/>
                <a:gd name="connsiteY11654" fmla="*/ 1026795 h 3341370"/>
                <a:gd name="connsiteX11655" fmla="*/ 2764155 w 6322694"/>
                <a:gd name="connsiteY11655" fmla="*/ 1025843 h 3341370"/>
                <a:gd name="connsiteX11656" fmla="*/ 2766060 w 6322694"/>
                <a:gd name="connsiteY11656" fmla="*/ 1025843 h 3341370"/>
                <a:gd name="connsiteX11657" fmla="*/ 2785110 w 6322694"/>
                <a:gd name="connsiteY11657" fmla="*/ 1006793 h 3341370"/>
                <a:gd name="connsiteX11658" fmla="*/ 2785110 w 6322694"/>
                <a:gd name="connsiteY11658" fmla="*/ 1006793 h 3341370"/>
                <a:gd name="connsiteX11659" fmla="*/ 2766060 w 6322694"/>
                <a:gd name="connsiteY11659" fmla="*/ 987743 h 3341370"/>
                <a:gd name="connsiteX11660" fmla="*/ 2764155 w 6322694"/>
                <a:gd name="connsiteY11660" fmla="*/ 987743 h 3341370"/>
                <a:gd name="connsiteX11661" fmla="*/ 2745105 w 6322694"/>
                <a:gd name="connsiteY11661" fmla="*/ 1006793 h 3341370"/>
                <a:gd name="connsiteX11662" fmla="*/ 2745105 w 6322694"/>
                <a:gd name="connsiteY11662" fmla="*/ 1006793 h 3341370"/>
                <a:gd name="connsiteX11663" fmla="*/ 2764155 w 6322694"/>
                <a:gd name="connsiteY11663" fmla="*/ 1025843 h 3341370"/>
                <a:gd name="connsiteX11664" fmla="*/ 2764155 w 6322694"/>
                <a:gd name="connsiteY11664" fmla="*/ 1075373 h 3341370"/>
                <a:gd name="connsiteX11665" fmla="*/ 2766060 w 6322694"/>
                <a:gd name="connsiteY11665" fmla="*/ 1075373 h 3341370"/>
                <a:gd name="connsiteX11666" fmla="*/ 2785110 w 6322694"/>
                <a:gd name="connsiteY11666" fmla="*/ 1056323 h 3341370"/>
                <a:gd name="connsiteX11667" fmla="*/ 2785110 w 6322694"/>
                <a:gd name="connsiteY11667" fmla="*/ 1056323 h 3341370"/>
                <a:gd name="connsiteX11668" fmla="*/ 2766060 w 6322694"/>
                <a:gd name="connsiteY11668" fmla="*/ 1037273 h 3341370"/>
                <a:gd name="connsiteX11669" fmla="*/ 2764155 w 6322694"/>
                <a:gd name="connsiteY11669" fmla="*/ 1037273 h 3341370"/>
                <a:gd name="connsiteX11670" fmla="*/ 2745105 w 6322694"/>
                <a:gd name="connsiteY11670" fmla="*/ 1056323 h 3341370"/>
                <a:gd name="connsiteX11671" fmla="*/ 2745105 w 6322694"/>
                <a:gd name="connsiteY11671" fmla="*/ 1056323 h 3341370"/>
                <a:gd name="connsiteX11672" fmla="*/ 2764155 w 6322694"/>
                <a:gd name="connsiteY11672" fmla="*/ 1075373 h 3341370"/>
                <a:gd name="connsiteX11673" fmla="*/ 3804285 w 6322694"/>
                <a:gd name="connsiteY11673" fmla="*/ 1026795 h 3341370"/>
                <a:gd name="connsiteX11674" fmla="*/ 3804285 w 6322694"/>
                <a:gd name="connsiteY11674" fmla="*/ 1026795 h 3341370"/>
                <a:gd name="connsiteX11675" fmla="*/ 3823335 w 6322694"/>
                <a:gd name="connsiteY11675" fmla="*/ 1007745 h 3341370"/>
                <a:gd name="connsiteX11676" fmla="*/ 3823335 w 6322694"/>
                <a:gd name="connsiteY11676" fmla="*/ 1007745 h 3341370"/>
                <a:gd name="connsiteX11677" fmla="*/ 3804285 w 6322694"/>
                <a:gd name="connsiteY11677" fmla="*/ 988695 h 3341370"/>
                <a:gd name="connsiteX11678" fmla="*/ 3804285 w 6322694"/>
                <a:gd name="connsiteY11678" fmla="*/ 988695 h 3341370"/>
                <a:gd name="connsiteX11679" fmla="*/ 3785235 w 6322694"/>
                <a:gd name="connsiteY11679" fmla="*/ 1007745 h 3341370"/>
                <a:gd name="connsiteX11680" fmla="*/ 3785235 w 6322694"/>
                <a:gd name="connsiteY11680" fmla="*/ 1007745 h 3341370"/>
                <a:gd name="connsiteX11681" fmla="*/ 3804285 w 6322694"/>
                <a:gd name="connsiteY11681" fmla="*/ 1026795 h 3341370"/>
                <a:gd name="connsiteX11682" fmla="*/ 3757613 w 6322694"/>
                <a:gd name="connsiteY11682" fmla="*/ 1026795 h 3341370"/>
                <a:gd name="connsiteX11683" fmla="*/ 3757613 w 6322694"/>
                <a:gd name="connsiteY11683" fmla="*/ 1026795 h 3341370"/>
                <a:gd name="connsiteX11684" fmla="*/ 3776663 w 6322694"/>
                <a:gd name="connsiteY11684" fmla="*/ 1007745 h 3341370"/>
                <a:gd name="connsiteX11685" fmla="*/ 3776663 w 6322694"/>
                <a:gd name="connsiteY11685" fmla="*/ 1007745 h 3341370"/>
                <a:gd name="connsiteX11686" fmla="*/ 3757613 w 6322694"/>
                <a:gd name="connsiteY11686" fmla="*/ 988695 h 3341370"/>
                <a:gd name="connsiteX11687" fmla="*/ 3757613 w 6322694"/>
                <a:gd name="connsiteY11687" fmla="*/ 988695 h 3341370"/>
                <a:gd name="connsiteX11688" fmla="*/ 3738563 w 6322694"/>
                <a:gd name="connsiteY11688" fmla="*/ 1007745 h 3341370"/>
                <a:gd name="connsiteX11689" fmla="*/ 3738563 w 6322694"/>
                <a:gd name="connsiteY11689" fmla="*/ 1007745 h 3341370"/>
                <a:gd name="connsiteX11690" fmla="*/ 3757613 w 6322694"/>
                <a:gd name="connsiteY11690" fmla="*/ 1026795 h 3341370"/>
                <a:gd name="connsiteX11691" fmla="*/ 3850958 w 6322694"/>
                <a:gd name="connsiteY11691" fmla="*/ 1026795 h 3341370"/>
                <a:gd name="connsiteX11692" fmla="*/ 3852863 w 6322694"/>
                <a:gd name="connsiteY11692" fmla="*/ 1026795 h 3341370"/>
                <a:gd name="connsiteX11693" fmla="*/ 3871913 w 6322694"/>
                <a:gd name="connsiteY11693" fmla="*/ 1007745 h 3341370"/>
                <a:gd name="connsiteX11694" fmla="*/ 3871913 w 6322694"/>
                <a:gd name="connsiteY11694" fmla="*/ 1007745 h 3341370"/>
                <a:gd name="connsiteX11695" fmla="*/ 3852863 w 6322694"/>
                <a:gd name="connsiteY11695" fmla="*/ 988695 h 3341370"/>
                <a:gd name="connsiteX11696" fmla="*/ 3850958 w 6322694"/>
                <a:gd name="connsiteY11696" fmla="*/ 988695 h 3341370"/>
                <a:gd name="connsiteX11697" fmla="*/ 3831908 w 6322694"/>
                <a:gd name="connsiteY11697" fmla="*/ 1007745 h 3341370"/>
                <a:gd name="connsiteX11698" fmla="*/ 3831908 w 6322694"/>
                <a:gd name="connsiteY11698" fmla="*/ 1007745 h 3341370"/>
                <a:gd name="connsiteX11699" fmla="*/ 3850958 w 6322694"/>
                <a:gd name="connsiteY11699" fmla="*/ 1026795 h 3341370"/>
                <a:gd name="connsiteX11700" fmla="*/ 3947160 w 6322694"/>
                <a:gd name="connsiteY11700" fmla="*/ 1026795 h 3341370"/>
                <a:gd name="connsiteX11701" fmla="*/ 3947160 w 6322694"/>
                <a:gd name="connsiteY11701" fmla="*/ 1026795 h 3341370"/>
                <a:gd name="connsiteX11702" fmla="*/ 3966210 w 6322694"/>
                <a:gd name="connsiteY11702" fmla="*/ 1007745 h 3341370"/>
                <a:gd name="connsiteX11703" fmla="*/ 3966210 w 6322694"/>
                <a:gd name="connsiteY11703" fmla="*/ 1007745 h 3341370"/>
                <a:gd name="connsiteX11704" fmla="*/ 3947160 w 6322694"/>
                <a:gd name="connsiteY11704" fmla="*/ 988695 h 3341370"/>
                <a:gd name="connsiteX11705" fmla="*/ 3947160 w 6322694"/>
                <a:gd name="connsiteY11705" fmla="*/ 988695 h 3341370"/>
                <a:gd name="connsiteX11706" fmla="*/ 3928110 w 6322694"/>
                <a:gd name="connsiteY11706" fmla="*/ 1007745 h 3341370"/>
                <a:gd name="connsiteX11707" fmla="*/ 3928110 w 6322694"/>
                <a:gd name="connsiteY11707" fmla="*/ 1007745 h 3341370"/>
                <a:gd name="connsiteX11708" fmla="*/ 3947160 w 6322694"/>
                <a:gd name="connsiteY11708" fmla="*/ 1026795 h 3341370"/>
                <a:gd name="connsiteX11709" fmla="*/ 3994785 w 6322694"/>
                <a:gd name="connsiteY11709" fmla="*/ 1026795 h 3341370"/>
                <a:gd name="connsiteX11710" fmla="*/ 3994785 w 6322694"/>
                <a:gd name="connsiteY11710" fmla="*/ 1026795 h 3341370"/>
                <a:gd name="connsiteX11711" fmla="*/ 4013835 w 6322694"/>
                <a:gd name="connsiteY11711" fmla="*/ 1007745 h 3341370"/>
                <a:gd name="connsiteX11712" fmla="*/ 4013835 w 6322694"/>
                <a:gd name="connsiteY11712" fmla="*/ 1007745 h 3341370"/>
                <a:gd name="connsiteX11713" fmla="*/ 3994785 w 6322694"/>
                <a:gd name="connsiteY11713" fmla="*/ 988695 h 3341370"/>
                <a:gd name="connsiteX11714" fmla="*/ 3994785 w 6322694"/>
                <a:gd name="connsiteY11714" fmla="*/ 988695 h 3341370"/>
                <a:gd name="connsiteX11715" fmla="*/ 3975735 w 6322694"/>
                <a:gd name="connsiteY11715" fmla="*/ 1007745 h 3341370"/>
                <a:gd name="connsiteX11716" fmla="*/ 3975735 w 6322694"/>
                <a:gd name="connsiteY11716" fmla="*/ 1007745 h 3341370"/>
                <a:gd name="connsiteX11717" fmla="*/ 3994785 w 6322694"/>
                <a:gd name="connsiteY11717" fmla="*/ 1026795 h 3341370"/>
                <a:gd name="connsiteX11718" fmla="*/ 3900488 w 6322694"/>
                <a:gd name="connsiteY11718" fmla="*/ 1026795 h 3341370"/>
                <a:gd name="connsiteX11719" fmla="*/ 3900488 w 6322694"/>
                <a:gd name="connsiteY11719" fmla="*/ 1026795 h 3341370"/>
                <a:gd name="connsiteX11720" fmla="*/ 3919538 w 6322694"/>
                <a:gd name="connsiteY11720" fmla="*/ 1007745 h 3341370"/>
                <a:gd name="connsiteX11721" fmla="*/ 3919538 w 6322694"/>
                <a:gd name="connsiteY11721" fmla="*/ 1007745 h 3341370"/>
                <a:gd name="connsiteX11722" fmla="*/ 3900488 w 6322694"/>
                <a:gd name="connsiteY11722" fmla="*/ 988695 h 3341370"/>
                <a:gd name="connsiteX11723" fmla="*/ 3900488 w 6322694"/>
                <a:gd name="connsiteY11723" fmla="*/ 988695 h 3341370"/>
                <a:gd name="connsiteX11724" fmla="*/ 3881438 w 6322694"/>
                <a:gd name="connsiteY11724" fmla="*/ 1007745 h 3341370"/>
                <a:gd name="connsiteX11725" fmla="*/ 3881438 w 6322694"/>
                <a:gd name="connsiteY11725" fmla="*/ 1007745 h 3341370"/>
                <a:gd name="connsiteX11726" fmla="*/ 3900488 w 6322694"/>
                <a:gd name="connsiteY11726" fmla="*/ 1026795 h 3341370"/>
                <a:gd name="connsiteX11727" fmla="*/ 3709988 w 6322694"/>
                <a:gd name="connsiteY11727" fmla="*/ 1026795 h 3341370"/>
                <a:gd name="connsiteX11728" fmla="*/ 3709988 w 6322694"/>
                <a:gd name="connsiteY11728" fmla="*/ 1026795 h 3341370"/>
                <a:gd name="connsiteX11729" fmla="*/ 3729038 w 6322694"/>
                <a:gd name="connsiteY11729" fmla="*/ 1007745 h 3341370"/>
                <a:gd name="connsiteX11730" fmla="*/ 3729038 w 6322694"/>
                <a:gd name="connsiteY11730" fmla="*/ 1007745 h 3341370"/>
                <a:gd name="connsiteX11731" fmla="*/ 3709988 w 6322694"/>
                <a:gd name="connsiteY11731" fmla="*/ 988695 h 3341370"/>
                <a:gd name="connsiteX11732" fmla="*/ 3709988 w 6322694"/>
                <a:gd name="connsiteY11732" fmla="*/ 988695 h 3341370"/>
                <a:gd name="connsiteX11733" fmla="*/ 3690938 w 6322694"/>
                <a:gd name="connsiteY11733" fmla="*/ 1007745 h 3341370"/>
                <a:gd name="connsiteX11734" fmla="*/ 3690938 w 6322694"/>
                <a:gd name="connsiteY11734" fmla="*/ 1007745 h 3341370"/>
                <a:gd name="connsiteX11735" fmla="*/ 3709988 w 6322694"/>
                <a:gd name="connsiteY11735" fmla="*/ 1026795 h 3341370"/>
                <a:gd name="connsiteX11736" fmla="*/ 2765108 w 6322694"/>
                <a:gd name="connsiteY11736" fmla="*/ 979170 h 3341370"/>
                <a:gd name="connsiteX11737" fmla="*/ 2765108 w 6322694"/>
                <a:gd name="connsiteY11737" fmla="*/ 979170 h 3341370"/>
                <a:gd name="connsiteX11738" fmla="*/ 2784158 w 6322694"/>
                <a:gd name="connsiteY11738" fmla="*/ 960120 h 3341370"/>
                <a:gd name="connsiteX11739" fmla="*/ 2784158 w 6322694"/>
                <a:gd name="connsiteY11739" fmla="*/ 960120 h 3341370"/>
                <a:gd name="connsiteX11740" fmla="*/ 2765108 w 6322694"/>
                <a:gd name="connsiteY11740" fmla="*/ 941070 h 3341370"/>
                <a:gd name="connsiteX11741" fmla="*/ 2765108 w 6322694"/>
                <a:gd name="connsiteY11741" fmla="*/ 941070 h 3341370"/>
                <a:gd name="connsiteX11742" fmla="*/ 2746058 w 6322694"/>
                <a:gd name="connsiteY11742" fmla="*/ 960120 h 3341370"/>
                <a:gd name="connsiteX11743" fmla="*/ 2746058 w 6322694"/>
                <a:gd name="connsiteY11743" fmla="*/ 960120 h 3341370"/>
                <a:gd name="connsiteX11744" fmla="*/ 2765108 w 6322694"/>
                <a:gd name="connsiteY11744" fmla="*/ 979170 h 3341370"/>
                <a:gd name="connsiteX11745" fmla="*/ 3472815 w 6322694"/>
                <a:gd name="connsiteY11745" fmla="*/ 1026795 h 3341370"/>
                <a:gd name="connsiteX11746" fmla="*/ 3474720 w 6322694"/>
                <a:gd name="connsiteY11746" fmla="*/ 1026795 h 3341370"/>
                <a:gd name="connsiteX11747" fmla="*/ 3493770 w 6322694"/>
                <a:gd name="connsiteY11747" fmla="*/ 1007745 h 3341370"/>
                <a:gd name="connsiteX11748" fmla="*/ 3493770 w 6322694"/>
                <a:gd name="connsiteY11748" fmla="*/ 1007745 h 3341370"/>
                <a:gd name="connsiteX11749" fmla="*/ 3474720 w 6322694"/>
                <a:gd name="connsiteY11749" fmla="*/ 988695 h 3341370"/>
                <a:gd name="connsiteX11750" fmla="*/ 3472815 w 6322694"/>
                <a:gd name="connsiteY11750" fmla="*/ 988695 h 3341370"/>
                <a:gd name="connsiteX11751" fmla="*/ 3453765 w 6322694"/>
                <a:gd name="connsiteY11751" fmla="*/ 1007745 h 3341370"/>
                <a:gd name="connsiteX11752" fmla="*/ 3453765 w 6322694"/>
                <a:gd name="connsiteY11752" fmla="*/ 1007745 h 3341370"/>
                <a:gd name="connsiteX11753" fmla="*/ 3472815 w 6322694"/>
                <a:gd name="connsiteY11753" fmla="*/ 1026795 h 3341370"/>
                <a:gd name="connsiteX11754" fmla="*/ 3521393 w 6322694"/>
                <a:gd name="connsiteY11754" fmla="*/ 1026795 h 3341370"/>
                <a:gd name="connsiteX11755" fmla="*/ 3521393 w 6322694"/>
                <a:gd name="connsiteY11755" fmla="*/ 1026795 h 3341370"/>
                <a:gd name="connsiteX11756" fmla="*/ 3540443 w 6322694"/>
                <a:gd name="connsiteY11756" fmla="*/ 1007745 h 3341370"/>
                <a:gd name="connsiteX11757" fmla="*/ 3540443 w 6322694"/>
                <a:gd name="connsiteY11757" fmla="*/ 1007745 h 3341370"/>
                <a:gd name="connsiteX11758" fmla="*/ 3521393 w 6322694"/>
                <a:gd name="connsiteY11758" fmla="*/ 988695 h 3341370"/>
                <a:gd name="connsiteX11759" fmla="*/ 3521393 w 6322694"/>
                <a:gd name="connsiteY11759" fmla="*/ 988695 h 3341370"/>
                <a:gd name="connsiteX11760" fmla="*/ 3502343 w 6322694"/>
                <a:gd name="connsiteY11760" fmla="*/ 1007745 h 3341370"/>
                <a:gd name="connsiteX11761" fmla="*/ 3502343 w 6322694"/>
                <a:gd name="connsiteY11761" fmla="*/ 1007745 h 3341370"/>
                <a:gd name="connsiteX11762" fmla="*/ 3521393 w 6322694"/>
                <a:gd name="connsiteY11762" fmla="*/ 1026795 h 3341370"/>
                <a:gd name="connsiteX11763" fmla="*/ 3663315 w 6322694"/>
                <a:gd name="connsiteY11763" fmla="*/ 1026795 h 3341370"/>
                <a:gd name="connsiteX11764" fmla="*/ 3663315 w 6322694"/>
                <a:gd name="connsiteY11764" fmla="*/ 1026795 h 3341370"/>
                <a:gd name="connsiteX11765" fmla="*/ 3682365 w 6322694"/>
                <a:gd name="connsiteY11765" fmla="*/ 1007745 h 3341370"/>
                <a:gd name="connsiteX11766" fmla="*/ 3682365 w 6322694"/>
                <a:gd name="connsiteY11766" fmla="*/ 1007745 h 3341370"/>
                <a:gd name="connsiteX11767" fmla="*/ 3663315 w 6322694"/>
                <a:gd name="connsiteY11767" fmla="*/ 988695 h 3341370"/>
                <a:gd name="connsiteX11768" fmla="*/ 3663315 w 6322694"/>
                <a:gd name="connsiteY11768" fmla="*/ 988695 h 3341370"/>
                <a:gd name="connsiteX11769" fmla="*/ 3644265 w 6322694"/>
                <a:gd name="connsiteY11769" fmla="*/ 1007745 h 3341370"/>
                <a:gd name="connsiteX11770" fmla="*/ 3644265 w 6322694"/>
                <a:gd name="connsiteY11770" fmla="*/ 1007745 h 3341370"/>
                <a:gd name="connsiteX11771" fmla="*/ 3663315 w 6322694"/>
                <a:gd name="connsiteY11771" fmla="*/ 1026795 h 3341370"/>
                <a:gd name="connsiteX11772" fmla="*/ 3378518 w 6322694"/>
                <a:gd name="connsiteY11772" fmla="*/ 1026795 h 3341370"/>
                <a:gd name="connsiteX11773" fmla="*/ 3378518 w 6322694"/>
                <a:gd name="connsiteY11773" fmla="*/ 1026795 h 3341370"/>
                <a:gd name="connsiteX11774" fmla="*/ 3397568 w 6322694"/>
                <a:gd name="connsiteY11774" fmla="*/ 1007745 h 3341370"/>
                <a:gd name="connsiteX11775" fmla="*/ 3397568 w 6322694"/>
                <a:gd name="connsiteY11775" fmla="*/ 1007745 h 3341370"/>
                <a:gd name="connsiteX11776" fmla="*/ 3378518 w 6322694"/>
                <a:gd name="connsiteY11776" fmla="*/ 988695 h 3341370"/>
                <a:gd name="connsiteX11777" fmla="*/ 3378518 w 6322694"/>
                <a:gd name="connsiteY11777" fmla="*/ 988695 h 3341370"/>
                <a:gd name="connsiteX11778" fmla="*/ 3359468 w 6322694"/>
                <a:gd name="connsiteY11778" fmla="*/ 1007745 h 3341370"/>
                <a:gd name="connsiteX11779" fmla="*/ 3359468 w 6322694"/>
                <a:gd name="connsiteY11779" fmla="*/ 1007745 h 3341370"/>
                <a:gd name="connsiteX11780" fmla="*/ 3378518 w 6322694"/>
                <a:gd name="connsiteY11780" fmla="*/ 1026795 h 3341370"/>
                <a:gd name="connsiteX11781" fmla="*/ 3569018 w 6322694"/>
                <a:gd name="connsiteY11781" fmla="*/ 1026795 h 3341370"/>
                <a:gd name="connsiteX11782" fmla="*/ 3569018 w 6322694"/>
                <a:gd name="connsiteY11782" fmla="*/ 1026795 h 3341370"/>
                <a:gd name="connsiteX11783" fmla="*/ 3588068 w 6322694"/>
                <a:gd name="connsiteY11783" fmla="*/ 1007745 h 3341370"/>
                <a:gd name="connsiteX11784" fmla="*/ 3588068 w 6322694"/>
                <a:gd name="connsiteY11784" fmla="*/ 1007745 h 3341370"/>
                <a:gd name="connsiteX11785" fmla="*/ 3569018 w 6322694"/>
                <a:gd name="connsiteY11785" fmla="*/ 988695 h 3341370"/>
                <a:gd name="connsiteX11786" fmla="*/ 3569018 w 6322694"/>
                <a:gd name="connsiteY11786" fmla="*/ 988695 h 3341370"/>
                <a:gd name="connsiteX11787" fmla="*/ 3549968 w 6322694"/>
                <a:gd name="connsiteY11787" fmla="*/ 1007745 h 3341370"/>
                <a:gd name="connsiteX11788" fmla="*/ 3549968 w 6322694"/>
                <a:gd name="connsiteY11788" fmla="*/ 1007745 h 3341370"/>
                <a:gd name="connsiteX11789" fmla="*/ 3569018 w 6322694"/>
                <a:gd name="connsiteY11789" fmla="*/ 1026795 h 3341370"/>
                <a:gd name="connsiteX11790" fmla="*/ 3615690 w 6322694"/>
                <a:gd name="connsiteY11790" fmla="*/ 1026795 h 3341370"/>
                <a:gd name="connsiteX11791" fmla="*/ 3615690 w 6322694"/>
                <a:gd name="connsiteY11791" fmla="*/ 1026795 h 3341370"/>
                <a:gd name="connsiteX11792" fmla="*/ 3634740 w 6322694"/>
                <a:gd name="connsiteY11792" fmla="*/ 1007745 h 3341370"/>
                <a:gd name="connsiteX11793" fmla="*/ 3634740 w 6322694"/>
                <a:gd name="connsiteY11793" fmla="*/ 1007745 h 3341370"/>
                <a:gd name="connsiteX11794" fmla="*/ 3615690 w 6322694"/>
                <a:gd name="connsiteY11794" fmla="*/ 988695 h 3341370"/>
                <a:gd name="connsiteX11795" fmla="*/ 3615690 w 6322694"/>
                <a:gd name="connsiteY11795" fmla="*/ 988695 h 3341370"/>
                <a:gd name="connsiteX11796" fmla="*/ 3596640 w 6322694"/>
                <a:gd name="connsiteY11796" fmla="*/ 1007745 h 3341370"/>
                <a:gd name="connsiteX11797" fmla="*/ 3596640 w 6322694"/>
                <a:gd name="connsiteY11797" fmla="*/ 1007745 h 3341370"/>
                <a:gd name="connsiteX11798" fmla="*/ 3615690 w 6322694"/>
                <a:gd name="connsiteY11798" fmla="*/ 1026795 h 3341370"/>
                <a:gd name="connsiteX11799" fmla="*/ 3284220 w 6322694"/>
                <a:gd name="connsiteY11799" fmla="*/ 932498 h 3341370"/>
                <a:gd name="connsiteX11800" fmla="*/ 3284220 w 6322694"/>
                <a:gd name="connsiteY11800" fmla="*/ 932498 h 3341370"/>
                <a:gd name="connsiteX11801" fmla="*/ 3303270 w 6322694"/>
                <a:gd name="connsiteY11801" fmla="*/ 913448 h 3341370"/>
                <a:gd name="connsiteX11802" fmla="*/ 3303270 w 6322694"/>
                <a:gd name="connsiteY11802" fmla="*/ 913448 h 3341370"/>
                <a:gd name="connsiteX11803" fmla="*/ 3284220 w 6322694"/>
                <a:gd name="connsiteY11803" fmla="*/ 894398 h 3341370"/>
                <a:gd name="connsiteX11804" fmla="*/ 3284220 w 6322694"/>
                <a:gd name="connsiteY11804" fmla="*/ 894398 h 3341370"/>
                <a:gd name="connsiteX11805" fmla="*/ 3265170 w 6322694"/>
                <a:gd name="connsiteY11805" fmla="*/ 913448 h 3341370"/>
                <a:gd name="connsiteX11806" fmla="*/ 3265170 w 6322694"/>
                <a:gd name="connsiteY11806" fmla="*/ 913448 h 3341370"/>
                <a:gd name="connsiteX11807" fmla="*/ 3284220 w 6322694"/>
                <a:gd name="connsiteY11807" fmla="*/ 932498 h 3341370"/>
                <a:gd name="connsiteX11808" fmla="*/ 2811780 w 6322694"/>
                <a:gd name="connsiteY11808" fmla="*/ 932498 h 3341370"/>
                <a:gd name="connsiteX11809" fmla="*/ 2811780 w 6322694"/>
                <a:gd name="connsiteY11809" fmla="*/ 932498 h 3341370"/>
                <a:gd name="connsiteX11810" fmla="*/ 2830830 w 6322694"/>
                <a:gd name="connsiteY11810" fmla="*/ 913448 h 3341370"/>
                <a:gd name="connsiteX11811" fmla="*/ 2830830 w 6322694"/>
                <a:gd name="connsiteY11811" fmla="*/ 913448 h 3341370"/>
                <a:gd name="connsiteX11812" fmla="*/ 2811780 w 6322694"/>
                <a:gd name="connsiteY11812" fmla="*/ 894398 h 3341370"/>
                <a:gd name="connsiteX11813" fmla="*/ 2811780 w 6322694"/>
                <a:gd name="connsiteY11813" fmla="*/ 894398 h 3341370"/>
                <a:gd name="connsiteX11814" fmla="*/ 2792730 w 6322694"/>
                <a:gd name="connsiteY11814" fmla="*/ 913448 h 3341370"/>
                <a:gd name="connsiteX11815" fmla="*/ 2792730 w 6322694"/>
                <a:gd name="connsiteY11815" fmla="*/ 913448 h 3341370"/>
                <a:gd name="connsiteX11816" fmla="*/ 2811780 w 6322694"/>
                <a:gd name="connsiteY11816" fmla="*/ 932498 h 3341370"/>
                <a:gd name="connsiteX11817" fmla="*/ 2765108 w 6322694"/>
                <a:gd name="connsiteY11817" fmla="*/ 836295 h 3341370"/>
                <a:gd name="connsiteX11818" fmla="*/ 2765108 w 6322694"/>
                <a:gd name="connsiteY11818" fmla="*/ 836295 h 3341370"/>
                <a:gd name="connsiteX11819" fmla="*/ 2784158 w 6322694"/>
                <a:gd name="connsiteY11819" fmla="*/ 817245 h 3341370"/>
                <a:gd name="connsiteX11820" fmla="*/ 2784158 w 6322694"/>
                <a:gd name="connsiteY11820" fmla="*/ 817245 h 3341370"/>
                <a:gd name="connsiteX11821" fmla="*/ 2765108 w 6322694"/>
                <a:gd name="connsiteY11821" fmla="*/ 798195 h 3341370"/>
                <a:gd name="connsiteX11822" fmla="*/ 2765108 w 6322694"/>
                <a:gd name="connsiteY11822" fmla="*/ 798195 h 3341370"/>
                <a:gd name="connsiteX11823" fmla="*/ 2746058 w 6322694"/>
                <a:gd name="connsiteY11823" fmla="*/ 817245 h 3341370"/>
                <a:gd name="connsiteX11824" fmla="*/ 2746058 w 6322694"/>
                <a:gd name="connsiteY11824" fmla="*/ 817245 h 3341370"/>
                <a:gd name="connsiteX11825" fmla="*/ 2765108 w 6322694"/>
                <a:gd name="connsiteY11825" fmla="*/ 836295 h 3341370"/>
                <a:gd name="connsiteX11826" fmla="*/ 2716530 w 6322694"/>
                <a:gd name="connsiteY11826" fmla="*/ 836295 h 3341370"/>
                <a:gd name="connsiteX11827" fmla="*/ 2716530 w 6322694"/>
                <a:gd name="connsiteY11827" fmla="*/ 836295 h 3341370"/>
                <a:gd name="connsiteX11828" fmla="*/ 2735580 w 6322694"/>
                <a:gd name="connsiteY11828" fmla="*/ 817245 h 3341370"/>
                <a:gd name="connsiteX11829" fmla="*/ 2735580 w 6322694"/>
                <a:gd name="connsiteY11829" fmla="*/ 817245 h 3341370"/>
                <a:gd name="connsiteX11830" fmla="*/ 2716530 w 6322694"/>
                <a:gd name="connsiteY11830" fmla="*/ 798195 h 3341370"/>
                <a:gd name="connsiteX11831" fmla="*/ 2716530 w 6322694"/>
                <a:gd name="connsiteY11831" fmla="*/ 798195 h 3341370"/>
                <a:gd name="connsiteX11832" fmla="*/ 2697480 w 6322694"/>
                <a:gd name="connsiteY11832" fmla="*/ 817245 h 3341370"/>
                <a:gd name="connsiteX11833" fmla="*/ 2697480 w 6322694"/>
                <a:gd name="connsiteY11833" fmla="*/ 817245 h 3341370"/>
                <a:gd name="connsiteX11834" fmla="*/ 2716530 w 6322694"/>
                <a:gd name="connsiteY11834" fmla="*/ 836295 h 3341370"/>
                <a:gd name="connsiteX11835" fmla="*/ 2765108 w 6322694"/>
                <a:gd name="connsiteY11835" fmla="*/ 884873 h 3341370"/>
                <a:gd name="connsiteX11836" fmla="*/ 2765108 w 6322694"/>
                <a:gd name="connsiteY11836" fmla="*/ 884873 h 3341370"/>
                <a:gd name="connsiteX11837" fmla="*/ 2784158 w 6322694"/>
                <a:gd name="connsiteY11837" fmla="*/ 865823 h 3341370"/>
                <a:gd name="connsiteX11838" fmla="*/ 2784158 w 6322694"/>
                <a:gd name="connsiteY11838" fmla="*/ 863918 h 3341370"/>
                <a:gd name="connsiteX11839" fmla="*/ 2765108 w 6322694"/>
                <a:gd name="connsiteY11839" fmla="*/ 844868 h 3341370"/>
                <a:gd name="connsiteX11840" fmla="*/ 2765108 w 6322694"/>
                <a:gd name="connsiteY11840" fmla="*/ 844868 h 3341370"/>
                <a:gd name="connsiteX11841" fmla="*/ 2746058 w 6322694"/>
                <a:gd name="connsiteY11841" fmla="*/ 863918 h 3341370"/>
                <a:gd name="connsiteX11842" fmla="*/ 2746058 w 6322694"/>
                <a:gd name="connsiteY11842" fmla="*/ 865823 h 3341370"/>
                <a:gd name="connsiteX11843" fmla="*/ 2765108 w 6322694"/>
                <a:gd name="connsiteY11843" fmla="*/ 884873 h 3341370"/>
                <a:gd name="connsiteX11844" fmla="*/ 2765108 w 6322694"/>
                <a:gd name="connsiteY11844" fmla="*/ 932498 h 3341370"/>
                <a:gd name="connsiteX11845" fmla="*/ 2765108 w 6322694"/>
                <a:gd name="connsiteY11845" fmla="*/ 932498 h 3341370"/>
                <a:gd name="connsiteX11846" fmla="*/ 2784158 w 6322694"/>
                <a:gd name="connsiteY11846" fmla="*/ 913448 h 3341370"/>
                <a:gd name="connsiteX11847" fmla="*/ 2784158 w 6322694"/>
                <a:gd name="connsiteY11847" fmla="*/ 913448 h 3341370"/>
                <a:gd name="connsiteX11848" fmla="*/ 2765108 w 6322694"/>
                <a:gd name="connsiteY11848" fmla="*/ 894398 h 3341370"/>
                <a:gd name="connsiteX11849" fmla="*/ 2765108 w 6322694"/>
                <a:gd name="connsiteY11849" fmla="*/ 894398 h 3341370"/>
                <a:gd name="connsiteX11850" fmla="*/ 2746058 w 6322694"/>
                <a:gd name="connsiteY11850" fmla="*/ 913448 h 3341370"/>
                <a:gd name="connsiteX11851" fmla="*/ 2746058 w 6322694"/>
                <a:gd name="connsiteY11851" fmla="*/ 913448 h 3341370"/>
                <a:gd name="connsiteX11852" fmla="*/ 2765108 w 6322694"/>
                <a:gd name="connsiteY11852" fmla="*/ 932498 h 3341370"/>
                <a:gd name="connsiteX11853" fmla="*/ 3521393 w 6322694"/>
                <a:gd name="connsiteY11853" fmla="*/ 884873 h 3341370"/>
                <a:gd name="connsiteX11854" fmla="*/ 3521393 w 6322694"/>
                <a:gd name="connsiteY11854" fmla="*/ 884873 h 3341370"/>
                <a:gd name="connsiteX11855" fmla="*/ 3540443 w 6322694"/>
                <a:gd name="connsiteY11855" fmla="*/ 865823 h 3341370"/>
                <a:gd name="connsiteX11856" fmla="*/ 3540443 w 6322694"/>
                <a:gd name="connsiteY11856" fmla="*/ 863918 h 3341370"/>
                <a:gd name="connsiteX11857" fmla="*/ 3521393 w 6322694"/>
                <a:gd name="connsiteY11857" fmla="*/ 844868 h 3341370"/>
                <a:gd name="connsiteX11858" fmla="*/ 3521393 w 6322694"/>
                <a:gd name="connsiteY11858" fmla="*/ 844868 h 3341370"/>
                <a:gd name="connsiteX11859" fmla="*/ 3502343 w 6322694"/>
                <a:gd name="connsiteY11859" fmla="*/ 863918 h 3341370"/>
                <a:gd name="connsiteX11860" fmla="*/ 3502343 w 6322694"/>
                <a:gd name="connsiteY11860" fmla="*/ 865823 h 3341370"/>
                <a:gd name="connsiteX11861" fmla="*/ 3521393 w 6322694"/>
                <a:gd name="connsiteY11861" fmla="*/ 884873 h 3341370"/>
                <a:gd name="connsiteX11862" fmla="*/ 3615690 w 6322694"/>
                <a:gd name="connsiteY11862" fmla="*/ 884873 h 3341370"/>
                <a:gd name="connsiteX11863" fmla="*/ 3615690 w 6322694"/>
                <a:gd name="connsiteY11863" fmla="*/ 884873 h 3341370"/>
                <a:gd name="connsiteX11864" fmla="*/ 3634740 w 6322694"/>
                <a:gd name="connsiteY11864" fmla="*/ 865823 h 3341370"/>
                <a:gd name="connsiteX11865" fmla="*/ 3634740 w 6322694"/>
                <a:gd name="connsiteY11865" fmla="*/ 863918 h 3341370"/>
                <a:gd name="connsiteX11866" fmla="*/ 3615690 w 6322694"/>
                <a:gd name="connsiteY11866" fmla="*/ 844868 h 3341370"/>
                <a:gd name="connsiteX11867" fmla="*/ 3615690 w 6322694"/>
                <a:gd name="connsiteY11867" fmla="*/ 844868 h 3341370"/>
                <a:gd name="connsiteX11868" fmla="*/ 3596640 w 6322694"/>
                <a:gd name="connsiteY11868" fmla="*/ 863918 h 3341370"/>
                <a:gd name="connsiteX11869" fmla="*/ 3596640 w 6322694"/>
                <a:gd name="connsiteY11869" fmla="*/ 865823 h 3341370"/>
                <a:gd name="connsiteX11870" fmla="*/ 3615690 w 6322694"/>
                <a:gd name="connsiteY11870" fmla="*/ 884873 h 3341370"/>
                <a:gd name="connsiteX11871" fmla="*/ 3569018 w 6322694"/>
                <a:gd name="connsiteY11871" fmla="*/ 884873 h 3341370"/>
                <a:gd name="connsiteX11872" fmla="*/ 3569018 w 6322694"/>
                <a:gd name="connsiteY11872" fmla="*/ 884873 h 3341370"/>
                <a:gd name="connsiteX11873" fmla="*/ 3588068 w 6322694"/>
                <a:gd name="connsiteY11873" fmla="*/ 865823 h 3341370"/>
                <a:gd name="connsiteX11874" fmla="*/ 3588068 w 6322694"/>
                <a:gd name="connsiteY11874" fmla="*/ 863918 h 3341370"/>
                <a:gd name="connsiteX11875" fmla="*/ 3569018 w 6322694"/>
                <a:gd name="connsiteY11875" fmla="*/ 844868 h 3341370"/>
                <a:gd name="connsiteX11876" fmla="*/ 3569018 w 6322694"/>
                <a:gd name="connsiteY11876" fmla="*/ 844868 h 3341370"/>
                <a:gd name="connsiteX11877" fmla="*/ 3549968 w 6322694"/>
                <a:gd name="connsiteY11877" fmla="*/ 863918 h 3341370"/>
                <a:gd name="connsiteX11878" fmla="*/ 3549968 w 6322694"/>
                <a:gd name="connsiteY11878" fmla="*/ 865823 h 3341370"/>
                <a:gd name="connsiteX11879" fmla="*/ 3569018 w 6322694"/>
                <a:gd name="connsiteY11879" fmla="*/ 884873 h 3341370"/>
                <a:gd name="connsiteX11880" fmla="*/ 3473768 w 6322694"/>
                <a:gd name="connsiteY11880" fmla="*/ 884873 h 3341370"/>
                <a:gd name="connsiteX11881" fmla="*/ 3473768 w 6322694"/>
                <a:gd name="connsiteY11881" fmla="*/ 884873 h 3341370"/>
                <a:gd name="connsiteX11882" fmla="*/ 3493770 w 6322694"/>
                <a:gd name="connsiteY11882" fmla="*/ 864870 h 3341370"/>
                <a:gd name="connsiteX11883" fmla="*/ 3493770 w 6322694"/>
                <a:gd name="connsiteY11883" fmla="*/ 864870 h 3341370"/>
                <a:gd name="connsiteX11884" fmla="*/ 3473768 w 6322694"/>
                <a:gd name="connsiteY11884" fmla="*/ 844868 h 3341370"/>
                <a:gd name="connsiteX11885" fmla="*/ 3473768 w 6322694"/>
                <a:gd name="connsiteY11885" fmla="*/ 844868 h 3341370"/>
                <a:gd name="connsiteX11886" fmla="*/ 3453765 w 6322694"/>
                <a:gd name="connsiteY11886" fmla="*/ 864870 h 3341370"/>
                <a:gd name="connsiteX11887" fmla="*/ 3453765 w 6322694"/>
                <a:gd name="connsiteY11887" fmla="*/ 864870 h 3341370"/>
                <a:gd name="connsiteX11888" fmla="*/ 3473768 w 6322694"/>
                <a:gd name="connsiteY11888" fmla="*/ 884873 h 3341370"/>
                <a:gd name="connsiteX11889" fmla="*/ 3757613 w 6322694"/>
                <a:gd name="connsiteY11889" fmla="*/ 884873 h 3341370"/>
                <a:gd name="connsiteX11890" fmla="*/ 3757613 w 6322694"/>
                <a:gd name="connsiteY11890" fmla="*/ 884873 h 3341370"/>
                <a:gd name="connsiteX11891" fmla="*/ 3776663 w 6322694"/>
                <a:gd name="connsiteY11891" fmla="*/ 865823 h 3341370"/>
                <a:gd name="connsiteX11892" fmla="*/ 3776663 w 6322694"/>
                <a:gd name="connsiteY11892" fmla="*/ 863918 h 3341370"/>
                <a:gd name="connsiteX11893" fmla="*/ 3757613 w 6322694"/>
                <a:gd name="connsiteY11893" fmla="*/ 844868 h 3341370"/>
                <a:gd name="connsiteX11894" fmla="*/ 3757613 w 6322694"/>
                <a:gd name="connsiteY11894" fmla="*/ 844868 h 3341370"/>
                <a:gd name="connsiteX11895" fmla="*/ 3738563 w 6322694"/>
                <a:gd name="connsiteY11895" fmla="*/ 863918 h 3341370"/>
                <a:gd name="connsiteX11896" fmla="*/ 3738563 w 6322694"/>
                <a:gd name="connsiteY11896" fmla="*/ 865823 h 3341370"/>
                <a:gd name="connsiteX11897" fmla="*/ 3757613 w 6322694"/>
                <a:gd name="connsiteY11897" fmla="*/ 884873 h 3341370"/>
                <a:gd name="connsiteX11898" fmla="*/ 3663315 w 6322694"/>
                <a:gd name="connsiteY11898" fmla="*/ 884873 h 3341370"/>
                <a:gd name="connsiteX11899" fmla="*/ 3663315 w 6322694"/>
                <a:gd name="connsiteY11899" fmla="*/ 884873 h 3341370"/>
                <a:gd name="connsiteX11900" fmla="*/ 3682365 w 6322694"/>
                <a:gd name="connsiteY11900" fmla="*/ 865823 h 3341370"/>
                <a:gd name="connsiteX11901" fmla="*/ 3682365 w 6322694"/>
                <a:gd name="connsiteY11901" fmla="*/ 863918 h 3341370"/>
                <a:gd name="connsiteX11902" fmla="*/ 3663315 w 6322694"/>
                <a:gd name="connsiteY11902" fmla="*/ 844868 h 3341370"/>
                <a:gd name="connsiteX11903" fmla="*/ 3663315 w 6322694"/>
                <a:gd name="connsiteY11903" fmla="*/ 844868 h 3341370"/>
                <a:gd name="connsiteX11904" fmla="*/ 3644265 w 6322694"/>
                <a:gd name="connsiteY11904" fmla="*/ 863918 h 3341370"/>
                <a:gd name="connsiteX11905" fmla="*/ 3644265 w 6322694"/>
                <a:gd name="connsiteY11905" fmla="*/ 865823 h 3341370"/>
                <a:gd name="connsiteX11906" fmla="*/ 3663315 w 6322694"/>
                <a:gd name="connsiteY11906" fmla="*/ 884873 h 3341370"/>
                <a:gd name="connsiteX11907" fmla="*/ 3189923 w 6322694"/>
                <a:gd name="connsiteY11907" fmla="*/ 884873 h 3341370"/>
                <a:gd name="connsiteX11908" fmla="*/ 3189923 w 6322694"/>
                <a:gd name="connsiteY11908" fmla="*/ 884873 h 3341370"/>
                <a:gd name="connsiteX11909" fmla="*/ 3208973 w 6322694"/>
                <a:gd name="connsiteY11909" fmla="*/ 865823 h 3341370"/>
                <a:gd name="connsiteX11910" fmla="*/ 3208973 w 6322694"/>
                <a:gd name="connsiteY11910" fmla="*/ 863918 h 3341370"/>
                <a:gd name="connsiteX11911" fmla="*/ 3189923 w 6322694"/>
                <a:gd name="connsiteY11911" fmla="*/ 844868 h 3341370"/>
                <a:gd name="connsiteX11912" fmla="*/ 3189923 w 6322694"/>
                <a:gd name="connsiteY11912" fmla="*/ 844868 h 3341370"/>
                <a:gd name="connsiteX11913" fmla="*/ 3170873 w 6322694"/>
                <a:gd name="connsiteY11913" fmla="*/ 863918 h 3341370"/>
                <a:gd name="connsiteX11914" fmla="*/ 3170873 w 6322694"/>
                <a:gd name="connsiteY11914" fmla="*/ 865823 h 3341370"/>
                <a:gd name="connsiteX11915" fmla="*/ 3189923 w 6322694"/>
                <a:gd name="connsiteY11915" fmla="*/ 884873 h 3341370"/>
                <a:gd name="connsiteX11916" fmla="*/ 3804285 w 6322694"/>
                <a:gd name="connsiteY11916" fmla="*/ 884873 h 3341370"/>
                <a:gd name="connsiteX11917" fmla="*/ 3804285 w 6322694"/>
                <a:gd name="connsiteY11917" fmla="*/ 884873 h 3341370"/>
                <a:gd name="connsiteX11918" fmla="*/ 3823335 w 6322694"/>
                <a:gd name="connsiteY11918" fmla="*/ 865823 h 3341370"/>
                <a:gd name="connsiteX11919" fmla="*/ 3823335 w 6322694"/>
                <a:gd name="connsiteY11919" fmla="*/ 863918 h 3341370"/>
                <a:gd name="connsiteX11920" fmla="*/ 3804285 w 6322694"/>
                <a:gd name="connsiteY11920" fmla="*/ 844868 h 3341370"/>
                <a:gd name="connsiteX11921" fmla="*/ 3804285 w 6322694"/>
                <a:gd name="connsiteY11921" fmla="*/ 844868 h 3341370"/>
                <a:gd name="connsiteX11922" fmla="*/ 3785235 w 6322694"/>
                <a:gd name="connsiteY11922" fmla="*/ 863918 h 3341370"/>
                <a:gd name="connsiteX11923" fmla="*/ 3785235 w 6322694"/>
                <a:gd name="connsiteY11923" fmla="*/ 865823 h 3341370"/>
                <a:gd name="connsiteX11924" fmla="*/ 3804285 w 6322694"/>
                <a:gd name="connsiteY11924" fmla="*/ 884873 h 3341370"/>
                <a:gd name="connsiteX11925" fmla="*/ 3237548 w 6322694"/>
                <a:gd name="connsiteY11925" fmla="*/ 884873 h 3341370"/>
                <a:gd name="connsiteX11926" fmla="*/ 3237548 w 6322694"/>
                <a:gd name="connsiteY11926" fmla="*/ 884873 h 3341370"/>
                <a:gd name="connsiteX11927" fmla="*/ 3256598 w 6322694"/>
                <a:gd name="connsiteY11927" fmla="*/ 865823 h 3341370"/>
                <a:gd name="connsiteX11928" fmla="*/ 3256598 w 6322694"/>
                <a:gd name="connsiteY11928" fmla="*/ 863918 h 3341370"/>
                <a:gd name="connsiteX11929" fmla="*/ 3237548 w 6322694"/>
                <a:gd name="connsiteY11929" fmla="*/ 844868 h 3341370"/>
                <a:gd name="connsiteX11930" fmla="*/ 3237548 w 6322694"/>
                <a:gd name="connsiteY11930" fmla="*/ 844868 h 3341370"/>
                <a:gd name="connsiteX11931" fmla="*/ 3218498 w 6322694"/>
                <a:gd name="connsiteY11931" fmla="*/ 863918 h 3341370"/>
                <a:gd name="connsiteX11932" fmla="*/ 3218498 w 6322694"/>
                <a:gd name="connsiteY11932" fmla="*/ 865823 h 3341370"/>
                <a:gd name="connsiteX11933" fmla="*/ 3237548 w 6322694"/>
                <a:gd name="connsiteY11933" fmla="*/ 884873 h 3341370"/>
                <a:gd name="connsiteX11934" fmla="*/ 3143250 w 6322694"/>
                <a:gd name="connsiteY11934" fmla="*/ 884873 h 3341370"/>
                <a:gd name="connsiteX11935" fmla="*/ 3143250 w 6322694"/>
                <a:gd name="connsiteY11935" fmla="*/ 884873 h 3341370"/>
                <a:gd name="connsiteX11936" fmla="*/ 3162300 w 6322694"/>
                <a:gd name="connsiteY11936" fmla="*/ 865823 h 3341370"/>
                <a:gd name="connsiteX11937" fmla="*/ 3162300 w 6322694"/>
                <a:gd name="connsiteY11937" fmla="*/ 863918 h 3341370"/>
                <a:gd name="connsiteX11938" fmla="*/ 3143250 w 6322694"/>
                <a:gd name="connsiteY11938" fmla="*/ 844868 h 3341370"/>
                <a:gd name="connsiteX11939" fmla="*/ 3143250 w 6322694"/>
                <a:gd name="connsiteY11939" fmla="*/ 844868 h 3341370"/>
                <a:gd name="connsiteX11940" fmla="*/ 3124200 w 6322694"/>
                <a:gd name="connsiteY11940" fmla="*/ 863918 h 3341370"/>
                <a:gd name="connsiteX11941" fmla="*/ 3124200 w 6322694"/>
                <a:gd name="connsiteY11941" fmla="*/ 865823 h 3341370"/>
                <a:gd name="connsiteX11942" fmla="*/ 3143250 w 6322694"/>
                <a:gd name="connsiteY11942" fmla="*/ 884873 h 3341370"/>
                <a:gd name="connsiteX11943" fmla="*/ 3426143 w 6322694"/>
                <a:gd name="connsiteY11943" fmla="*/ 884873 h 3341370"/>
                <a:gd name="connsiteX11944" fmla="*/ 3426143 w 6322694"/>
                <a:gd name="connsiteY11944" fmla="*/ 884873 h 3341370"/>
                <a:gd name="connsiteX11945" fmla="*/ 3445193 w 6322694"/>
                <a:gd name="connsiteY11945" fmla="*/ 865823 h 3341370"/>
                <a:gd name="connsiteX11946" fmla="*/ 3445193 w 6322694"/>
                <a:gd name="connsiteY11946" fmla="*/ 863918 h 3341370"/>
                <a:gd name="connsiteX11947" fmla="*/ 3426143 w 6322694"/>
                <a:gd name="connsiteY11947" fmla="*/ 844868 h 3341370"/>
                <a:gd name="connsiteX11948" fmla="*/ 3426143 w 6322694"/>
                <a:gd name="connsiteY11948" fmla="*/ 844868 h 3341370"/>
                <a:gd name="connsiteX11949" fmla="*/ 3407093 w 6322694"/>
                <a:gd name="connsiteY11949" fmla="*/ 863918 h 3341370"/>
                <a:gd name="connsiteX11950" fmla="*/ 3407093 w 6322694"/>
                <a:gd name="connsiteY11950" fmla="*/ 865823 h 3341370"/>
                <a:gd name="connsiteX11951" fmla="*/ 3426143 w 6322694"/>
                <a:gd name="connsiteY11951" fmla="*/ 884873 h 3341370"/>
                <a:gd name="connsiteX11952" fmla="*/ 3284220 w 6322694"/>
                <a:gd name="connsiteY11952" fmla="*/ 884873 h 3341370"/>
                <a:gd name="connsiteX11953" fmla="*/ 3284220 w 6322694"/>
                <a:gd name="connsiteY11953" fmla="*/ 884873 h 3341370"/>
                <a:gd name="connsiteX11954" fmla="*/ 3303270 w 6322694"/>
                <a:gd name="connsiteY11954" fmla="*/ 865823 h 3341370"/>
                <a:gd name="connsiteX11955" fmla="*/ 3303270 w 6322694"/>
                <a:gd name="connsiteY11955" fmla="*/ 863918 h 3341370"/>
                <a:gd name="connsiteX11956" fmla="*/ 3284220 w 6322694"/>
                <a:gd name="connsiteY11956" fmla="*/ 844868 h 3341370"/>
                <a:gd name="connsiteX11957" fmla="*/ 3284220 w 6322694"/>
                <a:gd name="connsiteY11957" fmla="*/ 844868 h 3341370"/>
                <a:gd name="connsiteX11958" fmla="*/ 3265170 w 6322694"/>
                <a:gd name="connsiteY11958" fmla="*/ 863918 h 3341370"/>
                <a:gd name="connsiteX11959" fmla="*/ 3265170 w 6322694"/>
                <a:gd name="connsiteY11959" fmla="*/ 865823 h 3341370"/>
                <a:gd name="connsiteX11960" fmla="*/ 3284220 w 6322694"/>
                <a:gd name="connsiteY11960" fmla="*/ 884873 h 3341370"/>
                <a:gd name="connsiteX11961" fmla="*/ 3378518 w 6322694"/>
                <a:gd name="connsiteY11961" fmla="*/ 884873 h 3341370"/>
                <a:gd name="connsiteX11962" fmla="*/ 3378518 w 6322694"/>
                <a:gd name="connsiteY11962" fmla="*/ 884873 h 3341370"/>
                <a:gd name="connsiteX11963" fmla="*/ 3397568 w 6322694"/>
                <a:gd name="connsiteY11963" fmla="*/ 865823 h 3341370"/>
                <a:gd name="connsiteX11964" fmla="*/ 3397568 w 6322694"/>
                <a:gd name="connsiteY11964" fmla="*/ 863918 h 3341370"/>
                <a:gd name="connsiteX11965" fmla="*/ 3378518 w 6322694"/>
                <a:gd name="connsiteY11965" fmla="*/ 844868 h 3341370"/>
                <a:gd name="connsiteX11966" fmla="*/ 3378518 w 6322694"/>
                <a:gd name="connsiteY11966" fmla="*/ 844868 h 3341370"/>
                <a:gd name="connsiteX11967" fmla="*/ 3359468 w 6322694"/>
                <a:gd name="connsiteY11967" fmla="*/ 863918 h 3341370"/>
                <a:gd name="connsiteX11968" fmla="*/ 3359468 w 6322694"/>
                <a:gd name="connsiteY11968" fmla="*/ 865823 h 3341370"/>
                <a:gd name="connsiteX11969" fmla="*/ 3378518 w 6322694"/>
                <a:gd name="connsiteY11969" fmla="*/ 884873 h 3341370"/>
                <a:gd name="connsiteX11970" fmla="*/ 3331845 w 6322694"/>
                <a:gd name="connsiteY11970" fmla="*/ 884873 h 3341370"/>
                <a:gd name="connsiteX11971" fmla="*/ 3331845 w 6322694"/>
                <a:gd name="connsiteY11971" fmla="*/ 884873 h 3341370"/>
                <a:gd name="connsiteX11972" fmla="*/ 3350895 w 6322694"/>
                <a:gd name="connsiteY11972" fmla="*/ 865823 h 3341370"/>
                <a:gd name="connsiteX11973" fmla="*/ 3350895 w 6322694"/>
                <a:gd name="connsiteY11973" fmla="*/ 863918 h 3341370"/>
                <a:gd name="connsiteX11974" fmla="*/ 3331845 w 6322694"/>
                <a:gd name="connsiteY11974" fmla="*/ 844868 h 3341370"/>
                <a:gd name="connsiteX11975" fmla="*/ 3331845 w 6322694"/>
                <a:gd name="connsiteY11975" fmla="*/ 844868 h 3341370"/>
                <a:gd name="connsiteX11976" fmla="*/ 3312795 w 6322694"/>
                <a:gd name="connsiteY11976" fmla="*/ 863918 h 3341370"/>
                <a:gd name="connsiteX11977" fmla="*/ 3312795 w 6322694"/>
                <a:gd name="connsiteY11977" fmla="*/ 865823 h 3341370"/>
                <a:gd name="connsiteX11978" fmla="*/ 3331845 w 6322694"/>
                <a:gd name="connsiteY11978" fmla="*/ 884873 h 3341370"/>
                <a:gd name="connsiteX11979" fmla="*/ 3709988 w 6322694"/>
                <a:gd name="connsiteY11979" fmla="*/ 884873 h 3341370"/>
                <a:gd name="connsiteX11980" fmla="*/ 3709988 w 6322694"/>
                <a:gd name="connsiteY11980" fmla="*/ 884873 h 3341370"/>
                <a:gd name="connsiteX11981" fmla="*/ 3729038 w 6322694"/>
                <a:gd name="connsiteY11981" fmla="*/ 865823 h 3341370"/>
                <a:gd name="connsiteX11982" fmla="*/ 3729038 w 6322694"/>
                <a:gd name="connsiteY11982" fmla="*/ 863918 h 3341370"/>
                <a:gd name="connsiteX11983" fmla="*/ 3709988 w 6322694"/>
                <a:gd name="connsiteY11983" fmla="*/ 844868 h 3341370"/>
                <a:gd name="connsiteX11984" fmla="*/ 3709988 w 6322694"/>
                <a:gd name="connsiteY11984" fmla="*/ 844868 h 3341370"/>
                <a:gd name="connsiteX11985" fmla="*/ 3690938 w 6322694"/>
                <a:gd name="connsiteY11985" fmla="*/ 863918 h 3341370"/>
                <a:gd name="connsiteX11986" fmla="*/ 3690938 w 6322694"/>
                <a:gd name="connsiteY11986" fmla="*/ 865823 h 3341370"/>
                <a:gd name="connsiteX11987" fmla="*/ 3709988 w 6322694"/>
                <a:gd name="connsiteY11987" fmla="*/ 884873 h 3341370"/>
                <a:gd name="connsiteX11988" fmla="*/ 3851910 w 6322694"/>
                <a:gd name="connsiteY11988" fmla="*/ 884873 h 3341370"/>
                <a:gd name="connsiteX11989" fmla="*/ 3851910 w 6322694"/>
                <a:gd name="connsiteY11989" fmla="*/ 884873 h 3341370"/>
                <a:gd name="connsiteX11990" fmla="*/ 3871913 w 6322694"/>
                <a:gd name="connsiteY11990" fmla="*/ 864870 h 3341370"/>
                <a:gd name="connsiteX11991" fmla="*/ 3871913 w 6322694"/>
                <a:gd name="connsiteY11991" fmla="*/ 864870 h 3341370"/>
                <a:gd name="connsiteX11992" fmla="*/ 3851910 w 6322694"/>
                <a:gd name="connsiteY11992" fmla="*/ 844868 h 3341370"/>
                <a:gd name="connsiteX11993" fmla="*/ 3851910 w 6322694"/>
                <a:gd name="connsiteY11993" fmla="*/ 844868 h 3341370"/>
                <a:gd name="connsiteX11994" fmla="*/ 3831908 w 6322694"/>
                <a:gd name="connsiteY11994" fmla="*/ 864870 h 3341370"/>
                <a:gd name="connsiteX11995" fmla="*/ 3831908 w 6322694"/>
                <a:gd name="connsiteY11995" fmla="*/ 864870 h 3341370"/>
                <a:gd name="connsiteX11996" fmla="*/ 3851910 w 6322694"/>
                <a:gd name="connsiteY11996" fmla="*/ 884873 h 3341370"/>
                <a:gd name="connsiteX11997" fmla="*/ 4182428 w 6322694"/>
                <a:gd name="connsiteY11997" fmla="*/ 884873 h 3341370"/>
                <a:gd name="connsiteX11998" fmla="*/ 4182428 w 6322694"/>
                <a:gd name="connsiteY11998" fmla="*/ 884873 h 3341370"/>
                <a:gd name="connsiteX11999" fmla="*/ 4201478 w 6322694"/>
                <a:gd name="connsiteY11999" fmla="*/ 865823 h 3341370"/>
                <a:gd name="connsiteX12000" fmla="*/ 4201478 w 6322694"/>
                <a:gd name="connsiteY12000" fmla="*/ 863918 h 3341370"/>
                <a:gd name="connsiteX12001" fmla="*/ 4182428 w 6322694"/>
                <a:gd name="connsiteY12001" fmla="*/ 844868 h 3341370"/>
                <a:gd name="connsiteX12002" fmla="*/ 4182428 w 6322694"/>
                <a:gd name="connsiteY12002" fmla="*/ 844868 h 3341370"/>
                <a:gd name="connsiteX12003" fmla="*/ 4163378 w 6322694"/>
                <a:gd name="connsiteY12003" fmla="*/ 863918 h 3341370"/>
                <a:gd name="connsiteX12004" fmla="*/ 4163378 w 6322694"/>
                <a:gd name="connsiteY12004" fmla="*/ 865823 h 3341370"/>
                <a:gd name="connsiteX12005" fmla="*/ 4182428 w 6322694"/>
                <a:gd name="connsiteY12005" fmla="*/ 884873 h 3341370"/>
                <a:gd name="connsiteX12006" fmla="*/ 3994785 w 6322694"/>
                <a:gd name="connsiteY12006" fmla="*/ 884873 h 3341370"/>
                <a:gd name="connsiteX12007" fmla="*/ 3994785 w 6322694"/>
                <a:gd name="connsiteY12007" fmla="*/ 884873 h 3341370"/>
                <a:gd name="connsiteX12008" fmla="*/ 4013835 w 6322694"/>
                <a:gd name="connsiteY12008" fmla="*/ 865823 h 3341370"/>
                <a:gd name="connsiteX12009" fmla="*/ 4013835 w 6322694"/>
                <a:gd name="connsiteY12009" fmla="*/ 863918 h 3341370"/>
                <a:gd name="connsiteX12010" fmla="*/ 3994785 w 6322694"/>
                <a:gd name="connsiteY12010" fmla="*/ 844868 h 3341370"/>
                <a:gd name="connsiteX12011" fmla="*/ 3994785 w 6322694"/>
                <a:gd name="connsiteY12011" fmla="*/ 844868 h 3341370"/>
                <a:gd name="connsiteX12012" fmla="*/ 3975735 w 6322694"/>
                <a:gd name="connsiteY12012" fmla="*/ 863918 h 3341370"/>
                <a:gd name="connsiteX12013" fmla="*/ 3975735 w 6322694"/>
                <a:gd name="connsiteY12013" fmla="*/ 865823 h 3341370"/>
                <a:gd name="connsiteX12014" fmla="*/ 3994785 w 6322694"/>
                <a:gd name="connsiteY12014" fmla="*/ 884873 h 3341370"/>
                <a:gd name="connsiteX12015" fmla="*/ 3947160 w 6322694"/>
                <a:gd name="connsiteY12015" fmla="*/ 884873 h 3341370"/>
                <a:gd name="connsiteX12016" fmla="*/ 3947160 w 6322694"/>
                <a:gd name="connsiteY12016" fmla="*/ 884873 h 3341370"/>
                <a:gd name="connsiteX12017" fmla="*/ 3966210 w 6322694"/>
                <a:gd name="connsiteY12017" fmla="*/ 865823 h 3341370"/>
                <a:gd name="connsiteX12018" fmla="*/ 3966210 w 6322694"/>
                <a:gd name="connsiteY12018" fmla="*/ 863918 h 3341370"/>
                <a:gd name="connsiteX12019" fmla="*/ 3947160 w 6322694"/>
                <a:gd name="connsiteY12019" fmla="*/ 844868 h 3341370"/>
                <a:gd name="connsiteX12020" fmla="*/ 3947160 w 6322694"/>
                <a:gd name="connsiteY12020" fmla="*/ 844868 h 3341370"/>
                <a:gd name="connsiteX12021" fmla="*/ 3928110 w 6322694"/>
                <a:gd name="connsiteY12021" fmla="*/ 863918 h 3341370"/>
                <a:gd name="connsiteX12022" fmla="*/ 3928110 w 6322694"/>
                <a:gd name="connsiteY12022" fmla="*/ 865823 h 3341370"/>
                <a:gd name="connsiteX12023" fmla="*/ 3947160 w 6322694"/>
                <a:gd name="connsiteY12023" fmla="*/ 884873 h 3341370"/>
                <a:gd name="connsiteX12024" fmla="*/ 3900488 w 6322694"/>
                <a:gd name="connsiteY12024" fmla="*/ 884873 h 3341370"/>
                <a:gd name="connsiteX12025" fmla="*/ 3900488 w 6322694"/>
                <a:gd name="connsiteY12025" fmla="*/ 884873 h 3341370"/>
                <a:gd name="connsiteX12026" fmla="*/ 3919538 w 6322694"/>
                <a:gd name="connsiteY12026" fmla="*/ 865823 h 3341370"/>
                <a:gd name="connsiteX12027" fmla="*/ 3919538 w 6322694"/>
                <a:gd name="connsiteY12027" fmla="*/ 863918 h 3341370"/>
                <a:gd name="connsiteX12028" fmla="*/ 3900488 w 6322694"/>
                <a:gd name="connsiteY12028" fmla="*/ 844868 h 3341370"/>
                <a:gd name="connsiteX12029" fmla="*/ 3900488 w 6322694"/>
                <a:gd name="connsiteY12029" fmla="*/ 844868 h 3341370"/>
                <a:gd name="connsiteX12030" fmla="*/ 3881438 w 6322694"/>
                <a:gd name="connsiteY12030" fmla="*/ 863918 h 3341370"/>
                <a:gd name="connsiteX12031" fmla="*/ 3881438 w 6322694"/>
                <a:gd name="connsiteY12031" fmla="*/ 865823 h 3341370"/>
                <a:gd name="connsiteX12032" fmla="*/ 3900488 w 6322694"/>
                <a:gd name="connsiteY12032" fmla="*/ 884873 h 3341370"/>
                <a:gd name="connsiteX12033" fmla="*/ 4135755 w 6322694"/>
                <a:gd name="connsiteY12033" fmla="*/ 884873 h 3341370"/>
                <a:gd name="connsiteX12034" fmla="*/ 4135755 w 6322694"/>
                <a:gd name="connsiteY12034" fmla="*/ 884873 h 3341370"/>
                <a:gd name="connsiteX12035" fmla="*/ 4154805 w 6322694"/>
                <a:gd name="connsiteY12035" fmla="*/ 865823 h 3341370"/>
                <a:gd name="connsiteX12036" fmla="*/ 4154805 w 6322694"/>
                <a:gd name="connsiteY12036" fmla="*/ 863918 h 3341370"/>
                <a:gd name="connsiteX12037" fmla="*/ 4135755 w 6322694"/>
                <a:gd name="connsiteY12037" fmla="*/ 844868 h 3341370"/>
                <a:gd name="connsiteX12038" fmla="*/ 4135755 w 6322694"/>
                <a:gd name="connsiteY12038" fmla="*/ 844868 h 3341370"/>
                <a:gd name="connsiteX12039" fmla="*/ 4116705 w 6322694"/>
                <a:gd name="connsiteY12039" fmla="*/ 863918 h 3341370"/>
                <a:gd name="connsiteX12040" fmla="*/ 4116705 w 6322694"/>
                <a:gd name="connsiteY12040" fmla="*/ 865823 h 3341370"/>
                <a:gd name="connsiteX12041" fmla="*/ 4135755 w 6322694"/>
                <a:gd name="connsiteY12041" fmla="*/ 884873 h 3341370"/>
                <a:gd name="connsiteX12042" fmla="*/ 4041458 w 6322694"/>
                <a:gd name="connsiteY12042" fmla="*/ 884873 h 3341370"/>
                <a:gd name="connsiteX12043" fmla="*/ 4041458 w 6322694"/>
                <a:gd name="connsiteY12043" fmla="*/ 884873 h 3341370"/>
                <a:gd name="connsiteX12044" fmla="*/ 4060508 w 6322694"/>
                <a:gd name="connsiteY12044" fmla="*/ 865823 h 3341370"/>
                <a:gd name="connsiteX12045" fmla="*/ 4060508 w 6322694"/>
                <a:gd name="connsiteY12045" fmla="*/ 863918 h 3341370"/>
                <a:gd name="connsiteX12046" fmla="*/ 4041458 w 6322694"/>
                <a:gd name="connsiteY12046" fmla="*/ 844868 h 3341370"/>
                <a:gd name="connsiteX12047" fmla="*/ 4041458 w 6322694"/>
                <a:gd name="connsiteY12047" fmla="*/ 844868 h 3341370"/>
                <a:gd name="connsiteX12048" fmla="*/ 4022408 w 6322694"/>
                <a:gd name="connsiteY12048" fmla="*/ 863918 h 3341370"/>
                <a:gd name="connsiteX12049" fmla="*/ 4022408 w 6322694"/>
                <a:gd name="connsiteY12049" fmla="*/ 865823 h 3341370"/>
                <a:gd name="connsiteX12050" fmla="*/ 4041458 w 6322694"/>
                <a:gd name="connsiteY12050" fmla="*/ 884873 h 3341370"/>
                <a:gd name="connsiteX12051" fmla="*/ 2715578 w 6322694"/>
                <a:gd name="connsiteY12051" fmla="*/ 979170 h 3341370"/>
                <a:gd name="connsiteX12052" fmla="*/ 2717483 w 6322694"/>
                <a:gd name="connsiteY12052" fmla="*/ 979170 h 3341370"/>
                <a:gd name="connsiteX12053" fmla="*/ 2736533 w 6322694"/>
                <a:gd name="connsiteY12053" fmla="*/ 960120 h 3341370"/>
                <a:gd name="connsiteX12054" fmla="*/ 2736533 w 6322694"/>
                <a:gd name="connsiteY12054" fmla="*/ 960120 h 3341370"/>
                <a:gd name="connsiteX12055" fmla="*/ 2717483 w 6322694"/>
                <a:gd name="connsiteY12055" fmla="*/ 941070 h 3341370"/>
                <a:gd name="connsiteX12056" fmla="*/ 2715578 w 6322694"/>
                <a:gd name="connsiteY12056" fmla="*/ 941070 h 3341370"/>
                <a:gd name="connsiteX12057" fmla="*/ 2696528 w 6322694"/>
                <a:gd name="connsiteY12057" fmla="*/ 960120 h 3341370"/>
                <a:gd name="connsiteX12058" fmla="*/ 2696528 w 6322694"/>
                <a:gd name="connsiteY12058" fmla="*/ 960120 h 3341370"/>
                <a:gd name="connsiteX12059" fmla="*/ 2715578 w 6322694"/>
                <a:gd name="connsiteY12059" fmla="*/ 979170 h 3341370"/>
                <a:gd name="connsiteX12060" fmla="*/ 3378518 w 6322694"/>
                <a:gd name="connsiteY12060" fmla="*/ 932498 h 3341370"/>
                <a:gd name="connsiteX12061" fmla="*/ 3378518 w 6322694"/>
                <a:gd name="connsiteY12061" fmla="*/ 932498 h 3341370"/>
                <a:gd name="connsiteX12062" fmla="*/ 3397568 w 6322694"/>
                <a:gd name="connsiteY12062" fmla="*/ 913448 h 3341370"/>
                <a:gd name="connsiteX12063" fmla="*/ 3397568 w 6322694"/>
                <a:gd name="connsiteY12063" fmla="*/ 913448 h 3341370"/>
                <a:gd name="connsiteX12064" fmla="*/ 3378518 w 6322694"/>
                <a:gd name="connsiteY12064" fmla="*/ 894398 h 3341370"/>
                <a:gd name="connsiteX12065" fmla="*/ 3378518 w 6322694"/>
                <a:gd name="connsiteY12065" fmla="*/ 894398 h 3341370"/>
                <a:gd name="connsiteX12066" fmla="*/ 3359468 w 6322694"/>
                <a:gd name="connsiteY12066" fmla="*/ 913448 h 3341370"/>
                <a:gd name="connsiteX12067" fmla="*/ 3359468 w 6322694"/>
                <a:gd name="connsiteY12067" fmla="*/ 913448 h 3341370"/>
                <a:gd name="connsiteX12068" fmla="*/ 3378518 w 6322694"/>
                <a:gd name="connsiteY12068" fmla="*/ 932498 h 3341370"/>
                <a:gd name="connsiteX12069" fmla="*/ 3095625 w 6322694"/>
                <a:gd name="connsiteY12069" fmla="*/ 884873 h 3341370"/>
                <a:gd name="connsiteX12070" fmla="*/ 3095625 w 6322694"/>
                <a:gd name="connsiteY12070" fmla="*/ 884873 h 3341370"/>
                <a:gd name="connsiteX12071" fmla="*/ 3115628 w 6322694"/>
                <a:gd name="connsiteY12071" fmla="*/ 864870 h 3341370"/>
                <a:gd name="connsiteX12072" fmla="*/ 3115628 w 6322694"/>
                <a:gd name="connsiteY12072" fmla="*/ 864870 h 3341370"/>
                <a:gd name="connsiteX12073" fmla="*/ 3095625 w 6322694"/>
                <a:gd name="connsiteY12073" fmla="*/ 844868 h 3341370"/>
                <a:gd name="connsiteX12074" fmla="*/ 3095625 w 6322694"/>
                <a:gd name="connsiteY12074" fmla="*/ 844868 h 3341370"/>
                <a:gd name="connsiteX12075" fmla="*/ 3075623 w 6322694"/>
                <a:gd name="connsiteY12075" fmla="*/ 864870 h 3341370"/>
                <a:gd name="connsiteX12076" fmla="*/ 3075623 w 6322694"/>
                <a:gd name="connsiteY12076" fmla="*/ 864870 h 3341370"/>
                <a:gd name="connsiteX12077" fmla="*/ 3095625 w 6322694"/>
                <a:gd name="connsiteY12077" fmla="*/ 884873 h 3341370"/>
                <a:gd name="connsiteX12078" fmla="*/ 3095625 w 6322694"/>
                <a:gd name="connsiteY12078" fmla="*/ 929640 h 3341370"/>
                <a:gd name="connsiteX12079" fmla="*/ 3095625 w 6322694"/>
                <a:gd name="connsiteY12079" fmla="*/ 929640 h 3341370"/>
                <a:gd name="connsiteX12080" fmla="*/ 3115628 w 6322694"/>
                <a:gd name="connsiteY12080" fmla="*/ 909638 h 3341370"/>
                <a:gd name="connsiteX12081" fmla="*/ 3115628 w 6322694"/>
                <a:gd name="connsiteY12081" fmla="*/ 909638 h 3341370"/>
                <a:gd name="connsiteX12082" fmla="*/ 3095625 w 6322694"/>
                <a:gd name="connsiteY12082" fmla="*/ 889635 h 3341370"/>
                <a:gd name="connsiteX12083" fmla="*/ 3095625 w 6322694"/>
                <a:gd name="connsiteY12083" fmla="*/ 889635 h 3341370"/>
                <a:gd name="connsiteX12084" fmla="*/ 3075623 w 6322694"/>
                <a:gd name="connsiteY12084" fmla="*/ 909638 h 3341370"/>
                <a:gd name="connsiteX12085" fmla="*/ 3075623 w 6322694"/>
                <a:gd name="connsiteY12085" fmla="*/ 909638 h 3341370"/>
                <a:gd name="connsiteX12086" fmla="*/ 3095625 w 6322694"/>
                <a:gd name="connsiteY12086" fmla="*/ 929640 h 3341370"/>
                <a:gd name="connsiteX12087" fmla="*/ 3426143 w 6322694"/>
                <a:gd name="connsiteY12087" fmla="*/ 932498 h 3341370"/>
                <a:gd name="connsiteX12088" fmla="*/ 3426143 w 6322694"/>
                <a:gd name="connsiteY12088" fmla="*/ 932498 h 3341370"/>
                <a:gd name="connsiteX12089" fmla="*/ 3445193 w 6322694"/>
                <a:gd name="connsiteY12089" fmla="*/ 913448 h 3341370"/>
                <a:gd name="connsiteX12090" fmla="*/ 3445193 w 6322694"/>
                <a:gd name="connsiteY12090" fmla="*/ 913448 h 3341370"/>
                <a:gd name="connsiteX12091" fmla="*/ 3426143 w 6322694"/>
                <a:gd name="connsiteY12091" fmla="*/ 894398 h 3341370"/>
                <a:gd name="connsiteX12092" fmla="*/ 3426143 w 6322694"/>
                <a:gd name="connsiteY12092" fmla="*/ 894398 h 3341370"/>
                <a:gd name="connsiteX12093" fmla="*/ 3407093 w 6322694"/>
                <a:gd name="connsiteY12093" fmla="*/ 913448 h 3341370"/>
                <a:gd name="connsiteX12094" fmla="*/ 3407093 w 6322694"/>
                <a:gd name="connsiteY12094" fmla="*/ 913448 h 3341370"/>
                <a:gd name="connsiteX12095" fmla="*/ 3426143 w 6322694"/>
                <a:gd name="connsiteY12095" fmla="*/ 932498 h 3341370"/>
                <a:gd name="connsiteX12096" fmla="*/ 3331845 w 6322694"/>
                <a:gd name="connsiteY12096" fmla="*/ 932498 h 3341370"/>
                <a:gd name="connsiteX12097" fmla="*/ 3331845 w 6322694"/>
                <a:gd name="connsiteY12097" fmla="*/ 932498 h 3341370"/>
                <a:gd name="connsiteX12098" fmla="*/ 3350895 w 6322694"/>
                <a:gd name="connsiteY12098" fmla="*/ 913448 h 3341370"/>
                <a:gd name="connsiteX12099" fmla="*/ 3350895 w 6322694"/>
                <a:gd name="connsiteY12099" fmla="*/ 913448 h 3341370"/>
                <a:gd name="connsiteX12100" fmla="*/ 3331845 w 6322694"/>
                <a:gd name="connsiteY12100" fmla="*/ 894398 h 3341370"/>
                <a:gd name="connsiteX12101" fmla="*/ 3331845 w 6322694"/>
                <a:gd name="connsiteY12101" fmla="*/ 894398 h 3341370"/>
                <a:gd name="connsiteX12102" fmla="*/ 3312795 w 6322694"/>
                <a:gd name="connsiteY12102" fmla="*/ 913448 h 3341370"/>
                <a:gd name="connsiteX12103" fmla="*/ 3312795 w 6322694"/>
                <a:gd name="connsiteY12103" fmla="*/ 913448 h 3341370"/>
                <a:gd name="connsiteX12104" fmla="*/ 3331845 w 6322694"/>
                <a:gd name="connsiteY12104" fmla="*/ 932498 h 3341370"/>
                <a:gd name="connsiteX12105" fmla="*/ 3331845 w 6322694"/>
                <a:gd name="connsiteY12105" fmla="*/ 1073468 h 3341370"/>
                <a:gd name="connsiteX12106" fmla="*/ 3331845 w 6322694"/>
                <a:gd name="connsiteY12106" fmla="*/ 1073468 h 3341370"/>
                <a:gd name="connsiteX12107" fmla="*/ 3350895 w 6322694"/>
                <a:gd name="connsiteY12107" fmla="*/ 1054418 h 3341370"/>
                <a:gd name="connsiteX12108" fmla="*/ 3350895 w 6322694"/>
                <a:gd name="connsiteY12108" fmla="*/ 1054418 h 3341370"/>
                <a:gd name="connsiteX12109" fmla="*/ 3331845 w 6322694"/>
                <a:gd name="connsiteY12109" fmla="*/ 1035368 h 3341370"/>
                <a:gd name="connsiteX12110" fmla="*/ 3331845 w 6322694"/>
                <a:gd name="connsiteY12110" fmla="*/ 1035368 h 3341370"/>
                <a:gd name="connsiteX12111" fmla="*/ 3312795 w 6322694"/>
                <a:gd name="connsiteY12111" fmla="*/ 1054418 h 3341370"/>
                <a:gd name="connsiteX12112" fmla="*/ 3312795 w 6322694"/>
                <a:gd name="connsiteY12112" fmla="*/ 1054418 h 3341370"/>
                <a:gd name="connsiteX12113" fmla="*/ 3331845 w 6322694"/>
                <a:gd name="connsiteY12113" fmla="*/ 1073468 h 3341370"/>
                <a:gd name="connsiteX12114" fmla="*/ 3331845 w 6322694"/>
                <a:gd name="connsiteY12114" fmla="*/ 1026795 h 3341370"/>
                <a:gd name="connsiteX12115" fmla="*/ 3331845 w 6322694"/>
                <a:gd name="connsiteY12115" fmla="*/ 1026795 h 3341370"/>
                <a:gd name="connsiteX12116" fmla="*/ 3350895 w 6322694"/>
                <a:gd name="connsiteY12116" fmla="*/ 1007745 h 3341370"/>
                <a:gd name="connsiteX12117" fmla="*/ 3350895 w 6322694"/>
                <a:gd name="connsiteY12117" fmla="*/ 1007745 h 3341370"/>
                <a:gd name="connsiteX12118" fmla="*/ 3331845 w 6322694"/>
                <a:gd name="connsiteY12118" fmla="*/ 988695 h 3341370"/>
                <a:gd name="connsiteX12119" fmla="*/ 3331845 w 6322694"/>
                <a:gd name="connsiteY12119" fmla="*/ 988695 h 3341370"/>
                <a:gd name="connsiteX12120" fmla="*/ 3312795 w 6322694"/>
                <a:gd name="connsiteY12120" fmla="*/ 1007745 h 3341370"/>
                <a:gd name="connsiteX12121" fmla="*/ 3312795 w 6322694"/>
                <a:gd name="connsiteY12121" fmla="*/ 1007745 h 3341370"/>
                <a:gd name="connsiteX12122" fmla="*/ 3331845 w 6322694"/>
                <a:gd name="connsiteY12122" fmla="*/ 1026795 h 3341370"/>
                <a:gd name="connsiteX12123" fmla="*/ 3569018 w 6322694"/>
                <a:gd name="connsiteY12123" fmla="*/ 932498 h 3341370"/>
                <a:gd name="connsiteX12124" fmla="*/ 3569018 w 6322694"/>
                <a:gd name="connsiteY12124" fmla="*/ 932498 h 3341370"/>
                <a:gd name="connsiteX12125" fmla="*/ 3588068 w 6322694"/>
                <a:gd name="connsiteY12125" fmla="*/ 913448 h 3341370"/>
                <a:gd name="connsiteX12126" fmla="*/ 3588068 w 6322694"/>
                <a:gd name="connsiteY12126" fmla="*/ 913448 h 3341370"/>
                <a:gd name="connsiteX12127" fmla="*/ 3569018 w 6322694"/>
                <a:gd name="connsiteY12127" fmla="*/ 894398 h 3341370"/>
                <a:gd name="connsiteX12128" fmla="*/ 3569018 w 6322694"/>
                <a:gd name="connsiteY12128" fmla="*/ 894398 h 3341370"/>
                <a:gd name="connsiteX12129" fmla="*/ 3549968 w 6322694"/>
                <a:gd name="connsiteY12129" fmla="*/ 913448 h 3341370"/>
                <a:gd name="connsiteX12130" fmla="*/ 3549968 w 6322694"/>
                <a:gd name="connsiteY12130" fmla="*/ 913448 h 3341370"/>
                <a:gd name="connsiteX12131" fmla="*/ 3569018 w 6322694"/>
                <a:gd name="connsiteY12131" fmla="*/ 932498 h 3341370"/>
                <a:gd name="connsiteX12132" fmla="*/ 3521393 w 6322694"/>
                <a:gd name="connsiteY12132" fmla="*/ 932498 h 3341370"/>
                <a:gd name="connsiteX12133" fmla="*/ 3521393 w 6322694"/>
                <a:gd name="connsiteY12133" fmla="*/ 932498 h 3341370"/>
                <a:gd name="connsiteX12134" fmla="*/ 3540443 w 6322694"/>
                <a:gd name="connsiteY12134" fmla="*/ 913448 h 3341370"/>
                <a:gd name="connsiteX12135" fmla="*/ 3540443 w 6322694"/>
                <a:gd name="connsiteY12135" fmla="*/ 913448 h 3341370"/>
                <a:gd name="connsiteX12136" fmla="*/ 3521393 w 6322694"/>
                <a:gd name="connsiteY12136" fmla="*/ 894398 h 3341370"/>
                <a:gd name="connsiteX12137" fmla="*/ 3521393 w 6322694"/>
                <a:gd name="connsiteY12137" fmla="*/ 894398 h 3341370"/>
                <a:gd name="connsiteX12138" fmla="*/ 3502343 w 6322694"/>
                <a:gd name="connsiteY12138" fmla="*/ 913448 h 3341370"/>
                <a:gd name="connsiteX12139" fmla="*/ 3502343 w 6322694"/>
                <a:gd name="connsiteY12139" fmla="*/ 913448 h 3341370"/>
                <a:gd name="connsiteX12140" fmla="*/ 3521393 w 6322694"/>
                <a:gd name="connsiteY12140" fmla="*/ 932498 h 3341370"/>
                <a:gd name="connsiteX12141" fmla="*/ 3472815 w 6322694"/>
                <a:gd name="connsiteY12141" fmla="*/ 932498 h 3341370"/>
                <a:gd name="connsiteX12142" fmla="*/ 3474720 w 6322694"/>
                <a:gd name="connsiteY12142" fmla="*/ 932498 h 3341370"/>
                <a:gd name="connsiteX12143" fmla="*/ 3493770 w 6322694"/>
                <a:gd name="connsiteY12143" fmla="*/ 913448 h 3341370"/>
                <a:gd name="connsiteX12144" fmla="*/ 3493770 w 6322694"/>
                <a:gd name="connsiteY12144" fmla="*/ 913448 h 3341370"/>
                <a:gd name="connsiteX12145" fmla="*/ 3474720 w 6322694"/>
                <a:gd name="connsiteY12145" fmla="*/ 894398 h 3341370"/>
                <a:gd name="connsiteX12146" fmla="*/ 3472815 w 6322694"/>
                <a:gd name="connsiteY12146" fmla="*/ 894398 h 3341370"/>
                <a:gd name="connsiteX12147" fmla="*/ 3453765 w 6322694"/>
                <a:gd name="connsiteY12147" fmla="*/ 913448 h 3341370"/>
                <a:gd name="connsiteX12148" fmla="*/ 3453765 w 6322694"/>
                <a:gd name="connsiteY12148" fmla="*/ 913448 h 3341370"/>
                <a:gd name="connsiteX12149" fmla="*/ 3472815 w 6322694"/>
                <a:gd name="connsiteY12149" fmla="*/ 932498 h 3341370"/>
                <a:gd name="connsiteX12150" fmla="*/ 3189923 w 6322694"/>
                <a:gd name="connsiteY12150" fmla="*/ 932498 h 3341370"/>
                <a:gd name="connsiteX12151" fmla="*/ 3189923 w 6322694"/>
                <a:gd name="connsiteY12151" fmla="*/ 932498 h 3341370"/>
                <a:gd name="connsiteX12152" fmla="*/ 3208973 w 6322694"/>
                <a:gd name="connsiteY12152" fmla="*/ 913448 h 3341370"/>
                <a:gd name="connsiteX12153" fmla="*/ 3208973 w 6322694"/>
                <a:gd name="connsiteY12153" fmla="*/ 913448 h 3341370"/>
                <a:gd name="connsiteX12154" fmla="*/ 3189923 w 6322694"/>
                <a:gd name="connsiteY12154" fmla="*/ 894398 h 3341370"/>
                <a:gd name="connsiteX12155" fmla="*/ 3189923 w 6322694"/>
                <a:gd name="connsiteY12155" fmla="*/ 894398 h 3341370"/>
                <a:gd name="connsiteX12156" fmla="*/ 3170873 w 6322694"/>
                <a:gd name="connsiteY12156" fmla="*/ 913448 h 3341370"/>
                <a:gd name="connsiteX12157" fmla="*/ 3170873 w 6322694"/>
                <a:gd name="connsiteY12157" fmla="*/ 913448 h 3341370"/>
                <a:gd name="connsiteX12158" fmla="*/ 3189923 w 6322694"/>
                <a:gd name="connsiteY12158" fmla="*/ 932498 h 3341370"/>
                <a:gd name="connsiteX12159" fmla="*/ 3191828 w 6322694"/>
                <a:gd name="connsiteY12159" fmla="*/ 982028 h 3341370"/>
                <a:gd name="connsiteX12160" fmla="*/ 3191828 w 6322694"/>
                <a:gd name="connsiteY12160" fmla="*/ 982028 h 3341370"/>
                <a:gd name="connsiteX12161" fmla="*/ 3210878 w 6322694"/>
                <a:gd name="connsiteY12161" fmla="*/ 962978 h 3341370"/>
                <a:gd name="connsiteX12162" fmla="*/ 3210878 w 6322694"/>
                <a:gd name="connsiteY12162" fmla="*/ 961073 h 3341370"/>
                <a:gd name="connsiteX12163" fmla="*/ 3191828 w 6322694"/>
                <a:gd name="connsiteY12163" fmla="*/ 942023 h 3341370"/>
                <a:gd name="connsiteX12164" fmla="*/ 3191828 w 6322694"/>
                <a:gd name="connsiteY12164" fmla="*/ 942023 h 3341370"/>
                <a:gd name="connsiteX12165" fmla="*/ 3172778 w 6322694"/>
                <a:gd name="connsiteY12165" fmla="*/ 961073 h 3341370"/>
                <a:gd name="connsiteX12166" fmla="*/ 3172778 w 6322694"/>
                <a:gd name="connsiteY12166" fmla="*/ 962978 h 3341370"/>
                <a:gd name="connsiteX12167" fmla="*/ 3191828 w 6322694"/>
                <a:gd name="connsiteY12167" fmla="*/ 982028 h 3341370"/>
                <a:gd name="connsiteX12168" fmla="*/ 3192780 w 6322694"/>
                <a:gd name="connsiteY12168" fmla="*/ 1026795 h 3341370"/>
                <a:gd name="connsiteX12169" fmla="*/ 3192780 w 6322694"/>
                <a:gd name="connsiteY12169" fmla="*/ 1026795 h 3341370"/>
                <a:gd name="connsiteX12170" fmla="*/ 3211830 w 6322694"/>
                <a:gd name="connsiteY12170" fmla="*/ 1007745 h 3341370"/>
                <a:gd name="connsiteX12171" fmla="*/ 3211830 w 6322694"/>
                <a:gd name="connsiteY12171" fmla="*/ 1007745 h 3341370"/>
                <a:gd name="connsiteX12172" fmla="*/ 3192780 w 6322694"/>
                <a:gd name="connsiteY12172" fmla="*/ 988695 h 3341370"/>
                <a:gd name="connsiteX12173" fmla="*/ 3192780 w 6322694"/>
                <a:gd name="connsiteY12173" fmla="*/ 988695 h 3341370"/>
                <a:gd name="connsiteX12174" fmla="*/ 3173730 w 6322694"/>
                <a:gd name="connsiteY12174" fmla="*/ 1007745 h 3341370"/>
                <a:gd name="connsiteX12175" fmla="*/ 3173730 w 6322694"/>
                <a:gd name="connsiteY12175" fmla="*/ 1007745 h 3341370"/>
                <a:gd name="connsiteX12176" fmla="*/ 3192780 w 6322694"/>
                <a:gd name="connsiteY12176" fmla="*/ 1026795 h 3341370"/>
                <a:gd name="connsiteX12177" fmla="*/ 3237548 w 6322694"/>
                <a:gd name="connsiteY12177" fmla="*/ 932498 h 3341370"/>
                <a:gd name="connsiteX12178" fmla="*/ 3237548 w 6322694"/>
                <a:gd name="connsiteY12178" fmla="*/ 932498 h 3341370"/>
                <a:gd name="connsiteX12179" fmla="*/ 3256598 w 6322694"/>
                <a:gd name="connsiteY12179" fmla="*/ 913448 h 3341370"/>
                <a:gd name="connsiteX12180" fmla="*/ 3256598 w 6322694"/>
                <a:gd name="connsiteY12180" fmla="*/ 913448 h 3341370"/>
                <a:gd name="connsiteX12181" fmla="*/ 3237548 w 6322694"/>
                <a:gd name="connsiteY12181" fmla="*/ 894398 h 3341370"/>
                <a:gd name="connsiteX12182" fmla="*/ 3237548 w 6322694"/>
                <a:gd name="connsiteY12182" fmla="*/ 894398 h 3341370"/>
                <a:gd name="connsiteX12183" fmla="*/ 3218498 w 6322694"/>
                <a:gd name="connsiteY12183" fmla="*/ 913448 h 3341370"/>
                <a:gd name="connsiteX12184" fmla="*/ 3218498 w 6322694"/>
                <a:gd name="connsiteY12184" fmla="*/ 913448 h 3341370"/>
                <a:gd name="connsiteX12185" fmla="*/ 3237548 w 6322694"/>
                <a:gd name="connsiteY12185" fmla="*/ 932498 h 3341370"/>
                <a:gd name="connsiteX12186" fmla="*/ 3615690 w 6322694"/>
                <a:gd name="connsiteY12186" fmla="*/ 932498 h 3341370"/>
                <a:gd name="connsiteX12187" fmla="*/ 3615690 w 6322694"/>
                <a:gd name="connsiteY12187" fmla="*/ 932498 h 3341370"/>
                <a:gd name="connsiteX12188" fmla="*/ 3634740 w 6322694"/>
                <a:gd name="connsiteY12188" fmla="*/ 913448 h 3341370"/>
                <a:gd name="connsiteX12189" fmla="*/ 3634740 w 6322694"/>
                <a:gd name="connsiteY12189" fmla="*/ 913448 h 3341370"/>
                <a:gd name="connsiteX12190" fmla="*/ 3615690 w 6322694"/>
                <a:gd name="connsiteY12190" fmla="*/ 894398 h 3341370"/>
                <a:gd name="connsiteX12191" fmla="*/ 3615690 w 6322694"/>
                <a:gd name="connsiteY12191" fmla="*/ 894398 h 3341370"/>
                <a:gd name="connsiteX12192" fmla="*/ 3596640 w 6322694"/>
                <a:gd name="connsiteY12192" fmla="*/ 913448 h 3341370"/>
                <a:gd name="connsiteX12193" fmla="*/ 3596640 w 6322694"/>
                <a:gd name="connsiteY12193" fmla="*/ 913448 h 3341370"/>
                <a:gd name="connsiteX12194" fmla="*/ 3615690 w 6322694"/>
                <a:gd name="connsiteY12194" fmla="*/ 932498 h 3341370"/>
                <a:gd name="connsiteX12195" fmla="*/ 3143250 w 6322694"/>
                <a:gd name="connsiteY12195" fmla="*/ 932498 h 3341370"/>
                <a:gd name="connsiteX12196" fmla="*/ 3143250 w 6322694"/>
                <a:gd name="connsiteY12196" fmla="*/ 932498 h 3341370"/>
                <a:gd name="connsiteX12197" fmla="*/ 3162300 w 6322694"/>
                <a:gd name="connsiteY12197" fmla="*/ 913448 h 3341370"/>
                <a:gd name="connsiteX12198" fmla="*/ 3162300 w 6322694"/>
                <a:gd name="connsiteY12198" fmla="*/ 913448 h 3341370"/>
                <a:gd name="connsiteX12199" fmla="*/ 3143250 w 6322694"/>
                <a:gd name="connsiteY12199" fmla="*/ 894398 h 3341370"/>
                <a:gd name="connsiteX12200" fmla="*/ 3143250 w 6322694"/>
                <a:gd name="connsiteY12200" fmla="*/ 894398 h 3341370"/>
                <a:gd name="connsiteX12201" fmla="*/ 3124200 w 6322694"/>
                <a:gd name="connsiteY12201" fmla="*/ 913448 h 3341370"/>
                <a:gd name="connsiteX12202" fmla="*/ 3124200 w 6322694"/>
                <a:gd name="connsiteY12202" fmla="*/ 913448 h 3341370"/>
                <a:gd name="connsiteX12203" fmla="*/ 3143250 w 6322694"/>
                <a:gd name="connsiteY12203" fmla="*/ 932498 h 3341370"/>
                <a:gd name="connsiteX12204" fmla="*/ 3757613 w 6322694"/>
                <a:gd name="connsiteY12204" fmla="*/ 932498 h 3341370"/>
                <a:gd name="connsiteX12205" fmla="*/ 3757613 w 6322694"/>
                <a:gd name="connsiteY12205" fmla="*/ 932498 h 3341370"/>
                <a:gd name="connsiteX12206" fmla="*/ 3776663 w 6322694"/>
                <a:gd name="connsiteY12206" fmla="*/ 913448 h 3341370"/>
                <a:gd name="connsiteX12207" fmla="*/ 3776663 w 6322694"/>
                <a:gd name="connsiteY12207" fmla="*/ 913448 h 3341370"/>
                <a:gd name="connsiteX12208" fmla="*/ 3757613 w 6322694"/>
                <a:gd name="connsiteY12208" fmla="*/ 894398 h 3341370"/>
                <a:gd name="connsiteX12209" fmla="*/ 3757613 w 6322694"/>
                <a:gd name="connsiteY12209" fmla="*/ 894398 h 3341370"/>
                <a:gd name="connsiteX12210" fmla="*/ 3738563 w 6322694"/>
                <a:gd name="connsiteY12210" fmla="*/ 913448 h 3341370"/>
                <a:gd name="connsiteX12211" fmla="*/ 3738563 w 6322694"/>
                <a:gd name="connsiteY12211" fmla="*/ 913448 h 3341370"/>
                <a:gd name="connsiteX12212" fmla="*/ 3757613 w 6322694"/>
                <a:gd name="connsiteY12212" fmla="*/ 932498 h 3341370"/>
                <a:gd name="connsiteX12213" fmla="*/ 4088130 w 6322694"/>
                <a:gd name="connsiteY12213" fmla="*/ 932498 h 3341370"/>
                <a:gd name="connsiteX12214" fmla="*/ 4088130 w 6322694"/>
                <a:gd name="connsiteY12214" fmla="*/ 932498 h 3341370"/>
                <a:gd name="connsiteX12215" fmla="*/ 4107180 w 6322694"/>
                <a:gd name="connsiteY12215" fmla="*/ 913448 h 3341370"/>
                <a:gd name="connsiteX12216" fmla="*/ 4107180 w 6322694"/>
                <a:gd name="connsiteY12216" fmla="*/ 913448 h 3341370"/>
                <a:gd name="connsiteX12217" fmla="*/ 4088130 w 6322694"/>
                <a:gd name="connsiteY12217" fmla="*/ 894398 h 3341370"/>
                <a:gd name="connsiteX12218" fmla="*/ 4088130 w 6322694"/>
                <a:gd name="connsiteY12218" fmla="*/ 894398 h 3341370"/>
                <a:gd name="connsiteX12219" fmla="*/ 4069080 w 6322694"/>
                <a:gd name="connsiteY12219" fmla="*/ 913448 h 3341370"/>
                <a:gd name="connsiteX12220" fmla="*/ 4069080 w 6322694"/>
                <a:gd name="connsiteY12220" fmla="*/ 913448 h 3341370"/>
                <a:gd name="connsiteX12221" fmla="*/ 4088130 w 6322694"/>
                <a:gd name="connsiteY12221" fmla="*/ 932498 h 3341370"/>
                <a:gd name="connsiteX12222" fmla="*/ 4041458 w 6322694"/>
                <a:gd name="connsiteY12222" fmla="*/ 932498 h 3341370"/>
                <a:gd name="connsiteX12223" fmla="*/ 4041458 w 6322694"/>
                <a:gd name="connsiteY12223" fmla="*/ 932498 h 3341370"/>
                <a:gd name="connsiteX12224" fmla="*/ 4060508 w 6322694"/>
                <a:gd name="connsiteY12224" fmla="*/ 913448 h 3341370"/>
                <a:gd name="connsiteX12225" fmla="*/ 4060508 w 6322694"/>
                <a:gd name="connsiteY12225" fmla="*/ 913448 h 3341370"/>
                <a:gd name="connsiteX12226" fmla="*/ 4041458 w 6322694"/>
                <a:gd name="connsiteY12226" fmla="*/ 894398 h 3341370"/>
                <a:gd name="connsiteX12227" fmla="*/ 4041458 w 6322694"/>
                <a:gd name="connsiteY12227" fmla="*/ 894398 h 3341370"/>
                <a:gd name="connsiteX12228" fmla="*/ 4022408 w 6322694"/>
                <a:gd name="connsiteY12228" fmla="*/ 913448 h 3341370"/>
                <a:gd name="connsiteX12229" fmla="*/ 4022408 w 6322694"/>
                <a:gd name="connsiteY12229" fmla="*/ 913448 h 3341370"/>
                <a:gd name="connsiteX12230" fmla="*/ 4041458 w 6322694"/>
                <a:gd name="connsiteY12230" fmla="*/ 932498 h 3341370"/>
                <a:gd name="connsiteX12231" fmla="*/ 4135755 w 6322694"/>
                <a:gd name="connsiteY12231" fmla="*/ 932498 h 3341370"/>
                <a:gd name="connsiteX12232" fmla="*/ 4135755 w 6322694"/>
                <a:gd name="connsiteY12232" fmla="*/ 932498 h 3341370"/>
                <a:gd name="connsiteX12233" fmla="*/ 4154805 w 6322694"/>
                <a:gd name="connsiteY12233" fmla="*/ 913448 h 3341370"/>
                <a:gd name="connsiteX12234" fmla="*/ 4154805 w 6322694"/>
                <a:gd name="connsiteY12234" fmla="*/ 913448 h 3341370"/>
                <a:gd name="connsiteX12235" fmla="*/ 4135755 w 6322694"/>
                <a:gd name="connsiteY12235" fmla="*/ 894398 h 3341370"/>
                <a:gd name="connsiteX12236" fmla="*/ 4135755 w 6322694"/>
                <a:gd name="connsiteY12236" fmla="*/ 894398 h 3341370"/>
                <a:gd name="connsiteX12237" fmla="*/ 4116705 w 6322694"/>
                <a:gd name="connsiteY12237" fmla="*/ 913448 h 3341370"/>
                <a:gd name="connsiteX12238" fmla="*/ 4116705 w 6322694"/>
                <a:gd name="connsiteY12238" fmla="*/ 913448 h 3341370"/>
                <a:gd name="connsiteX12239" fmla="*/ 4135755 w 6322694"/>
                <a:gd name="connsiteY12239" fmla="*/ 932498 h 3341370"/>
                <a:gd name="connsiteX12240" fmla="*/ 4182428 w 6322694"/>
                <a:gd name="connsiteY12240" fmla="*/ 932498 h 3341370"/>
                <a:gd name="connsiteX12241" fmla="*/ 4182428 w 6322694"/>
                <a:gd name="connsiteY12241" fmla="*/ 932498 h 3341370"/>
                <a:gd name="connsiteX12242" fmla="*/ 4201478 w 6322694"/>
                <a:gd name="connsiteY12242" fmla="*/ 913448 h 3341370"/>
                <a:gd name="connsiteX12243" fmla="*/ 4201478 w 6322694"/>
                <a:gd name="connsiteY12243" fmla="*/ 913448 h 3341370"/>
                <a:gd name="connsiteX12244" fmla="*/ 4182428 w 6322694"/>
                <a:gd name="connsiteY12244" fmla="*/ 894398 h 3341370"/>
                <a:gd name="connsiteX12245" fmla="*/ 4182428 w 6322694"/>
                <a:gd name="connsiteY12245" fmla="*/ 894398 h 3341370"/>
                <a:gd name="connsiteX12246" fmla="*/ 4163378 w 6322694"/>
                <a:gd name="connsiteY12246" fmla="*/ 913448 h 3341370"/>
                <a:gd name="connsiteX12247" fmla="*/ 4163378 w 6322694"/>
                <a:gd name="connsiteY12247" fmla="*/ 913448 h 3341370"/>
                <a:gd name="connsiteX12248" fmla="*/ 4182428 w 6322694"/>
                <a:gd name="connsiteY12248" fmla="*/ 932498 h 3341370"/>
                <a:gd name="connsiteX12249" fmla="*/ 3663315 w 6322694"/>
                <a:gd name="connsiteY12249" fmla="*/ 932498 h 3341370"/>
                <a:gd name="connsiteX12250" fmla="*/ 3663315 w 6322694"/>
                <a:gd name="connsiteY12250" fmla="*/ 932498 h 3341370"/>
                <a:gd name="connsiteX12251" fmla="*/ 3682365 w 6322694"/>
                <a:gd name="connsiteY12251" fmla="*/ 913448 h 3341370"/>
                <a:gd name="connsiteX12252" fmla="*/ 3682365 w 6322694"/>
                <a:gd name="connsiteY12252" fmla="*/ 913448 h 3341370"/>
                <a:gd name="connsiteX12253" fmla="*/ 3663315 w 6322694"/>
                <a:gd name="connsiteY12253" fmla="*/ 894398 h 3341370"/>
                <a:gd name="connsiteX12254" fmla="*/ 3663315 w 6322694"/>
                <a:gd name="connsiteY12254" fmla="*/ 894398 h 3341370"/>
                <a:gd name="connsiteX12255" fmla="*/ 3644265 w 6322694"/>
                <a:gd name="connsiteY12255" fmla="*/ 913448 h 3341370"/>
                <a:gd name="connsiteX12256" fmla="*/ 3644265 w 6322694"/>
                <a:gd name="connsiteY12256" fmla="*/ 913448 h 3341370"/>
                <a:gd name="connsiteX12257" fmla="*/ 3663315 w 6322694"/>
                <a:gd name="connsiteY12257" fmla="*/ 932498 h 3341370"/>
                <a:gd name="connsiteX12258" fmla="*/ 3994785 w 6322694"/>
                <a:gd name="connsiteY12258" fmla="*/ 932498 h 3341370"/>
                <a:gd name="connsiteX12259" fmla="*/ 3994785 w 6322694"/>
                <a:gd name="connsiteY12259" fmla="*/ 932498 h 3341370"/>
                <a:gd name="connsiteX12260" fmla="*/ 4013835 w 6322694"/>
                <a:gd name="connsiteY12260" fmla="*/ 913448 h 3341370"/>
                <a:gd name="connsiteX12261" fmla="*/ 4013835 w 6322694"/>
                <a:gd name="connsiteY12261" fmla="*/ 913448 h 3341370"/>
                <a:gd name="connsiteX12262" fmla="*/ 3994785 w 6322694"/>
                <a:gd name="connsiteY12262" fmla="*/ 894398 h 3341370"/>
                <a:gd name="connsiteX12263" fmla="*/ 3994785 w 6322694"/>
                <a:gd name="connsiteY12263" fmla="*/ 894398 h 3341370"/>
                <a:gd name="connsiteX12264" fmla="*/ 3975735 w 6322694"/>
                <a:gd name="connsiteY12264" fmla="*/ 913448 h 3341370"/>
                <a:gd name="connsiteX12265" fmla="*/ 3975735 w 6322694"/>
                <a:gd name="connsiteY12265" fmla="*/ 913448 h 3341370"/>
                <a:gd name="connsiteX12266" fmla="*/ 3994785 w 6322694"/>
                <a:gd name="connsiteY12266" fmla="*/ 932498 h 3341370"/>
                <a:gd name="connsiteX12267" fmla="*/ 3947160 w 6322694"/>
                <a:gd name="connsiteY12267" fmla="*/ 932498 h 3341370"/>
                <a:gd name="connsiteX12268" fmla="*/ 3947160 w 6322694"/>
                <a:gd name="connsiteY12268" fmla="*/ 932498 h 3341370"/>
                <a:gd name="connsiteX12269" fmla="*/ 3966210 w 6322694"/>
                <a:gd name="connsiteY12269" fmla="*/ 913448 h 3341370"/>
                <a:gd name="connsiteX12270" fmla="*/ 3966210 w 6322694"/>
                <a:gd name="connsiteY12270" fmla="*/ 913448 h 3341370"/>
                <a:gd name="connsiteX12271" fmla="*/ 3947160 w 6322694"/>
                <a:gd name="connsiteY12271" fmla="*/ 894398 h 3341370"/>
                <a:gd name="connsiteX12272" fmla="*/ 3947160 w 6322694"/>
                <a:gd name="connsiteY12272" fmla="*/ 894398 h 3341370"/>
                <a:gd name="connsiteX12273" fmla="*/ 3928110 w 6322694"/>
                <a:gd name="connsiteY12273" fmla="*/ 913448 h 3341370"/>
                <a:gd name="connsiteX12274" fmla="*/ 3928110 w 6322694"/>
                <a:gd name="connsiteY12274" fmla="*/ 913448 h 3341370"/>
                <a:gd name="connsiteX12275" fmla="*/ 3947160 w 6322694"/>
                <a:gd name="connsiteY12275" fmla="*/ 932498 h 3341370"/>
                <a:gd name="connsiteX12276" fmla="*/ 3804285 w 6322694"/>
                <a:gd name="connsiteY12276" fmla="*/ 932498 h 3341370"/>
                <a:gd name="connsiteX12277" fmla="*/ 3804285 w 6322694"/>
                <a:gd name="connsiteY12277" fmla="*/ 932498 h 3341370"/>
                <a:gd name="connsiteX12278" fmla="*/ 3823335 w 6322694"/>
                <a:gd name="connsiteY12278" fmla="*/ 913448 h 3341370"/>
                <a:gd name="connsiteX12279" fmla="*/ 3823335 w 6322694"/>
                <a:gd name="connsiteY12279" fmla="*/ 913448 h 3341370"/>
                <a:gd name="connsiteX12280" fmla="*/ 3804285 w 6322694"/>
                <a:gd name="connsiteY12280" fmla="*/ 894398 h 3341370"/>
                <a:gd name="connsiteX12281" fmla="*/ 3804285 w 6322694"/>
                <a:gd name="connsiteY12281" fmla="*/ 894398 h 3341370"/>
                <a:gd name="connsiteX12282" fmla="*/ 3785235 w 6322694"/>
                <a:gd name="connsiteY12282" fmla="*/ 913448 h 3341370"/>
                <a:gd name="connsiteX12283" fmla="*/ 3785235 w 6322694"/>
                <a:gd name="connsiteY12283" fmla="*/ 913448 h 3341370"/>
                <a:gd name="connsiteX12284" fmla="*/ 3804285 w 6322694"/>
                <a:gd name="connsiteY12284" fmla="*/ 932498 h 3341370"/>
                <a:gd name="connsiteX12285" fmla="*/ 3709988 w 6322694"/>
                <a:gd name="connsiteY12285" fmla="*/ 932498 h 3341370"/>
                <a:gd name="connsiteX12286" fmla="*/ 3709988 w 6322694"/>
                <a:gd name="connsiteY12286" fmla="*/ 932498 h 3341370"/>
                <a:gd name="connsiteX12287" fmla="*/ 3729038 w 6322694"/>
                <a:gd name="connsiteY12287" fmla="*/ 913448 h 3341370"/>
                <a:gd name="connsiteX12288" fmla="*/ 3729038 w 6322694"/>
                <a:gd name="connsiteY12288" fmla="*/ 913448 h 3341370"/>
                <a:gd name="connsiteX12289" fmla="*/ 3709988 w 6322694"/>
                <a:gd name="connsiteY12289" fmla="*/ 894398 h 3341370"/>
                <a:gd name="connsiteX12290" fmla="*/ 3709988 w 6322694"/>
                <a:gd name="connsiteY12290" fmla="*/ 894398 h 3341370"/>
                <a:gd name="connsiteX12291" fmla="*/ 3690938 w 6322694"/>
                <a:gd name="connsiteY12291" fmla="*/ 913448 h 3341370"/>
                <a:gd name="connsiteX12292" fmla="*/ 3690938 w 6322694"/>
                <a:gd name="connsiteY12292" fmla="*/ 913448 h 3341370"/>
                <a:gd name="connsiteX12293" fmla="*/ 3709988 w 6322694"/>
                <a:gd name="connsiteY12293" fmla="*/ 932498 h 3341370"/>
                <a:gd name="connsiteX12294" fmla="*/ 3900488 w 6322694"/>
                <a:gd name="connsiteY12294" fmla="*/ 932498 h 3341370"/>
                <a:gd name="connsiteX12295" fmla="*/ 3900488 w 6322694"/>
                <a:gd name="connsiteY12295" fmla="*/ 932498 h 3341370"/>
                <a:gd name="connsiteX12296" fmla="*/ 3919538 w 6322694"/>
                <a:gd name="connsiteY12296" fmla="*/ 913448 h 3341370"/>
                <a:gd name="connsiteX12297" fmla="*/ 3919538 w 6322694"/>
                <a:gd name="connsiteY12297" fmla="*/ 913448 h 3341370"/>
                <a:gd name="connsiteX12298" fmla="*/ 3900488 w 6322694"/>
                <a:gd name="connsiteY12298" fmla="*/ 894398 h 3341370"/>
                <a:gd name="connsiteX12299" fmla="*/ 3900488 w 6322694"/>
                <a:gd name="connsiteY12299" fmla="*/ 894398 h 3341370"/>
                <a:gd name="connsiteX12300" fmla="*/ 3881438 w 6322694"/>
                <a:gd name="connsiteY12300" fmla="*/ 913448 h 3341370"/>
                <a:gd name="connsiteX12301" fmla="*/ 3881438 w 6322694"/>
                <a:gd name="connsiteY12301" fmla="*/ 913448 h 3341370"/>
                <a:gd name="connsiteX12302" fmla="*/ 3900488 w 6322694"/>
                <a:gd name="connsiteY12302" fmla="*/ 932498 h 3341370"/>
                <a:gd name="connsiteX12303" fmla="*/ 3850958 w 6322694"/>
                <a:gd name="connsiteY12303" fmla="*/ 932498 h 3341370"/>
                <a:gd name="connsiteX12304" fmla="*/ 3852863 w 6322694"/>
                <a:gd name="connsiteY12304" fmla="*/ 932498 h 3341370"/>
                <a:gd name="connsiteX12305" fmla="*/ 3871913 w 6322694"/>
                <a:gd name="connsiteY12305" fmla="*/ 913448 h 3341370"/>
                <a:gd name="connsiteX12306" fmla="*/ 3871913 w 6322694"/>
                <a:gd name="connsiteY12306" fmla="*/ 913448 h 3341370"/>
                <a:gd name="connsiteX12307" fmla="*/ 3852863 w 6322694"/>
                <a:gd name="connsiteY12307" fmla="*/ 894398 h 3341370"/>
                <a:gd name="connsiteX12308" fmla="*/ 3850958 w 6322694"/>
                <a:gd name="connsiteY12308" fmla="*/ 894398 h 3341370"/>
                <a:gd name="connsiteX12309" fmla="*/ 3831908 w 6322694"/>
                <a:gd name="connsiteY12309" fmla="*/ 913448 h 3341370"/>
                <a:gd name="connsiteX12310" fmla="*/ 3831908 w 6322694"/>
                <a:gd name="connsiteY12310" fmla="*/ 913448 h 3341370"/>
                <a:gd name="connsiteX12311" fmla="*/ 3850958 w 6322694"/>
                <a:gd name="connsiteY12311" fmla="*/ 932498 h 3341370"/>
                <a:gd name="connsiteX12312" fmla="*/ 3709988 w 6322694"/>
                <a:gd name="connsiteY12312" fmla="*/ 410528 h 3341370"/>
                <a:gd name="connsiteX12313" fmla="*/ 3709988 w 6322694"/>
                <a:gd name="connsiteY12313" fmla="*/ 410528 h 3341370"/>
                <a:gd name="connsiteX12314" fmla="*/ 3729038 w 6322694"/>
                <a:gd name="connsiteY12314" fmla="*/ 391478 h 3341370"/>
                <a:gd name="connsiteX12315" fmla="*/ 3729038 w 6322694"/>
                <a:gd name="connsiteY12315" fmla="*/ 391478 h 3341370"/>
                <a:gd name="connsiteX12316" fmla="*/ 3709988 w 6322694"/>
                <a:gd name="connsiteY12316" fmla="*/ 372428 h 3341370"/>
                <a:gd name="connsiteX12317" fmla="*/ 3709988 w 6322694"/>
                <a:gd name="connsiteY12317" fmla="*/ 372428 h 3341370"/>
                <a:gd name="connsiteX12318" fmla="*/ 3690938 w 6322694"/>
                <a:gd name="connsiteY12318" fmla="*/ 391478 h 3341370"/>
                <a:gd name="connsiteX12319" fmla="*/ 3690938 w 6322694"/>
                <a:gd name="connsiteY12319" fmla="*/ 391478 h 3341370"/>
                <a:gd name="connsiteX12320" fmla="*/ 3709988 w 6322694"/>
                <a:gd name="connsiteY12320" fmla="*/ 410528 h 3341370"/>
                <a:gd name="connsiteX12321" fmla="*/ 3757613 w 6322694"/>
                <a:gd name="connsiteY12321" fmla="*/ 410528 h 3341370"/>
                <a:gd name="connsiteX12322" fmla="*/ 3757613 w 6322694"/>
                <a:gd name="connsiteY12322" fmla="*/ 410528 h 3341370"/>
                <a:gd name="connsiteX12323" fmla="*/ 3776663 w 6322694"/>
                <a:gd name="connsiteY12323" fmla="*/ 391478 h 3341370"/>
                <a:gd name="connsiteX12324" fmla="*/ 3776663 w 6322694"/>
                <a:gd name="connsiteY12324" fmla="*/ 391478 h 3341370"/>
                <a:gd name="connsiteX12325" fmla="*/ 3757613 w 6322694"/>
                <a:gd name="connsiteY12325" fmla="*/ 372428 h 3341370"/>
                <a:gd name="connsiteX12326" fmla="*/ 3757613 w 6322694"/>
                <a:gd name="connsiteY12326" fmla="*/ 372428 h 3341370"/>
                <a:gd name="connsiteX12327" fmla="*/ 3738563 w 6322694"/>
                <a:gd name="connsiteY12327" fmla="*/ 391478 h 3341370"/>
                <a:gd name="connsiteX12328" fmla="*/ 3738563 w 6322694"/>
                <a:gd name="connsiteY12328" fmla="*/ 391478 h 3341370"/>
                <a:gd name="connsiteX12329" fmla="*/ 3757613 w 6322694"/>
                <a:gd name="connsiteY12329" fmla="*/ 410528 h 3341370"/>
                <a:gd name="connsiteX12330" fmla="*/ 3804285 w 6322694"/>
                <a:gd name="connsiteY12330" fmla="*/ 410528 h 3341370"/>
                <a:gd name="connsiteX12331" fmla="*/ 3804285 w 6322694"/>
                <a:gd name="connsiteY12331" fmla="*/ 410528 h 3341370"/>
                <a:gd name="connsiteX12332" fmla="*/ 3823335 w 6322694"/>
                <a:gd name="connsiteY12332" fmla="*/ 391478 h 3341370"/>
                <a:gd name="connsiteX12333" fmla="*/ 3823335 w 6322694"/>
                <a:gd name="connsiteY12333" fmla="*/ 391478 h 3341370"/>
                <a:gd name="connsiteX12334" fmla="*/ 3804285 w 6322694"/>
                <a:gd name="connsiteY12334" fmla="*/ 372428 h 3341370"/>
                <a:gd name="connsiteX12335" fmla="*/ 3804285 w 6322694"/>
                <a:gd name="connsiteY12335" fmla="*/ 372428 h 3341370"/>
                <a:gd name="connsiteX12336" fmla="*/ 3785235 w 6322694"/>
                <a:gd name="connsiteY12336" fmla="*/ 391478 h 3341370"/>
                <a:gd name="connsiteX12337" fmla="*/ 3785235 w 6322694"/>
                <a:gd name="connsiteY12337" fmla="*/ 391478 h 3341370"/>
                <a:gd name="connsiteX12338" fmla="*/ 3804285 w 6322694"/>
                <a:gd name="connsiteY12338" fmla="*/ 410528 h 3341370"/>
                <a:gd name="connsiteX12339" fmla="*/ 4135755 w 6322694"/>
                <a:gd name="connsiteY12339" fmla="*/ 410528 h 3341370"/>
                <a:gd name="connsiteX12340" fmla="*/ 4135755 w 6322694"/>
                <a:gd name="connsiteY12340" fmla="*/ 410528 h 3341370"/>
                <a:gd name="connsiteX12341" fmla="*/ 4154805 w 6322694"/>
                <a:gd name="connsiteY12341" fmla="*/ 391478 h 3341370"/>
                <a:gd name="connsiteX12342" fmla="*/ 4154805 w 6322694"/>
                <a:gd name="connsiteY12342" fmla="*/ 391478 h 3341370"/>
                <a:gd name="connsiteX12343" fmla="*/ 4135755 w 6322694"/>
                <a:gd name="connsiteY12343" fmla="*/ 372428 h 3341370"/>
                <a:gd name="connsiteX12344" fmla="*/ 4135755 w 6322694"/>
                <a:gd name="connsiteY12344" fmla="*/ 372428 h 3341370"/>
                <a:gd name="connsiteX12345" fmla="*/ 4116705 w 6322694"/>
                <a:gd name="connsiteY12345" fmla="*/ 391478 h 3341370"/>
                <a:gd name="connsiteX12346" fmla="*/ 4116705 w 6322694"/>
                <a:gd name="connsiteY12346" fmla="*/ 391478 h 3341370"/>
                <a:gd name="connsiteX12347" fmla="*/ 4135755 w 6322694"/>
                <a:gd name="connsiteY12347" fmla="*/ 410528 h 3341370"/>
                <a:gd name="connsiteX12348" fmla="*/ 3850958 w 6322694"/>
                <a:gd name="connsiteY12348" fmla="*/ 410528 h 3341370"/>
                <a:gd name="connsiteX12349" fmla="*/ 3852863 w 6322694"/>
                <a:gd name="connsiteY12349" fmla="*/ 410528 h 3341370"/>
                <a:gd name="connsiteX12350" fmla="*/ 3871913 w 6322694"/>
                <a:gd name="connsiteY12350" fmla="*/ 391478 h 3341370"/>
                <a:gd name="connsiteX12351" fmla="*/ 3871913 w 6322694"/>
                <a:gd name="connsiteY12351" fmla="*/ 391478 h 3341370"/>
                <a:gd name="connsiteX12352" fmla="*/ 3852863 w 6322694"/>
                <a:gd name="connsiteY12352" fmla="*/ 372428 h 3341370"/>
                <a:gd name="connsiteX12353" fmla="*/ 3850958 w 6322694"/>
                <a:gd name="connsiteY12353" fmla="*/ 372428 h 3341370"/>
                <a:gd name="connsiteX12354" fmla="*/ 3831908 w 6322694"/>
                <a:gd name="connsiteY12354" fmla="*/ 391478 h 3341370"/>
                <a:gd name="connsiteX12355" fmla="*/ 3831908 w 6322694"/>
                <a:gd name="connsiteY12355" fmla="*/ 391478 h 3341370"/>
                <a:gd name="connsiteX12356" fmla="*/ 3850958 w 6322694"/>
                <a:gd name="connsiteY12356" fmla="*/ 410528 h 3341370"/>
                <a:gd name="connsiteX12357" fmla="*/ 3756660 w 6322694"/>
                <a:gd name="connsiteY12357" fmla="*/ 365760 h 3341370"/>
                <a:gd name="connsiteX12358" fmla="*/ 3756660 w 6322694"/>
                <a:gd name="connsiteY12358" fmla="*/ 365760 h 3341370"/>
                <a:gd name="connsiteX12359" fmla="*/ 3775710 w 6322694"/>
                <a:gd name="connsiteY12359" fmla="*/ 346710 h 3341370"/>
                <a:gd name="connsiteX12360" fmla="*/ 3775710 w 6322694"/>
                <a:gd name="connsiteY12360" fmla="*/ 346710 h 3341370"/>
                <a:gd name="connsiteX12361" fmla="*/ 3756660 w 6322694"/>
                <a:gd name="connsiteY12361" fmla="*/ 327660 h 3341370"/>
                <a:gd name="connsiteX12362" fmla="*/ 3756660 w 6322694"/>
                <a:gd name="connsiteY12362" fmla="*/ 327660 h 3341370"/>
                <a:gd name="connsiteX12363" fmla="*/ 3737610 w 6322694"/>
                <a:gd name="connsiteY12363" fmla="*/ 346710 h 3341370"/>
                <a:gd name="connsiteX12364" fmla="*/ 3737610 w 6322694"/>
                <a:gd name="connsiteY12364" fmla="*/ 346710 h 3341370"/>
                <a:gd name="connsiteX12365" fmla="*/ 3756660 w 6322694"/>
                <a:gd name="connsiteY12365" fmla="*/ 365760 h 3341370"/>
                <a:gd name="connsiteX12366" fmla="*/ 3803333 w 6322694"/>
                <a:gd name="connsiteY12366" fmla="*/ 365760 h 3341370"/>
                <a:gd name="connsiteX12367" fmla="*/ 3803333 w 6322694"/>
                <a:gd name="connsiteY12367" fmla="*/ 365760 h 3341370"/>
                <a:gd name="connsiteX12368" fmla="*/ 3822383 w 6322694"/>
                <a:gd name="connsiteY12368" fmla="*/ 346710 h 3341370"/>
                <a:gd name="connsiteX12369" fmla="*/ 3822383 w 6322694"/>
                <a:gd name="connsiteY12369" fmla="*/ 346710 h 3341370"/>
                <a:gd name="connsiteX12370" fmla="*/ 3803333 w 6322694"/>
                <a:gd name="connsiteY12370" fmla="*/ 327660 h 3341370"/>
                <a:gd name="connsiteX12371" fmla="*/ 3803333 w 6322694"/>
                <a:gd name="connsiteY12371" fmla="*/ 327660 h 3341370"/>
                <a:gd name="connsiteX12372" fmla="*/ 3784283 w 6322694"/>
                <a:gd name="connsiteY12372" fmla="*/ 346710 h 3341370"/>
                <a:gd name="connsiteX12373" fmla="*/ 3784283 w 6322694"/>
                <a:gd name="connsiteY12373" fmla="*/ 346710 h 3341370"/>
                <a:gd name="connsiteX12374" fmla="*/ 3803333 w 6322694"/>
                <a:gd name="connsiteY12374" fmla="*/ 365760 h 3341370"/>
                <a:gd name="connsiteX12375" fmla="*/ 3850958 w 6322694"/>
                <a:gd name="connsiteY12375" fmla="*/ 365760 h 3341370"/>
                <a:gd name="connsiteX12376" fmla="*/ 3852863 w 6322694"/>
                <a:gd name="connsiteY12376" fmla="*/ 365760 h 3341370"/>
                <a:gd name="connsiteX12377" fmla="*/ 3871913 w 6322694"/>
                <a:gd name="connsiteY12377" fmla="*/ 346710 h 3341370"/>
                <a:gd name="connsiteX12378" fmla="*/ 3871913 w 6322694"/>
                <a:gd name="connsiteY12378" fmla="*/ 346710 h 3341370"/>
                <a:gd name="connsiteX12379" fmla="*/ 3852863 w 6322694"/>
                <a:gd name="connsiteY12379" fmla="*/ 327660 h 3341370"/>
                <a:gd name="connsiteX12380" fmla="*/ 3850958 w 6322694"/>
                <a:gd name="connsiteY12380" fmla="*/ 327660 h 3341370"/>
                <a:gd name="connsiteX12381" fmla="*/ 3831908 w 6322694"/>
                <a:gd name="connsiteY12381" fmla="*/ 346710 h 3341370"/>
                <a:gd name="connsiteX12382" fmla="*/ 3831908 w 6322694"/>
                <a:gd name="connsiteY12382" fmla="*/ 346710 h 3341370"/>
                <a:gd name="connsiteX12383" fmla="*/ 3850958 w 6322694"/>
                <a:gd name="connsiteY12383" fmla="*/ 365760 h 3341370"/>
                <a:gd name="connsiteX12384" fmla="*/ 4088130 w 6322694"/>
                <a:gd name="connsiteY12384" fmla="*/ 410528 h 3341370"/>
                <a:gd name="connsiteX12385" fmla="*/ 4088130 w 6322694"/>
                <a:gd name="connsiteY12385" fmla="*/ 410528 h 3341370"/>
                <a:gd name="connsiteX12386" fmla="*/ 4107180 w 6322694"/>
                <a:gd name="connsiteY12386" fmla="*/ 391478 h 3341370"/>
                <a:gd name="connsiteX12387" fmla="*/ 4107180 w 6322694"/>
                <a:gd name="connsiteY12387" fmla="*/ 391478 h 3341370"/>
                <a:gd name="connsiteX12388" fmla="*/ 4088130 w 6322694"/>
                <a:gd name="connsiteY12388" fmla="*/ 372428 h 3341370"/>
                <a:gd name="connsiteX12389" fmla="*/ 4088130 w 6322694"/>
                <a:gd name="connsiteY12389" fmla="*/ 372428 h 3341370"/>
                <a:gd name="connsiteX12390" fmla="*/ 4069080 w 6322694"/>
                <a:gd name="connsiteY12390" fmla="*/ 391478 h 3341370"/>
                <a:gd name="connsiteX12391" fmla="*/ 4069080 w 6322694"/>
                <a:gd name="connsiteY12391" fmla="*/ 391478 h 3341370"/>
                <a:gd name="connsiteX12392" fmla="*/ 4088130 w 6322694"/>
                <a:gd name="connsiteY12392" fmla="*/ 410528 h 3341370"/>
                <a:gd name="connsiteX12393" fmla="*/ 4182428 w 6322694"/>
                <a:gd name="connsiteY12393" fmla="*/ 410528 h 3341370"/>
                <a:gd name="connsiteX12394" fmla="*/ 4182428 w 6322694"/>
                <a:gd name="connsiteY12394" fmla="*/ 410528 h 3341370"/>
                <a:gd name="connsiteX12395" fmla="*/ 4201478 w 6322694"/>
                <a:gd name="connsiteY12395" fmla="*/ 391478 h 3341370"/>
                <a:gd name="connsiteX12396" fmla="*/ 4201478 w 6322694"/>
                <a:gd name="connsiteY12396" fmla="*/ 391478 h 3341370"/>
                <a:gd name="connsiteX12397" fmla="*/ 4182428 w 6322694"/>
                <a:gd name="connsiteY12397" fmla="*/ 372428 h 3341370"/>
                <a:gd name="connsiteX12398" fmla="*/ 4182428 w 6322694"/>
                <a:gd name="connsiteY12398" fmla="*/ 372428 h 3341370"/>
                <a:gd name="connsiteX12399" fmla="*/ 4163378 w 6322694"/>
                <a:gd name="connsiteY12399" fmla="*/ 391478 h 3341370"/>
                <a:gd name="connsiteX12400" fmla="*/ 4163378 w 6322694"/>
                <a:gd name="connsiteY12400" fmla="*/ 391478 h 3341370"/>
                <a:gd name="connsiteX12401" fmla="*/ 4182428 w 6322694"/>
                <a:gd name="connsiteY12401" fmla="*/ 410528 h 3341370"/>
                <a:gd name="connsiteX12402" fmla="*/ 3900488 w 6322694"/>
                <a:gd name="connsiteY12402" fmla="*/ 410528 h 3341370"/>
                <a:gd name="connsiteX12403" fmla="*/ 3900488 w 6322694"/>
                <a:gd name="connsiteY12403" fmla="*/ 410528 h 3341370"/>
                <a:gd name="connsiteX12404" fmla="*/ 3919538 w 6322694"/>
                <a:gd name="connsiteY12404" fmla="*/ 391478 h 3341370"/>
                <a:gd name="connsiteX12405" fmla="*/ 3919538 w 6322694"/>
                <a:gd name="connsiteY12405" fmla="*/ 391478 h 3341370"/>
                <a:gd name="connsiteX12406" fmla="*/ 3900488 w 6322694"/>
                <a:gd name="connsiteY12406" fmla="*/ 372428 h 3341370"/>
                <a:gd name="connsiteX12407" fmla="*/ 3900488 w 6322694"/>
                <a:gd name="connsiteY12407" fmla="*/ 372428 h 3341370"/>
                <a:gd name="connsiteX12408" fmla="*/ 3881438 w 6322694"/>
                <a:gd name="connsiteY12408" fmla="*/ 391478 h 3341370"/>
                <a:gd name="connsiteX12409" fmla="*/ 3881438 w 6322694"/>
                <a:gd name="connsiteY12409" fmla="*/ 391478 h 3341370"/>
                <a:gd name="connsiteX12410" fmla="*/ 3900488 w 6322694"/>
                <a:gd name="connsiteY12410" fmla="*/ 410528 h 3341370"/>
                <a:gd name="connsiteX12411" fmla="*/ 4135755 w 6322694"/>
                <a:gd name="connsiteY12411" fmla="*/ 458153 h 3341370"/>
                <a:gd name="connsiteX12412" fmla="*/ 4135755 w 6322694"/>
                <a:gd name="connsiteY12412" fmla="*/ 458153 h 3341370"/>
                <a:gd name="connsiteX12413" fmla="*/ 4154805 w 6322694"/>
                <a:gd name="connsiteY12413" fmla="*/ 439103 h 3341370"/>
                <a:gd name="connsiteX12414" fmla="*/ 4154805 w 6322694"/>
                <a:gd name="connsiteY12414" fmla="*/ 439103 h 3341370"/>
                <a:gd name="connsiteX12415" fmla="*/ 4135755 w 6322694"/>
                <a:gd name="connsiteY12415" fmla="*/ 420053 h 3341370"/>
                <a:gd name="connsiteX12416" fmla="*/ 4135755 w 6322694"/>
                <a:gd name="connsiteY12416" fmla="*/ 420053 h 3341370"/>
                <a:gd name="connsiteX12417" fmla="*/ 4116705 w 6322694"/>
                <a:gd name="connsiteY12417" fmla="*/ 439103 h 3341370"/>
                <a:gd name="connsiteX12418" fmla="*/ 4116705 w 6322694"/>
                <a:gd name="connsiteY12418" fmla="*/ 439103 h 3341370"/>
                <a:gd name="connsiteX12419" fmla="*/ 4135755 w 6322694"/>
                <a:gd name="connsiteY12419" fmla="*/ 458153 h 3341370"/>
                <a:gd name="connsiteX12420" fmla="*/ 4041458 w 6322694"/>
                <a:gd name="connsiteY12420" fmla="*/ 458153 h 3341370"/>
                <a:gd name="connsiteX12421" fmla="*/ 4041458 w 6322694"/>
                <a:gd name="connsiteY12421" fmla="*/ 458153 h 3341370"/>
                <a:gd name="connsiteX12422" fmla="*/ 4060508 w 6322694"/>
                <a:gd name="connsiteY12422" fmla="*/ 439103 h 3341370"/>
                <a:gd name="connsiteX12423" fmla="*/ 4060508 w 6322694"/>
                <a:gd name="connsiteY12423" fmla="*/ 439103 h 3341370"/>
                <a:gd name="connsiteX12424" fmla="*/ 4041458 w 6322694"/>
                <a:gd name="connsiteY12424" fmla="*/ 420053 h 3341370"/>
                <a:gd name="connsiteX12425" fmla="*/ 4041458 w 6322694"/>
                <a:gd name="connsiteY12425" fmla="*/ 420053 h 3341370"/>
                <a:gd name="connsiteX12426" fmla="*/ 4022408 w 6322694"/>
                <a:gd name="connsiteY12426" fmla="*/ 439103 h 3341370"/>
                <a:gd name="connsiteX12427" fmla="*/ 4022408 w 6322694"/>
                <a:gd name="connsiteY12427" fmla="*/ 439103 h 3341370"/>
                <a:gd name="connsiteX12428" fmla="*/ 4041458 w 6322694"/>
                <a:gd name="connsiteY12428" fmla="*/ 458153 h 3341370"/>
                <a:gd name="connsiteX12429" fmla="*/ 4088130 w 6322694"/>
                <a:gd name="connsiteY12429" fmla="*/ 458153 h 3341370"/>
                <a:gd name="connsiteX12430" fmla="*/ 4088130 w 6322694"/>
                <a:gd name="connsiteY12430" fmla="*/ 458153 h 3341370"/>
                <a:gd name="connsiteX12431" fmla="*/ 4107180 w 6322694"/>
                <a:gd name="connsiteY12431" fmla="*/ 439103 h 3341370"/>
                <a:gd name="connsiteX12432" fmla="*/ 4107180 w 6322694"/>
                <a:gd name="connsiteY12432" fmla="*/ 439103 h 3341370"/>
                <a:gd name="connsiteX12433" fmla="*/ 4088130 w 6322694"/>
                <a:gd name="connsiteY12433" fmla="*/ 420053 h 3341370"/>
                <a:gd name="connsiteX12434" fmla="*/ 4088130 w 6322694"/>
                <a:gd name="connsiteY12434" fmla="*/ 420053 h 3341370"/>
                <a:gd name="connsiteX12435" fmla="*/ 4069080 w 6322694"/>
                <a:gd name="connsiteY12435" fmla="*/ 439103 h 3341370"/>
                <a:gd name="connsiteX12436" fmla="*/ 4069080 w 6322694"/>
                <a:gd name="connsiteY12436" fmla="*/ 439103 h 3341370"/>
                <a:gd name="connsiteX12437" fmla="*/ 4088130 w 6322694"/>
                <a:gd name="connsiteY12437" fmla="*/ 458153 h 3341370"/>
                <a:gd name="connsiteX12438" fmla="*/ 4182428 w 6322694"/>
                <a:gd name="connsiteY12438" fmla="*/ 458153 h 3341370"/>
                <a:gd name="connsiteX12439" fmla="*/ 4182428 w 6322694"/>
                <a:gd name="connsiteY12439" fmla="*/ 458153 h 3341370"/>
                <a:gd name="connsiteX12440" fmla="*/ 4201478 w 6322694"/>
                <a:gd name="connsiteY12440" fmla="*/ 439103 h 3341370"/>
                <a:gd name="connsiteX12441" fmla="*/ 4201478 w 6322694"/>
                <a:gd name="connsiteY12441" fmla="*/ 439103 h 3341370"/>
                <a:gd name="connsiteX12442" fmla="*/ 4182428 w 6322694"/>
                <a:gd name="connsiteY12442" fmla="*/ 420053 h 3341370"/>
                <a:gd name="connsiteX12443" fmla="*/ 4182428 w 6322694"/>
                <a:gd name="connsiteY12443" fmla="*/ 420053 h 3341370"/>
                <a:gd name="connsiteX12444" fmla="*/ 4163378 w 6322694"/>
                <a:gd name="connsiteY12444" fmla="*/ 439103 h 3341370"/>
                <a:gd name="connsiteX12445" fmla="*/ 4163378 w 6322694"/>
                <a:gd name="connsiteY12445" fmla="*/ 439103 h 3341370"/>
                <a:gd name="connsiteX12446" fmla="*/ 4182428 w 6322694"/>
                <a:gd name="connsiteY12446" fmla="*/ 458153 h 3341370"/>
                <a:gd name="connsiteX12447" fmla="*/ 3284220 w 6322694"/>
                <a:gd name="connsiteY12447" fmla="*/ 410528 h 3341370"/>
                <a:gd name="connsiteX12448" fmla="*/ 3284220 w 6322694"/>
                <a:gd name="connsiteY12448" fmla="*/ 410528 h 3341370"/>
                <a:gd name="connsiteX12449" fmla="*/ 3303270 w 6322694"/>
                <a:gd name="connsiteY12449" fmla="*/ 391478 h 3341370"/>
                <a:gd name="connsiteX12450" fmla="*/ 3303270 w 6322694"/>
                <a:gd name="connsiteY12450" fmla="*/ 391478 h 3341370"/>
                <a:gd name="connsiteX12451" fmla="*/ 3284220 w 6322694"/>
                <a:gd name="connsiteY12451" fmla="*/ 372428 h 3341370"/>
                <a:gd name="connsiteX12452" fmla="*/ 3284220 w 6322694"/>
                <a:gd name="connsiteY12452" fmla="*/ 372428 h 3341370"/>
                <a:gd name="connsiteX12453" fmla="*/ 3265170 w 6322694"/>
                <a:gd name="connsiteY12453" fmla="*/ 391478 h 3341370"/>
                <a:gd name="connsiteX12454" fmla="*/ 3265170 w 6322694"/>
                <a:gd name="connsiteY12454" fmla="*/ 391478 h 3341370"/>
                <a:gd name="connsiteX12455" fmla="*/ 3284220 w 6322694"/>
                <a:gd name="connsiteY12455" fmla="*/ 410528 h 3341370"/>
                <a:gd name="connsiteX12456" fmla="*/ 3047048 w 6322694"/>
                <a:gd name="connsiteY12456" fmla="*/ 458153 h 3341370"/>
                <a:gd name="connsiteX12457" fmla="*/ 3047048 w 6322694"/>
                <a:gd name="connsiteY12457" fmla="*/ 458153 h 3341370"/>
                <a:gd name="connsiteX12458" fmla="*/ 3066098 w 6322694"/>
                <a:gd name="connsiteY12458" fmla="*/ 439103 h 3341370"/>
                <a:gd name="connsiteX12459" fmla="*/ 3066098 w 6322694"/>
                <a:gd name="connsiteY12459" fmla="*/ 439103 h 3341370"/>
                <a:gd name="connsiteX12460" fmla="*/ 3047048 w 6322694"/>
                <a:gd name="connsiteY12460" fmla="*/ 420053 h 3341370"/>
                <a:gd name="connsiteX12461" fmla="*/ 3047048 w 6322694"/>
                <a:gd name="connsiteY12461" fmla="*/ 420053 h 3341370"/>
                <a:gd name="connsiteX12462" fmla="*/ 3027998 w 6322694"/>
                <a:gd name="connsiteY12462" fmla="*/ 439103 h 3341370"/>
                <a:gd name="connsiteX12463" fmla="*/ 3027998 w 6322694"/>
                <a:gd name="connsiteY12463" fmla="*/ 439103 h 3341370"/>
                <a:gd name="connsiteX12464" fmla="*/ 3047048 w 6322694"/>
                <a:gd name="connsiteY12464" fmla="*/ 458153 h 3341370"/>
                <a:gd name="connsiteX12465" fmla="*/ 3094673 w 6322694"/>
                <a:gd name="connsiteY12465" fmla="*/ 458153 h 3341370"/>
                <a:gd name="connsiteX12466" fmla="*/ 3096578 w 6322694"/>
                <a:gd name="connsiteY12466" fmla="*/ 458153 h 3341370"/>
                <a:gd name="connsiteX12467" fmla="*/ 3115628 w 6322694"/>
                <a:gd name="connsiteY12467" fmla="*/ 439103 h 3341370"/>
                <a:gd name="connsiteX12468" fmla="*/ 3115628 w 6322694"/>
                <a:gd name="connsiteY12468" fmla="*/ 439103 h 3341370"/>
                <a:gd name="connsiteX12469" fmla="*/ 3096578 w 6322694"/>
                <a:gd name="connsiteY12469" fmla="*/ 420053 h 3341370"/>
                <a:gd name="connsiteX12470" fmla="*/ 3094673 w 6322694"/>
                <a:gd name="connsiteY12470" fmla="*/ 420053 h 3341370"/>
                <a:gd name="connsiteX12471" fmla="*/ 3075623 w 6322694"/>
                <a:gd name="connsiteY12471" fmla="*/ 439103 h 3341370"/>
                <a:gd name="connsiteX12472" fmla="*/ 3075623 w 6322694"/>
                <a:gd name="connsiteY12472" fmla="*/ 439103 h 3341370"/>
                <a:gd name="connsiteX12473" fmla="*/ 3094673 w 6322694"/>
                <a:gd name="connsiteY12473" fmla="*/ 458153 h 3341370"/>
                <a:gd name="connsiteX12474" fmla="*/ 3709988 w 6322694"/>
                <a:gd name="connsiteY12474" fmla="*/ 458153 h 3341370"/>
                <a:gd name="connsiteX12475" fmla="*/ 3709988 w 6322694"/>
                <a:gd name="connsiteY12475" fmla="*/ 458153 h 3341370"/>
                <a:gd name="connsiteX12476" fmla="*/ 3729038 w 6322694"/>
                <a:gd name="connsiteY12476" fmla="*/ 439103 h 3341370"/>
                <a:gd name="connsiteX12477" fmla="*/ 3729038 w 6322694"/>
                <a:gd name="connsiteY12477" fmla="*/ 439103 h 3341370"/>
                <a:gd name="connsiteX12478" fmla="*/ 3709988 w 6322694"/>
                <a:gd name="connsiteY12478" fmla="*/ 420053 h 3341370"/>
                <a:gd name="connsiteX12479" fmla="*/ 3709988 w 6322694"/>
                <a:gd name="connsiteY12479" fmla="*/ 420053 h 3341370"/>
                <a:gd name="connsiteX12480" fmla="*/ 3690938 w 6322694"/>
                <a:gd name="connsiteY12480" fmla="*/ 439103 h 3341370"/>
                <a:gd name="connsiteX12481" fmla="*/ 3690938 w 6322694"/>
                <a:gd name="connsiteY12481" fmla="*/ 439103 h 3341370"/>
                <a:gd name="connsiteX12482" fmla="*/ 3709988 w 6322694"/>
                <a:gd name="connsiteY12482" fmla="*/ 458153 h 3341370"/>
                <a:gd name="connsiteX12483" fmla="*/ 3804285 w 6322694"/>
                <a:gd name="connsiteY12483" fmla="*/ 458153 h 3341370"/>
                <a:gd name="connsiteX12484" fmla="*/ 3804285 w 6322694"/>
                <a:gd name="connsiteY12484" fmla="*/ 458153 h 3341370"/>
                <a:gd name="connsiteX12485" fmla="*/ 3823335 w 6322694"/>
                <a:gd name="connsiteY12485" fmla="*/ 439103 h 3341370"/>
                <a:gd name="connsiteX12486" fmla="*/ 3823335 w 6322694"/>
                <a:gd name="connsiteY12486" fmla="*/ 439103 h 3341370"/>
                <a:gd name="connsiteX12487" fmla="*/ 3804285 w 6322694"/>
                <a:gd name="connsiteY12487" fmla="*/ 420053 h 3341370"/>
                <a:gd name="connsiteX12488" fmla="*/ 3804285 w 6322694"/>
                <a:gd name="connsiteY12488" fmla="*/ 420053 h 3341370"/>
                <a:gd name="connsiteX12489" fmla="*/ 3785235 w 6322694"/>
                <a:gd name="connsiteY12489" fmla="*/ 439103 h 3341370"/>
                <a:gd name="connsiteX12490" fmla="*/ 3785235 w 6322694"/>
                <a:gd name="connsiteY12490" fmla="*/ 439103 h 3341370"/>
                <a:gd name="connsiteX12491" fmla="*/ 3804285 w 6322694"/>
                <a:gd name="connsiteY12491" fmla="*/ 458153 h 3341370"/>
                <a:gd name="connsiteX12492" fmla="*/ 3757613 w 6322694"/>
                <a:gd name="connsiteY12492" fmla="*/ 458153 h 3341370"/>
                <a:gd name="connsiteX12493" fmla="*/ 3757613 w 6322694"/>
                <a:gd name="connsiteY12493" fmla="*/ 458153 h 3341370"/>
                <a:gd name="connsiteX12494" fmla="*/ 3776663 w 6322694"/>
                <a:gd name="connsiteY12494" fmla="*/ 439103 h 3341370"/>
                <a:gd name="connsiteX12495" fmla="*/ 3776663 w 6322694"/>
                <a:gd name="connsiteY12495" fmla="*/ 439103 h 3341370"/>
                <a:gd name="connsiteX12496" fmla="*/ 3757613 w 6322694"/>
                <a:gd name="connsiteY12496" fmla="*/ 420053 h 3341370"/>
                <a:gd name="connsiteX12497" fmla="*/ 3757613 w 6322694"/>
                <a:gd name="connsiteY12497" fmla="*/ 420053 h 3341370"/>
                <a:gd name="connsiteX12498" fmla="*/ 3738563 w 6322694"/>
                <a:gd name="connsiteY12498" fmla="*/ 439103 h 3341370"/>
                <a:gd name="connsiteX12499" fmla="*/ 3738563 w 6322694"/>
                <a:gd name="connsiteY12499" fmla="*/ 439103 h 3341370"/>
                <a:gd name="connsiteX12500" fmla="*/ 3757613 w 6322694"/>
                <a:gd name="connsiteY12500" fmla="*/ 458153 h 3341370"/>
                <a:gd name="connsiteX12501" fmla="*/ 3994785 w 6322694"/>
                <a:gd name="connsiteY12501" fmla="*/ 458153 h 3341370"/>
                <a:gd name="connsiteX12502" fmla="*/ 3994785 w 6322694"/>
                <a:gd name="connsiteY12502" fmla="*/ 458153 h 3341370"/>
                <a:gd name="connsiteX12503" fmla="*/ 4013835 w 6322694"/>
                <a:gd name="connsiteY12503" fmla="*/ 439103 h 3341370"/>
                <a:gd name="connsiteX12504" fmla="*/ 4013835 w 6322694"/>
                <a:gd name="connsiteY12504" fmla="*/ 439103 h 3341370"/>
                <a:gd name="connsiteX12505" fmla="*/ 3994785 w 6322694"/>
                <a:gd name="connsiteY12505" fmla="*/ 420053 h 3341370"/>
                <a:gd name="connsiteX12506" fmla="*/ 3994785 w 6322694"/>
                <a:gd name="connsiteY12506" fmla="*/ 420053 h 3341370"/>
                <a:gd name="connsiteX12507" fmla="*/ 3975735 w 6322694"/>
                <a:gd name="connsiteY12507" fmla="*/ 439103 h 3341370"/>
                <a:gd name="connsiteX12508" fmla="*/ 3975735 w 6322694"/>
                <a:gd name="connsiteY12508" fmla="*/ 439103 h 3341370"/>
                <a:gd name="connsiteX12509" fmla="*/ 3994785 w 6322694"/>
                <a:gd name="connsiteY12509" fmla="*/ 458153 h 3341370"/>
                <a:gd name="connsiteX12510" fmla="*/ 3850958 w 6322694"/>
                <a:gd name="connsiteY12510" fmla="*/ 458153 h 3341370"/>
                <a:gd name="connsiteX12511" fmla="*/ 3852863 w 6322694"/>
                <a:gd name="connsiteY12511" fmla="*/ 458153 h 3341370"/>
                <a:gd name="connsiteX12512" fmla="*/ 3871913 w 6322694"/>
                <a:gd name="connsiteY12512" fmla="*/ 439103 h 3341370"/>
                <a:gd name="connsiteX12513" fmla="*/ 3871913 w 6322694"/>
                <a:gd name="connsiteY12513" fmla="*/ 439103 h 3341370"/>
                <a:gd name="connsiteX12514" fmla="*/ 3852863 w 6322694"/>
                <a:gd name="connsiteY12514" fmla="*/ 420053 h 3341370"/>
                <a:gd name="connsiteX12515" fmla="*/ 3850958 w 6322694"/>
                <a:gd name="connsiteY12515" fmla="*/ 420053 h 3341370"/>
                <a:gd name="connsiteX12516" fmla="*/ 3831908 w 6322694"/>
                <a:gd name="connsiteY12516" fmla="*/ 439103 h 3341370"/>
                <a:gd name="connsiteX12517" fmla="*/ 3831908 w 6322694"/>
                <a:gd name="connsiteY12517" fmla="*/ 439103 h 3341370"/>
                <a:gd name="connsiteX12518" fmla="*/ 3850958 w 6322694"/>
                <a:gd name="connsiteY12518" fmla="*/ 458153 h 3341370"/>
                <a:gd name="connsiteX12519" fmla="*/ 3663315 w 6322694"/>
                <a:gd name="connsiteY12519" fmla="*/ 458153 h 3341370"/>
                <a:gd name="connsiteX12520" fmla="*/ 3663315 w 6322694"/>
                <a:gd name="connsiteY12520" fmla="*/ 458153 h 3341370"/>
                <a:gd name="connsiteX12521" fmla="*/ 3682365 w 6322694"/>
                <a:gd name="connsiteY12521" fmla="*/ 439103 h 3341370"/>
                <a:gd name="connsiteX12522" fmla="*/ 3682365 w 6322694"/>
                <a:gd name="connsiteY12522" fmla="*/ 439103 h 3341370"/>
                <a:gd name="connsiteX12523" fmla="*/ 3663315 w 6322694"/>
                <a:gd name="connsiteY12523" fmla="*/ 420053 h 3341370"/>
                <a:gd name="connsiteX12524" fmla="*/ 3663315 w 6322694"/>
                <a:gd name="connsiteY12524" fmla="*/ 420053 h 3341370"/>
                <a:gd name="connsiteX12525" fmla="*/ 3644265 w 6322694"/>
                <a:gd name="connsiteY12525" fmla="*/ 439103 h 3341370"/>
                <a:gd name="connsiteX12526" fmla="*/ 3644265 w 6322694"/>
                <a:gd name="connsiteY12526" fmla="*/ 439103 h 3341370"/>
                <a:gd name="connsiteX12527" fmla="*/ 3663315 w 6322694"/>
                <a:gd name="connsiteY12527" fmla="*/ 458153 h 3341370"/>
                <a:gd name="connsiteX12528" fmla="*/ 3900488 w 6322694"/>
                <a:gd name="connsiteY12528" fmla="*/ 458153 h 3341370"/>
                <a:gd name="connsiteX12529" fmla="*/ 3900488 w 6322694"/>
                <a:gd name="connsiteY12529" fmla="*/ 458153 h 3341370"/>
                <a:gd name="connsiteX12530" fmla="*/ 3919538 w 6322694"/>
                <a:gd name="connsiteY12530" fmla="*/ 439103 h 3341370"/>
                <a:gd name="connsiteX12531" fmla="*/ 3919538 w 6322694"/>
                <a:gd name="connsiteY12531" fmla="*/ 439103 h 3341370"/>
                <a:gd name="connsiteX12532" fmla="*/ 3900488 w 6322694"/>
                <a:gd name="connsiteY12532" fmla="*/ 420053 h 3341370"/>
                <a:gd name="connsiteX12533" fmla="*/ 3900488 w 6322694"/>
                <a:gd name="connsiteY12533" fmla="*/ 420053 h 3341370"/>
                <a:gd name="connsiteX12534" fmla="*/ 3881438 w 6322694"/>
                <a:gd name="connsiteY12534" fmla="*/ 439103 h 3341370"/>
                <a:gd name="connsiteX12535" fmla="*/ 3881438 w 6322694"/>
                <a:gd name="connsiteY12535" fmla="*/ 439103 h 3341370"/>
                <a:gd name="connsiteX12536" fmla="*/ 3900488 w 6322694"/>
                <a:gd name="connsiteY12536" fmla="*/ 458153 h 3341370"/>
                <a:gd name="connsiteX12537" fmla="*/ 3947160 w 6322694"/>
                <a:gd name="connsiteY12537" fmla="*/ 458153 h 3341370"/>
                <a:gd name="connsiteX12538" fmla="*/ 3947160 w 6322694"/>
                <a:gd name="connsiteY12538" fmla="*/ 458153 h 3341370"/>
                <a:gd name="connsiteX12539" fmla="*/ 3966210 w 6322694"/>
                <a:gd name="connsiteY12539" fmla="*/ 439103 h 3341370"/>
                <a:gd name="connsiteX12540" fmla="*/ 3966210 w 6322694"/>
                <a:gd name="connsiteY12540" fmla="*/ 439103 h 3341370"/>
                <a:gd name="connsiteX12541" fmla="*/ 3947160 w 6322694"/>
                <a:gd name="connsiteY12541" fmla="*/ 420053 h 3341370"/>
                <a:gd name="connsiteX12542" fmla="*/ 3947160 w 6322694"/>
                <a:gd name="connsiteY12542" fmla="*/ 420053 h 3341370"/>
                <a:gd name="connsiteX12543" fmla="*/ 3928110 w 6322694"/>
                <a:gd name="connsiteY12543" fmla="*/ 439103 h 3341370"/>
                <a:gd name="connsiteX12544" fmla="*/ 3928110 w 6322694"/>
                <a:gd name="connsiteY12544" fmla="*/ 439103 h 3341370"/>
                <a:gd name="connsiteX12545" fmla="*/ 3947160 w 6322694"/>
                <a:gd name="connsiteY12545" fmla="*/ 458153 h 3341370"/>
                <a:gd name="connsiteX12546" fmla="*/ 3521393 w 6322694"/>
                <a:gd name="connsiteY12546" fmla="*/ 458153 h 3341370"/>
                <a:gd name="connsiteX12547" fmla="*/ 3521393 w 6322694"/>
                <a:gd name="connsiteY12547" fmla="*/ 458153 h 3341370"/>
                <a:gd name="connsiteX12548" fmla="*/ 3540443 w 6322694"/>
                <a:gd name="connsiteY12548" fmla="*/ 439103 h 3341370"/>
                <a:gd name="connsiteX12549" fmla="*/ 3540443 w 6322694"/>
                <a:gd name="connsiteY12549" fmla="*/ 439103 h 3341370"/>
                <a:gd name="connsiteX12550" fmla="*/ 3521393 w 6322694"/>
                <a:gd name="connsiteY12550" fmla="*/ 420053 h 3341370"/>
                <a:gd name="connsiteX12551" fmla="*/ 3521393 w 6322694"/>
                <a:gd name="connsiteY12551" fmla="*/ 420053 h 3341370"/>
                <a:gd name="connsiteX12552" fmla="*/ 3502343 w 6322694"/>
                <a:gd name="connsiteY12552" fmla="*/ 439103 h 3341370"/>
                <a:gd name="connsiteX12553" fmla="*/ 3502343 w 6322694"/>
                <a:gd name="connsiteY12553" fmla="*/ 439103 h 3341370"/>
                <a:gd name="connsiteX12554" fmla="*/ 3521393 w 6322694"/>
                <a:gd name="connsiteY12554" fmla="*/ 458153 h 3341370"/>
                <a:gd name="connsiteX12555" fmla="*/ 3472815 w 6322694"/>
                <a:gd name="connsiteY12555" fmla="*/ 458153 h 3341370"/>
                <a:gd name="connsiteX12556" fmla="*/ 3472815 w 6322694"/>
                <a:gd name="connsiteY12556" fmla="*/ 458153 h 3341370"/>
                <a:gd name="connsiteX12557" fmla="*/ 3491865 w 6322694"/>
                <a:gd name="connsiteY12557" fmla="*/ 439103 h 3341370"/>
                <a:gd name="connsiteX12558" fmla="*/ 3491865 w 6322694"/>
                <a:gd name="connsiteY12558" fmla="*/ 439103 h 3341370"/>
                <a:gd name="connsiteX12559" fmla="*/ 3472815 w 6322694"/>
                <a:gd name="connsiteY12559" fmla="*/ 420053 h 3341370"/>
                <a:gd name="connsiteX12560" fmla="*/ 3472815 w 6322694"/>
                <a:gd name="connsiteY12560" fmla="*/ 420053 h 3341370"/>
                <a:gd name="connsiteX12561" fmla="*/ 3453765 w 6322694"/>
                <a:gd name="connsiteY12561" fmla="*/ 439103 h 3341370"/>
                <a:gd name="connsiteX12562" fmla="*/ 3453765 w 6322694"/>
                <a:gd name="connsiteY12562" fmla="*/ 439103 h 3341370"/>
                <a:gd name="connsiteX12563" fmla="*/ 3472815 w 6322694"/>
                <a:gd name="connsiteY12563" fmla="*/ 458153 h 3341370"/>
                <a:gd name="connsiteX12564" fmla="*/ 3569018 w 6322694"/>
                <a:gd name="connsiteY12564" fmla="*/ 458153 h 3341370"/>
                <a:gd name="connsiteX12565" fmla="*/ 3569018 w 6322694"/>
                <a:gd name="connsiteY12565" fmla="*/ 458153 h 3341370"/>
                <a:gd name="connsiteX12566" fmla="*/ 3588068 w 6322694"/>
                <a:gd name="connsiteY12566" fmla="*/ 439103 h 3341370"/>
                <a:gd name="connsiteX12567" fmla="*/ 3588068 w 6322694"/>
                <a:gd name="connsiteY12567" fmla="*/ 439103 h 3341370"/>
                <a:gd name="connsiteX12568" fmla="*/ 3569018 w 6322694"/>
                <a:gd name="connsiteY12568" fmla="*/ 420053 h 3341370"/>
                <a:gd name="connsiteX12569" fmla="*/ 3569018 w 6322694"/>
                <a:gd name="connsiteY12569" fmla="*/ 420053 h 3341370"/>
                <a:gd name="connsiteX12570" fmla="*/ 3549968 w 6322694"/>
                <a:gd name="connsiteY12570" fmla="*/ 439103 h 3341370"/>
                <a:gd name="connsiteX12571" fmla="*/ 3549968 w 6322694"/>
                <a:gd name="connsiteY12571" fmla="*/ 439103 h 3341370"/>
                <a:gd name="connsiteX12572" fmla="*/ 3569018 w 6322694"/>
                <a:gd name="connsiteY12572" fmla="*/ 458153 h 3341370"/>
                <a:gd name="connsiteX12573" fmla="*/ 3569018 w 6322694"/>
                <a:gd name="connsiteY12573" fmla="*/ 412433 h 3341370"/>
                <a:gd name="connsiteX12574" fmla="*/ 3569018 w 6322694"/>
                <a:gd name="connsiteY12574" fmla="*/ 412433 h 3341370"/>
                <a:gd name="connsiteX12575" fmla="*/ 3588068 w 6322694"/>
                <a:gd name="connsiteY12575" fmla="*/ 393383 h 3341370"/>
                <a:gd name="connsiteX12576" fmla="*/ 3588068 w 6322694"/>
                <a:gd name="connsiteY12576" fmla="*/ 393383 h 3341370"/>
                <a:gd name="connsiteX12577" fmla="*/ 3569018 w 6322694"/>
                <a:gd name="connsiteY12577" fmla="*/ 374333 h 3341370"/>
                <a:gd name="connsiteX12578" fmla="*/ 3569018 w 6322694"/>
                <a:gd name="connsiteY12578" fmla="*/ 374333 h 3341370"/>
                <a:gd name="connsiteX12579" fmla="*/ 3549968 w 6322694"/>
                <a:gd name="connsiteY12579" fmla="*/ 393383 h 3341370"/>
                <a:gd name="connsiteX12580" fmla="*/ 3549968 w 6322694"/>
                <a:gd name="connsiteY12580" fmla="*/ 393383 h 3341370"/>
                <a:gd name="connsiteX12581" fmla="*/ 3569018 w 6322694"/>
                <a:gd name="connsiteY12581" fmla="*/ 412433 h 3341370"/>
                <a:gd name="connsiteX12582" fmla="*/ 3615690 w 6322694"/>
                <a:gd name="connsiteY12582" fmla="*/ 458153 h 3341370"/>
                <a:gd name="connsiteX12583" fmla="*/ 3615690 w 6322694"/>
                <a:gd name="connsiteY12583" fmla="*/ 458153 h 3341370"/>
                <a:gd name="connsiteX12584" fmla="*/ 3634740 w 6322694"/>
                <a:gd name="connsiteY12584" fmla="*/ 439103 h 3341370"/>
                <a:gd name="connsiteX12585" fmla="*/ 3634740 w 6322694"/>
                <a:gd name="connsiteY12585" fmla="*/ 439103 h 3341370"/>
                <a:gd name="connsiteX12586" fmla="*/ 3615690 w 6322694"/>
                <a:gd name="connsiteY12586" fmla="*/ 420053 h 3341370"/>
                <a:gd name="connsiteX12587" fmla="*/ 3615690 w 6322694"/>
                <a:gd name="connsiteY12587" fmla="*/ 420053 h 3341370"/>
                <a:gd name="connsiteX12588" fmla="*/ 3596640 w 6322694"/>
                <a:gd name="connsiteY12588" fmla="*/ 439103 h 3341370"/>
                <a:gd name="connsiteX12589" fmla="*/ 3596640 w 6322694"/>
                <a:gd name="connsiteY12589" fmla="*/ 439103 h 3341370"/>
                <a:gd name="connsiteX12590" fmla="*/ 3615690 w 6322694"/>
                <a:gd name="connsiteY12590" fmla="*/ 458153 h 3341370"/>
                <a:gd name="connsiteX12591" fmla="*/ 4135755 w 6322694"/>
                <a:gd name="connsiteY12591" fmla="*/ 317183 h 3341370"/>
                <a:gd name="connsiteX12592" fmla="*/ 4135755 w 6322694"/>
                <a:gd name="connsiteY12592" fmla="*/ 317183 h 3341370"/>
                <a:gd name="connsiteX12593" fmla="*/ 4154805 w 6322694"/>
                <a:gd name="connsiteY12593" fmla="*/ 298133 h 3341370"/>
                <a:gd name="connsiteX12594" fmla="*/ 4154805 w 6322694"/>
                <a:gd name="connsiteY12594" fmla="*/ 298133 h 3341370"/>
                <a:gd name="connsiteX12595" fmla="*/ 4135755 w 6322694"/>
                <a:gd name="connsiteY12595" fmla="*/ 279083 h 3341370"/>
                <a:gd name="connsiteX12596" fmla="*/ 4135755 w 6322694"/>
                <a:gd name="connsiteY12596" fmla="*/ 279083 h 3341370"/>
                <a:gd name="connsiteX12597" fmla="*/ 4116705 w 6322694"/>
                <a:gd name="connsiteY12597" fmla="*/ 298133 h 3341370"/>
                <a:gd name="connsiteX12598" fmla="*/ 4116705 w 6322694"/>
                <a:gd name="connsiteY12598" fmla="*/ 298133 h 3341370"/>
                <a:gd name="connsiteX12599" fmla="*/ 4135755 w 6322694"/>
                <a:gd name="connsiteY12599" fmla="*/ 317183 h 3341370"/>
                <a:gd name="connsiteX12600" fmla="*/ 4182428 w 6322694"/>
                <a:gd name="connsiteY12600" fmla="*/ 269558 h 3341370"/>
                <a:gd name="connsiteX12601" fmla="*/ 4182428 w 6322694"/>
                <a:gd name="connsiteY12601" fmla="*/ 269558 h 3341370"/>
                <a:gd name="connsiteX12602" fmla="*/ 4201478 w 6322694"/>
                <a:gd name="connsiteY12602" fmla="*/ 250508 h 3341370"/>
                <a:gd name="connsiteX12603" fmla="*/ 4201478 w 6322694"/>
                <a:gd name="connsiteY12603" fmla="*/ 250508 h 3341370"/>
                <a:gd name="connsiteX12604" fmla="*/ 4182428 w 6322694"/>
                <a:gd name="connsiteY12604" fmla="*/ 231458 h 3341370"/>
                <a:gd name="connsiteX12605" fmla="*/ 4182428 w 6322694"/>
                <a:gd name="connsiteY12605" fmla="*/ 231458 h 3341370"/>
                <a:gd name="connsiteX12606" fmla="*/ 4163378 w 6322694"/>
                <a:gd name="connsiteY12606" fmla="*/ 250508 h 3341370"/>
                <a:gd name="connsiteX12607" fmla="*/ 4163378 w 6322694"/>
                <a:gd name="connsiteY12607" fmla="*/ 250508 h 3341370"/>
                <a:gd name="connsiteX12608" fmla="*/ 4182428 w 6322694"/>
                <a:gd name="connsiteY12608" fmla="*/ 269558 h 3341370"/>
                <a:gd name="connsiteX12609" fmla="*/ 4182428 w 6322694"/>
                <a:gd name="connsiteY12609" fmla="*/ 225743 h 3341370"/>
                <a:gd name="connsiteX12610" fmla="*/ 4182428 w 6322694"/>
                <a:gd name="connsiteY12610" fmla="*/ 225743 h 3341370"/>
                <a:gd name="connsiteX12611" fmla="*/ 4201478 w 6322694"/>
                <a:gd name="connsiteY12611" fmla="*/ 206693 h 3341370"/>
                <a:gd name="connsiteX12612" fmla="*/ 4201478 w 6322694"/>
                <a:gd name="connsiteY12612" fmla="*/ 206693 h 3341370"/>
                <a:gd name="connsiteX12613" fmla="*/ 4182428 w 6322694"/>
                <a:gd name="connsiteY12613" fmla="*/ 187643 h 3341370"/>
                <a:gd name="connsiteX12614" fmla="*/ 4182428 w 6322694"/>
                <a:gd name="connsiteY12614" fmla="*/ 187643 h 3341370"/>
                <a:gd name="connsiteX12615" fmla="*/ 4163378 w 6322694"/>
                <a:gd name="connsiteY12615" fmla="*/ 206693 h 3341370"/>
                <a:gd name="connsiteX12616" fmla="*/ 4163378 w 6322694"/>
                <a:gd name="connsiteY12616" fmla="*/ 206693 h 3341370"/>
                <a:gd name="connsiteX12617" fmla="*/ 4182428 w 6322694"/>
                <a:gd name="connsiteY12617" fmla="*/ 225743 h 3341370"/>
                <a:gd name="connsiteX12618" fmla="*/ 4181475 w 6322694"/>
                <a:gd name="connsiteY12618" fmla="*/ 178118 h 3341370"/>
                <a:gd name="connsiteX12619" fmla="*/ 4181475 w 6322694"/>
                <a:gd name="connsiteY12619" fmla="*/ 178118 h 3341370"/>
                <a:gd name="connsiteX12620" fmla="*/ 4200525 w 6322694"/>
                <a:gd name="connsiteY12620" fmla="*/ 159068 h 3341370"/>
                <a:gd name="connsiteX12621" fmla="*/ 4200525 w 6322694"/>
                <a:gd name="connsiteY12621" fmla="*/ 159068 h 3341370"/>
                <a:gd name="connsiteX12622" fmla="*/ 4181475 w 6322694"/>
                <a:gd name="connsiteY12622" fmla="*/ 140018 h 3341370"/>
                <a:gd name="connsiteX12623" fmla="*/ 4181475 w 6322694"/>
                <a:gd name="connsiteY12623" fmla="*/ 140018 h 3341370"/>
                <a:gd name="connsiteX12624" fmla="*/ 4162425 w 6322694"/>
                <a:gd name="connsiteY12624" fmla="*/ 159068 h 3341370"/>
                <a:gd name="connsiteX12625" fmla="*/ 4162425 w 6322694"/>
                <a:gd name="connsiteY12625" fmla="*/ 159068 h 3341370"/>
                <a:gd name="connsiteX12626" fmla="*/ 4181475 w 6322694"/>
                <a:gd name="connsiteY12626" fmla="*/ 178118 h 3341370"/>
                <a:gd name="connsiteX12627" fmla="*/ 4135755 w 6322694"/>
                <a:gd name="connsiteY12627" fmla="*/ 133350 h 3341370"/>
                <a:gd name="connsiteX12628" fmla="*/ 4135755 w 6322694"/>
                <a:gd name="connsiteY12628" fmla="*/ 133350 h 3341370"/>
                <a:gd name="connsiteX12629" fmla="*/ 4154805 w 6322694"/>
                <a:gd name="connsiteY12629" fmla="*/ 114300 h 3341370"/>
                <a:gd name="connsiteX12630" fmla="*/ 4154805 w 6322694"/>
                <a:gd name="connsiteY12630" fmla="*/ 114300 h 3341370"/>
                <a:gd name="connsiteX12631" fmla="*/ 4135755 w 6322694"/>
                <a:gd name="connsiteY12631" fmla="*/ 95250 h 3341370"/>
                <a:gd name="connsiteX12632" fmla="*/ 4135755 w 6322694"/>
                <a:gd name="connsiteY12632" fmla="*/ 95250 h 3341370"/>
                <a:gd name="connsiteX12633" fmla="*/ 4116705 w 6322694"/>
                <a:gd name="connsiteY12633" fmla="*/ 114300 h 3341370"/>
                <a:gd name="connsiteX12634" fmla="*/ 4116705 w 6322694"/>
                <a:gd name="connsiteY12634" fmla="*/ 114300 h 3341370"/>
                <a:gd name="connsiteX12635" fmla="*/ 4135755 w 6322694"/>
                <a:gd name="connsiteY12635" fmla="*/ 133350 h 3341370"/>
                <a:gd name="connsiteX12636" fmla="*/ 4090035 w 6322694"/>
                <a:gd name="connsiteY12636" fmla="*/ 133350 h 3341370"/>
                <a:gd name="connsiteX12637" fmla="*/ 4090035 w 6322694"/>
                <a:gd name="connsiteY12637" fmla="*/ 133350 h 3341370"/>
                <a:gd name="connsiteX12638" fmla="*/ 4109085 w 6322694"/>
                <a:gd name="connsiteY12638" fmla="*/ 114300 h 3341370"/>
                <a:gd name="connsiteX12639" fmla="*/ 4109085 w 6322694"/>
                <a:gd name="connsiteY12639" fmla="*/ 114300 h 3341370"/>
                <a:gd name="connsiteX12640" fmla="*/ 4090035 w 6322694"/>
                <a:gd name="connsiteY12640" fmla="*/ 95250 h 3341370"/>
                <a:gd name="connsiteX12641" fmla="*/ 4090035 w 6322694"/>
                <a:gd name="connsiteY12641" fmla="*/ 95250 h 3341370"/>
                <a:gd name="connsiteX12642" fmla="*/ 4070985 w 6322694"/>
                <a:gd name="connsiteY12642" fmla="*/ 114300 h 3341370"/>
                <a:gd name="connsiteX12643" fmla="*/ 4070985 w 6322694"/>
                <a:gd name="connsiteY12643" fmla="*/ 114300 h 3341370"/>
                <a:gd name="connsiteX12644" fmla="*/ 4090035 w 6322694"/>
                <a:gd name="connsiteY12644" fmla="*/ 133350 h 3341370"/>
                <a:gd name="connsiteX12645" fmla="*/ 3638550 w 6322694"/>
                <a:gd name="connsiteY12645" fmla="*/ 133350 h 3341370"/>
                <a:gd name="connsiteX12646" fmla="*/ 3638550 w 6322694"/>
                <a:gd name="connsiteY12646" fmla="*/ 133350 h 3341370"/>
                <a:gd name="connsiteX12647" fmla="*/ 3657600 w 6322694"/>
                <a:gd name="connsiteY12647" fmla="*/ 114300 h 3341370"/>
                <a:gd name="connsiteX12648" fmla="*/ 3657600 w 6322694"/>
                <a:gd name="connsiteY12648" fmla="*/ 114300 h 3341370"/>
                <a:gd name="connsiteX12649" fmla="*/ 3638550 w 6322694"/>
                <a:gd name="connsiteY12649" fmla="*/ 95250 h 3341370"/>
                <a:gd name="connsiteX12650" fmla="*/ 3638550 w 6322694"/>
                <a:gd name="connsiteY12650" fmla="*/ 95250 h 3341370"/>
                <a:gd name="connsiteX12651" fmla="*/ 3619500 w 6322694"/>
                <a:gd name="connsiteY12651" fmla="*/ 114300 h 3341370"/>
                <a:gd name="connsiteX12652" fmla="*/ 3619500 w 6322694"/>
                <a:gd name="connsiteY12652" fmla="*/ 114300 h 3341370"/>
                <a:gd name="connsiteX12653" fmla="*/ 3638550 w 6322694"/>
                <a:gd name="connsiteY12653" fmla="*/ 133350 h 3341370"/>
                <a:gd name="connsiteX12654" fmla="*/ 3592830 w 6322694"/>
                <a:gd name="connsiteY12654" fmla="*/ 133350 h 3341370"/>
                <a:gd name="connsiteX12655" fmla="*/ 3592830 w 6322694"/>
                <a:gd name="connsiteY12655" fmla="*/ 133350 h 3341370"/>
                <a:gd name="connsiteX12656" fmla="*/ 3611880 w 6322694"/>
                <a:gd name="connsiteY12656" fmla="*/ 114300 h 3341370"/>
                <a:gd name="connsiteX12657" fmla="*/ 3611880 w 6322694"/>
                <a:gd name="connsiteY12657" fmla="*/ 114300 h 3341370"/>
                <a:gd name="connsiteX12658" fmla="*/ 3592830 w 6322694"/>
                <a:gd name="connsiteY12658" fmla="*/ 95250 h 3341370"/>
                <a:gd name="connsiteX12659" fmla="*/ 3592830 w 6322694"/>
                <a:gd name="connsiteY12659" fmla="*/ 95250 h 3341370"/>
                <a:gd name="connsiteX12660" fmla="*/ 3573780 w 6322694"/>
                <a:gd name="connsiteY12660" fmla="*/ 114300 h 3341370"/>
                <a:gd name="connsiteX12661" fmla="*/ 3573780 w 6322694"/>
                <a:gd name="connsiteY12661" fmla="*/ 114300 h 3341370"/>
                <a:gd name="connsiteX12662" fmla="*/ 3592830 w 6322694"/>
                <a:gd name="connsiteY12662" fmla="*/ 133350 h 3341370"/>
                <a:gd name="connsiteX12663" fmla="*/ 4135755 w 6322694"/>
                <a:gd name="connsiteY12663" fmla="*/ 269558 h 3341370"/>
                <a:gd name="connsiteX12664" fmla="*/ 4135755 w 6322694"/>
                <a:gd name="connsiteY12664" fmla="*/ 269558 h 3341370"/>
                <a:gd name="connsiteX12665" fmla="*/ 4154805 w 6322694"/>
                <a:gd name="connsiteY12665" fmla="*/ 250508 h 3341370"/>
                <a:gd name="connsiteX12666" fmla="*/ 4154805 w 6322694"/>
                <a:gd name="connsiteY12666" fmla="*/ 250508 h 3341370"/>
                <a:gd name="connsiteX12667" fmla="*/ 4135755 w 6322694"/>
                <a:gd name="connsiteY12667" fmla="*/ 231458 h 3341370"/>
                <a:gd name="connsiteX12668" fmla="*/ 4135755 w 6322694"/>
                <a:gd name="connsiteY12668" fmla="*/ 231458 h 3341370"/>
                <a:gd name="connsiteX12669" fmla="*/ 4116705 w 6322694"/>
                <a:gd name="connsiteY12669" fmla="*/ 250508 h 3341370"/>
                <a:gd name="connsiteX12670" fmla="*/ 4116705 w 6322694"/>
                <a:gd name="connsiteY12670" fmla="*/ 250508 h 3341370"/>
                <a:gd name="connsiteX12671" fmla="*/ 4135755 w 6322694"/>
                <a:gd name="connsiteY12671" fmla="*/ 269558 h 3341370"/>
                <a:gd name="connsiteX12672" fmla="*/ 4088130 w 6322694"/>
                <a:gd name="connsiteY12672" fmla="*/ 317183 h 3341370"/>
                <a:gd name="connsiteX12673" fmla="*/ 4088130 w 6322694"/>
                <a:gd name="connsiteY12673" fmla="*/ 317183 h 3341370"/>
                <a:gd name="connsiteX12674" fmla="*/ 4107180 w 6322694"/>
                <a:gd name="connsiteY12674" fmla="*/ 298133 h 3341370"/>
                <a:gd name="connsiteX12675" fmla="*/ 4107180 w 6322694"/>
                <a:gd name="connsiteY12675" fmla="*/ 298133 h 3341370"/>
                <a:gd name="connsiteX12676" fmla="*/ 4088130 w 6322694"/>
                <a:gd name="connsiteY12676" fmla="*/ 279083 h 3341370"/>
                <a:gd name="connsiteX12677" fmla="*/ 4088130 w 6322694"/>
                <a:gd name="connsiteY12677" fmla="*/ 279083 h 3341370"/>
                <a:gd name="connsiteX12678" fmla="*/ 4069080 w 6322694"/>
                <a:gd name="connsiteY12678" fmla="*/ 298133 h 3341370"/>
                <a:gd name="connsiteX12679" fmla="*/ 4069080 w 6322694"/>
                <a:gd name="connsiteY12679" fmla="*/ 298133 h 3341370"/>
                <a:gd name="connsiteX12680" fmla="*/ 4088130 w 6322694"/>
                <a:gd name="connsiteY12680" fmla="*/ 317183 h 3341370"/>
                <a:gd name="connsiteX12681" fmla="*/ 4088130 w 6322694"/>
                <a:gd name="connsiteY12681" fmla="*/ 269558 h 3341370"/>
                <a:gd name="connsiteX12682" fmla="*/ 4088130 w 6322694"/>
                <a:gd name="connsiteY12682" fmla="*/ 269558 h 3341370"/>
                <a:gd name="connsiteX12683" fmla="*/ 4107180 w 6322694"/>
                <a:gd name="connsiteY12683" fmla="*/ 250508 h 3341370"/>
                <a:gd name="connsiteX12684" fmla="*/ 4107180 w 6322694"/>
                <a:gd name="connsiteY12684" fmla="*/ 250508 h 3341370"/>
                <a:gd name="connsiteX12685" fmla="*/ 4088130 w 6322694"/>
                <a:gd name="connsiteY12685" fmla="*/ 231458 h 3341370"/>
                <a:gd name="connsiteX12686" fmla="*/ 4088130 w 6322694"/>
                <a:gd name="connsiteY12686" fmla="*/ 231458 h 3341370"/>
                <a:gd name="connsiteX12687" fmla="*/ 4069080 w 6322694"/>
                <a:gd name="connsiteY12687" fmla="*/ 250508 h 3341370"/>
                <a:gd name="connsiteX12688" fmla="*/ 4069080 w 6322694"/>
                <a:gd name="connsiteY12688" fmla="*/ 250508 h 3341370"/>
                <a:gd name="connsiteX12689" fmla="*/ 4088130 w 6322694"/>
                <a:gd name="connsiteY12689" fmla="*/ 269558 h 3341370"/>
                <a:gd name="connsiteX12690" fmla="*/ 4182428 w 6322694"/>
                <a:gd name="connsiteY12690" fmla="*/ 317183 h 3341370"/>
                <a:gd name="connsiteX12691" fmla="*/ 4182428 w 6322694"/>
                <a:gd name="connsiteY12691" fmla="*/ 317183 h 3341370"/>
                <a:gd name="connsiteX12692" fmla="*/ 4201478 w 6322694"/>
                <a:gd name="connsiteY12692" fmla="*/ 298133 h 3341370"/>
                <a:gd name="connsiteX12693" fmla="*/ 4201478 w 6322694"/>
                <a:gd name="connsiteY12693" fmla="*/ 298133 h 3341370"/>
                <a:gd name="connsiteX12694" fmla="*/ 4182428 w 6322694"/>
                <a:gd name="connsiteY12694" fmla="*/ 279083 h 3341370"/>
                <a:gd name="connsiteX12695" fmla="*/ 4182428 w 6322694"/>
                <a:gd name="connsiteY12695" fmla="*/ 279083 h 3341370"/>
                <a:gd name="connsiteX12696" fmla="*/ 4163378 w 6322694"/>
                <a:gd name="connsiteY12696" fmla="*/ 298133 h 3341370"/>
                <a:gd name="connsiteX12697" fmla="*/ 4163378 w 6322694"/>
                <a:gd name="connsiteY12697" fmla="*/ 298133 h 3341370"/>
                <a:gd name="connsiteX12698" fmla="*/ 4182428 w 6322694"/>
                <a:gd name="connsiteY12698" fmla="*/ 317183 h 3341370"/>
                <a:gd name="connsiteX12699" fmla="*/ 3143250 w 6322694"/>
                <a:gd name="connsiteY12699" fmla="*/ 410528 h 3341370"/>
                <a:gd name="connsiteX12700" fmla="*/ 3143250 w 6322694"/>
                <a:gd name="connsiteY12700" fmla="*/ 410528 h 3341370"/>
                <a:gd name="connsiteX12701" fmla="*/ 3162300 w 6322694"/>
                <a:gd name="connsiteY12701" fmla="*/ 391478 h 3341370"/>
                <a:gd name="connsiteX12702" fmla="*/ 3162300 w 6322694"/>
                <a:gd name="connsiteY12702" fmla="*/ 391478 h 3341370"/>
                <a:gd name="connsiteX12703" fmla="*/ 3143250 w 6322694"/>
                <a:gd name="connsiteY12703" fmla="*/ 372428 h 3341370"/>
                <a:gd name="connsiteX12704" fmla="*/ 3143250 w 6322694"/>
                <a:gd name="connsiteY12704" fmla="*/ 372428 h 3341370"/>
                <a:gd name="connsiteX12705" fmla="*/ 3124200 w 6322694"/>
                <a:gd name="connsiteY12705" fmla="*/ 391478 h 3341370"/>
                <a:gd name="connsiteX12706" fmla="*/ 3124200 w 6322694"/>
                <a:gd name="connsiteY12706" fmla="*/ 391478 h 3341370"/>
                <a:gd name="connsiteX12707" fmla="*/ 3143250 w 6322694"/>
                <a:gd name="connsiteY12707" fmla="*/ 410528 h 3341370"/>
                <a:gd name="connsiteX12708" fmla="*/ 3143250 w 6322694"/>
                <a:gd name="connsiteY12708" fmla="*/ 458153 h 3341370"/>
                <a:gd name="connsiteX12709" fmla="*/ 3143250 w 6322694"/>
                <a:gd name="connsiteY12709" fmla="*/ 458153 h 3341370"/>
                <a:gd name="connsiteX12710" fmla="*/ 3162300 w 6322694"/>
                <a:gd name="connsiteY12710" fmla="*/ 439103 h 3341370"/>
                <a:gd name="connsiteX12711" fmla="*/ 3162300 w 6322694"/>
                <a:gd name="connsiteY12711" fmla="*/ 439103 h 3341370"/>
                <a:gd name="connsiteX12712" fmla="*/ 3143250 w 6322694"/>
                <a:gd name="connsiteY12712" fmla="*/ 420053 h 3341370"/>
                <a:gd name="connsiteX12713" fmla="*/ 3143250 w 6322694"/>
                <a:gd name="connsiteY12713" fmla="*/ 420053 h 3341370"/>
                <a:gd name="connsiteX12714" fmla="*/ 3124200 w 6322694"/>
                <a:gd name="connsiteY12714" fmla="*/ 439103 h 3341370"/>
                <a:gd name="connsiteX12715" fmla="*/ 3124200 w 6322694"/>
                <a:gd name="connsiteY12715" fmla="*/ 439103 h 3341370"/>
                <a:gd name="connsiteX12716" fmla="*/ 3143250 w 6322694"/>
                <a:gd name="connsiteY12716" fmla="*/ 458153 h 3341370"/>
                <a:gd name="connsiteX12717" fmla="*/ 3143250 w 6322694"/>
                <a:gd name="connsiteY12717" fmla="*/ 364808 h 3341370"/>
                <a:gd name="connsiteX12718" fmla="*/ 3143250 w 6322694"/>
                <a:gd name="connsiteY12718" fmla="*/ 364808 h 3341370"/>
                <a:gd name="connsiteX12719" fmla="*/ 3162300 w 6322694"/>
                <a:gd name="connsiteY12719" fmla="*/ 345758 h 3341370"/>
                <a:gd name="connsiteX12720" fmla="*/ 3162300 w 6322694"/>
                <a:gd name="connsiteY12720" fmla="*/ 345758 h 3341370"/>
                <a:gd name="connsiteX12721" fmla="*/ 3143250 w 6322694"/>
                <a:gd name="connsiteY12721" fmla="*/ 326708 h 3341370"/>
                <a:gd name="connsiteX12722" fmla="*/ 3143250 w 6322694"/>
                <a:gd name="connsiteY12722" fmla="*/ 326708 h 3341370"/>
                <a:gd name="connsiteX12723" fmla="*/ 3124200 w 6322694"/>
                <a:gd name="connsiteY12723" fmla="*/ 345758 h 3341370"/>
                <a:gd name="connsiteX12724" fmla="*/ 3124200 w 6322694"/>
                <a:gd name="connsiteY12724" fmla="*/ 345758 h 3341370"/>
                <a:gd name="connsiteX12725" fmla="*/ 3143250 w 6322694"/>
                <a:gd name="connsiteY12725" fmla="*/ 364808 h 3341370"/>
                <a:gd name="connsiteX12726" fmla="*/ 3095625 w 6322694"/>
                <a:gd name="connsiteY12726" fmla="*/ 361950 h 3341370"/>
                <a:gd name="connsiteX12727" fmla="*/ 3095625 w 6322694"/>
                <a:gd name="connsiteY12727" fmla="*/ 361950 h 3341370"/>
                <a:gd name="connsiteX12728" fmla="*/ 3114675 w 6322694"/>
                <a:gd name="connsiteY12728" fmla="*/ 342900 h 3341370"/>
                <a:gd name="connsiteX12729" fmla="*/ 3114675 w 6322694"/>
                <a:gd name="connsiteY12729" fmla="*/ 342900 h 3341370"/>
                <a:gd name="connsiteX12730" fmla="*/ 3095625 w 6322694"/>
                <a:gd name="connsiteY12730" fmla="*/ 323850 h 3341370"/>
                <a:gd name="connsiteX12731" fmla="*/ 3095625 w 6322694"/>
                <a:gd name="connsiteY12731" fmla="*/ 323850 h 3341370"/>
                <a:gd name="connsiteX12732" fmla="*/ 3076575 w 6322694"/>
                <a:gd name="connsiteY12732" fmla="*/ 342900 h 3341370"/>
                <a:gd name="connsiteX12733" fmla="*/ 3076575 w 6322694"/>
                <a:gd name="connsiteY12733" fmla="*/ 342900 h 3341370"/>
                <a:gd name="connsiteX12734" fmla="*/ 3095625 w 6322694"/>
                <a:gd name="connsiteY12734" fmla="*/ 361950 h 3341370"/>
                <a:gd name="connsiteX12735" fmla="*/ 3095625 w 6322694"/>
                <a:gd name="connsiteY12735" fmla="*/ 181928 h 3341370"/>
                <a:gd name="connsiteX12736" fmla="*/ 3095625 w 6322694"/>
                <a:gd name="connsiteY12736" fmla="*/ 181928 h 3341370"/>
                <a:gd name="connsiteX12737" fmla="*/ 3114675 w 6322694"/>
                <a:gd name="connsiteY12737" fmla="*/ 162878 h 3341370"/>
                <a:gd name="connsiteX12738" fmla="*/ 3114675 w 6322694"/>
                <a:gd name="connsiteY12738" fmla="*/ 162878 h 3341370"/>
                <a:gd name="connsiteX12739" fmla="*/ 3095625 w 6322694"/>
                <a:gd name="connsiteY12739" fmla="*/ 143828 h 3341370"/>
                <a:gd name="connsiteX12740" fmla="*/ 3095625 w 6322694"/>
                <a:gd name="connsiteY12740" fmla="*/ 143828 h 3341370"/>
                <a:gd name="connsiteX12741" fmla="*/ 3076575 w 6322694"/>
                <a:gd name="connsiteY12741" fmla="*/ 162878 h 3341370"/>
                <a:gd name="connsiteX12742" fmla="*/ 3076575 w 6322694"/>
                <a:gd name="connsiteY12742" fmla="*/ 162878 h 3341370"/>
                <a:gd name="connsiteX12743" fmla="*/ 3095625 w 6322694"/>
                <a:gd name="connsiteY12743" fmla="*/ 181928 h 3341370"/>
                <a:gd name="connsiteX12744" fmla="*/ 3188018 w 6322694"/>
                <a:gd name="connsiteY12744" fmla="*/ 181928 h 3341370"/>
                <a:gd name="connsiteX12745" fmla="*/ 3188018 w 6322694"/>
                <a:gd name="connsiteY12745" fmla="*/ 181928 h 3341370"/>
                <a:gd name="connsiteX12746" fmla="*/ 3207068 w 6322694"/>
                <a:gd name="connsiteY12746" fmla="*/ 162878 h 3341370"/>
                <a:gd name="connsiteX12747" fmla="*/ 3207068 w 6322694"/>
                <a:gd name="connsiteY12747" fmla="*/ 162878 h 3341370"/>
                <a:gd name="connsiteX12748" fmla="*/ 3188018 w 6322694"/>
                <a:gd name="connsiteY12748" fmla="*/ 143828 h 3341370"/>
                <a:gd name="connsiteX12749" fmla="*/ 3188018 w 6322694"/>
                <a:gd name="connsiteY12749" fmla="*/ 143828 h 3341370"/>
                <a:gd name="connsiteX12750" fmla="*/ 3168968 w 6322694"/>
                <a:gd name="connsiteY12750" fmla="*/ 162878 h 3341370"/>
                <a:gd name="connsiteX12751" fmla="*/ 3168968 w 6322694"/>
                <a:gd name="connsiteY12751" fmla="*/ 162878 h 3341370"/>
                <a:gd name="connsiteX12752" fmla="*/ 3188018 w 6322694"/>
                <a:gd name="connsiteY12752" fmla="*/ 181928 h 3341370"/>
                <a:gd name="connsiteX12753" fmla="*/ 3047048 w 6322694"/>
                <a:gd name="connsiteY12753" fmla="*/ 181928 h 3341370"/>
                <a:gd name="connsiteX12754" fmla="*/ 3047048 w 6322694"/>
                <a:gd name="connsiteY12754" fmla="*/ 181928 h 3341370"/>
                <a:gd name="connsiteX12755" fmla="*/ 3066098 w 6322694"/>
                <a:gd name="connsiteY12755" fmla="*/ 162878 h 3341370"/>
                <a:gd name="connsiteX12756" fmla="*/ 3066098 w 6322694"/>
                <a:gd name="connsiteY12756" fmla="*/ 162878 h 3341370"/>
                <a:gd name="connsiteX12757" fmla="*/ 3047048 w 6322694"/>
                <a:gd name="connsiteY12757" fmla="*/ 143828 h 3341370"/>
                <a:gd name="connsiteX12758" fmla="*/ 3047048 w 6322694"/>
                <a:gd name="connsiteY12758" fmla="*/ 143828 h 3341370"/>
                <a:gd name="connsiteX12759" fmla="*/ 3027998 w 6322694"/>
                <a:gd name="connsiteY12759" fmla="*/ 162878 h 3341370"/>
                <a:gd name="connsiteX12760" fmla="*/ 3027998 w 6322694"/>
                <a:gd name="connsiteY12760" fmla="*/ 162878 h 3341370"/>
                <a:gd name="connsiteX12761" fmla="*/ 3047048 w 6322694"/>
                <a:gd name="connsiteY12761" fmla="*/ 181928 h 3341370"/>
                <a:gd name="connsiteX12762" fmla="*/ 3189923 w 6322694"/>
                <a:gd name="connsiteY12762" fmla="*/ 363855 h 3341370"/>
                <a:gd name="connsiteX12763" fmla="*/ 3189923 w 6322694"/>
                <a:gd name="connsiteY12763" fmla="*/ 363855 h 3341370"/>
                <a:gd name="connsiteX12764" fmla="*/ 3208973 w 6322694"/>
                <a:gd name="connsiteY12764" fmla="*/ 344805 h 3341370"/>
                <a:gd name="connsiteX12765" fmla="*/ 3208973 w 6322694"/>
                <a:gd name="connsiteY12765" fmla="*/ 344805 h 3341370"/>
                <a:gd name="connsiteX12766" fmla="*/ 3189923 w 6322694"/>
                <a:gd name="connsiteY12766" fmla="*/ 325755 h 3341370"/>
                <a:gd name="connsiteX12767" fmla="*/ 3189923 w 6322694"/>
                <a:gd name="connsiteY12767" fmla="*/ 325755 h 3341370"/>
                <a:gd name="connsiteX12768" fmla="*/ 3170873 w 6322694"/>
                <a:gd name="connsiteY12768" fmla="*/ 344805 h 3341370"/>
                <a:gd name="connsiteX12769" fmla="*/ 3170873 w 6322694"/>
                <a:gd name="connsiteY12769" fmla="*/ 344805 h 3341370"/>
                <a:gd name="connsiteX12770" fmla="*/ 3189923 w 6322694"/>
                <a:gd name="connsiteY12770" fmla="*/ 363855 h 3341370"/>
                <a:gd name="connsiteX12771" fmla="*/ 3094673 w 6322694"/>
                <a:gd name="connsiteY12771" fmla="*/ 410528 h 3341370"/>
                <a:gd name="connsiteX12772" fmla="*/ 3096578 w 6322694"/>
                <a:gd name="connsiteY12772" fmla="*/ 410528 h 3341370"/>
                <a:gd name="connsiteX12773" fmla="*/ 3115628 w 6322694"/>
                <a:gd name="connsiteY12773" fmla="*/ 391478 h 3341370"/>
                <a:gd name="connsiteX12774" fmla="*/ 3115628 w 6322694"/>
                <a:gd name="connsiteY12774" fmla="*/ 391478 h 3341370"/>
                <a:gd name="connsiteX12775" fmla="*/ 3096578 w 6322694"/>
                <a:gd name="connsiteY12775" fmla="*/ 372428 h 3341370"/>
                <a:gd name="connsiteX12776" fmla="*/ 3094673 w 6322694"/>
                <a:gd name="connsiteY12776" fmla="*/ 372428 h 3341370"/>
                <a:gd name="connsiteX12777" fmla="*/ 3075623 w 6322694"/>
                <a:gd name="connsiteY12777" fmla="*/ 391478 h 3341370"/>
                <a:gd name="connsiteX12778" fmla="*/ 3075623 w 6322694"/>
                <a:gd name="connsiteY12778" fmla="*/ 391478 h 3341370"/>
                <a:gd name="connsiteX12779" fmla="*/ 3094673 w 6322694"/>
                <a:gd name="connsiteY12779" fmla="*/ 410528 h 3341370"/>
                <a:gd name="connsiteX12780" fmla="*/ 3046095 w 6322694"/>
                <a:gd name="connsiteY12780" fmla="*/ 412433 h 3341370"/>
                <a:gd name="connsiteX12781" fmla="*/ 3048000 w 6322694"/>
                <a:gd name="connsiteY12781" fmla="*/ 412433 h 3341370"/>
                <a:gd name="connsiteX12782" fmla="*/ 3067050 w 6322694"/>
                <a:gd name="connsiteY12782" fmla="*/ 393383 h 3341370"/>
                <a:gd name="connsiteX12783" fmla="*/ 3067050 w 6322694"/>
                <a:gd name="connsiteY12783" fmla="*/ 393383 h 3341370"/>
                <a:gd name="connsiteX12784" fmla="*/ 3048000 w 6322694"/>
                <a:gd name="connsiteY12784" fmla="*/ 374333 h 3341370"/>
                <a:gd name="connsiteX12785" fmla="*/ 3046095 w 6322694"/>
                <a:gd name="connsiteY12785" fmla="*/ 374333 h 3341370"/>
                <a:gd name="connsiteX12786" fmla="*/ 3027045 w 6322694"/>
                <a:gd name="connsiteY12786" fmla="*/ 393383 h 3341370"/>
                <a:gd name="connsiteX12787" fmla="*/ 3027045 w 6322694"/>
                <a:gd name="connsiteY12787" fmla="*/ 393383 h 3341370"/>
                <a:gd name="connsiteX12788" fmla="*/ 3046095 w 6322694"/>
                <a:gd name="connsiteY12788" fmla="*/ 412433 h 3341370"/>
                <a:gd name="connsiteX12789" fmla="*/ 3237548 w 6322694"/>
                <a:gd name="connsiteY12789" fmla="*/ 363855 h 3341370"/>
                <a:gd name="connsiteX12790" fmla="*/ 3237548 w 6322694"/>
                <a:gd name="connsiteY12790" fmla="*/ 363855 h 3341370"/>
                <a:gd name="connsiteX12791" fmla="*/ 3256598 w 6322694"/>
                <a:gd name="connsiteY12791" fmla="*/ 344805 h 3341370"/>
                <a:gd name="connsiteX12792" fmla="*/ 3256598 w 6322694"/>
                <a:gd name="connsiteY12792" fmla="*/ 344805 h 3341370"/>
                <a:gd name="connsiteX12793" fmla="*/ 3237548 w 6322694"/>
                <a:gd name="connsiteY12793" fmla="*/ 325755 h 3341370"/>
                <a:gd name="connsiteX12794" fmla="*/ 3237548 w 6322694"/>
                <a:gd name="connsiteY12794" fmla="*/ 325755 h 3341370"/>
                <a:gd name="connsiteX12795" fmla="*/ 3218498 w 6322694"/>
                <a:gd name="connsiteY12795" fmla="*/ 344805 h 3341370"/>
                <a:gd name="connsiteX12796" fmla="*/ 3218498 w 6322694"/>
                <a:gd name="connsiteY12796" fmla="*/ 344805 h 3341370"/>
                <a:gd name="connsiteX12797" fmla="*/ 3237548 w 6322694"/>
                <a:gd name="connsiteY12797" fmla="*/ 363855 h 3341370"/>
                <a:gd name="connsiteX12798" fmla="*/ 3284220 w 6322694"/>
                <a:gd name="connsiteY12798" fmla="*/ 363855 h 3341370"/>
                <a:gd name="connsiteX12799" fmla="*/ 3284220 w 6322694"/>
                <a:gd name="connsiteY12799" fmla="*/ 363855 h 3341370"/>
                <a:gd name="connsiteX12800" fmla="*/ 3303270 w 6322694"/>
                <a:gd name="connsiteY12800" fmla="*/ 344805 h 3341370"/>
                <a:gd name="connsiteX12801" fmla="*/ 3303270 w 6322694"/>
                <a:gd name="connsiteY12801" fmla="*/ 344805 h 3341370"/>
                <a:gd name="connsiteX12802" fmla="*/ 3284220 w 6322694"/>
                <a:gd name="connsiteY12802" fmla="*/ 325755 h 3341370"/>
                <a:gd name="connsiteX12803" fmla="*/ 3284220 w 6322694"/>
                <a:gd name="connsiteY12803" fmla="*/ 325755 h 3341370"/>
                <a:gd name="connsiteX12804" fmla="*/ 3265170 w 6322694"/>
                <a:gd name="connsiteY12804" fmla="*/ 344805 h 3341370"/>
                <a:gd name="connsiteX12805" fmla="*/ 3265170 w 6322694"/>
                <a:gd name="connsiteY12805" fmla="*/ 344805 h 3341370"/>
                <a:gd name="connsiteX12806" fmla="*/ 3284220 w 6322694"/>
                <a:gd name="connsiteY12806" fmla="*/ 363855 h 3341370"/>
                <a:gd name="connsiteX12807" fmla="*/ 3331845 w 6322694"/>
                <a:gd name="connsiteY12807" fmla="*/ 363855 h 3341370"/>
                <a:gd name="connsiteX12808" fmla="*/ 3331845 w 6322694"/>
                <a:gd name="connsiteY12808" fmla="*/ 363855 h 3341370"/>
                <a:gd name="connsiteX12809" fmla="*/ 3350895 w 6322694"/>
                <a:gd name="connsiteY12809" fmla="*/ 344805 h 3341370"/>
                <a:gd name="connsiteX12810" fmla="*/ 3350895 w 6322694"/>
                <a:gd name="connsiteY12810" fmla="*/ 344805 h 3341370"/>
                <a:gd name="connsiteX12811" fmla="*/ 3331845 w 6322694"/>
                <a:gd name="connsiteY12811" fmla="*/ 325755 h 3341370"/>
                <a:gd name="connsiteX12812" fmla="*/ 3331845 w 6322694"/>
                <a:gd name="connsiteY12812" fmla="*/ 325755 h 3341370"/>
                <a:gd name="connsiteX12813" fmla="*/ 3312795 w 6322694"/>
                <a:gd name="connsiteY12813" fmla="*/ 344805 h 3341370"/>
                <a:gd name="connsiteX12814" fmla="*/ 3312795 w 6322694"/>
                <a:gd name="connsiteY12814" fmla="*/ 344805 h 3341370"/>
                <a:gd name="connsiteX12815" fmla="*/ 3331845 w 6322694"/>
                <a:gd name="connsiteY12815" fmla="*/ 363855 h 3341370"/>
                <a:gd name="connsiteX12816" fmla="*/ 4088130 w 6322694"/>
                <a:gd name="connsiteY12816" fmla="*/ 363855 h 3341370"/>
                <a:gd name="connsiteX12817" fmla="*/ 4088130 w 6322694"/>
                <a:gd name="connsiteY12817" fmla="*/ 363855 h 3341370"/>
                <a:gd name="connsiteX12818" fmla="*/ 4107180 w 6322694"/>
                <a:gd name="connsiteY12818" fmla="*/ 344805 h 3341370"/>
                <a:gd name="connsiteX12819" fmla="*/ 4107180 w 6322694"/>
                <a:gd name="connsiteY12819" fmla="*/ 344805 h 3341370"/>
                <a:gd name="connsiteX12820" fmla="*/ 4088130 w 6322694"/>
                <a:gd name="connsiteY12820" fmla="*/ 325755 h 3341370"/>
                <a:gd name="connsiteX12821" fmla="*/ 4088130 w 6322694"/>
                <a:gd name="connsiteY12821" fmla="*/ 325755 h 3341370"/>
                <a:gd name="connsiteX12822" fmla="*/ 4069080 w 6322694"/>
                <a:gd name="connsiteY12822" fmla="*/ 344805 h 3341370"/>
                <a:gd name="connsiteX12823" fmla="*/ 4069080 w 6322694"/>
                <a:gd name="connsiteY12823" fmla="*/ 344805 h 3341370"/>
                <a:gd name="connsiteX12824" fmla="*/ 4088130 w 6322694"/>
                <a:gd name="connsiteY12824" fmla="*/ 363855 h 3341370"/>
                <a:gd name="connsiteX12825" fmla="*/ 4041458 w 6322694"/>
                <a:gd name="connsiteY12825" fmla="*/ 411480 h 3341370"/>
                <a:gd name="connsiteX12826" fmla="*/ 4041458 w 6322694"/>
                <a:gd name="connsiteY12826" fmla="*/ 411480 h 3341370"/>
                <a:gd name="connsiteX12827" fmla="*/ 4060508 w 6322694"/>
                <a:gd name="connsiteY12827" fmla="*/ 392430 h 3341370"/>
                <a:gd name="connsiteX12828" fmla="*/ 4060508 w 6322694"/>
                <a:gd name="connsiteY12828" fmla="*/ 392430 h 3341370"/>
                <a:gd name="connsiteX12829" fmla="*/ 4041458 w 6322694"/>
                <a:gd name="connsiteY12829" fmla="*/ 373380 h 3341370"/>
                <a:gd name="connsiteX12830" fmla="*/ 4041458 w 6322694"/>
                <a:gd name="connsiteY12830" fmla="*/ 373380 h 3341370"/>
                <a:gd name="connsiteX12831" fmla="*/ 4022408 w 6322694"/>
                <a:gd name="connsiteY12831" fmla="*/ 392430 h 3341370"/>
                <a:gd name="connsiteX12832" fmla="*/ 4022408 w 6322694"/>
                <a:gd name="connsiteY12832" fmla="*/ 392430 h 3341370"/>
                <a:gd name="connsiteX12833" fmla="*/ 4041458 w 6322694"/>
                <a:gd name="connsiteY12833" fmla="*/ 411480 h 3341370"/>
                <a:gd name="connsiteX12834" fmla="*/ 4041458 w 6322694"/>
                <a:gd name="connsiteY12834" fmla="*/ 317183 h 3341370"/>
                <a:gd name="connsiteX12835" fmla="*/ 4041458 w 6322694"/>
                <a:gd name="connsiteY12835" fmla="*/ 317183 h 3341370"/>
                <a:gd name="connsiteX12836" fmla="*/ 4060508 w 6322694"/>
                <a:gd name="connsiteY12836" fmla="*/ 298133 h 3341370"/>
                <a:gd name="connsiteX12837" fmla="*/ 4060508 w 6322694"/>
                <a:gd name="connsiteY12837" fmla="*/ 298133 h 3341370"/>
                <a:gd name="connsiteX12838" fmla="*/ 4041458 w 6322694"/>
                <a:gd name="connsiteY12838" fmla="*/ 279083 h 3341370"/>
                <a:gd name="connsiteX12839" fmla="*/ 4041458 w 6322694"/>
                <a:gd name="connsiteY12839" fmla="*/ 279083 h 3341370"/>
                <a:gd name="connsiteX12840" fmla="*/ 4022408 w 6322694"/>
                <a:gd name="connsiteY12840" fmla="*/ 298133 h 3341370"/>
                <a:gd name="connsiteX12841" fmla="*/ 4022408 w 6322694"/>
                <a:gd name="connsiteY12841" fmla="*/ 298133 h 3341370"/>
                <a:gd name="connsiteX12842" fmla="*/ 4041458 w 6322694"/>
                <a:gd name="connsiteY12842" fmla="*/ 317183 h 3341370"/>
                <a:gd name="connsiteX12843" fmla="*/ 4041458 w 6322694"/>
                <a:gd name="connsiteY12843" fmla="*/ 270510 h 3341370"/>
                <a:gd name="connsiteX12844" fmla="*/ 4041458 w 6322694"/>
                <a:gd name="connsiteY12844" fmla="*/ 270510 h 3341370"/>
                <a:gd name="connsiteX12845" fmla="*/ 4060508 w 6322694"/>
                <a:gd name="connsiteY12845" fmla="*/ 251460 h 3341370"/>
                <a:gd name="connsiteX12846" fmla="*/ 4060508 w 6322694"/>
                <a:gd name="connsiteY12846" fmla="*/ 251460 h 3341370"/>
                <a:gd name="connsiteX12847" fmla="*/ 4041458 w 6322694"/>
                <a:gd name="connsiteY12847" fmla="*/ 232410 h 3341370"/>
                <a:gd name="connsiteX12848" fmla="*/ 4041458 w 6322694"/>
                <a:gd name="connsiteY12848" fmla="*/ 232410 h 3341370"/>
                <a:gd name="connsiteX12849" fmla="*/ 4022408 w 6322694"/>
                <a:gd name="connsiteY12849" fmla="*/ 251460 h 3341370"/>
                <a:gd name="connsiteX12850" fmla="*/ 4022408 w 6322694"/>
                <a:gd name="connsiteY12850" fmla="*/ 251460 h 3341370"/>
                <a:gd name="connsiteX12851" fmla="*/ 4041458 w 6322694"/>
                <a:gd name="connsiteY12851" fmla="*/ 270510 h 3341370"/>
                <a:gd name="connsiteX12852" fmla="*/ 4041458 w 6322694"/>
                <a:gd name="connsiteY12852" fmla="*/ 364808 h 3341370"/>
                <a:gd name="connsiteX12853" fmla="*/ 4041458 w 6322694"/>
                <a:gd name="connsiteY12853" fmla="*/ 364808 h 3341370"/>
                <a:gd name="connsiteX12854" fmla="*/ 4060508 w 6322694"/>
                <a:gd name="connsiteY12854" fmla="*/ 345758 h 3341370"/>
                <a:gd name="connsiteX12855" fmla="*/ 4060508 w 6322694"/>
                <a:gd name="connsiteY12855" fmla="*/ 345758 h 3341370"/>
                <a:gd name="connsiteX12856" fmla="*/ 4041458 w 6322694"/>
                <a:gd name="connsiteY12856" fmla="*/ 326708 h 3341370"/>
                <a:gd name="connsiteX12857" fmla="*/ 4041458 w 6322694"/>
                <a:gd name="connsiteY12857" fmla="*/ 326708 h 3341370"/>
                <a:gd name="connsiteX12858" fmla="*/ 4022408 w 6322694"/>
                <a:gd name="connsiteY12858" fmla="*/ 345758 h 3341370"/>
                <a:gd name="connsiteX12859" fmla="*/ 4022408 w 6322694"/>
                <a:gd name="connsiteY12859" fmla="*/ 345758 h 3341370"/>
                <a:gd name="connsiteX12860" fmla="*/ 4041458 w 6322694"/>
                <a:gd name="connsiteY12860" fmla="*/ 364808 h 3341370"/>
                <a:gd name="connsiteX12861" fmla="*/ 3992880 w 6322694"/>
                <a:gd name="connsiteY12861" fmla="*/ 411480 h 3341370"/>
                <a:gd name="connsiteX12862" fmla="*/ 3992880 w 6322694"/>
                <a:gd name="connsiteY12862" fmla="*/ 411480 h 3341370"/>
                <a:gd name="connsiteX12863" fmla="*/ 4011930 w 6322694"/>
                <a:gd name="connsiteY12863" fmla="*/ 392430 h 3341370"/>
                <a:gd name="connsiteX12864" fmla="*/ 4011930 w 6322694"/>
                <a:gd name="connsiteY12864" fmla="*/ 392430 h 3341370"/>
                <a:gd name="connsiteX12865" fmla="*/ 3992880 w 6322694"/>
                <a:gd name="connsiteY12865" fmla="*/ 373380 h 3341370"/>
                <a:gd name="connsiteX12866" fmla="*/ 3992880 w 6322694"/>
                <a:gd name="connsiteY12866" fmla="*/ 373380 h 3341370"/>
                <a:gd name="connsiteX12867" fmla="*/ 3973830 w 6322694"/>
                <a:gd name="connsiteY12867" fmla="*/ 392430 h 3341370"/>
                <a:gd name="connsiteX12868" fmla="*/ 3973830 w 6322694"/>
                <a:gd name="connsiteY12868" fmla="*/ 392430 h 3341370"/>
                <a:gd name="connsiteX12869" fmla="*/ 3992880 w 6322694"/>
                <a:gd name="connsiteY12869" fmla="*/ 411480 h 3341370"/>
                <a:gd name="connsiteX12870" fmla="*/ 3993833 w 6322694"/>
                <a:gd name="connsiteY12870" fmla="*/ 317183 h 3341370"/>
                <a:gd name="connsiteX12871" fmla="*/ 3993833 w 6322694"/>
                <a:gd name="connsiteY12871" fmla="*/ 317183 h 3341370"/>
                <a:gd name="connsiteX12872" fmla="*/ 4012883 w 6322694"/>
                <a:gd name="connsiteY12872" fmla="*/ 298133 h 3341370"/>
                <a:gd name="connsiteX12873" fmla="*/ 4012883 w 6322694"/>
                <a:gd name="connsiteY12873" fmla="*/ 298133 h 3341370"/>
                <a:gd name="connsiteX12874" fmla="*/ 3993833 w 6322694"/>
                <a:gd name="connsiteY12874" fmla="*/ 279083 h 3341370"/>
                <a:gd name="connsiteX12875" fmla="*/ 3993833 w 6322694"/>
                <a:gd name="connsiteY12875" fmla="*/ 279083 h 3341370"/>
                <a:gd name="connsiteX12876" fmla="*/ 3974783 w 6322694"/>
                <a:gd name="connsiteY12876" fmla="*/ 298133 h 3341370"/>
                <a:gd name="connsiteX12877" fmla="*/ 3974783 w 6322694"/>
                <a:gd name="connsiteY12877" fmla="*/ 298133 h 3341370"/>
                <a:gd name="connsiteX12878" fmla="*/ 3993833 w 6322694"/>
                <a:gd name="connsiteY12878" fmla="*/ 317183 h 3341370"/>
                <a:gd name="connsiteX12879" fmla="*/ 3992880 w 6322694"/>
                <a:gd name="connsiteY12879" fmla="*/ 364808 h 3341370"/>
                <a:gd name="connsiteX12880" fmla="*/ 3992880 w 6322694"/>
                <a:gd name="connsiteY12880" fmla="*/ 364808 h 3341370"/>
                <a:gd name="connsiteX12881" fmla="*/ 4011930 w 6322694"/>
                <a:gd name="connsiteY12881" fmla="*/ 345758 h 3341370"/>
                <a:gd name="connsiteX12882" fmla="*/ 4011930 w 6322694"/>
                <a:gd name="connsiteY12882" fmla="*/ 345758 h 3341370"/>
                <a:gd name="connsiteX12883" fmla="*/ 3992880 w 6322694"/>
                <a:gd name="connsiteY12883" fmla="*/ 326708 h 3341370"/>
                <a:gd name="connsiteX12884" fmla="*/ 3992880 w 6322694"/>
                <a:gd name="connsiteY12884" fmla="*/ 326708 h 3341370"/>
                <a:gd name="connsiteX12885" fmla="*/ 3973830 w 6322694"/>
                <a:gd name="connsiteY12885" fmla="*/ 345758 h 3341370"/>
                <a:gd name="connsiteX12886" fmla="*/ 3973830 w 6322694"/>
                <a:gd name="connsiteY12886" fmla="*/ 345758 h 3341370"/>
                <a:gd name="connsiteX12887" fmla="*/ 3992880 w 6322694"/>
                <a:gd name="connsiteY12887" fmla="*/ 364808 h 3341370"/>
                <a:gd name="connsiteX12888" fmla="*/ 3947160 w 6322694"/>
                <a:gd name="connsiteY12888" fmla="*/ 410528 h 3341370"/>
                <a:gd name="connsiteX12889" fmla="*/ 3947160 w 6322694"/>
                <a:gd name="connsiteY12889" fmla="*/ 410528 h 3341370"/>
                <a:gd name="connsiteX12890" fmla="*/ 3966210 w 6322694"/>
                <a:gd name="connsiteY12890" fmla="*/ 391478 h 3341370"/>
                <a:gd name="connsiteX12891" fmla="*/ 3966210 w 6322694"/>
                <a:gd name="connsiteY12891" fmla="*/ 391478 h 3341370"/>
                <a:gd name="connsiteX12892" fmla="*/ 3947160 w 6322694"/>
                <a:gd name="connsiteY12892" fmla="*/ 372428 h 3341370"/>
                <a:gd name="connsiteX12893" fmla="*/ 3947160 w 6322694"/>
                <a:gd name="connsiteY12893" fmla="*/ 372428 h 3341370"/>
                <a:gd name="connsiteX12894" fmla="*/ 3928110 w 6322694"/>
                <a:gd name="connsiteY12894" fmla="*/ 391478 h 3341370"/>
                <a:gd name="connsiteX12895" fmla="*/ 3928110 w 6322694"/>
                <a:gd name="connsiteY12895" fmla="*/ 391478 h 3341370"/>
                <a:gd name="connsiteX12896" fmla="*/ 3947160 w 6322694"/>
                <a:gd name="connsiteY12896" fmla="*/ 410528 h 3341370"/>
                <a:gd name="connsiteX12897" fmla="*/ 3947160 w 6322694"/>
                <a:gd name="connsiteY12897" fmla="*/ 363855 h 3341370"/>
                <a:gd name="connsiteX12898" fmla="*/ 3947160 w 6322694"/>
                <a:gd name="connsiteY12898" fmla="*/ 363855 h 3341370"/>
                <a:gd name="connsiteX12899" fmla="*/ 3966210 w 6322694"/>
                <a:gd name="connsiteY12899" fmla="*/ 344805 h 3341370"/>
                <a:gd name="connsiteX12900" fmla="*/ 3966210 w 6322694"/>
                <a:gd name="connsiteY12900" fmla="*/ 344805 h 3341370"/>
                <a:gd name="connsiteX12901" fmla="*/ 3947160 w 6322694"/>
                <a:gd name="connsiteY12901" fmla="*/ 325755 h 3341370"/>
                <a:gd name="connsiteX12902" fmla="*/ 3947160 w 6322694"/>
                <a:gd name="connsiteY12902" fmla="*/ 325755 h 3341370"/>
                <a:gd name="connsiteX12903" fmla="*/ 3928110 w 6322694"/>
                <a:gd name="connsiteY12903" fmla="*/ 344805 h 3341370"/>
                <a:gd name="connsiteX12904" fmla="*/ 3928110 w 6322694"/>
                <a:gd name="connsiteY12904" fmla="*/ 344805 h 3341370"/>
                <a:gd name="connsiteX12905" fmla="*/ 3947160 w 6322694"/>
                <a:gd name="connsiteY12905" fmla="*/ 363855 h 3341370"/>
                <a:gd name="connsiteX12906" fmla="*/ 4135755 w 6322694"/>
                <a:gd name="connsiteY12906" fmla="*/ 363855 h 3341370"/>
                <a:gd name="connsiteX12907" fmla="*/ 4135755 w 6322694"/>
                <a:gd name="connsiteY12907" fmla="*/ 363855 h 3341370"/>
                <a:gd name="connsiteX12908" fmla="*/ 4154805 w 6322694"/>
                <a:gd name="connsiteY12908" fmla="*/ 344805 h 3341370"/>
                <a:gd name="connsiteX12909" fmla="*/ 4154805 w 6322694"/>
                <a:gd name="connsiteY12909" fmla="*/ 344805 h 3341370"/>
                <a:gd name="connsiteX12910" fmla="*/ 4135755 w 6322694"/>
                <a:gd name="connsiteY12910" fmla="*/ 325755 h 3341370"/>
                <a:gd name="connsiteX12911" fmla="*/ 4135755 w 6322694"/>
                <a:gd name="connsiteY12911" fmla="*/ 325755 h 3341370"/>
                <a:gd name="connsiteX12912" fmla="*/ 4116705 w 6322694"/>
                <a:gd name="connsiteY12912" fmla="*/ 344805 h 3341370"/>
                <a:gd name="connsiteX12913" fmla="*/ 4116705 w 6322694"/>
                <a:gd name="connsiteY12913" fmla="*/ 344805 h 3341370"/>
                <a:gd name="connsiteX12914" fmla="*/ 4135755 w 6322694"/>
                <a:gd name="connsiteY12914" fmla="*/ 363855 h 3341370"/>
                <a:gd name="connsiteX12915" fmla="*/ 3947160 w 6322694"/>
                <a:gd name="connsiteY12915" fmla="*/ 601028 h 3341370"/>
                <a:gd name="connsiteX12916" fmla="*/ 3947160 w 6322694"/>
                <a:gd name="connsiteY12916" fmla="*/ 601028 h 3341370"/>
                <a:gd name="connsiteX12917" fmla="*/ 3966210 w 6322694"/>
                <a:gd name="connsiteY12917" fmla="*/ 581978 h 3341370"/>
                <a:gd name="connsiteX12918" fmla="*/ 3966210 w 6322694"/>
                <a:gd name="connsiteY12918" fmla="*/ 581978 h 3341370"/>
                <a:gd name="connsiteX12919" fmla="*/ 3947160 w 6322694"/>
                <a:gd name="connsiteY12919" fmla="*/ 562928 h 3341370"/>
                <a:gd name="connsiteX12920" fmla="*/ 3947160 w 6322694"/>
                <a:gd name="connsiteY12920" fmla="*/ 562928 h 3341370"/>
                <a:gd name="connsiteX12921" fmla="*/ 3928110 w 6322694"/>
                <a:gd name="connsiteY12921" fmla="*/ 581978 h 3341370"/>
                <a:gd name="connsiteX12922" fmla="*/ 3928110 w 6322694"/>
                <a:gd name="connsiteY12922" fmla="*/ 581978 h 3341370"/>
                <a:gd name="connsiteX12923" fmla="*/ 3947160 w 6322694"/>
                <a:gd name="connsiteY12923" fmla="*/ 601028 h 3341370"/>
                <a:gd name="connsiteX12924" fmla="*/ 3900488 w 6322694"/>
                <a:gd name="connsiteY12924" fmla="*/ 601028 h 3341370"/>
                <a:gd name="connsiteX12925" fmla="*/ 3900488 w 6322694"/>
                <a:gd name="connsiteY12925" fmla="*/ 601028 h 3341370"/>
                <a:gd name="connsiteX12926" fmla="*/ 3919538 w 6322694"/>
                <a:gd name="connsiteY12926" fmla="*/ 581978 h 3341370"/>
                <a:gd name="connsiteX12927" fmla="*/ 3919538 w 6322694"/>
                <a:gd name="connsiteY12927" fmla="*/ 581978 h 3341370"/>
                <a:gd name="connsiteX12928" fmla="*/ 3900488 w 6322694"/>
                <a:gd name="connsiteY12928" fmla="*/ 562928 h 3341370"/>
                <a:gd name="connsiteX12929" fmla="*/ 3900488 w 6322694"/>
                <a:gd name="connsiteY12929" fmla="*/ 562928 h 3341370"/>
                <a:gd name="connsiteX12930" fmla="*/ 3881438 w 6322694"/>
                <a:gd name="connsiteY12930" fmla="*/ 581978 h 3341370"/>
                <a:gd name="connsiteX12931" fmla="*/ 3881438 w 6322694"/>
                <a:gd name="connsiteY12931" fmla="*/ 581978 h 3341370"/>
                <a:gd name="connsiteX12932" fmla="*/ 3900488 w 6322694"/>
                <a:gd name="connsiteY12932" fmla="*/ 601028 h 3341370"/>
                <a:gd name="connsiteX12933" fmla="*/ 4135755 w 6322694"/>
                <a:gd name="connsiteY12933" fmla="*/ 601028 h 3341370"/>
                <a:gd name="connsiteX12934" fmla="*/ 4135755 w 6322694"/>
                <a:gd name="connsiteY12934" fmla="*/ 601028 h 3341370"/>
                <a:gd name="connsiteX12935" fmla="*/ 4154805 w 6322694"/>
                <a:gd name="connsiteY12935" fmla="*/ 581978 h 3341370"/>
                <a:gd name="connsiteX12936" fmla="*/ 4154805 w 6322694"/>
                <a:gd name="connsiteY12936" fmla="*/ 581978 h 3341370"/>
                <a:gd name="connsiteX12937" fmla="*/ 4135755 w 6322694"/>
                <a:gd name="connsiteY12937" fmla="*/ 562928 h 3341370"/>
                <a:gd name="connsiteX12938" fmla="*/ 4135755 w 6322694"/>
                <a:gd name="connsiteY12938" fmla="*/ 562928 h 3341370"/>
                <a:gd name="connsiteX12939" fmla="*/ 4116705 w 6322694"/>
                <a:gd name="connsiteY12939" fmla="*/ 581978 h 3341370"/>
                <a:gd name="connsiteX12940" fmla="*/ 4116705 w 6322694"/>
                <a:gd name="connsiteY12940" fmla="*/ 581978 h 3341370"/>
                <a:gd name="connsiteX12941" fmla="*/ 4135755 w 6322694"/>
                <a:gd name="connsiteY12941" fmla="*/ 601028 h 3341370"/>
                <a:gd name="connsiteX12942" fmla="*/ 3850958 w 6322694"/>
                <a:gd name="connsiteY12942" fmla="*/ 601028 h 3341370"/>
                <a:gd name="connsiteX12943" fmla="*/ 3852863 w 6322694"/>
                <a:gd name="connsiteY12943" fmla="*/ 601028 h 3341370"/>
                <a:gd name="connsiteX12944" fmla="*/ 3871913 w 6322694"/>
                <a:gd name="connsiteY12944" fmla="*/ 581978 h 3341370"/>
                <a:gd name="connsiteX12945" fmla="*/ 3871913 w 6322694"/>
                <a:gd name="connsiteY12945" fmla="*/ 581978 h 3341370"/>
                <a:gd name="connsiteX12946" fmla="*/ 3852863 w 6322694"/>
                <a:gd name="connsiteY12946" fmla="*/ 562928 h 3341370"/>
                <a:gd name="connsiteX12947" fmla="*/ 3850958 w 6322694"/>
                <a:gd name="connsiteY12947" fmla="*/ 562928 h 3341370"/>
                <a:gd name="connsiteX12948" fmla="*/ 3831908 w 6322694"/>
                <a:gd name="connsiteY12948" fmla="*/ 581978 h 3341370"/>
                <a:gd name="connsiteX12949" fmla="*/ 3831908 w 6322694"/>
                <a:gd name="connsiteY12949" fmla="*/ 581978 h 3341370"/>
                <a:gd name="connsiteX12950" fmla="*/ 3850958 w 6322694"/>
                <a:gd name="connsiteY12950" fmla="*/ 601028 h 3341370"/>
                <a:gd name="connsiteX12951" fmla="*/ 4088130 w 6322694"/>
                <a:gd name="connsiteY12951" fmla="*/ 601028 h 3341370"/>
                <a:gd name="connsiteX12952" fmla="*/ 4088130 w 6322694"/>
                <a:gd name="connsiteY12952" fmla="*/ 601028 h 3341370"/>
                <a:gd name="connsiteX12953" fmla="*/ 4107180 w 6322694"/>
                <a:gd name="connsiteY12953" fmla="*/ 581978 h 3341370"/>
                <a:gd name="connsiteX12954" fmla="*/ 4107180 w 6322694"/>
                <a:gd name="connsiteY12954" fmla="*/ 581978 h 3341370"/>
                <a:gd name="connsiteX12955" fmla="*/ 4088130 w 6322694"/>
                <a:gd name="connsiteY12955" fmla="*/ 562928 h 3341370"/>
                <a:gd name="connsiteX12956" fmla="*/ 4088130 w 6322694"/>
                <a:gd name="connsiteY12956" fmla="*/ 562928 h 3341370"/>
                <a:gd name="connsiteX12957" fmla="*/ 4069080 w 6322694"/>
                <a:gd name="connsiteY12957" fmla="*/ 581978 h 3341370"/>
                <a:gd name="connsiteX12958" fmla="*/ 4069080 w 6322694"/>
                <a:gd name="connsiteY12958" fmla="*/ 581978 h 3341370"/>
                <a:gd name="connsiteX12959" fmla="*/ 4088130 w 6322694"/>
                <a:gd name="connsiteY12959" fmla="*/ 601028 h 3341370"/>
                <a:gd name="connsiteX12960" fmla="*/ 4041458 w 6322694"/>
                <a:gd name="connsiteY12960" fmla="*/ 601028 h 3341370"/>
                <a:gd name="connsiteX12961" fmla="*/ 4041458 w 6322694"/>
                <a:gd name="connsiteY12961" fmla="*/ 601028 h 3341370"/>
                <a:gd name="connsiteX12962" fmla="*/ 4060508 w 6322694"/>
                <a:gd name="connsiteY12962" fmla="*/ 581978 h 3341370"/>
                <a:gd name="connsiteX12963" fmla="*/ 4060508 w 6322694"/>
                <a:gd name="connsiteY12963" fmla="*/ 581978 h 3341370"/>
                <a:gd name="connsiteX12964" fmla="*/ 4041458 w 6322694"/>
                <a:gd name="connsiteY12964" fmla="*/ 562928 h 3341370"/>
                <a:gd name="connsiteX12965" fmla="*/ 4041458 w 6322694"/>
                <a:gd name="connsiteY12965" fmla="*/ 562928 h 3341370"/>
                <a:gd name="connsiteX12966" fmla="*/ 4022408 w 6322694"/>
                <a:gd name="connsiteY12966" fmla="*/ 581978 h 3341370"/>
                <a:gd name="connsiteX12967" fmla="*/ 4022408 w 6322694"/>
                <a:gd name="connsiteY12967" fmla="*/ 581978 h 3341370"/>
                <a:gd name="connsiteX12968" fmla="*/ 4041458 w 6322694"/>
                <a:gd name="connsiteY12968" fmla="*/ 601028 h 3341370"/>
                <a:gd name="connsiteX12969" fmla="*/ 3994785 w 6322694"/>
                <a:gd name="connsiteY12969" fmla="*/ 601028 h 3341370"/>
                <a:gd name="connsiteX12970" fmla="*/ 3994785 w 6322694"/>
                <a:gd name="connsiteY12970" fmla="*/ 601028 h 3341370"/>
                <a:gd name="connsiteX12971" fmla="*/ 4013835 w 6322694"/>
                <a:gd name="connsiteY12971" fmla="*/ 581978 h 3341370"/>
                <a:gd name="connsiteX12972" fmla="*/ 4013835 w 6322694"/>
                <a:gd name="connsiteY12972" fmla="*/ 581978 h 3341370"/>
                <a:gd name="connsiteX12973" fmla="*/ 3994785 w 6322694"/>
                <a:gd name="connsiteY12973" fmla="*/ 562928 h 3341370"/>
                <a:gd name="connsiteX12974" fmla="*/ 3994785 w 6322694"/>
                <a:gd name="connsiteY12974" fmla="*/ 562928 h 3341370"/>
                <a:gd name="connsiteX12975" fmla="*/ 3975735 w 6322694"/>
                <a:gd name="connsiteY12975" fmla="*/ 581978 h 3341370"/>
                <a:gd name="connsiteX12976" fmla="*/ 3975735 w 6322694"/>
                <a:gd name="connsiteY12976" fmla="*/ 581978 h 3341370"/>
                <a:gd name="connsiteX12977" fmla="*/ 3994785 w 6322694"/>
                <a:gd name="connsiteY12977" fmla="*/ 601028 h 3341370"/>
                <a:gd name="connsiteX12978" fmla="*/ 3804285 w 6322694"/>
                <a:gd name="connsiteY12978" fmla="*/ 601028 h 3341370"/>
                <a:gd name="connsiteX12979" fmla="*/ 3804285 w 6322694"/>
                <a:gd name="connsiteY12979" fmla="*/ 601028 h 3341370"/>
                <a:gd name="connsiteX12980" fmla="*/ 3823335 w 6322694"/>
                <a:gd name="connsiteY12980" fmla="*/ 581978 h 3341370"/>
                <a:gd name="connsiteX12981" fmla="*/ 3823335 w 6322694"/>
                <a:gd name="connsiteY12981" fmla="*/ 581978 h 3341370"/>
                <a:gd name="connsiteX12982" fmla="*/ 3804285 w 6322694"/>
                <a:gd name="connsiteY12982" fmla="*/ 562928 h 3341370"/>
                <a:gd name="connsiteX12983" fmla="*/ 3804285 w 6322694"/>
                <a:gd name="connsiteY12983" fmla="*/ 562928 h 3341370"/>
                <a:gd name="connsiteX12984" fmla="*/ 3785235 w 6322694"/>
                <a:gd name="connsiteY12984" fmla="*/ 581978 h 3341370"/>
                <a:gd name="connsiteX12985" fmla="*/ 3785235 w 6322694"/>
                <a:gd name="connsiteY12985" fmla="*/ 581978 h 3341370"/>
                <a:gd name="connsiteX12986" fmla="*/ 3804285 w 6322694"/>
                <a:gd name="connsiteY12986" fmla="*/ 601028 h 3341370"/>
                <a:gd name="connsiteX12987" fmla="*/ 3757613 w 6322694"/>
                <a:gd name="connsiteY12987" fmla="*/ 601028 h 3341370"/>
                <a:gd name="connsiteX12988" fmla="*/ 3757613 w 6322694"/>
                <a:gd name="connsiteY12988" fmla="*/ 601028 h 3341370"/>
                <a:gd name="connsiteX12989" fmla="*/ 3776663 w 6322694"/>
                <a:gd name="connsiteY12989" fmla="*/ 581978 h 3341370"/>
                <a:gd name="connsiteX12990" fmla="*/ 3776663 w 6322694"/>
                <a:gd name="connsiteY12990" fmla="*/ 581978 h 3341370"/>
                <a:gd name="connsiteX12991" fmla="*/ 3757613 w 6322694"/>
                <a:gd name="connsiteY12991" fmla="*/ 562928 h 3341370"/>
                <a:gd name="connsiteX12992" fmla="*/ 3757613 w 6322694"/>
                <a:gd name="connsiteY12992" fmla="*/ 562928 h 3341370"/>
                <a:gd name="connsiteX12993" fmla="*/ 3738563 w 6322694"/>
                <a:gd name="connsiteY12993" fmla="*/ 581978 h 3341370"/>
                <a:gd name="connsiteX12994" fmla="*/ 3738563 w 6322694"/>
                <a:gd name="connsiteY12994" fmla="*/ 581978 h 3341370"/>
                <a:gd name="connsiteX12995" fmla="*/ 3757613 w 6322694"/>
                <a:gd name="connsiteY12995" fmla="*/ 601028 h 3341370"/>
                <a:gd name="connsiteX12996" fmla="*/ 3472815 w 6322694"/>
                <a:gd name="connsiteY12996" fmla="*/ 601028 h 3341370"/>
                <a:gd name="connsiteX12997" fmla="*/ 3474720 w 6322694"/>
                <a:gd name="connsiteY12997" fmla="*/ 601028 h 3341370"/>
                <a:gd name="connsiteX12998" fmla="*/ 3493770 w 6322694"/>
                <a:gd name="connsiteY12998" fmla="*/ 581978 h 3341370"/>
                <a:gd name="connsiteX12999" fmla="*/ 3493770 w 6322694"/>
                <a:gd name="connsiteY12999" fmla="*/ 581978 h 3341370"/>
                <a:gd name="connsiteX13000" fmla="*/ 3474720 w 6322694"/>
                <a:gd name="connsiteY13000" fmla="*/ 562928 h 3341370"/>
                <a:gd name="connsiteX13001" fmla="*/ 3472815 w 6322694"/>
                <a:gd name="connsiteY13001" fmla="*/ 562928 h 3341370"/>
                <a:gd name="connsiteX13002" fmla="*/ 3453765 w 6322694"/>
                <a:gd name="connsiteY13002" fmla="*/ 581978 h 3341370"/>
                <a:gd name="connsiteX13003" fmla="*/ 3453765 w 6322694"/>
                <a:gd name="connsiteY13003" fmla="*/ 581978 h 3341370"/>
                <a:gd name="connsiteX13004" fmla="*/ 3472815 w 6322694"/>
                <a:gd name="connsiteY13004" fmla="*/ 601028 h 3341370"/>
                <a:gd name="connsiteX13005" fmla="*/ 3569018 w 6322694"/>
                <a:gd name="connsiteY13005" fmla="*/ 601028 h 3341370"/>
                <a:gd name="connsiteX13006" fmla="*/ 3569018 w 6322694"/>
                <a:gd name="connsiteY13006" fmla="*/ 601028 h 3341370"/>
                <a:gd name="connsiteX13007" fmla="*/ 3588068 w 6322694"/>
                <a:gd name="connsiteY13007" fmla="*/ 581978 h 3341370"/>
                <a:gd name="connsiteX13008" fmla="*/ 3588068 w 6322694"/>
                <a:gd name="connsiteY13008" fmla="*/ 581978 h 3341370"/>
                <a:gd name="connsiteX13009" fmla="*/ 3569018 w 6322694"/>
                <a:gd name="connsiteY13009" fmla="*/ 562928 h 3341370"/>
                <a:gd name="connsiteX13010" fmla="*/ 3569018 w 6322694"/>
                <a:gd name="connsiteY13010" fmla="*/ 562928 h 3341370"/>
                <a:gd name="connsiteX13011" fmla="*/ 3549968 w 6322694"/>
                <a:gd name="connsiteY13011" fmla="*/ 581978 h 3341370"/>
                <a:gd name="connsiteX13012" fmla="*/ 3549968 w 6322694"/>
                <a:gd name="connsiteY13012" fmla="*/ 581978 h 3341370"/>
                <a:gd name="connsiteX13013" fmla="*/ 3569018 w 6322694"/>
                <a:gd name="connsiteY13013" fmla="*/ 601028 h 3341370"/>
                <a:gd name="connsiteX13014" fmla="*/ 3426143 w 6322694"/>
                <a:gd name="connsiteY13014" fmla="*/ 601028 h 3341370"/>
                <a:gd name="connsiteX13015" fmla="*/ 3426143 w 6322694"/>
                <a:gd name="connsiteY13015" fmla="*/ 601028 h 3341370"/>
                <a:gd name="connsiteX13016" fmla="*/ 3445193 w 6322694"/>
                <a:gd name="connsiteY13016" fmla="*/ 581978 h 3341370"/>
                <a:gd name="connsiteX13017" fmla="*/ 3445193 w 6322694"/>
                <a:gd name="connsiteY13017" fmla="*/ 581978 h 3341370"/>
                <a:gd name="connsiteX13018" fmla="*/ 3426143 w 6322694"/>
                <a:gd name="connsiteY13018" fmla="*/ 562928 h 3341370"/>
                <a:gd name="connsiteX13019" fmla="*/ 3426143 w 6322694"/>
                <a:gd name="connsiteY13019" fmla="*/ 562928 h 3341370"/>
                <a:gd name="connsiteX13020" fmla="*/ 3407093 w 6322694"/>
                <a:gd name="connsiteY13020" fmla="*/ 581978 h 3341370"/>
                <a:gd name="connsiteX13021" fmla="*/ 3407093 w 6322694"/>
                <a:gd name="connsiteY13021" fmla="*/ 581978 h 3341370"/>
                <a:gd name="connsiteX13022" fmla="*/ 3426143 w 6322694"/>
                <a:gd name="connsiteY13022" fmla="*/ 601028 h 3341370"/>
                <a:gd name="connsiteX13023" fmla="*/ 3709988 w 6322694"/>
                <a:gd name="connsiteY13023" fmla="*/ 601028 h 3341370"/>
                <a:gd name="connsiteX13024" fmla="*/ 3709988 w 6322694"/>
                <a:gd name="connsiteY13024" fmla="*/ 601028 h 3341370"/>
                <a:gd name="connsiteX13025" fmla="*/ 3729038 w 6322694"/>
                <a:gd name="connsiteY13025" fmla="*/ 581978 h 3341370"/>
                <a:gd name="connsiteX13026" fmla="*/ 3729038 w 6322694"/>
                <a:gd name="connsiteY13026" fmla="*/ 581978 h 3341370"/>
                <a:gd name="connsiteX13027" fmla="*/ 3709988 w 6322694"/>
                <a:gd name="connsiteY13027" fmla="*/ 562928 h 3341370"/>
                <a:gd name="connsiteX13028" fmla="*/ 3709988 w 6322694"/>
                <a:gd name="connsiteY13028" fmla="*/ 562928 h 3341370"/>
                <a:gd name="connsiteX13029" fmla="*/ 3690938 w 6322694"/>
                <a:gd name="connsiteY13029" fmla="*/ 581978 h 3341370"/>
                <a:gd name="connsiteX13030" fmla="*/ 3690938 w 6322694"/>
                <a:gd name="connsiteY13030" fmla="*/ 581978 h 3341370"/>
                <a:gd name="connsiteX13031" fmla="*/ 3709988 w 6322694"/>
                <a:gd name="connsiteY13031" fmla="*/ 601028 h 3341370"/>
                <a:gd name="connsiteX13032" fmla="*/ 3663315 w 6322694"/>
                <a:gd name="connsiteY13032" fmla="*/ 601028 h 3341370"/>
                <a:gd name="connsiteX13033" fmla="*/ 3663315 w 6322694"/>
                <a:gd name="connsiteY13033" fmla="*/ 601028 h 3341370"/>
                <a:gd name="connsiteX13034" fmla="*/ 3682365 w 6322694"/>
                <a:gd name="connsiteY13034" fmla="*/ 581978 h 3341370"/>
                <a:gd name="connsiteX13035" fmla="*/ 3682365 w 6322694"/>
                <a:gd name="connsiteY13035" fmla="*/ 581978 h 3341370"/>
                <a:gd name="connsiteX13036" fmla="*/ 3663315 w 6322694"/>
                <a:gd name="connsiteY13036" fmla="*/ 562928 h 3341370"/>
                <a:gd name="connsiteX13037" fmla="*/ 3663315 w 6322694"/>
                <a:gd name="connsiteY13037" fmla="*/ 562928 h 3341370"/>
                <a:gd name="connsiteX13038" fmla="*/ 3644265 w 6322694"/>
                <a:gd name="connsiteY13038" fmla="*/ 581978 h 3341370"/>
                <a:gd name="connsiteX13039" fmla="*/ 3644265 w 6322694"/>
                <a:gd name="connsiteY13039" fmla="*/ 581978 h 3341370"/>
                <a:gd name="connsiteX13040" fmla="*/ 3663315 w 6322694"/>
                <a:gd name="connsiteY13040" fmla="*/ 601028 h 3341370"/>
                <a:gd name="connsiteX13041" fmla="*/ 3615690 w 6322694"/>
                <a:gd name="connsiteY13041" fmla="*/ 601028 h 3341370"/>
                <a:gd name="connsiteX13042" fmla="*/ 3615690 w 6322694"/>
                <a:gd name="connsiteY13042" fmla="*/ 601028 h 3341370"/>
                <a:gd name="connsiteX13043" fmla="*/ 3634740 w 6322694"/>
                <a:gd name="connsiteY13043" fmla="*/ 581978 h 3341370"/>
                <a:gd name="connsiteX13044" fmla="*/ 3634740 w 6322694"/>
                <a:gd name="connsiteY13044" fmla="*/ 581978 h 3341370"/>
                <a:gd name="connsiteX13045" fmla="*/ 3615690 w 6322694"/>
                <a:gd name="connsiteY13045" fmla="*/ 562928 h 3341370"/>
                <a:gd name="connsiteX13046" fmla="*/ 3615690 w 6322694"/>
                <a:gd name="connsiteY13046" fmla="*/ 562928 h 3341370"/>
                <a:gd name="connsiteX13047" fmla="*/ 3596640 w 6322694"/>
                <a:gd name="connsiteY13047" fmla="*/ 581978 h 3341370"/>
                <a:gd name="connsiteX13048" fmla="*/ 3596640 w 6322694"/>
                <a:gd name="connsiteY13048" fmla="*/ 581978 h 3341370"/>
                <a:gd name="connsiteX13049" fmla="*/ 3615690 w 6322694"/>
                <a:gd name="connsiteY13049" fmla="*/ 601028 h 3341370"/>
                <a:gd name="connsiteX13050" fmla="*/ 3521393 w 6322694"/>
                <a:gd name="connsiteY13050" fmla="*/ 601028 h 3341370"/>
                <a:gd name="connsiteX13051" fmla="*/ 3521393 w 6322694"/>
                <a:gd name="connsiteY13051" fmla="*/ 601028 h 3341370"/>
                <a:gd name="connsiteX13052" fmla="*/ 3540443 w 6322694"/>
                <a:gd name="connsiteY13052" fmla="*/ 581978 h 3341370"/>
                <a:gd name="connsiteX13053" fmla="*/ 3540443 w 6322694"/>
                <a:gd name="connsiteY13053" fmla="*/ 581978 h 3341370"/>
                <a:gd name="connsiteX13054" fmla="*/ 3521393 w 6322694"/>
                <a:gd name="connsiteY13054" fmla="*/ 562928 h 3341370"/>
                <a:gd name="connsiteX13055" fmla="*/ 3521393 w 6322694"/>
                <a:gd name="connsiteY13055" fmla="*/ 562928 h 3341370"/>
                <a:gd name="connsiteX13056" fmla="*/ 3502343 w 6322694"/>
                <a:gd name="connsiteY13056" fmla="*/ 581978 h 3341370"/>
                <a:gd name="connsiteX13057" fmla="*/ 3502343 w 6322694"/>
                <a:gd name="connsiteY13057" fmla="*/ 581978 h 3341370"/>
                <a:gd name="connsiteX13058" fmla="*/ 3521393 w 6322694"/>
                <a:gd name="connsiteY13058" fmla="*/ 601028 h 3341370"/>
                <a:gd name="connsiteX13059" fmla="*/ 4182428 w 6322694"/>
                <a:gd name="connsiteY13059" fmla="*/ 601028 h 3341370"/>
                <a:gd name="connsiteX13060" fmla="*/ 4182428 w 6322694"/>
                <a:gd name="connsiteY13060" fmla="*/ 601028 h 3341370"/>
                <a:gd name="connsiteX13061" fmla="*/ 4201478 w 6322694"/>
                <a:gd name="connsiteY13061" fmla="*/ 581978 h 3341370"/>
                <a:gd name="connsiteX13062" fmla="*/ 4201478 w 6322694"/>
                <a:gd name="connsiteY13062" fmla="*/ 581978 h 3341370"/>
                <a:gd name="connsiteX13063" fmla="*/ 4182428 w 6322694"/>
                <a:gd name="connsiteY13063" fmla="*/ 562928 h 3341370"/>
                <a:gd name="connsiteX13064" fmla="*/ 4182428 w 6322694"/>
                <a:gd name="connsiteY13064" fmla="*/ 562928 h 3341370"/>
                <a:gd name="connsiteX13065" fmla="*/ 4163378 w 6322694"/>
                <a:gd name="connsiteY13065" fmla="*/ 581978 h 3341370"/>
                <a:gd name="connsiteX13066" fmla="*/ 4163378 w 6322694"/>
                <a:gd name="connsiteY13066" fmla="*/ 581978 h 3341370"/>
                <a:gd name="connsiteX13067" fmla="*/ 4182428 w 6322694"/>
                <a:gd name="connsiteY13067" fmla="*/ 601028 h 3341370"/>
                <a:gd name="connsiteX13068" fmla="*/ 3047048 w 6322694"/>
                <a:gd name="connsiteY13068" fmla="*/ 601028 h 3341370"/>
                <a:gd name="connsiteX13069" fmla="*/ 3047048 w 6322694"/>
                <a:gd name="connsiteY13069" fmla="*/ 601028 h 3341370"/>
                <a:gd name="connsiteX13070" fmla="*/ 3066098 w 6322694"/>
                <a:gd name="connsiteY13070" fmla="*/ 581978 h 3341370"/>
                <a:gd name="connsiteX13071" fmla="*/ 3066098 w 6322694"/>
                <a:gd name="connsiteY13071" fmla="*/ 581978 h 3341370"/>
                <a:gd name="connsiteX13072" fmla="*/ 3047048 w 6322694"/>
                <a:gd name="connsiteY13072" fmla="*/ 562928 h 3341370"/>
                <a:gd name="connsiteX13073" fmla="*/ 3047048 w 6322694"/>
                <a:gd name="connsiteY13073" fmla="*/ 562928 h 3341370"/>
                <a:gd name="connsiteX13074" fmla="*/ 3027998 w 6322694"/>
                <a:gd name="connsiteY13074" fmla="*/ 581978 h 3341370"/>
                <a:gd name="connsiteX13075" fmla="*/ 3027998 w 6322694"/>
                <a:gd name="connsiteY13075" fmla="*/ 581978 h 3341370"/>
                <a:gd name="connsiteX13076" fmla="*/ 3047048 w 6322694"/>
                <a:gd name="connsiteY13076" fmla="*/ 601028 h 3341370"/>
                <a:gd name="connsiteX13077" fmla="*/ 3378518 w 6322694"/>
                <a:gd name="connsiteY13077" fmla="*/ 601028 h 3341370"/>
                <a:gd name="connsiteX13078" fmla="*/ 3378518 w 6322694"/>
                <a:gd name="connsiteY13078" fmla="*/ 601028 h 3341370"/>
                <a:gd name="connsiteX13079" fmla="*/ 3397568 w 6322694"/>
                <a:gd name="connsiteY13079" fmla="*/ 581978 h 3341370"/>
                <a:gd name="connsiteX13080" fmla="*/ 3397568 w 6322694"/>
                <a:gd name="connsiteY13080" fmla="*/ 581978 h 3341370"/>
                <a:gd name="connsiteX13081" fmla="*/ 3378518 w 6322694"/>
                <a:gd name="connsiteY13081" fmla="*/ 562928 h 3341370"/>
                <a:gd name="connsiteX13082" fmla="*/ 3378518 w 6322694"/>
                <a:gd name="connsiteY13082" fmla="*/ 562928 h 3341370"/>
                <a:gd name="connsiteX13083" fmla="*/ 3359468 w 6322694"/>
                <a:gd name="connsiteY13083" fmla="*/ 581978 h 3341370"/>
                <a:gd name="connsiteX13084" fmla="*/ 3359468 w 6322694"/>
                <a:gd name="connsiteY13084" fmla="*/ 581978 h 3341370"/>
                <a:gd name="connsiteX13085" fmla="*/ 3378518 w 6322694"/>
                <a:gd name="connsiteY13085" fmla="*/ 601028 h 3341370"/>
                <a:gd name="connsiteX13086" fmla="*/ 3331845 w 6322694"/>
                <a:gd name="connsiteY13086" fmla="*/ 601028 h 3341370"/>
                <a:gd name="connsiteX13087" fmla="*/ 3331845 w 6322694"/>
                <a:gd name="connsiteY13087" fmla="*/ 601028 h 3341370"/>
                <a:gd name="connsiteX13088" fmla="*/ 3350895 w 6322694"/>
                <a:gd name="connsiteY13088" fmla="*/ 581978 h 3341370"/>
                <a:gd name="connsiteX13089" fmla="*/ 3350895 w 6322694"/>
                <a:gd name="connsiteY13089" fmla="*/ 581978 h 3341370"/>
                <a:gd name="connsiteX13090" fmla="*/ 3331845 w 6322694"/>
                <a:gd name="connsiteY13090" fmla="*/ 562928 h 3341370"/>
                <a:gd name="connsiteX13091" fmla="*/ 3331845 w 6322694"/>
                <a:gd name="connsiteY13091" fmla="*/ 562928 h 3341370"/>
                <a:gd name="connsiteX13092" fmla="*/ 3312795 w 6322694"/>
                <a:gd name="connsiteY13092" fmla="*/ 581978 h 3341370"/>
                <a:gd name="connsiteX13093" fmla="*/ 3312795 w 6322694"/>
                <a:gd name="connsiteY13093" fmla="*/ 581978 h 3341370"/>
                <a:gd name="connsiteX13094" fmla="*/ 3331845 w 6322694"/>
                <a:gd name="connsiteY13094" fmla="*/ 601028 h 3341370"/>
                <a:gd name="connsiteX13095" fmla="*/ 3994785 w 6322694"/>
                <a:gd name="connsiteY13095" fmla="*/ 647700 h 3341370"/>
                <a:gd name="connsiteX13096" fmla="*/ 3994785 w 6322694"/>
                <a:gd name="connsiteY13096" fmla="*/ 647700 h 3341370"/>
                <a:gd name="connsiteX13097" fmla="*/ 4013835 w 6322694"/>
                <a:gd name="connsiteY13097" fmla="*/ 628650 h 3341370"/>
                <a:gd name="connsiteX13098" fmla="*/ 4013835 w 6322694"/>
                <a:gd name="connsiteY13098" fmla="*/ 628650 h 3341370"/>
                <a:gd name="connsiteX13099" fmla="*/ 3994785 w 6322694"/>
                <a:gd name="connsiteY13099" fmla="*/ 609600 h 3341370"/>
                <a:gd name="connsiteX13100" fmla="*/ 3994785 w 6322694"/>
                <a:gd name="connsiteY13100" fmla="*/ 609600 h 3341370"/>
                <a:gd name="connsiteX13101" fmla="*/ 3975735 w 6322694"/>
                <a:gd name="connsiteY13101" fmla="*/ 628650 h 3341370"/>
                <a:gd name="connsiteX13102" fmla="*/ 3975735 w 6322694"/>
                <a:gd name="connsiteY13102" fmla="*/ 628650 h 3341370"/>
                <a:gd name="connsiteX13103" fmla="*/ 3994785 w 6322694"/>
                <a:gd name="connsiteY13103" fmla="*/ 647700 h 3341370"/>
                <a:gd name="connsiteX13104" fmla="*/ 3900488 w 6322694"/>
                <a:gd name="connsiteY13104" fmla="*/ 647700 h 3341370"/>
                <a:gd name="connsiteX13105" fmla="*/ 3900488 w 6322694"/>
                <a:gd name="connsiteY13105" fmla="*/ 647700 h 3341370"/>
                <a:gd name="connsiteX13106" fmla="*/ 3919538 w 6322694"/>
                <a:gd name="connsiteY13106" fmla="*/ 628650 h 3341370"/>
                <a:gd name="connsiteX13107" fmla="*/ 3919538 w 6322694"/>
                <a:gd name="connsiteY13107" fmla="*/ 628650 h 3341370"/>
                <a:gd name="connsiteX13108" fmla="*/ 3900488 w 6322694"/>
                <a:gd name="connsiteY13108" fmla="*/ 609600 h 3341370"/>
                <a:gd name="connsiteX13109" fmla="*/ 3900488 w 6322694"/>
                <a:gd name="connsiteY13109" fmla="*/ 609600 h 3341370"/>
                <a:gd name="connsiteX13110" fmla="*/ 3881438 w 6322694"/>
                <a:gd name="connsiteY13110" fmla="*/ 628650 h 3341370"/>
                <a:gd name="connsiteX13111" fmla="*/ 3881438 w 6322694"/>
                <a:gd name="connsiteY13111" fmla="*/ 628650 h 3341370"/>
                <a:gd name="connsiteX13112" fmla="*/ 3900488 w 6322694"/>
                <a:gd name="connsiteY13112" fmla="*/ 647700 h 3341370"/>
                <a:gd name="connsiteX13113" fmla="*/ 3947160 w 6322694"/>
                <a:gd name="connsiteY13113" fmla="*/ 647700 h 3341370"/>
                <a:gd name="connsiteX13114" fmla="*/ 3947160 w 6322694"/>
                <a:gd name="connsiteY13114" fmla="*/ 647700 h 3341370"/>
                <a:gd name="connsiteX13115" fmla="*/ 3966210 w 6322694"/>
                <a:gd name="connsiteY13115" fmla="*/ 628650 h 3341370"/>
                <a:gd name="connsiteX13116" fmla="*/ 3966210 w 6322694"/>
                <a:gd name="connsiteY13116" fmla="*/ 628650 h 3341370"/>
                <a:gd name="connsiteX13117" fmla="*/ 3947160 w 6322694"/>
                <a:gd name="connsiteY13117" fmla="*/ 609600 h 3341370"/>
                <a:gd name="connsiteX13118" fmla="*/ 3947160 w 6322694"/>
                <a:gd name="connsiteY13118" fmla="*/ 609600 h 3341370"/>
                <a:gd name="connsiteX13119" fmla="*/ 3928110 w 6322694"/>
                <a:gd name="connsiteY13119" fmla="*/ 628650 h 3341370"/>
                <a:gd name="connsiteX13120" fmla="*/ 3928110 w 6322694"/>
                <a:gd name="connsiteY13120" fmla="*/ 628650 h 3341370"/>
                <a:gd name="connsiteX13121" fmla="*/ 3947160 w 6322694"/>
                <a:gd name="connsiteY13121" fmla="*/ 647700 h 3341370"/>
                <a:gd name="connsiteX13122" fmla="*/ 4088130 w 6322694"/>
                <a:gd name="connsiteY13122" fmla="*/ 647700 h 3341370"/>
                <a:gd name="connsiteX13123" fmla="*/ 4088130 w 6322694"/>
                <a:gd name="connsiteY13123" fmla="*/ 647700 h 3341370"/>
                <a:gd name="connsiteX13124" fmla="*/ 4107180 w 6322694"/>
                <a:gd name="connsiteY13124" fmla="*/ 628650 h 3341370"/>
                <a:gd name="connsiteX13125" fmla="*/ 4107180 w 6322694"/>
                <a:gd name="connsiteY13125" fmla="*/ 628650 h 3341370"/>
                <a:gd name="connsiteX13126" fmla="*/ 4088130 w 6322694"/>
                <a:gd name="connsiteY13126" fmla="*/ 609600 h 3341370"/>
                <a:gd name="connsiteX13127" fmla="*/ 4088130 w 6322694"/>
                <a:gd name="connsiteY13127" fmla="*/ 609600 h 3341370"/>
                <a:gd name="connsiteX13128" fmla="*/ 4069080 w 6322694"/>
                <a:gd name="connsiteY13128" fmla="*/ 628650 h 3341370"/>
                <a:gd name="connsiteX13129" fmla="*/ 4069080 w 6322694"/>
                <a:gd name="connsiteY13129" fmla="*/ 628650 h 3341370"/>
                <a:gd name="connsiteX13130" fmla="*/ 4088130 w 6322694"/>
                <a:gd name="connsiteY13130" fmla="*/ 647700 h 3341370"/>
                <a:gd name="connsiteX13131" fmla="*/ 3521393 w 6322694"/>
                <a:gd name="connsiteY13131" fmla="*/ 647700 h 3341370"/>
                <a:gd name="connsiteX13132" fmla="*/ 3521393 w 6322694"/>
                <a:gd name="connsiteY13132" fmla="*/ 647700 h 3341370"/>
                <a:gd name="connsiteX13133" fmla="*/ 3540443 w 6322694"/>
                <a:gd name="connsiteY13133" fmla="*/ 628650 h 3341370"/>
                <a:gd name="connsiteX13134" fmla="*/ 3540443 w 6322694"/>
                <a:gd name="connsiteY13134" fmla="*/ 628650 h 3341370"/>
                <a:gd name="connsiteX13135" fmla="*/ 3521393 w 6322694"/>
                <a:gd name="connsiteY13135" fmla="*/ 609600 h 3341370"/>
                <a:gd name="connsiteX13136" fmla="*/ 3521393 w 6322694"/>
                <a:gd name="connsiteY13136" fmla="*/ 609600 h 3341370"/>
                <a:gd name="connsiteX13137" fmla="*/ 3502343 w 6322694"/>
                <a:gd name="connsiteY13137" fmla="*/ 628650 h 3341370"/>
                <a:gd name="connsiteX13138" fmla="*/ 3502343 w 6322694"/>
                <a:gd name="connsiteY13138" fmla="*/ 628650 h 3341370"/>
                <a:gd name="connsiteX13139" fmla="*/ 3521393 w 6322694"/>
                <a:gd name="connsiteY13139" fmla="*/ 647700 h 3341370"/>
                <a:gd name="connsiteX13140" fmla="*/ 4135755 w 6322694"/>
                <a:gd name="connsiteY13140" fmla="*/ 647700 h 3341370"/>
                <a:gd name="connsiteX13141" fmla="*/ 4135755 w 6322694"/>
                <a:gd name="connsiteY13141" fmla="*/ 647700 h 3341370"/>
                <a:gd name="connsiteX13142" fmla="*/ 4154805 w 6322694"/>
                <a:gd name="connsiteY13142" fmla="*/ 628650 h 3341370"/>
                <a:gd name="connsiteX13143" fmla="*/ 4154805 w 6322694"/>
                <a:gd name="connsiteY13143" fmla="*/ 628650 h 3341370"/>
                <a:gd name="connsiteX13144" fmla="*/ 4135755 w 6322694"/>
                <a:gd name="connsiteY13144" fmla="*/ 609600 h 3341370"/>
                <a:gd name="connsiteX13145" fmla="*/ 4135755 w 6322694"/>
                <a:gd name="connsiteY13145" fmla="*/ 609600 h 3341370"/>
                <a:gd name="connsiteX13146" fmla="*/ 4116705 w 6322694"/>
                <a:gd name="connsiteY13146" fmla="*/ 628650 h 3341370"/>
                <a:gd name="connsiteX13147" fmla="*/ 4116705 w 6322694"/>
                <a:gd name="connsiteY13147" fmla="*/ 628650 h 3341370"/>
                <a:gd name="connsiteX13148" fmla="*/ 4135755 w 6322694"/>
                <a:gd name="connsiteY13148" fmla="*/ 647700 h 3341370"/>
                <a:gd name="connsiteX13149" fmla="*/ 4041458 w 6322694"/>
                <a:gd name="connsiteY13149" fmla="*/ 647700 h 3341370"/>
                <a:gd name="connsiteX13150" fmla="*/ 4041458 w 6322694"/>
                <a:gd name="connsiteY13150" fmla="*/ 647700 h 3341370"/>
                <a:gd name="connsiteX13151" fmla="*/ 4060508 w 6322694"/>
                <a:gd name="connsiteY13151" fmla="*/ 628650 h 3341370"/>
                <a:gd name="connsiteX13152" fmla="*/ 4060508 w 6322694"/>
                <a:gd name="connsiteY13152" fmla="*/ 628650 h 3341370"/>
                <a:gd name="connsiteX13153" fmla="*/ 4041458 w 6322694"/>
                <a:gd name="connsiteY13153" fmla="*/ 609600 h 3341370"/>
                <a:gd name="connsiteX13154" fmla="*/ 4041458 w 6322694"/>
                <a:gd name="connsiteY13154" fmla="*/ 609600 h 3341370"/>
                <a:gd name="connsiteX13155" fmla="*/ 4022408 w 6322694"/>
                <a:gd name="connsiteY13155" fmla="*/ 628650 h 3341370"/>
                <a:gd name="connsiteX13156" fmla="*/ 4022408 w 6322694"/>
                <a:gd name="connsiteY13156" fmla="*/ 628650 h 3341370"/>
                <a:gd name="connsiteX13157" fmla="*/ 4041458 w 6322694"/>
                <a:gd name="connsiteY13157" fmla="*/ 647700 h 3341370"/>
                <a:gd name="connsiteX13158" fmla="*/ 3615690 w 6322694"/>
                <a:gd name="connsiteY13158" fmla="*/ 647700 h 3341370"/>
                <a:gd name="connsiteX13159" fmla="*/ 3615690 w 6322694"/>
                <a:gd name="connsiteY13159" fmla="*/ 647700 h 3341370"/>
                <a:gd name="connsiteX13160" fmla="*/ 3634740 w 6322694"/>
                <a:gd name="connsiteY13160" fmla="*/ 628650 h 3341370"/>
                <a:gd name="connsiteX13161" fmla="*/ 3634740 w 6322694"/>
                <a:gd name="connsiteY13161" fmla="*/ 628650 h 3341370"/>
                <a:gd name="connsiteX13162" fmla="*/ 3615690 w 6322694"/>
                <a:gd name="connsiteY13162" fmla="*/ 609600 h 3341370"/>
                <a:gd name="connsiteX13163" fmla="*/ 3615690 w 6322694"/>
                <a:gd name="connsiteY13163" fmla="*/ 609600 h 3341370"/>
                <a:gd name="connsiteX13164" fmla="*/ 3596640 w 6322694"/>
                <a:gd name="connsiteY13164" fmla="*/ 628650 h 3341370"/>
                <a:gd name="connsiteX13165" fmla="*/ 3596640 w 6322694"/>
                <a:gd name="connsiteY13165" fmla="*/ 628650 h 3341370"/>
                <a:gd name="connsiteX13166" fmla="*/ 3615690 w 6322694"/>
                <a:gd name="connsiteY13166" fmla="*/ 647700 h 3341370"/>
                <a:gd name="connsiteX13167" fmla="*/ 3569018 w 6322694"/>
                <a:gd name="connsiteY13167" fmla="*/ 647700 h 3341370"/>
                <a:gd name="connsiteX13168" fmla="*/ 3569018 w 6322694"/>
                <a:gd name="connsiteY13168" fmla="*/ 647700 h 3341370"/>
                <a:gd name="connsiteX13169" fmla="*/ 3588068 w 6322694"/>
                <a:gd name="connsiteY13169" fmla="*/ 628650 h 3341370"/>
                <a:gd name="connsiteX13170" fmla="*/ 3588068 w 6322694"/>
                <a:gd name="connsiteY13170" fmla="*/ 628650 h 3341370"/>
                <a:gd name="connsiteX13171" fmla="*/ 3569018 w 6322694"/>
                <a:gd name="connsiteY13171" fmla="*/ 609600 h 3341370"/>
                <a:gd name="connsiteX13172" fmla="*/ 3569018 w 6322694"/>
                <a:gd name="connsiteY13172" fmla="*/ 609600 h 3341370"/>
                <a:gd name="connsiteX13173" fmla="*/ 3549968 w 6322694"/>
                <a:gd name="connsiteY13173" fmla="*/ 628650 h 3341370"/>
                <a:gd name="connsiteX13174" fmla="*/ 3549968 w 6322694"/>
                <a:gd name="connsiteY13174" fmla="*/ 628650 h 3341370"/>
                <a:gd name="connsiteX13175" fmla="*/ 3569018 w 6322694"/>
                <a:gd name="connsiteY13175" fmla="*/ 647700 h 3341370"/>
                <a:gd name="connsiteX13176" fmla="*/ 3850958 w 6322694"/>
                <a:gd name="connsiteY13176" fmla="*/ 647700 h 3341370"/>
                <a:gd name="connsiteX13177" fmla="*/ 3852863 w 6322694"/>
                <a:gd name="connsiteY13177" fmla="*/ 647700 h 3341370"/>
                <a:gd name="connsiteX13178" fmla="*/ 3871913 w 6322694"/>
                <a:gd name="connsiteY13178" fmla="*/ 628650 h 3341370"/>
                <a:gd name="connsiteX13179" fmla="*/ 3871913 w 6322694"/>
                <a:gd name="connsiteY13179" fmla="*/ 628650 h 3341370"/>
                <a:gd name="connsiteX13180" fmla="*/ 3852863 w 6322694"/>
                <a:gd name="connsiteY13180" fmla="*/ 609600 h 3341370"/>
                <a:gd name="connsiteX13181" fmla="*/ 3850958 w 6322694"/>
                <a:gd name="connsiteY13181" fmla="*/ 609600 h 3341370"/>
                <a:gd name="connsiteX13182" fmla="*/ 3831908 w 6322694"/>
                <a:gd name="connsiteY13182" fmla="*/ 628650 h 3341370"/>
                <a:gd name="connsiteX13183" fmla="*/ 3831908 w 6322694"/>
                <a:gd name="connsiteY13183" fmla="*/ 628650 h 3341370"/>
                <a:gd name="connsiteX13184" fmla="*/ 3850958 w 6322694"/>
                <a:gd name="connsiteY13184" fmla="*/ 647700 h 3341370"/>
                <a:gd name="connsiteX13185" fmla="*/ 3663315 w 6322694"/>
                <a:gd name="connsiteY13185" fmla="*/ 647700 h 3341370"/>
                <a:gd name="connsiteX13186" fmla="*/ 3663315 w 6322694"/>
                <a:gd name="connsiteY13186" fmla="*/ 647700 h 3341370"/>
                <a:gd name="connsiteX13187" fmla="*/ 3682365 w 6322694"/>
                <a:gd name="connsiteY13187" fmla="*/ 628650 h 3341370"/>
                <a:gd name="connsiteX13188" fmla="*/ 3682365 w 6322694"/>
                <a:gd name="connsiteY13188" fmla="*/ 628650 h 3341370"/>
                <a:gd name="connsiteX13189" fmla="*/ 3663315 w 6322694"/>
                <a:gd name="connsiteY13189" fmla="*/ 609600 h 3341370"/>
                <a:gd name="connsiteX13190" fmla="*/ 3663315 w 6322694"/>
                <a:gd name="connsiteY13190" fmla="*/ 609600 h 3341370"/>
                <a:gd name="connsiteX13191" fmla="*/ 3644265 w 6322694"/>
                <a:gd name="connsiteY13191" fmla="*/ 628650 h 3341370"/>
                <a:gd name="connsiteX13192" fmla="*/ 3644265 w 6322694"/>
                <a:gd name="connsiteY13192" fmla="*/ 628650 h 3341370"/>
                <a:gd name="connsiteX13193" fmla="*/ 3663315 w 6322694"/>
                <a:gd name="connsiteY13193" fmla="*/ 647700 h 3341370"/>
                <a:gd name="connsiteX13194" fmla="*/ 3804285 w 6322694"/>
                <a:gd name="connsiteY13194" fmla="*/ 647700 h 3341370"/>
                <a:gd name="connsiteX13195" fmla="*/ 3804285 w 6322694"/>
                <a:gd name="connsiteY13195" fmla="*/ 647700 h 3341370"/>
                <a:gd name="connsiteX13196" fmla="*/ 3823335 w 6322694"/>
                <a:gd name="connsiteY13196" fmla="*/ 628650 h 3341370"/>
                <a:gd name="connsiteX13197" fmla="*/ 3823335 w 6322694"/>
                <a:gd name="connsiteY13197" fmla="*/ 628650 h 3341370"/>
                <a:gd name="connsiteX13198" fmla="*/ 3804285 w 6322694"/>
                <a:gd name="connsiteY13198" fmla="*/ 609600 h 3341370"/>
                <a:gd name="connsiteX13199" fmla="*/ 3804285 w 6322694"/>
                <a:gd name="connsiteY13199" fmla="*/ 609600 h 3341370"/>
                <a:gd name="connsiteX13200" fmla="*/ 3785235 w 6322694"/>
                <a:gd name="connsiteY13200" fmla="*/ 628650 h 3341370"/>
                <a:gd name="connsiteX13201" fmla="*/ 3785235 w 6322694"/>
                <a:gd name="connsiteY13201" fmla="*/ 628650 h 3341370"/>
                <a:gd name="connsiteX13202" fmla="*/ 3804285 w 6322694"/>
                <a:gd name="connsiteY13202" fmla="*/ 647700 h 3341370"/>
                <a:gd name="connsiteX13203" fmla="*/ 3709988 w 6322694"/>
                <a:gd name="connsiteY13203" fmla="*/ 647700 h 3341370"/>
                <a:gd name="connsiteX13204" fmla="*/ 3709988 w 6322694"/>
                <a:gd name="connsiteY13204" fmla="*/ 647700 h 3341370"/>
                <a:gd name="connsiteX13205" fmla="*/ 3729038 w 6322694"/>
                <a:gd name="connsiteY13205" fmla="*/ 628650 h 3341370"/>
                <a:gd name="connsiteX13206" fmla="*/ 3729038 w 6322694"/>
                <a:gd name="connsiteY13206" fmla="*/ 628650 h 3341370"/>
                <a:gd name="connsiteX13207" fmla="*/ 3709988 w 6322694"/>
                <a:gd name="connsiteY13207" fmla="*/ 609600 h 3341370"/>
                <a:gd name="connsiteX13208" fmla="*/ 3709988 w 6322694"/>
                <a:gd name="connsiteY13208" fmla="*/ 609600 h 3341370"/>
                <a:gd name="connsiteX13209" fmla="*/ 3690938 w 6322694"/>
                <a:gd name="connsiteY13209" fmla="*/ 628650 h 3341370"/>
                <a:gd name="connsiteX13210" fmla="*/ 3690938 w 6322694"/>
                <a:gd name="connsiteY13210" fmla="*/ 628650 h 3341370"/>
                <a:gd name="connsiteX13211" fmla="*/ 3709988 w 6322694"/>
                <a:gd name="connsiteY13211" fmla="*/ 647700 h 3341370"/>
                <a:gd name="connsiteX13212" fmla="*/ 3757613 w 6322694"/>
                <a:gd name="connsiteY13212" fmla="*/ 647700 h 3341370"/>
                <a:gd name="connsiteX13213" fmla="*/ 3757613 w 6322694"/>
                <a:gd name="connsiteY13213" fmla="*/ 647700 h 3341370"/>
                <a:gd name="connsiteX13214" fmla="*/ 3776663 w 6322694"/>
                <a:gd name="connsiteY13214" fmla="*/ 628650 h 3341370"/>
                <a:gd name="connsiteX13215" fmla="*/ 3776663 w 6322694"/>
                <a:gd name="connsiteY13215" fmla="*/ 628650 h 3341370"/>
                <a:gd name="connsiteX13216" fmla="*/ 3757613 w 6322694"/>
                <a:gd name="connsiteY13216" fmla="*/ 609600 h 3341370"/>
                <a:gd name="connsiteX13217" fmla="*/ 3757613 w 6322694"/>
                <a:gd name="connsiteY13217" fmla="*/ 609600 h 3341370"/>
                <a:gd name="connsiteX13218" fmla="*/ 3738563 w 6322694"/>
                <a:gd name="connsiteY13218" fmla="*/ 628650 h 3341370"/>
                <a:gd name="connsiteX13219" fmla="*/ 3738563 w 6322694"/>
                <a:gd name="connsiteY13219" fmla="*/ 628650 h 3341370"/>
                <a:gd name="connsiteX13220" fmla="*/ 3757613 w 6322694"/>
                <a:gd name="connsiteY13220" fmla="*/ 647700 h 3341370"/>
                <a:gd name="connsiteX13221" fmla="*/ 4182428 w 6322694"/>
                <a:gd name="connsiteY13221" fmla="*/ 647700 h 3341370"/>
                <a:gd name="connsiteX13222" fmla="*/ 4182428 w 6322694"/>
                <a:gd name="connsiteY13222" fmla="*/ 647700 h 3341370"/>
                <a:gd name="connsiteX13223" fmla="*/ 4201478 w 6322694"/>
                <a:gd name="connsiteY13223" fmla="*/ 628650 h 3341370"/>
                <a:gd name="connsiteX13224" fmla="*/ 4201478 w 6322694"/>
                <a:gd name="connsiteY13224" fmla="*/ 628650 h 3341370"/>
                <a:gd name="connsiteX13225" fmla="*/ 4182428 w 6322694"/>
                <a:gd name="connsiteY13225" fmla="*/ 609600 h 3341370"/>
                <a:gd name="connsiteX13226" fmla="*/ 4182428 w 6322694"/>
                <a:gd name="connsiteY13226" fmla="*/ 609600 h 3341370"/>
                <a:gd name="connsiteX13227" fmla="*/ 4163378 w 6322694"/>
                <a:gd name="connsiteY13227" fmla="*/ 628650 h 3341370"/>
                <a:gd name="connsiteX13228" fmla="*/ 4163378 w 6322694"/>
                <a:gd name="connsiteY13228" fmla="*/ 628650 h 3341370"/>
                <a:gd name="connsiteX13229" fmla="*/ 4182428 w 6322694"/>
                <a:gd name="connsiteY13229" fmla="*/ 647700 h 3341370"/>
                <a:gd name="connsiteX13230" fmla="*/ 3472815 w 6322694"/>
                <a:gd name="connsiteY13230" fmla="*/ 647700 h 3341370"/>
                <a:gd name="connsiteX13231" fmla="*/ 3474720 w 6322694"/>
                <a:gd name="connsiteY13231" fmla="*/ 647700 h 3341370"/>
                <a:gd name="connsiteX13232" fmla="*/ 3493770 w 6322694"/>
                <a:gd name="connsiteY13232" fmla="*/ 628650 h 3341370"/>
                <a:gd name="connsiteX13233" fmla="*/ 3493770 w 6322694"/>
                <a:gd name="connsiteY13233" fmla="*/ 628650 h 3341370"/>
                <a:gd name="connsiteX13234" fmla="*/ 3474720 w 6322694"/>
                <a:gd name="connsiteY13234" fmla="*/ 609600 h 3341370"/>
                <a:gd name="connsiteX13235" fmla="*/ 3472815 w 6322694"/>
                <a:gd name="connsiteY13235" fmla="*/ 609600 h 3341370"/>
                <a:gd name="connsiteX13236" fmla="*/ 3453765 w 6322694"/>
                <a:gd name="connsiteY13236" fmla="*/ 628650 h 3341370"/>
                <a:gd name="connsiteX13237" fmla="*/ 3453765 w 6322694"/>
                <a:gd name="connsiteY13237" fmla="*/ 628650 h 3341370"/>
                <a:gd name="connsiteX13238" fmla="*/ 3472815 w 6322694"/>
                <a:gd name="connsiteY13238" fmla="*/ 647700 h 3341370"/>
                <a:gd name="connsiteX13239" fmla="*/ 3284220 w 6322694"/>
                <a:gd name="connsiteY13239" fmla="*/ 647700 h 3341370"/>
                <a:gd name="connsiteX13240" fmla="*/ 3284220 w 6322694"/>
                <a:gd name="connsiteY13240" fmla="*/ 647700 h 3341370"/>
                <a:gd name="connsiteX13241" fmla="*/ 3303270 w 6322694"/>
                <a:gd name="connsiteY13241" fmla="*/ 628650 h 3341370"/>
                <a:gd name="connsiteX13242" fmla="*/ 3303270 w 6322694"/>
                <a:gd name="connsiteY13242" fmla="*/ 628650 h 3341370"/>
                <a:gd name="connsiteX13243" fmla="*/ 3284220 w 6322694"/>
                <a:gd name="connsiteY13243" fmla="*/ 609600 h 3341370"/>
                <a:gd name="connsiteX13244" fmla="*/ 3284220 w 6322694"/>
                <a:gd name="connsiteY13244" fmla="*/ 609600 h 3341370"/>
                <a:gd name="connsiteX13245" fmla="*/ 3265170 w 6322694"/>
                <a:gd name="connsiteY13245" fmla="*/ 628650 h 3341370"/>
                <a:gd name="connsiteX13246" fmla="*/ 3265170 w 6322694"/>
                <a:gd name="connsiteY13246" fmla="*/ 628650 h 3341370"/>
                <a:gd name="connsiteX13247" fmla="*/ 3284220 w 6322694"/>
                <a:gd name="connsiteY13247" fmla="*/ 647700 h 3341370"/>
                <a:gd name="connsiteX13248" fmla="*/ 3284220 w 6322694"/>
                <a:gd name="connsiteY13248" fmla="*/ 601028 h 3341370"/>
                <a:gd name="connsiteX13249" fmla="*/ 3284220 w 6322694"/>
                <a:gd name="connsiteY13249" fmla="*/ 601028 h 3341370"/>
                <a:gd name="connsiteX13250" fmla="*/ 3303270 w 6322694"/>
                <a:gd name="connsiteY13250" fmla="*/ 581978 h 3341370"/>
                <a:gd name="connsiteX13251" fmla="*/ 3303270 w 6322694"/>
                <a:gd name="connsiteY13251" fmla="*/ 581978 h 3341370"/>
                <a:gd name="connsiteX13252" fmla="*/ 3284220 w 6322694"/>
                <a:gd name="connsiteY13252" fmla="*/ 562928 h 3341370"/>
                <a:gd name="connsiteX13253" fmla="*/ 3284220 w 6322694"/>
                <a:gd name="connsiteY13253" fmla="*/ 562928 h 3341370"/>
                <a:gd name="connsiteX13254" fmla="*/ 3265170 w 6322694"/>
                <a:gd name="connsiteY13254" fmla="*/ 581978 h 3341370"/>
                <a:gd name="connsiteX13255" fmla="*/ 3265170 w 6322694"/>
                <a:gd name="connsiteY13255" fmla="*/ 581978 h 3341370"/>
                <a:gd name="connsiteX13256" fmla="*/ 3284220 w 6322694"/>
                <a:gd name="connsiteY13256" fmla="*/ 601028 h 3341370"/>
                <a:gd name="connsiteX13257" fmla="*/ 3237548 w 6322694"/>
                <a:gd name="connsiteY13257" fmla="*/ 601028 h 3341370"/>
                <a:gd name="connsiteX13258" fmla="*/ 3237548 w 6322694"/>
                <a:gd name="connsiteY13258" fmla="*/ 601028 h 3341370"/>
                <a:gd name="connsiteX13259" fmla="*/ 3256598 w 6322694"/>
                <a:gd name="connsiteY13259" fmla="*/ 581978 h 3341370"/>
                <a:gd name="connsiteX13260" fmla="*/ 3256598 w 6322694"/>
                <a:gd name="connsiteY13260" fmla="*/ 581978 h 3341370"/>
                <a:gd name="connsiteX13261" fmla="*/ 3237548 w 6322694"/>
                <a:gd name="connsiteY13261" fmla="*/ 562928 h 3341370"/>
                <a:gd name="connsiteX13262" fmla="*/ 3237548 w 6322694"/>
                <a:gd name="connsiteY13262" fmla="*/ 562928 h 3341370"/>
                <a:gd name="connsiteX13263" fmla="*/ 3218498 w 6322694"/>
                <a:gd name="connsiteY13263" fmla="*/ 581978 h 3341370"/>
                <a:gd name="connsiteX13264" fmla="*/ 3218498 w 6322694"/>
                <a:gd name="connsiteY13264" fmla="*/ 581978 h 3341370"/>
                <a:gd name="connsiteX13265" fmla="*/ 3237548 w 6322694"/>
                <a:gd name="connsiteY13265" fmla="*/ 601028 h 3341370"/>
                <a:gd name="connsiteX13266" fmla="*/ 3426143 w 6322694"/>
                <a:gd name="connsiteY13266" fmla="*/ 647700 h 3341370"/>
                <a:gd name="connsiteX13267" fmla="*/ 3426143 w 6322694"/>
                <a:gd name="connsiteY13267" fmla="*/ 647700 h 3341370"/>
                <a:gd name="connsiteX13268" fmla="*/ 3445193 w 6322694"/>
                <a:gd name="connsiteY13268" fmla="*/ 628650 h 3341370"/>
                <a:gd name="connsiteX13269" fmla="*/ 3445193 w 6322694"/>
                <a:gd name="connsiteY13269" fmla="*/ 628650 h 3341370"/>
                <a:gd name="connsiteX13270" fmla="*/ 3426143 w 6322694"/>
                <a:gd name="connsiteY13270" fmla="*/ 609600 h 3341370"/>
                <a:gd name="connsiteX13271" fmla="*/ 3426143 w 6322694"/>
                <a:gd name="connsiteY13271" fmla="*/ 609600 h 3341370"/>
                <a:gd name="connsiteX13272" fmla="*/ 3407093 w 6322694"/>
                <a:gd name="connsiteY13272" fmla="*/ 628650 h 3341370"/>
                <a:gd name="connsiteX13273" fmla="*/ 3407093 w 6322694"/>
                <a:gd name="connsiteY13273" fmla="*/ 628650 h 3341370"/>
                <a:gd name="connsiteX13274" fmla="*/ 3426143 w 6322694"/>
                <a:gd name="connsiteY13274" fmla="*/ 647700 h 3341370"/>
                <a:gd name="connsiteX13275" fmla="*/ 3378518 w 6322694"/>
                <a:gd name="connsiteY13275" fmla="*/ 647700 h 3341370"/>
                <a:gd name="connsiteX13276" fmla="*/ 3378518 w 6322694"/>
                <a:gd name="connsiteY13276" fmla="*/ 647700 h 3341370"/>
                <a:gd name="connsiteX13277" fmla="*/ 3397568 w 6322694"/>
                <a:gd name="connsiteY13277" fmla="*/ 628650 h 3341370"/>
                <a:gd name="connsiteX13278" fmla="*/ 3397568 w 6322694"/>
                <a:gd name="connsiteY13278" fmla="*/ 628650 h 3341370"/>
                <a:gd name="connsiteX13279" fmla="*/ 3378518 w 6322694"/>
                <a:gd name="connsiteY13279" fmla="*/ 609600 h 3341370"/>
                <a:gd name="connsiteX13280" fmla="*/ 3378518 w 6322694"/>
                <a:gd name="connsiteY13280" fmla="*/ 609600 h 3341370"/>
                <a:gd name="connsiteX13281" fmla="*/ 3359468 w 6322694"/>
                <a:gd name="connsiteY13281" fmla="*/ 628650 h 3341370"/>
                <a:gd name="connsiteX13282" fmla="*/ 3359468 w 6322694"/>
                <a:gd name="connsiteY13282" fmla="*/ 628650 h 3341370"/>
                <a:gd name="connsiteX13283" fmla="*/ 3378518 w 6322694"/>
                <a:gd name="connsiteY13283" fmla="*/ 647700 h 3341370"/>
                <a:gd name="connsiteX13284" fmla="*/ 3331845 w 6322694"/>
                <a:gd name="connsiteY13284" fmla="*/ 647700 h 3341370"/>
                <a:gd name="connsiteX13285" fmla="*/ 3331845 w 6322694"/>
                <a:gd name="connsiteY13285" fmla="*/ 647700 h 3341370"/>
                <a:gd name="connsiteX13286" fmla="*/ 3350895 w 6322694"/>
                <a:gd name="connsiteY13286" fmla="*/ 628650 h 3341370"/>
                <a:gd name="connsiteX13287" fmla="*/ 3350895 w 6322694"/>
                <a:gd name="connsiteY13287" fmla="*/ 628650 h 3341370"/>
                <a:gd name="connsiteX13288" fmla="*/ 3331845 w 6322694"/>
                <a:gd name="connsiteY13288" fmla="*/ 609600 h 3341370"/>
                <a:gd name="connsiteX13289" fmla="*/ 3331845 w 6322694"/>
                <a:gd name="connsiteY13289" fmla="*/ 609600 h 3341370"/>
                <a:gd name="connsiteX13290" fmla="*/ 3312795 w 6322694"/>
                <a:gd name="connsiteY13290" fmla="*/ 628650 h 3341370"/>
                <a:gd name="connsiteX13291" fmla="*/ 3312795 w 6322694"/>
                <a:gd name="connsiteY13291" fmla="*/ 628650 h 3341370"/>
                <a:gd name="connsiteX13292" fmla="*/ 3331845 w 6322694"/>
                <a:gd name="connsiteY13292" fmla="*/ 647700 h 3341370"/>
                <a:gd name="connsiteX13293" fmla="*/ 4088130 w 6322694"/>
                <a:gd name="connsiteY13293" fmla="*/ 506730 h 3341370"/>
                <a:gd name="connsiteX13294" fmla="*/ 4088130 w 6322694"/>
                <a:gd name="connsiteY13294" fmla="*/ 506730 h 3341370"/>
                <a:gd name="connsiteX13295" fmla="*/ 4107180 w 6322694"/>
                <a:gd name="connsiteY13295" fmla="*/ 487680 h 3341370"/>
                <a:gd name="connsiteX13296" fmla="*/ 4107180 w 6322694"/>
                <a:gd name="connsiteY13296" fmla="*/ 486728 h 3341370"/>
                <a:gd name="connsiteX13297" fmla="*/ 4088130 w 6322694"/>
                <a:gd name="connsiteY13297" fmla="*/ 467678 h 3341370"/>
                <a:gd name="connsiteX13298" fmla="*/ 4088130 w 6322694"/>
                <a:gd name="connsiteY13298" fmla="*/ 467678 h 3341370"/>
                <a:gd name="connsiteX13299" fmla="*/ 4069080 w 6322694"/>
                <a:gd name="connsiteY13299" fmla="*/ 486728 h 3341370"/>
                <a:gd name="connsiteX13300" fmla="*/ 4069080 w 6322694"/>
                <a:gd name="connsiteY13300" fmla="*/ 488633 h 3341370"/>
                <a:gd name="connsiteX13301" fmla="*/ 4088130 w 6322694"/>
                <a:gd name="connsiteY13301" fmla="*/ 506730 h 3341370"/>
                <a:gd name="connsiteX13302" fmla="*/ 4041458 w 6322694"/>
                <a:gd name="connsiteY13302" fmla="*/ 506730 h 3341370"/>
                <a:gd name="connsiteX13303" fmla="*/ 4041458 w 6322694"/>
                <a:gd name="connsiteY13303" fmla="*/ 506730 h 3341370"/>
                <a:gd name="connsiteX13304" fmla="*/ 4060508 w 6322694"/>
                <a:gd name="connsiteY13304" fmla="*/ 487680 h 3341370"/>
                <a:gd name="connsiteX13305" fmla="*/ 4060508 w 6322694"/>
                <a:gd name="connsiteY13305" fmla="*/ 486728 h 3341370"/>
                <a:gd name="connsiteX13306" fmla="*/ 4041458 w 6322694"/>
                <a:gd name="connsiteY13306" fmla="*/ 467678 h 3341370"/>
                <a:gd name="connsiteX13307" fmla="*/ 4041458 w 6322694"/>
                <a:gd name="connsiteY13307" fmla="*/ 467678 h 3341370"/>
                <a:gd name="connsiteX13308" fmla="*/ 4022408 w 6322694"/>
                <a:gd name="connsiteY13308" fmla="*/ 486728 h 3341370"/>
                <a:gd name="connsiteX13309" fmla="*/ 4022408 w 6322694"/>
                <a:gd name="connsiteY13309" fmla="*/ 488633 h 3341370"/>
                <a:gd name="connsiteX13310" fmla="*/ 4041458 w 6322694"/>
                <a:gd name="connsiteY13310" fmla="*/ 506730 h 3341370"/>
                <a:gd name="connsiteX13311" fmla="*/ 4135755 w 6322694"/>
                <a:gd name="connsiteY13311" fmla="*/ 506730 h 3341370"/>
                <a:gd name="connsiteX13312" fmla="*/ 4135755 w 6322694"/>
                <a:gd name="connsiteY13312" fmla="*/ 506730 h 3341370"/>
                <a:gd name="connsiteX13313" fmla="*/ 4154805 w 6322694"/>
                <a:gd name="connsiteY13313" fmla="*/ 487680 h 3341370"/>
                <a:gd name="connsiteX13314" fmla="*/ 4154805 w 6322694"/>
                <a:gd name="connsiteY13314" fmla="*/ 486728 h 3341370"/>
                <a:gd name="connsiteX13315" fmla="*/ 4135755 w 6322694"/>
                <a:gd name="connsiteY13315" fmla="*/ 467678 h 3341370"/>
                <a:gd name="connsiteX13316" fmla="*/ 4135755 w 6322694"/>
                <a:gd name="connsiteY13316" fmla="*/ 467678 h 3341370"/>
                <a:gd name="connsiteX13317" fmla="*/ 4116705 w 6322694"/>
                <a:gd name="connsiteY13317" fmla="*/ 486728 h 3341370"/>
                <a:gd name="connsiteX13318" fmla="*/ 4116705 w 6322694"/>
                <a:gd name="connsiteY13318" fmla="*/ 488633 h 3341370"/>
                <a:gd name="connsiteX13319" fmla="*/ 4135755 w 6322694"/>
                <a:gd name="connsiteY13319" fmla="*/ 506730 h 3341370"/>
                <a:gd name="connsiteX13320" fmla="*/ 3994785 w 6322694"/>
                <a:gd name="connsiteY13320" fmla="*/ 506730 h 3341370"/>
                <a:gd name="connsiteX13321" fmla="*/ 3994785 w 6322694"/>
                <a:gd name="connsiteY13321" fmla="*/ 506730 h 3341370"/>
                <a:gd name="connsiteX13322" fmla="*/ 4013835 w 6322694"/>
                <a:gd name="connsiteY13322" fmla="*/ 487680 h 3341370"/>
                <a:gd name="connsiteX13323" fmla="*/ 4013835 w 6322694"/>
                <a:gd name="connsiteY13323" fmla="*/ 486728 h 3341370"/>
                <a:gd name="connsiteX13324" fmla="*/ 3994785 w 6322694"/>
                <a:gd name="connsiteY13324" fmla="*/ 467678 h 3341370"/>
                <a:gd name="connsiteX13325" fmla="*/ 3994785 w 6322694"/>
                <a:gd name="connsiteY13325" fmla="*/ 467678 h 3341370"/>
                <a:gd name="connsiteX13326" fmla="*/ 3975735 w 6322694"/>
                <a:gd name="connsiteY13326" fmla="*/ 486728 h 3341370"/>
                <a:gd name="connsiteX13327" fmla="*/ 3975735 w 6322694"/>
                <a:gd name="connsiteY13327" fmla="*/ 488633 h 3341370"/>
                <a:gd name="connsiteX13328" fmla="*/ 3994785 w 6322694"/>
                <a:gd name="connsiteY13328" fmla="*/ 506730 h 3341370"/>
                <a:gd name="connsiteX13329" fmla="*/ 4182428 w 6322694"/>
                <a:gd name="connsiteY13329" fmla="*/ 506730 h 3341370"/>
                <a:gd name="connsiteX13330" fmla="*/ 4182428 w 6322694"/>
                <a:gd name="connsiteY13330" fmla="*/ 506730 h 3341370"/>
                <a:gd name="connsiteX13331" fmla="*/ 4201478 w 6322694"/>
                <a:gd name="connsiteY13331" fmla="*/ 487680 h 3341370"/>
                <a:gd name="connsiteX13332" fmla="*/ 4201478 w 6322694"/>
                <a:gd name="connsiteY13332" fmla="*/ 486728 h 3341370"/>
                <a:gd name="connsiteX13333" fmla="*/ 4182428 w 6322694"/>
                <a:gd name="connsiteY13333" fmla="*/ 467678 h 3341370"/>
                <a:gd name="connsiteX13334" fmla="*/ 4182428 w 6322694"/>
                <a:gd name="connsiteY13334" fmla="*/ 467678 h 3341370"/>
                <a:gd name="connsiteX13335" fmla="*/ 4163378 w 6322694"/>
                <a:gd name="connsiteY13335" fmla="*/ 486728 h 3341370"/>
                <a:gd name="connsiteX13336" fmla="*/ 4163378 w 6322694"/>
                <a:gd name="connsiteY13336" fmla="*/ 488633 h 3341370"/>
                <a:gd name="connsiteX13337" fmla="*/ 4182428 w 6322694"/>
                <a:gd name="connsiteY13337" fmla="*/ 506730 h 3341370"/>
                <a:gd name="connsiteX13338" fmla="*/ 3947160 w 6322694"/>
                <a:gd name="connsiteY13338" fmla="*/ 506730 h 3341370"/>
                <a:gd name="connsiteX13339" fmla="*/ 3947160 w 6322694"/>
                <a:gd name="connsiteY13339" fmla="*/ 506730 h 3341370"/>
                <a:gd name="connsiteX13340" fmla="*/ 3966210 w 6322694"/>
                <a:gd name="connsiteY13340" fmla="*/ 487680 h 3341370"/>
                <a:gd name="connsiteX13341" fmla="*/ 3966210 w 6322694"/>
                <a:gd name="connsiteY13341" fmla="*/ 486728 h 3341370"/>
                <a:gd name="connsiteX13342" fmla="*/ 3947160 w 6322694"/>
                <a:gd name="connsiteY13342" fmla="*/ 467678 h 3341370"/>
                <a:gd name="connsiteX13343" fmla="*/ 3947160 w 6322694"/>
                <a:gd name="connsiteY13343" fmla="*/ 467678 h 3341370"/>
                <a:gd name="connsiteX13344" fmla="*/ 3928110 w 6322694"/>
                <a:gd name="connsiteY13344" fmla="*/ 486728 h 3341370"/>
                <a:gd name="connsiteX13345" fmla="*/ 3928110 w 6322694"/>
                <a:gd name="connsiteY13345" fmla="*/ 488633 h 3341370"/>
                <a:gd name="connsiteX13346" fmla="*/ 3947160 w 6322694"/>
                <a:gd name="connsiteY13346" fmla="*/ 506730 h 3341370"/>
                <a:gd name="connsiteX13347" fmla="*/ 3709988 w 6322694"/>
                <a:gd name="connsiteY13347" fmla="*/ 506730 h 3341370"/>
                <a:gd name="connsiteX13348" fmla="*/ 3709988 w 6322694"/>
                <a:gd name="connsiteY13348" fmla="*/ 506730 h 3341370"/>
                <a:gd name="connsiteX13349" fmla="*/ 3729038 w 6322694"/>
                <a:gd name="connsiteY13349" fmla="*/ 487680 h 3341370"/>
                <a:gd name="connsiteX13350" fmla="*/ 3729038 w 6322694"/>
                <a:gd name="connsiteY13350" fmla="*/ 486728 h 3341370"/>
                <a:gd name="connsiteX13351" fmla="*/ 3709988 w 6322694"/>
                <a:gd name="connsiteY13351" fmla="*/ 467678 h 3341370"/>
                <a:gd name="connsiteX13352" fmla="*/ 3709988 w 6322694"/>
                <a:gd name="connsiteY13352" fmla="*/ 467678 h 3341370"/>
                <a:gd name="connsiteX13353" fmla="*/ 3690938 w 6322694"/>
                <a:gd name="connsiteY13353" fmla="*/ 486728 h 3341370"/>
                <a:gd name="connsiteX13354" fmla="*/ 3690938 w 6322694"/>
                <a:gd name="connsiteY13354" fmla="*/ 488633 h 3341370"/>
                <a:gd name="connsiteX13355" fmla="*/ 3709988 w 6322694"/>
                <a:gd name="connsiteY13355" fmla="*/ 506730 h 3341370"/>
                <a:gd name="connsiteX13356" fmla="*/ 3615690 w 6322694"/>
                <a:gd name="connsiteY13356" fmla="*/ 506730 h 3341370"/>
                <a:gd name="connsiteX13357" fmla="*/ 3615690 w 6322694"/>
                <a:gd name="connsiteY13357" fmla="*/ 506730 h 3341370"/>
                <a:gd name="connsiteX13358" fmla="*/ 3634740 w 6322694"/>
                <a:gd name="connsiteY13358" fmla="*/ 487680 h 3341370"/>
                <a:gd name="connsiteX13359" fmla="*/ 3634740 w 6322694"/>
                <a:gd name="connsiteY13359" fmla="*/ 486728 h 3341370"/>
                <a:gd name="connsiteX13360" fmla="*/ 3615690 w 6322694"/>
                <a:gd name="connsiteY13360" fmla="*/ 467678 h 3341370"/>
                <a:gd name="connsiteX13361" fmla="*/ 3615690 w 6322694"/>
                <a:gd name="connsiteY13361" fmla="*/ 467678 h 3341370"/>
                <a:gd name="connsiteX13362" fmla="*/ 3596640 w 6322694"/>
                <a:gd name="connsiteY13362" fmla="*/ 486728 h 3341370"/>
                <a:gd name="connsiteX13363" fmla="*/ 3596640 w 6322694"/>
                <a:gd name="connsiteY13363" fmla="*/ 488633 h 3341370"/>
                <a:gd name="connsiteX13364" fmla="*/ 3615690 w 6322694"/>
                <a:gd name="connsiteY13364" fmla="*/ 506730 h 3341370"/>
                <a:gd name="connsiteX13365" fmla="*/ 3663315 w 6322694"/>
                <a:gd name="connsiteY13365" fmla="*/ 506730 h 3341370"/>
                <a:gd name="connsiteX13366" fmla="*/ 3663315 w 6322694"/>
                <a:gd name="connsiteY13366" fmla="*/ 506730 h 3341370"/>
                <a:gd name="connsiteX13367" fmla="*/ 3682365 w 6322694"/>
                <a:gd name="connsiteY13367" fmla="*/ 487680 h 3341370"/>
                <a:gd name="connsiteX13368" fmla="*/ 3682365 w 6322694"/>
                <a:gd name="connsiteY13368" fmla="*/ 486728 h 3341370"/>
                <a:gd name="connsiteX13369" fmla="*/ 3663315 w 6322694"/>
                <a:gd name="connsiteY13369" fmla="*/ 467678 h 3341370"/>
                <a:gd name="connsiteX13370" fmla="*/ 3663315 w 6322694"/>
                <a:gd name="connsiteY13370" fmla="*/ 467678 h 3341370"/>
                <a:gd name="connsiteX13371" fmla="*/ 3644265 w 6322694"/>
                <a:gd name="connsiteY13371" fmla="*/ 486728 h 3341370"/>
                <a:gd name="connsiteX13372" fmla="*/ 3644265 w 6322694"/>
                <a:gd name="connsiteY13372" fmla="*/ 488633 h 3341370"/>
                <a:gd name="connsiteX13373" fmla="*/ 3663315 w 6322694"/>
                <a:gd name="connsiteY13373" fmla="*/ 506730 h 3341370"/>
                <a:gd name="connsiteX13374" fmla="*/ 3804285 w 6322694"/>
                <a:gd name="connsiteY13374" fmla="*/ 506730 h 3341370"/>
                <a:gd name="connsiteX13375" fmla="*/ 3804285 w 6322694"/>
                <a:gd name="connsiteY13375" fmla="*/ 506730 h 3341370"/>
                <a:gd name="connsiteX13376" fmla="*/ 3823335 w 6322694"/>
                <a:gd name="connsiteY13376" fmla="*/ 487680 h 3341370"/>
                <a:gd name="connsiteX13377" fmla="*/ 3823335 w 6322694"/>
                <a:gd name="connsiteY13377" fmla="*/ 486728 h 3341370"/>
                <a:gd name="connsiteX13378" fmla="*/ 3804285 w 6322694"/>
                <a:gd name="connsiteY13378" fmla="*/ 467678 h 3341370"/>
                <a:gd name="connsiteX13379" fmla="*/ 3804285 w 6322694"/>
                <a:gd name="connsiteY13379" fmla="*/ 467678 h 3341370"/>
                <a:gd name="connsiteX13380" fmla="*/ 3785235 w 6322694"/>
                <a:gd name="connsiteY13380" fmla="*/ 486728 h 3341370"/>
                <a:gd name="connsiteX13381" fmla="*/ 3785235 w 6322694"/>
                <a:gd name="connsiteY13381" fmla="*/ 488633 h 3341370"/>
                <a:gd name="connsiteX13382" fmla="*/ 3804285 w 6322694"/>
                <a:gd name="connsiteY13382" fmla="*/ 506730 h 3341370"/>
                <a:gd name="connsiteX13383" fmla="*/ 3900488 w 6322694"/>
                <a:gd name="connsiteY13383" fmla="*/ 506730 h 3341370"/>
                <a:gd name="connsiteX13384" fmla="*/ 3900488 w 6322694"/>
                <a:gd name="connsiteY13384" fmla="*/ 506730 h 3341370"/>
                <a:gd name="connsiteX13385" fmla="*/ 3919538 w 6322694"/>
                <a:gd name="connsiteY13385" fmla="*/ 487680 h 3341370"/>
                <a:gd name="connsiteX13386" fmla="*/ 3919538 w 6322694"/>
                <a:gd name="connsiteY13386" fmla="*/ 486728 h 3341370"/>
                <a:gd name="connsiteX13387" fmla="*/ 3900488 w 6322694"/>
                <a:gd name="connsiteY13387" fmla="*/ 467678 h 3341370"/>
                <a:gd name="connsiteX13388" fmla="*/ 3900488 w 6322694"/>
                <a:gd name="connsiteY13388" fmla="*/ 467678 h 3341370"/>
                <a:gd name="connsiteX13389" fmla="*/ 3881438 w 6322694"/>
                <a:gd name="connsiteY13389" fmla="*/ 486728 h 3341370"/>
                <a:gd name="connsiteX13390" fmla="*/ 3881438 w 6322694"/>
                <a:gd name="connsiteY13390" fmla="*/ 488633 h 3341370"/>
                <a:gd name="connsiteX13391" fmla="*/ 3900488 w 6322694"/>
                <a:gd name="connsiteY13391" fmla="*/ 506730 h 3341370"/>
                <a:gd name="connsiteX13392" fmla="*/ 3851910 w 6322694"/>
                <a:gd name="connsiteY13392" fmla="*/ 506730 h 3341370"/>
                <a:gd name="connsiteX13393" fmla="*/ 3851910 w 6322694"/>
                <a:gd name="connsiteY13393" fmla="*/ 506730 h 3341370"/>
                <a:gd name="connsiteX13394" fmla="*/ 3871913 w 6322694"/>
                <a:gd name="connsiteY13394" fmla="*/ 486728 h 3341370"/>
                <a:gd name="connsiteX13395" fmla="*/ 3871913 w 6322694"/>
                <a:gd name="connsiteY13395" fmla="*/ 486728 h 3341370"/>
                <a:gd name="connsiteX13396" fmla="*/ 3851910 w 6322694"/>
                <a:gd name="connsiteY13396" fmla="*/ 466725 h 3341370"/>
                <a:gd name="connsiteX13397" fmla="*/ 3851910 w 6322694"/>
                <a:gd name="connsiteY13397" fmla="*/ 466725 h 3341370"/>
                <a:gd name="connsiteX13398" fmla="*/ 3831908 w 6322694"/>
                <a:gd name="connsiteY13398" fmla="*/ 486728 h 3341370"/>
                <a:gd name="connsiteX13399" fmla="*/ 3831908 w 6322694"/>
                <a:gd name="connsiteY13399" fmla="*/ 486728 h 3341370"/>
                <a:gd name="connsiteX13400" fmla="*/ 3851910 w 6322694"/>
                <a:gd name="connsiteY13400" fmla="*/ 506730 h 3341370"/>
                <a:gd name="connsiteX13401" fmla="*/ 3757613 w 6322694"/>
                <a:gd name="connsiteY13401" fmla="*/ 506730 h 3341370"/>
                <a:gd name="connsiteX13402" fmla="*/ 3757613 w 6322694"/>
                <a:gd name="connsiteY13402" fmla="*/ 506730 h 3341370"/>
                <a:gd name="connsiteX13403" fmla="*/ 3776663 w 6322694"/>
                <a:gd name="connsiteY13403" fmla="*/ 487680 h 3341370"/>
                <a:gd name="connsiteX13404" fmla="*/ 3776663 w 6322694"/>
                <a:gd name="connsiteY13404" fmla="*/ 486728 h 3341370"/>
                <a:gd name="connsiteX13405" fmla="*/ 3757613 w 6322694"/>
                <a:gd name="connsiteY13405" fmla="*/ 467678 h 3341370"/>
                <a:gd name="connsiteX13406" fmla="*/ 3757613 w 6322694"/>
                <a:gd name="connsiteY13406" fmla="*/ 467678 h 3341370"/>
                <a:gd name="connsiteX13407" fmla="*/ 3738563 w 6322694"/>
                <a:gd name="connsiteY13407" fmla="*/ 486728 h 3341370"/>
                <a:gd name="connsiteX13408" fmla="*/ 3738563 w 6322694"/>
                <a:gd name="connsiteY13408" fmla="*/ 488633 h 3341370"/>
                <a:gd name="connsiteX13409" fmla="*/ 3757613 w 6322694"/>
                <a:gd name="connsiteY13409" fmla="*/ 506730 h 3341370"/>
                <a:gd name="connsiteX13410" fmla="*/ 3331845 w 6322694"/>
                <a:gd name="connsiteY13410" fmla="*/ 458153 h 3341370"/>
                <a:gd name="connsiteX13411" fmla="*/ 3331845 w 6322694"/>
                <a:gd name="connsiteY13411" fmla="*/ 458153 h 3341370"/>
                <a:gd name="connsiteX13412" fmla="*/ 3350895 w 6322694"/>
                <a:gd name="connsiteY13412" fmla="*/ 439103 h 3341370"/>
                <a:gd name="connsiteX13413" fmla="*/ 3350895 w 6322694"/>
                <a:gd name="connsiteY13413" fmla="*/ 439103 h 3341370"/>
                <a:gd name="connsiteX13414" fmla="*/ 3331845 w 6322694"/>
                <a:gd name="connsiteY13414" fmla="*/ 420053 h 3341370"/>
                <a:gd name="connsiteX13415" fmla="*/ 3331845 w 6322694"/>
                <a:gd name="connsiteY13415" fmla="*/ 420053 h 3341370"/>
                <a:gd name="connsiteX13416" fmla="*/ 3312795 w 6322694"/>
                <a:gd name="connsiteY13416" fmla="*/ 439103 h 3341370"/>
                <a:gd name="connsiteX13417" fmla="*/ 3312795 w 6322694"/>
                <a:gd name="connsiteY13417" fmla="*/ 439103 h 3341370"/>
                <a:gd name="connsiteX13418" fmla="*/ 3331845 w 6322694"/>
                <a:gd name="connsiteY13418" fmla="*/ 458153 h 3341370"/>
                <a:gd name="connsiteX13419" fmla="*/ 3331845 w 6322694"/>
                <a:gd name="connsiteY13419" fmla="*/ 412433 h 3341370"/>
                <a:gd name="connsiteX13420" fmla="*/ 3331845 w 6322694"/>
                <a:gd name="connsiteY13420" fmla="*/ 412433 h 3341370"/>
                <a:gd name="connsiteX13421" fmla="*/ 3350895 w 6322694"/>
                <a:gd name="connsiteY13421" fmla="*/ 393383 h 3341370"/>
                <a:gd name="connsiteX13422" fmla="*/ 3350895 w 6322694"/>
                <a:gd name="connsiteY13422" fmla="*/ 393383 h 3341370"/>
                <a:gd name="connsiteX13423" fmla="*/ 3331845 w 6322694"/>
                <a:gd name="connsiteY13423" fmla="*/ 374333 h 3341370"/>
                <a:gd name="connsiteX13424" fmla="*/ 3331845 w 6322694"/>
                <a:gd name="connsiteY13424" fmla="*/ 374333 h 3341370"/>
                <a:gd name="connsiteX13425" fmla="*/ 3312795 w 6322694"/>
                <a:gd name="connsiteY13425" fmla="*/ 393383 h 3341370"/>
                <a:gd name="connsiteX13426" fmla="*/ 3312795 w 6322694"/>
                <a:gd name="connsiteY13426" fmla="*/ 393383 h 3341370"/>
                <a:gd name="connsiteX13427" fmla="*/ 3331845 w 6322694"/>
                <a:gd name="connsiteY13427" fmla="*/ 412433 h 3341370"/>
                <a:gd name="connsiteX13428" fmla="*/ 3378518 w 6322694"/>
                <a:gd name="connsiteY13428" fmla="*/ 362903 h 3341370"/>
                <a:gd name="connsiteX13429" fmla="*/ 3378518 w 6322694"/>
                <a:gd name="connsiteY13429" fmla="*/ 362903 h 3341370"/>
                <a:gd name="connsiteX13430" fmla="*/ 3397568 w 6322694"/>
                <a:gd name="connsiteY13430" fmla="*/ 343853 h 3341370"/>
                <a:gd name="connsiteX13431" fmla="*/ 3397568 w 6322694"/>
                <a:gd name="connsiteY13431" fmla="*/ 343853 h 3341370"/>
                <a:gd name="connsiteX13432" fmla="*/ 3378518 w 6322694"/>
                <a:gd name="connsiteY13432" fmla="*/ 324803 h 3341370"/>
                <a:gd name="connsiteX13433" fmla="*/ 3378518 w 6322694"/>
                <a:gd name="connsiteY13433" fmla="*/ 324803 h 3341370"/>
                <a:gd name="connsiteX13434" fmla="*/ 3359468 w 6322694"/>
                <a:gd name="connsiteY13434" fmla="*/ 343853 h 3341370"/>
                <a:gd name="connsiteX13435" fmla="*/ 3359468 w 6322694"/>
                <a:gd name="connsiteY13435" fmla="*/ 343853 h 3341370"/>
                <a:gd name="connsiteX13436" fmla="*/ 3378518 w 6322694"/>
                <a:gd name="connsiteY13436" fmla="*/ 362903 h 3341370"/>
                <a:gd name="connsiteX13437" fmla="*/ 3378518 w 6322694"/>
                <a:gd name="connsiteY13437" fmla="*/ 411480 h 3341370"/>
                <a:gd name="connsiteX13438" fmla="*/ 3378518 w 6322694"/>
                <a:gd name="connsiteY13438" fmla="*/ 411480 h 3341370"/>
                <a:gd name="connsiteX13439" fmla="*/ 3397568 w 6322694"/>
                <a:gd name="connsiteY13439" fmla="*/ 392430 h 3341370"/>
                <a:gd name="connsiteX13440" fmla="*/ 3397568 w 6322694"/>
                <a:gd name="connsiteY13440" fmla="*/ 392430 h 3341370"/>
                <a:gd name="connsiteX13441" fmla="*/ 3378518 w 6322694"/>
                <a:gd name="connsiteY13441" fmla="*/ 373380 h 3341370"/>
                <a:gd name="connsiteX13442" fmla="*/ 3378518 w 6322694"/>
                <a:gd name="connsiteY13442" fmla="*/ 373380 h 3341370"/>
                <a:gd name="connsiteX13443" fmla="*/ 3359468 w 6322694"/>
                <a:gd name="connsiteY13443" fmla="*/ 392430 h 3341370"/>
                <a:gd name="connsiteX13444" fmla="*/ 3359468 w 6322694"/>
                <a:gd name="connsiteY13444" fmla="*/ 392430 h 3341370"/>
                <a:gd name="connsiteX13445" fmla="*/ 3378518 w 6322694"/>
                <a:gd name="connsiteY13445" fmla="*/ 411480 h 3341370"/>
                <a:gd name="connsiteX13446" fmla="*/ 3426143 w 6322694"/>
                <a:gd name="connsiteY13446" fmla="*/ 410528 h 3341370"/>
                <a:gd name="connsiteX13447" fmla="*/ 3426143 w 6322694"/>
                <a:gd name="connsiteY13447" fmla="*/ 410528 h 3341370"/>
                <a:gd name="connsiteX13448" fmla="*/ 3445193 w 6322694"/>
                <a:gd name="connsiteY13448" fmla="*/ 391478 h 3341370"/>
                <a:gd name="connsiteX13449" fmla="*/ 3445193 w 6322694"/>
                <a:gd name="connsiteY13449" fmla="*/ 391478 h 3341370"/>
                <a:gd name="connsiteX13450" fmla="*/ 3426143 w 6322694"/>
                <a:gd name="connsiteY13450" fmla="*/ 372428 h 3341370"/>
                <a:gd name="connsiteX13451" fmla="*/ 3426143 w 6322694"/>
                <a:gd name="connsiteY13451" fmla="*/ 372428 h 3341370"/>
                <a:gd name="connsiteX13452" fmla="*/ 3407093 w 6322694"/>
                <a:gd name="connsiteY13452" fmla="*/ 391478 h 3341370"/>
                <a:gd name="connsiteX13453" fmla="*/ 3407093 w 6322694"/>
                <a:gd name="connsiteY13453" fmla="*/ 391478 h 3341370"/>
                <a:gd name="connsiteX13454" fmla="*/ 3426143 w 6322694"/>
                <a:gd name="connsiteY13454" fmla="*/ 410528 h 3341370"/>
                <a:gd name="connsiteX13455" fmla="*/ 3473768 w 6322694"/>
                <a:gd name="connsiteY13455" fmla="*/ 410528 h 3341370"/>
                <a:gd name="connsiteX13456" fmla="*/ 3473768 w 6322694"/>
                <a:gd name="connsiteY13456" fmla="*/ 410528 h 3341370"/>
                <a:gd name="connsiteX13457" fmla="*/ 3492818 w 6322694"/>
                <a:gd name="connsiteY13457" fmla="*/ 391478 h 3341370"/>
                <a:gd name="connsiteX13458" fmla="*/ 3492818 w 6322694"/>
                <a:gd name="connsiteY13458" fmla="*/ 391478 h 3341370"/>
                <a:gd name="connsiteX13459" fmla="*/ 3473768 w 6322694"/>
                <a:gd name="connsiteY13459" fmla="*/ 372428 h 3341370"/>
                <a:gd name="connsiteX13460" fmla="*/ 3473768 w 6322694"/>
                <a:gd name="connsiteY13460" fmla="*/ 372428 h 3341370"/>
                <a:gd name="connsiteX13461" fmla="*/ 3454718 w 6322694"/>
                <a:gd name="connsiteY13461" fmla="*/ 391478 h 3341370"/>
                <a:gd name="connsiteX13462" fmla="*/ 3454718 w 6322694"/>
                <a:gd name="connsiteY13462" fmla="*/ 391478 h 3341370"/>
                <a:gd name="connsiteX13463" fmla="*/ 3473768 w 6322694"/>
                <a:gd name="connsiteY13463" fmla="*/ 410528 h 3341370"/>
                <a:gd name="connsiteX13464" fmla="*/ 3378518 w 6322694"/>
                <a:gd name="connsiteY13464" fmla="*/ 458153 h 3341370"/>
                <a:gd name="connsiteX13465" fmla="*/ 3378518 w 6322694"/>
                <a:gd name="connsiteY13465" fmla="*/ 458153 h 3341370"/>
                <a:gd name="connsiteX13466" fmla="*/ 3397568 w 6322694"/>
                <a:gd name="connsiteY13466" fmla="*/ 439103 h 3341370"/>
                <a:gd name="connsiteX13467" fmla="*/ 3397568 w 6322694"/>
                <a:gd name="connsiteY13467" fmla="*/ 439103 h 3341370"/>
                <a:gd name="connsiteX13468" fmla="*/ 3378518 w 6322694"/>
                <a:gd name="connsiteY13468" fmla="*/ 420053 h 3341370"/>
                <a:gd name="connsiteX13469" fmla="*/ 3378518 w 6322694"/>
                <a:gd name="connsiteY13469" fmla="*/ 420053 h 3341370"/>
                <a:gd name="connsiteX13470" fmla="*/ 3359468 w 6322694"/>
                <a:gd name="connsiteY13470" fmla="*/ 439103 h 3341370"/>
                <a:gd name="connsiteX13471" fmla="*/ 3359468 w 6322694"/>
                <a:gd name="connsiteY13471" fmla="*/ 439103 h 3341370"/>
                <a:gd name="connsiteX13472" fmla="*/ 3378518 w 6322694"/>
                <a:gd name="connsiteY13472" fmla="*/ 458153 h 3341370"/>
                <a:gd name="connsiteX13473" fmla="*/ 3000375 w 6322694"/>
                <a:gd name="connsiteY13473" fmla="*/ 506730 h 3341370"/>
                <a:gd name="connsiteX13474" fmla="*/ 3000375 w 6322694"/>
                <a:gd name="connsiteY13474" fmla="*/ 506730 h 3341370"/>
                <a:gd name="connsiteX13475" fmla="*/ 3019425 w 6322694"/>
                <a:gd name="connsiteY13475" fmla="*/ 487680 h 3341370"/>
                <a:gd name="connsiteX13476" fmla="*/ 3019425 w 6322694"/>
                <a:gd name="connsiteY13476" fmla="*/ 486728 h 3341370"/>
                <a:gd name="connsiteX13477" fmla="*/ 3000375 w 6322694"/>
                <a:gd name="connsiteY13477" fmla="*/ 467678 h 3341370"/>
                <a:gd name="connsiteX13478" fmla="*/ 3000375 w 6322694"/>
                <a:gd name="connsiteY13478" fmla="*/ 467678 h 3341370"/>
                <a:gd name="connsiteX13479" fmla="*/ 2981325 w 6322694"/>
                <a:gd name="connsiteY13479" fmla="*/ 486728 h 3341370"/>
                <a:gd name="connsiteX13480" fmla="*/ 2981325 w 6322694"/>
                <a:gd name="connsiteY13480" fmla="*/ 488633 h 3341370"/>
                <a:gd name="connsiteX13481" fmla="*/ 3000375 w 6322694"/>
                <a:gd name="connsiteY13481" fmla="*/ 506730 h 3341370"/>
                <a:gd name="connsiteX13482" fmla="*/ 3000375 w 6322694"/>
                <a:gd name="connsiteY13482" fmla="*/ 459105 h 3341370"/>
                <a:gd name="connsiteX13483" fmla="*/ 3000375 w 6322694"/>
                <a:gd name="connsiteY13483" fmla="*/ 459105 h 3341370"/>
                <a:gd name="connsiteX13484" fmla="*/ 3019425 w 6322694"/>
                <a:gd name="connsiteY13484" fmla="*/ 440055 h 3341370"/>
                <a:gd name="connsiteX13485" fmla="*/ 3019425 w 6322694"/>
                <a:gd name="connsiteY13485" fmla="*/ 439103 h 3341370"/>
                <a:gd name="connsiteX13486" fmla="*/ 3000375 w 6322694"/>
                <a:gd name="connsiteY13486" fmla="*/ 420053 h 3341370"/>
                <a:gd name="connsiteX13487" fmla="*/ 3000375 w 6322694"/>
                <a:gd name="connsiteY13487" fmla="*/ 420053 h 3341370"/>
                <a:gd name="connsiteX13488" fmla="*/ 2981325 w 6322694"/>
                <a:gd name="connsiteY13488" fmla="*/ 439103 h 3341370"/>
                <a:gd name="connsiteX13489" fmla="*/ 2981325 w 6322694"/>
                <a:gd name="connsiteY13489" fmla="*/ 441008 h 3341370"/>
                <a:gd name="connsiteX13490" fmla="*/ 3000375 w 6322694"/>
                <a:gd name="connsiteY13490" fmla="*/ 459105 h 3341370"/>
                <a:gd name="connsiteX13491" fmla="*/ 2952750 w 6322694"/>
                <a:gd name="connsiteY13491" fmla="*/ 507683 h 3341370"/>
                <a:gd name="connsiteX13492" fmla="*/ 2952750 w 6322694"/>
                <a:gd name="connsiteY13492" fmla="*/ 507683 h 3341370"/>
                <a:gd name="connsiteX13493" fmla="*/ 2971800 w 6322694"/>
                <a:gd name="connsiteY13493" fmla="*/ 488633 h 3341370"/>
                <a:gd name="connsiteX13494" fmla="*/ 2971800 w 6322694"/>
                <a:gd name="connsiteY13494" fmla="*/ 486728 h 3341370"/>
                <a:gd name="connsiteX13495" fmla="*/ 2952750 w 6322694"/>
                <a:gd name="connsiteY13495" fmla="*/ 467678 h 3341370"/>
                <a:gd name="connsiteX13496" fmla="*/ 2952750 w 6322694"/>
                <a:gd name="connsiteY13496" fmla="*/ 467678 h 3341370"/>
                <a:gd name="connsiteX13497" fmla="*/ 2933700 w 6322694"/>
                <a:gd name="connsiteY13497" fmla="*/ 486728 h 3341370"/>
                <a:gd name="connsiteX13498" fmla="*/ 2933700 w 6322694"/>
                <a:gd name="connsiteY13498" fmla="*/ 488633 h 3341370"/>
                <a:gd name="connsiteX13499" fmla="*/ 2952750 w 6322694"/>
                <a:gd name="connsiteY13499" fmla="*/ 507683 h 3341370"/>
                <a:gd name="connsiteX13500" fmla="*/ 3000375 w 6322694"/>
                <a:gd name="connsiteY13500" fmla="*/ 555308 h 3341370"/>
                <a:gd name="connsiteX13501" fmla="*/ 3000375 w 6322694"/>
                <a:gd name="connsiteY13501" fmla="*/ 555308 h 3341370"/>
                <a:gd name="connsiteX13502" fmla="*/ 3019425 w 6322694"/>
                <a:gd name="connsiteY13502" fmla="*/ 536258 h 3341370"/>
                <a:gd name="connsiteX13503" fmla="*/ 3019425 w 6322694"/>
                <a:gd name="connsiteY13503" fmla="*/ 534353 h 3341370"/>
                <a:gd name="connsiteX13504" fmla="*/ 3000375 w 6322694"/>
                <a:gd name="connsiteY13504" fmla="*/ 515303 h 3341370"/>
                <a:gd name="connsiteX13505" fmla="*/ 3000375 w 6322694"/>
                <a:gd name="connsiteY13505" fmla="*/ 515303 h 3341370"/>
                <a:gd name="connsiteX13506" fmla="*/ 2981325 w 6322694"/>
                <a:gd name="connsiteY13506" fmla="*/ 534353 h 3341370"/>
                <a:gd name="connsiteX13507" fmla="*/ 2981325 w 6322694"/>
                <a:gd name="connsiteY13507" fmla="*/ 536258 h 3341370"/>
                <a:gd name="connsiteX13508" fmla="*/ 3000375 w 6322694"/>
                <a:gd name="connsiteY13508" fmla="*/ 555308 h 3341370"/>
                <a:gd name="connsiteX13509" fmla="*/ 3047048 w 6322694"/>
                <a:gd name="connsiteY13509" fmla="*/ 506730 h 3341370"/>
                <a:gd name="connsiteX13510" fmla="*/ 3047048 w 6322694"/>
                <a:gd name="connsiteY13510" fmla="*/ 506730 h 3341370"/>
                <a:gd name="connsiteX13511" fmla="*/ 3066098 w 6322694"/>
                <a:gd name="connsiteY13511" fmla="*/ 487680 h 3341370"/>
                <a:gd name="connsiteX13512" fmla="*/ 3066098 w 6322694"/>
                <a:gd name="connsiteY13512" fmla="*/ 486728 h 3341370"/>
                <a:gd name="connsiteX13513" fmla="*/ 3047048 w 6322694"/>
                <a:gd name="connsiteY13513" fmla="*/ 467678 h 3341370"/>
                <a:gd name="connsiteX13514" fmla="*/ 3047048 w 6322694"/>
                <a:gd name="connsiteY13514" fmla="*/ 467678 h 3341370"/>
                <a:gd name="connsiteX13515" fmla="*/ 3027998 w 6322694"/>
                <a:gd name="connsiteY13515" fmla="*/ 486728 h 3341370"/>
                <a:gd name="connsiteX13516" fmla="*/ 3027998 w 6322694"/>
                <a:gd name="connsiteY13516" fmla="*/ 488633 h 3341370"/>
                <a:gd name="connsiteX13517" fmla="*/ 3047048 w 6322694"/>
                <a:gd name="connsiteY13517" fmla="*/ 506730 h 3341370"/>
                <a:gd name="connsiteX13518" fmla="*/ 3569018 w 6322694"/>
                <a:gd name="connsiteY13518" fmla="*/ 506730 h 3341370"/>
                <a:gd name="connsiteX13519" fmla="*/ 3569018 w 6322694"/>
                <a:gd name="connsiteY13519" fmla="*/ 506730 h 3341370"/>
                <a:gd name="connsiteX13520" fmla="*/ 3588068 w 6322694"/>
                <a:gd name="connsiteY13520" fmla="*/ 487680 h 3341370"/>
                <a:gd name="connsiteX13521" fmla="*/ 3588068 w 6322694"/>
                <a:gd name="connsiteY13521" fmla="*/ 486728 h 3341370"/>
                <a:gd name="connsiteX13522" fmla="*/ 3569018 w 6322694"/>
                <a:gd name="connsiteY13522" fmla="*/ 467678 h 3341370"/>
                <a:gd name="connsiteX13523" fmla="*/ 3569018 w 6322694"/>
                <a:gd name="connsiteY13523" fmla="*/ 467678 h 3341370"/>
                <a:gd name="connsiteX13524" fmla="*/ 3549968 w 6322694"/>
                <a:gd name="connsiteY13524" fmla="*/ 486728 h 3341370"/>
                <a:gd name="connsiteX13525" fmla="*/ 3549968 w 6322694"/>
                <a:gd name="connsiteY13525" fmla="*/ 488633 h 3341370"/>
                <a:gd name="connsiteX13526" fmla="*/ 3569018 w 6322694"/>
                <a:gd name="connsiteY13526" fmla="*/ 506730 h 3341370"/>
                <a:gd name="connsiteX13527" fmla="*/ 3426143 w 6322694"/>
                <a:gd name="connsiteY13527" fmla="*/ 506730 h 3341370"/>
                <a:gd name="connsiteX13528" fmla="*/ 3426143 w 6322694"/>
                <a:gd name="connsiteY13528" fmla="*/ 506730 h 3341370"/>
                <a:gd name="connsiteX13529" fmla="*/ 3445193 w 6322694"/>
                <a:gd name="connsiteY13529" fmla="*/ 487680 h 3341370"/>
                <a:gd name="connsiteX13530" fmla="*/ 3445193 w 6322694"/>
                <a:gd name="connsiteY13530" fmla="*/ 486728 h 3341370"/>
                <a:gd name="connsiteX13531" fmla="*/ 3426143 w 6322694"/>
                <a:gd name="connsiteY13531" fmla="*/ 467678 h 3341370"/>
                <a:gd name="connsiteX13532" fmla="*/ 3426143 w 6322694"/>
                <a:gd name="connsiteY13532" fmla="*/ 467678 h 3341370"/>
                <a:gd name="connsiteX13533" fmla="*/ 3407093 w 6322694"/>
                <a:gd name="connsiteY13533" fmla="*/ 486728 h 3341370"/>
                <a:gd name="connsiteX13534" fmla="*/ 3407093 w 6322694"/>
                <a:gd name="connsiteY13534" fmla="*/ 488633 h 3341370"/>
                <a:gd name="connsiteX13535" fmla="*/ 3426143 w 6322694"/>
                <a:gd name="connsiteY13535" fmla="*/ 506730 h 3341370"/>
                <a:gd name="connsiteX13536" fmla="*/ 3521393 w 6322694"/>
                <a:gd name="connsiteY13536" fmla="*/ 506730 h 3341370"/>
                <a:gd name="connsiteX13537" fmla="*/ 3521393 w 6322694"/>
                <a:gd name="connsiteY13537" fmla="*/ 506730 h 3341370"/>
                <a:gd name="connsiteX13538" fmla="*/ 3540443 w 6322694"/>
                <a:gd name="connsiteY13538" fmla="*/ 487680 h 3341370"/>
                <a:gd name="connsiteX13539" fmla="*/ 3540443 w 6322694"/>
                <a:gd name="connsiteY13539" fmla="*/ 486728 h 3341370"/>
                <a:gd name="connsiteX13540" fmla="*/ 3521393 w 6322694"/>
                <a:gd name="connsiteY13540" fmla="*/ 467678 h 3341370"/>
                <a:gd name="connsiteX13541" fmla="*/ 3521393 w 6322694"/>
                <a:gd name="connsiteY13541" fmla="*/ 467678 h 3341370"/>
                <a:gd name="connsiteX13542" fmla="*/ 3502343 w 6322694"/>
                <a:gd name="connsiteY13542" fmla="*/ 486728 h 3341370"/>
                <a:gd name="connsiteX13543" fmla="*/ 3502343 w 6322694"/>
                <a:gd name="connsiteY13543" fmla="*/ 488633 h 3341370"/>
                <a:gd name="connsiteX13544" fmla="*/ 3521393 w 6322694"/>
                <a:gd name="connsiteY13544" fmla="*/ 506730 h 3341370"/>
                <a:gd name="connsiteX13545" fmla="*/ 3473768 w 6322694"/>
                <a:gd name="connsiteY13545" fmla="*/ 506730 h 3341370"/>
                <a:gd name="connsiteX13546" fmla="*/ 3473768 w 6322694"/>
                <a:gd name="connsiteY13546" fmla="*/ 506730 h 3341370"/>
                <a:gd name="connsiteX13547" fmla="*/ 3493770 w 6322694"/>
                <a:gd name="connsiteY13547" fmla="*/ 486728 h 3341370"/>
                <a:gd name="connsiteX13548" fmla="*/ 3493770 w 6322694"/>
                <a:gd name="connsiteY13548" fmla="*/ 486728 h 3341370"/>
                <a:gd name="connsiteX13549" fmla="*/ 3473768 w 6322694"/>
                <a:gd name="connsiteY13549" fmla="*/ 466725 h 3341370"/>
                <a:gd name="connsiteX13550" fmla="*/ 3473768 w 6322694"/>
                <a:gd name="connsiteY13550" fmla="*/ 466725 h 3341370"/>
                <a:gd name="connsiteX13551" fmla="*/ 3453765 w 6322694"/>
                <a:gd name="connsiteY13551" fmla="*/ 486728 h 3341370"/>
                <a:gd name="connsiteX13552" fmla="*/ 3453765 w 6322694"/>
                <a:gd name="connsiteY13552" fmla="*/ 486728 h 3341370"/>
                <a:gd name="connsiteX13553" fmla="*/ 3473768 w 6322694"/>
                <a:gd name="connsiteY13553" fmla="*/ 506730 h 3341370"/>
                <a:gd name="connsiteX13554" fmla="*/ 3284220 w 6322694"/>
                <a:gd name="connsiteY13554" fmla="*/ 458153 h 3341370"/>
                <a:gd name="connsiteX13555" fmla="*/ 3284220 w 6322694"/>
                <a:gd name="connsiteY13555" fmla="*/ 458153 h 3341370"/>
                <a:gd name="connsiteX13556" fmla="*/ 3303270 w 6322694"/>
                <a:gd name="connsiteY13556" fmla="*/ 439103 h 3341370"/>
                <a:gd name="connsiteX13557" fmla="*/ 3303270 w 6322694"/>
                <a:gd name="connsiteY13557" fmla="*/ 439103 h 3341370"/>
                <a:gd name="connsiteX13558" fmla="*/ 3284220 w 6322694"/>
                <a:gd name="connsiteY13558" fmla="*/ 420053 h 3341370"/>
                <a:gd name="connsiteX13559" fmla="*/ 3284220 w 6322694"/>
                <a:gd name="connsiteY13559" fmla="*/ 420053 h 3341370"/>
                <a:gd name="connsiteX13560" fmla="*/ 3265170 w 6322694"/>
                <a:gd name="connsiteY13560" fmla="*/ 439103 h 3341370"/>
                <a:gd name="connsiteX13561" fmla="*/ 3265170 w 6322694"/>
                <a:gd name="connsiteY13561" fmla="*/ 439103 h 3341370"/>
                <a:gd name="connsiteX13562" fmla="*/ 3284220 w 6322694"/>
                <a:gd name="connsiteY13562" fmla="*/ 458153 h 3341370"/>
                <a:gd name="connsiteX13563" fmla="*/ 3947160 w 6322694"/>
                <a:gd name="connsiteY13563" fmla="*/ 554355 h 3341370"/>
                <a:gd name="connsiteX13564" fmla="*/ 3947160 w 6322694"/>
                <a:gd name="connsiteY13564" fmla="*/ 554355 h 3341370"/>
                <a:gd name="connsiteX13565" fmla="*/ 3966210 w 6322694"/>
                <a:gd name="connsiteY13565" fmla="*/ 535305 h 3341370"/>
                <a:gd name="connsiteX13566" fmla="*/ 3966210 w 6322694"/>
                <a:gd name="connsiteY13566" fmla="*/ 535305 h 3341370"/>
                <a:gd name="connsiteX13567" fmla="*/ 3947160 w 6322694"/>
                <a:gd name="connsiteY13567" fmla="*/ 516255 h 3341370"/>
                <a:gd name="connsiteX13568" fmla="*/ 3947160 w 6322694"/>
                <a:gd name="connsiteY13568" fmla="*/ 516255 h 3341370"/>
                <a:gd name="connsiteX13569" fmla="*/ 3928110 w 6322694"/>
                <a:gd name="connsiteY13569" fmla="*/ 535305 h 3341370"/>
                <a:gd name="connsiteX13570" fmla="*/ 3928110 w 6322694"/>
                <a:gd name="connsiteY13570" fmla="*/ 535305 h 3341370"/>
                <a:gd name="connsiteX13571" fmla="*/ 3947160 w 6322694"/>
                <a:gd name="connsiteY13571" fmla="*/ 554355 h 3341370"/>
                <a:gd name="connsiteX13572" fmla="*/ 3900488 w 6322694"/>
                <a:gd name="connsiteY13572" fmla="*/ 554355 h 3341370"/>
                <a:gd name="connsiteX13573" fmla="*/ 3900488 w 6322694"/>
                <a:gd name="connsiteY13573" fmla="*/ 554355 h 3341370"/>
                <a:gd name="connsiteX13574" fmla="*/ 3919538 w 6322694"/>
                <a:gd name="connsiteY13574" fmla="*/ 535305 h 3341370"/>
                <a:gd name="connsiteX13575" fmla="*/ 3919538 w 6322694"/>
                <a:gd name="connsiteY13575" fmla="*/ 535305 h 3341370"/>
                <a:gd name="connsiteX13576" fmla="*/ 3900488 w 6322694"/>
                <a:gd name="connsiteY13576" fmla="*/ 516255 h 3341370"/>
                <a:gd name="connsiteX13577" fmla="*/ 3900488 w 6322694"/>
                <a:gd name="connsiteY13577" fmla="*/ 516255 h 3341370"/>
                <a:gd name="connsiteX13578" fmla="*/ 3881438 w 6322694"/>
                <a:gd name="connsiteY13578" fmla="*/ 535305 h 3341370"/>
                <a:gd name="connsiteX13579" fmla="*/ 3881438 w 6322694"/>
                <a:gd name="connsiteY13579" fmla="*/ 535305 h 3341370"/>
                <a:gd name="connsiteX13580" fmla="*/ 3900488 w 6322694"/>
                <a:gd name="connsiteY13580" fmla="*/ 554355 h 3341370"/>
                <a:gd name="connsiteX13581" fmla="*/ 4182428 w 6322694"/>
                <a:gd name="connsiteY13581" fmla="*/ 554355 h 3341370"/>
                <a:gd name="connsiteX13582" fmla="*/ 4182428 w 6322694"/>
                <a:gd name="connsiteY13582" fmla="*/ 554355 h 3341370"/>
                <a:gd name="connsiteX13583" fmla="*/ 4201478 w 6322694"/>
                <a:gd name="connsiteY13583" fmla="*/ 535305 h 3341370"/>
                <a:gd name="connsiteX13584" fmla="*/ 4201478 w 6322694"/>
                <a:gd name="connsiteY13584" fmla="*/ 535305 h 3341370"/>
                <a:gd name="connsiteX13585" fmla="*/ 4182428 w 6322694"/>
                <a:gd name="connsiteY13585" fmla="*/ 516255 h 3341370"/>
                <a:gd name="connsiteX13586" fmla="*/ 4182428 w 6322694"/>
                <a:gd name="connsiteY13586" fmla="*/ 516255 h 3341370"/>
                <a:gd name="connsiteX13587" fmla="*/ 4163378 w 6322694"/>
                <a:gd name="connsiteY13587" fmla="*/ 535305 h 3341370"/>
                <a:gd name="connsiteX13588" fmla="*/ 4163378 w 6322694"/>
                <a:gd name="connsiteY13588" fmla="*/ 535305 h 3341370"/>
                <a:gd name="connsiteX13589" fmla="*/ 4182428 w 6322694"/>
                <a:gd name="connsiteY13589" fmla="*/ 554355 h 3341370"/>
                <a:gd name="connsiteX13590" fmla="*/ 4135755 w 6322694"/>
                <a:gd name="connsiteY13590" fmla="*/ 554355 h 3341370"/>
                <a:gd name="connsiteX13591" fmla="*/ 4135755 w 6322694"/>
                <a:gd name="connsiteY13591" fmla="*/ 554355 h 3341370"/>
                <a:gd name="connsiteX13592" fmla="*/ 4154805 w 6322694"/>
                <a:gd name="connsiteY13592" fmla="*/ 535305 h 3341370"/>
                <a:gd name="connsiteX13593" fmla="*/ 4154805 w 6322694"/>
                <a:gd name="connsiteY13593" fmla="*/ 535305 h 3341370"/>
                <a:gd name="connsiteX13594" fmla="*/ 4135755 w 6322694"/>
                <a:gd name="connsiteY13594" fmla="*/ 516255 h 3341370"/>
                <a:gd name="connsiteX13595" fmla="*/ 4135755 w 6322694"/>
                <a:gd name="connsiteY13595" fmla="*/ 516255 h 3341370"/>
                <a:gd name="connsiteX13596" fmla="*/ 4116705 w 6322694"/>
                <a:gd name="connsiteY13596" fmla="*/ 535305 h 3341370"/>
                <a:gd name="connsiteX13597" fmla="*/ 4116705 w 6322694"/>
                <a:gd name="connsiteY13597" fmla="*/ 535305 h 3341370"/>
                <a:gd name="connsiteX13598" fmla="*/ 4135755 w 6322694"/>
                <a:gd name="connsiteY13598" fmla="*/ 554355 h 3341370"/>
                <a:gd name="connsiteX13599" fmla="*/ 4041458 w 6322694"/>
                <a:gd name="connsiteY13599" fmla="*/ 554355 h 3341370"/>
                <a:gd name="connsiteX13600" fmla="*/ 4041458 w 6322694"/>
                <a:gd name="connsiteY13600" fmla="*/ 554355 h 3341370"/>
                <a:gd name="connsiteX13601" fmla="*/ 4060508 w 6322694"/>
                <a:gd name="connsiteY13601" fmla="*/ 535305 h 3341370"/>
                <a:gd name="connsiteX13602" fmla="*/ 4060508 w 6322694"/>
                <a:gd name="connsiteY13602" fmla="*/ 535305 h 3341370"/>
                <a:gd name="connsiteX13603" fmla="*/ 4041458 w 6322694"/>
                <a:gd name="connsiteY13603" fmla="*/ 516255 h 3341370"/>
                <a:gd name="connsiteX13604" fmla="*/ 4041458 w 6322694"/>
                <a:gd name="connsiteY13604" fmla="*/ 516255 h 3341370"/>
                <a:gd name="connsiteX13605" fmla="*/ 4022408 w 6322694"/>
                <a:gd name="connsiteY13605" fmla="*/ 535305 h 3341370"/>
                <a:gd name="connsiteX13606" fmla="*/ 4022408 w 6322694"/>
                <a:gd name="connsiteY13606" fmla="*/ 535305 h 3341370"/>
                <a:gd name="connsiteX13607" fmla="*/ 4041458 w 6322694"/>
                <a:gd name="connsiteY13607" fmla="*/ 554355 h 3341370"/>
                <a:gd name="connsiteX13608" fmla="*/ 4088130 w 6322694"/>
                <a:gd name="connsiteY13608" fmla="*/ 554355 h 3341370"/>
                <a:gd name="connsiteX13609" fmla="*/ 4088130 w 6322694"/>
                <a:gd name="connsiteY13609" fmla="*/ 554355 h 3341370"/>
                <a:gd name="connsiteX13610" fmla="*/ 4107180 w 6322694"/>
                <a:gd name="connsiteY13610" fmla="*/ 535305 h 3341370"/>
                <a:gd name="connsiteX13611" fmla="*/ 4107180 w 6322694"/>
                <a:gd name="connsiteY13611" fmla="*/ 535305 h 3341370"/>
                <a:gd name="connsiteX13612" fmla="*/ 4088130 w 6322694"/>
                <a:gd name="connsiteY13612" fmla="*/ 516255 h 3341370"/>
                <a:gd name="connsiteX13613" fmla="*/ 4088130 w 6322694"/>
                <a:gd name="connsiteY13613" fmla="*/ 516255 h 3341370"/>
                <a:gd name="connsiteX13614" fmla="*/ 4069080 w 6322694"/>
                <a:gd name="connsiteY13614" fmla="*/ 535305 h 3341370"/>
                <a:gd name="connsiteX13615" fmla="*/ 4069080 w 6322694"/>
                <a:gd name="connsiteY13615" fmla="*/ 535305 h 3341370"/>
                <a:gd name="connsiteX13616" fmla="*/ 4088130 w 6322694"/>
                <a:gd name="connsiteY13616" fmla="*/ 554355 h 3341370"/>
                <a:gd name="connsiteX13617" fmla="*/ 3994785 w 6322694"/>
                <a:gd name="connsiteY13617" fmla="*/ 554355 h 3341370"/>
                <a:gd name="connsiteX13618" fmla="*/ 3994785 w 6322694"/>
                <a:gd name="connsiteY13618" fmla="*/ 554355 h 3341370"/>
                <a:gd name="connsiteX13619" fmla="*/ 4013835 w 6322694"/>
                <a:gd name="connsiteY13619" fmla="*/ 535305 h 3341370"/>
                <a:gd name="connsiteX13620" fmla="*/ 4013835 w 6322694"/>
                <a:gd name="connsiteY13620" fmla="*/ 535305 h 3341370"/>
                <a:gd name="connsiteX13621" fmla="*/ 3994785 w 6322694"/>
                <a:gd name="connsiteY13621" fmla="*/ 516255 h 3341370"/>
                <a:gd name="connsiteX13622" fmla="*/ 3994785 w 6322694"/>
                <a:gd name="connsiteY13622" fmla="*/ 516255 h 3341370"/>
                <a:gd name="connsiteX13623" fmla="*/ 3975735 w 6322694"/>
                <a:gd name="connsiteY13623" fmla="*/ 535305 h 3341370"/>
                <a:gd name="connsiteX13624" fmla="*/ 3975735 w 6322694"/>
                <a:gd name="connsiteY13624" fmla="*/ 535305 h 3341370"/>
                <a:gd name="connsiteX13625" fmla="*/ 3994785 w 6322694"/>
                <a:gd name="connsiteY13625" fmla="*/ 554355 h 3341370"/>
                <a:gd name="connsiteX13626" fmla="*/ 3569018 w 6322694"/>
                <a:gd name="connsiteY13626" fmla="*/ 554355 h 3341370"/>
                <a:gd name="connsiteX13627" fmla="*/ 3569018 w 6322694"/>
                <a:gd name="connsiteY13627" fmla="*/ 554355 h 3341370"/>
                <a:gd name="connsiteX13628" fmla="*/ 3588068 w 6322694"/>
                <a:gd name="connsiteY13628" fmla="*/ 535305 h 3341370"/>
                <a:gd name="connsiteX13629" fmla="*/ 3588068 w 6322694"/>
                <a:gd name="connsiteY13629" fmla="*/ 535305 h 3341370"/>
                <a:gd name="connsiteX13630" fmla="*/ 3569018 w 6322694"/>
                <a:gd name="connsiteY13630" fmla="*/ 516255 h 3341370"/>
                <a:gd name="connsiteX13631" fmla="*/ 3569018 w 6322694"/>
                <a:gd name="connsiteY13631" fmla="*/ 516255 h 3341370"/>
                <a:gd name="connsiteX13632" fmla="*/ 3549968 w 6322694"/>
                <a:gd name="connsiteY13632" fmla="*/ 535305 h 3341370"/>
                <a:gd name="connsiteX13633" fmla="*/ 3549968 w 6322694"/>
                <a:gd name="connsiteY13633" fmla="*/ 535305 h 3341370"/>
                <a:gd name="connsiteX13634" fmla="*/ 3569018 w 6322694"/>
                <a:gd name="connsiteY13634" fmla="*/ 554355 h 3341370"/>
                <a:gd name="connsiteX13635" fmla="*/ 3615690 w 6322694"/>
                <a:gd name="connsiteY13635" fmla="*/ 554355 h 3341370"/>
                <a:gd name="connsiteX13636" fmla="*/ 3615690 w 6322694"/>
                <a:gd name="connsiteY13636" fmla="*/ 554355 h 3341370"/>
                <a:gd name="connsiteX13637" fmla="*/ 3634740 w 6322694"/>
                <a:gd name="connsiteY13637" fmla="*/ 535305 h 3341370"/>
                <a:gd name="connsiteX13638" fmla="*/ 3634740 w 6322694"/>
                <a:gd name="connsiteY13638" fmla="*/ 535305 h 3341370"/>
                <a:gd name="connsiteX13639" fmla="*/ 3615690 w 6322694"/>
                <a:gd name="connsiteY13639" fmla="*/ 516255 h 3341370"/>
                <a:gd name="connsiteX13640" fmla="*/ 3615690 w 6322694"/>
                <a:gd name="connsiteY13640" fmla="*/ 516255 h 3341370"/>
                <a:gd name="connsiteX13641" fmla="*/ 3596640 w 6322694"/>
                <a:gd name="connsiteY13641" fmla="*/ 535305 h 3341370"/>
                <a:gd name="connsiteX13642" fmla="*/ 3596640 w 6322694"/>
                <a:gd name="connsiteY13642" fmla="*/ 535305 h 3341370"/>
                <a:gd name="connsiteX13643" fmla="*/ 3615690 w 6322694"/>
                <a:gd name="connsiteY13643" fmla="*/ 554355 h 3341370"/>
                <a:gd name="connsiteX13644" fmla="*/ 3804285 w 6322694"/>
                <a:gd name="connsiteY13644" fmla="*/ 554355 h 3341370"/>
                <a:gd name="connsiteX13645" fmla="*/ 3804285 w 6322694"/>
                <a:gd name="connsiteY13645" fmla="*/ 554355 h 3341370"/>
                <a:gd name="connsiteX13646" fmla="*/ 3823335 w 6322694"/>
                <a:gd name="connsiteY13646" fmla="*/ 535305 h 3341370"/>
                <a:gd name="connsiteX13647" fmla="*/ 3823335 w 6322694"/>
                <a:gd name="connsiteY13647" fmla="*/ 535305 h 3341370"/>
                <a:gd name="connsiteX13648" fmla="*/ 3804285 w 6322694"/>
                <a:gd name="connsiteY13648" fmla="*/ 516255 h 3341370"/>
                <a:gd name="connsiteX13649" fmla="*/ 3804285 w 6322694"/>
                <a:gd name="connsiteY13649" fmla="*/ 516255 h 3341370"/>
                <a:gd name="connsiteX13650" fmla="*/ 3785235 w 6322694"/>
                <a:gd name="connsiteY13650" fmla="*/ 535305 h 3341370"/>
                <a:gd name="connsiteX13651" fmla="*/ 3785235 w 6322694"/>
                <a:gd name="connsiteY13651" fmla="*/ 535305 h 3341370"/>
                <a:gd name="connsiteX13652" fmla="*/ 3804285 w 6322694"/>
                <a:gd name="connsiteY13652" fmla="*/ 554355 h 3341370"/>
                <a:gd name="connsiteX13653" fmla="*/ 3521393 w 6322694"/>
                <a:gd name="connsiteY13653" fmla="*/ 554355 h 3341370"/>
                <a:gd name="connsiteX13654" fmla="*/ 3521393 w 6322694"/>
                <a:gd name="connsiteY13654" fmla="*/ 554355 h 3341370"/>
                <a:gd name="connsiteX13655" fmla="*/ 3540443 w 6322694"/>
                <a:gd name="connsiteY13655" fmla="*/ 535305 h 3341370"/>
                <a:gd name="connsiteX13656" fmla="*/ 3540443 w 6322694"/>
                <a:gd name="connsiteY13656" fmla="*/ 535305 h 3341370"/>
                <a:gd name="connsiteX13657" fmla="*/ 3521393 w 6322694"/>
                <a:gd name="connsiteY13657" fmla="*/ 516255 h 3341370"/>
                <a:gd name="connsiteX13658" fmla="*/ 3521393 w 6322694"/>
                <a:gd name="connsiteY13658" fmla="*/ 516255 h 3341370"/>
                <a:gd name="connsiteX13659" fmla="*/ 3502343 w 6322694"/>
                <a:gd name="connsiteY13659" fmla="*/ 535305 h 3341370"/>
                <a:gd name="connsiteX13660" fmla="*/ 3502343 w 6322694"/>
                <a:gd name="connsiteY13660" fmla="*/ 535305 h 3341370"/>
                <a:gd name="connsiteX13661" fmla="*/ 3521393 w 6322694"/>
                <a:gd name="connsiteY13661" fmla="*/ 554355 h 3341370"/>
                <a:gd name="connsiteX13662" fmla="*/ 3472815 w 6322694"/>
                <a:gd name="connsiteY13662" fmla="*/ 554355 h 3341370"/>
                <a:gd name="connsiteX13663" fmla="*/ 3474720 w 6322694"/>
                <a:gd name="connsiteY13663" fmla="*/ 554355 h 3341370"/>
                <a:gd name="connsiteX13664" fmla="*/ 3493770 w 6322694"/>
                <a:gd name="connsiteY13664" fmla="*/ 535305 h 3341370"/>
                <a:gd name="connsiteX13665" fmla="*/ 3493770 w 6322694"/>
                <a:gd name="connsiteY13665" fmla="*/ 535305 h 3341370"/>
                <a:gd name="connsiteX13666" fmla="*/ 3474720 w 6322694"/>
                <a:gd name="connsiteY13666" fmla="*/ 516255 h 3341370"/>
                <a:gd name="connsiteX13667" fmla="*/ 3472815 w 6322694"/>
                <a:gd name="connsiteY13667" fmla="*/ 516255 h 3341370"/>
                <a:gd name="connsiteX13668" fmla="*/ 3453765 w 6322694"/>
                <a:gd name="connsiteY13668" fmla="*/ 535305 h 3341370"/>
                <a:gd name="connsiteX13669" fmla="*/ 3453765 w 6322694"/>
                <a:gd name="connsiteY13669" fmla="*/ 535305 h 3341370"/>
                <a:gd name="connsiteX13670" fmla="*/ 3472815 w 6322694"/>
                <a:gd name="connsiteY13670" fmla="*/ 554355 h 3341370"/>
                <a:gd name="connsiteX13671" fmla="*/ 3709988 w 6322694"/>
                <a:gd name="connsiteY13671" fmla="*/ 554355 h 3341370"/>
                <a:gd name="connsiteX13672" fmla="*/ 3709988 w 6322694"/>
                <a:gd name="connsiteY13672" fmla="*/ 554355 h 3341370"/>
                <a:gd name="connsiteX13673" fmla="*/ 3729038 w 6322694"/>
                <a:gd name="connsiteY13673" fmla="*/ 535305 h 3341370"/>
                <a:gd name="connsiteX13674" fmla="*/ 3729038 w 6322694"/>
                <a:gd name="connsiteY13674" fmla="*/ 535305 h 3341370"/>
                <a:gd name="connsiteX13675" fmla="*/ 3709988 w 6322694"/>
                <a:gd name="connsiteY13675" fmla="*/ 516255 h 3341370"/>
                <a:gd name="connsiteX13676" fmla="*/ 3709988 w 6322694"/>
                <a:gd name="connsiteY13676" fmla="*/ 516255 h 3341370"/>
                <a:gd name="connsiteX13677" fmla="*/ 3690938 w 6322694"/>
                <a:gd name="connsiteY13677" fmla="*/ 535305 h 3341370"/>
                <a:gd name="connsiteX13678" fmla="*/ 3690938 w 6322694"/>
                <a:gd name="connsiteY13678" fmla="*/ 535305 h 3341370"/>
                <a:gd name="connsiteX13679" fmla="*/ 3709988 w 6322694"/>
                <a:gd name="connsiteY13679" fmla="*/ 554355 h 3341370"/>
                <a:gd name="connsiteX13680" fmla="*/ 3663315 w 6322694"/>
                <a:gd name="connsiteY13680" fmla="*/ 554355 h 3341370"/>
                <a:gd name="connsiteX13681" fmla="*/ 3663315 w 6322694"/>
                <a:gd name="connsiteY13681" fmla="*/ 554355 h 3341370"/>
                <a:gd name="connsiteX13682" fmla="*/ 3682365 w 6322694"/>
                <a:gd name="connsiteY13682" fmla="*/ 535305 h 3341370"/>
                <a:gd name="connsiteX13683" fmla="*/ 3682365 w 6322694"/>
                <a:gd name="connsiteY13683" fmla="*/ 535305 h 3341370"/>
                <a:gd name="connsiteX13684" fmla="*/ 3663315 w 6322694"/>
                <a:gd name="connsiteY13684" fmla="*/ 516255 h 3341370"/>
                <a:gd name="connsiteX13685" fmla="*/ 3663315 w 6322694"/>
                <a:gd name="connsiteY13685" fmla="*/ 516255 h 3341370"/>
                <a:gd name="connsiteX13686" fmla="*/ 3644265 w 6322694"/>
                <a:gd name="connsiteY13686" fmla="*/ 535305 h 3341370"/>
                <a:gd name="connsiteX13687" fmla="*/ 3644265 w 6322694"/>
                <a:gd name="connsiteY13687" fmla="*/ 535305 h 3341370"/>
                <a:gd name="connsiteX13688" fmla="*/ 3663315 w 6322694"/>
                <a:gd name="connsiteY13688" fmla="*/ 554355 h 3341370"/>
                <a:gd name="connsiteX13689" fmla="*/ 3757613 w 6322694"/>
                <a:gd name="connsiteY13689" fmla="*/ 554355 h 3341370"/>
                <a:gd name="connsiteX13690" fmla="*/ 3757613 w 6322694"/>
                <a:gd name="connsiteY13690" fmla="*/ 554355 h 3341370"/>
                <a:gd name="connsiteX13691" fmla="*/ 3776663 w 6322694"/>
                <a:gd name="connsiteY13691" fmla="*/ 535305 h 3341370"/>
                <a:gd name="connsiteX13692" fmla="*/ 3776663 w 6322694"/>
                <a:gd name="connsiteY13692" fmla="*/ 535305 h 3341370"/>
                <a:gd name="connsiteX13693" fmla="*/ 3757613 w 6322694"/>
                <a:gd name="connsiteY13693" fmla="*/ 516255 h 3341370"/>
                <a:gd name="connsiteX13694" fmla="*/ 3757613 w 6322694"/>
                <a:gd name="connsiteY13694" fmla="*/ 516255 h 3341370"/>
                <a:gd name="connsiteX13695" fmla="*/ 3738563 w 6322694"/>
                <a:gd name="connsiteY13695" fmla="*/ 535305 h 3341370"/>
                <a:gd name="connsiteX13696" fmla="*/ 3738563 w 6322694"/>
                <a:gd name="connsiteY13696" fmla="*/ 535305 h 3341370"/>
                <a:gd name="connsiteX13697" fmla="*/ 3757613 w 6322694"/>
                <a:gd name="connsiteY13697" fmla="*/ 554355 h 3341370"/>
                <a:gd name="connsiteX13698" fmla="*/ 3426143 w 6322694"/>
                <a:gd name="connsiteY13698" fmla="*/ 554355 h 3341370"/>
                <a:gd name="connsiteX13699" fmla="*/ 3426143 w 6322694"/>
                <a:gd name="connsiteY13699" fmla="*/ 554355 h 3341370"/>
                <a:gd name="connsiteX13700" fmla="*/ 3445193 w 6322694"/>
                <a:gd name="connsiteY13700" fmla="*/ 535305 h 3341370"/>
                <a:gd name="connsiteX13701" fmla="*/ 3445193 w 6322694"/>
                <a:gd name="connsiteY13701" fmla="*/ 535305 h 3341370"/>
                <a:gd name="connsiteX13702" fmla="*/ 3426143 w 6322694"/>
                <a:gd name="connsiteY13702" fmla="*/ 516255 h 3341370"/>
                <a:gd name="connsiteX13703" fmla="*/ 3426143 w 6322694"/>
                <a:gd name="connsiteY13703" fmla="*/ 516255 h 3341370"/>
                <a:gd name="connsiteX13704" fmla="*/ 3407093 w 6322694"/>
                <a:gd name="connsiteY13704" fmla="*/ 535305 h 3341370"/>
                <a:gd name="connsiteX13705" fmla="*/ 3407093 w 6322694"/>
                <a:gd name="connsiteY13705" fmla="*/ 535305 h 3341370"/>
                <a:gd name="connsiteX13706" fmla="*/ 3426143 w 6322694"/>
                <a:gd name="connsiteY13706" fmla="*/ 554355 h 3341370"/>
                <a:gd name="connsiteX13707" fmla="*/ 3237548 w 6322694"/>
                <a:gd name="connsiteY13707" fmla="*/ 506730 h 3341370"/>
                <a:gd name="connsiteX13708" fmla="*/ 3237548 w 6322694"/>
                <a:gd name="connsiteY13708" fmla="*/ 506730 h 3341370"/>
                <a:gd name="connsiteX13709" fmla="*/ 3256598 w 6322694"/>
                <a:gd name="connsiteY13709" fmla="*/ 487680 h 3341370"/>
                <a:gd name="connsiteX13710" fmla="*/ 3256598 w 6322694"/>
                <a:gd name="connsiteY13710" fmla="*/ 486728 h 3341370"/>
                <a:gd name="connsiteX13711" fmla="*/ 3237548 w 6322694"/>
                <a:gd name="connsiteY13711" fmla="*/ 467678 h 3341370"/>
                <a:gd name="connsiteX13712" fmla="*/ 3237548 w 6322694"/>
                <a:gd name="connsiteY13712" fmla="*/ 467678 h 3341370"/>
                <a:gd name="connsiteX13713" fmla="*/ 3218498 w 6322694"/>
                <a:gd name="connsiteY13713" fmla="*/ 486728 h 3341370"/>
                <a:gd name="connsiteX13714" fmla="*/ 3218498 w 6322694"/>
                <a:gd name="connsiteY13714" fmla="*/ 488633 h 3341370"/>
                <a:gd name="connsiteX13715" fmla="*/ 3237548 w 6322694"/>
                <a:gd name="connsiteY13715" fmla="*/ 506730 h 3341370"/>
                <a:gd name="connsiteX13716" fmla="*/ 3189923 w 6322694"/>
                <a:gd name="connsiteY13716" fmla="*/ 506730 h 3341370"/>
                <a:gd name="connsiteX13717" fmla="*/ 3189923 w 6322694"/>
                <a:gd name="connsiteY13717" fmla="*/ 506730 h 3341370"/>
                <a:gd name="connsiteX13718" fmla="*/ 3208973 w 6322694"/>
                <a:gd name="connsiteY13718" fmla="*/ 487680 h 3341370"/>
                <a:gd name="connsiteX13719" fmla="*/ 3208973 w 6322694"/>
                <a:gd name="connsiteY13719" fmla="*/ 486728 h 3341370"/>
                <a:gd name="connsiteX13720" fmla="*/ 3189923 w 6322694"/>
                <a:gd name="connsiteY13720" fmla="*/ 467678 h 3341370"/>
                <a:gd name="connsiteX13721" fmla="*/ 3189923 w 6322694"/>
                <a:gd name="connsiteY13721" fmla="*/ 467678 h 3341370"/>
                <a:gd name="connsiteX13722" fmla="*/ 3170873 w 6322694"/>
                <a:gd name="connsiteY13722" fmla="*/ 486728 h 3341370"/>
                <a:gd name="connsiteX13723" fmla="*/ 3170873 w 6322694"/>
                <a:gd name="connsiteY13723" fmla="*/ 488633 h 3341370"/>
                <a:gd name="connsiteX13724" fmla="*/ 3189923 w 6322694"/>
                <a:gd name="connsiteY13724" fmla="*/ 506730 h 3341370"/>
                <a:gd name="connsiteX13725" fmla="*/ 3284220 w 6322694"/>
                <a:gd name="connsiteY13725" fmla="*/ 506730 h 3341370"/>
                <a:gd name="connsiteX13726" fmla="*/ 3284220 w 6322694"/>
                <a:gd name="connsiteY13726" fmla="*/ 506730 h 3341370"/>
                <a:gd name="connsiteX13727" fmla="*/ 3303270 w 6322694"/>
                <a:gd name="connsiteY13727" fmla="*/ 487680 h 3341370"/>
                <a:gd name="connsiteX13728" fmla="*/ 3303270 w 6322694"/>
                <a:gd name="connsiteY13728" fmla="*/ 486728 h 3341370"/>
                <a:gd name="connsiteX13729" fmla="*/ 3284220 w 6322694"/>
                <a:gd name="connsiteY13729" fmla="*/ 467678 h 3341370"/>
                <a:gd name="connsiteX13730" fmla="*/ 3284220 w 6322694"/>
                <a:gd name="connsiteY13730" fmla="*/ 467678 h 3341370"/>
                <a:gd name="connsiteX13731" fmla="*/ 3265170 w 6322694"/>
                <a:gd name="connsiteY13731" fmla="*/ 486728 h 3341370"/>
                <a:gd name="connsiteX13732" fmla="*/ 3265170 w 6322694"/>
                <a:gd name="connsiteY13732" fmla="*/ 488633 h 3341370"/>
                <a:gd name="connsiteX13733" fmla="*/ 3284220 w 6322694"/>
                <a:gd name="connsiteY13733" fmla="*/ 506730 h 3341370"/>
                <a:gd name="connsiteX13734" fmla="*/ 3331845 w 6322694"/>
                <a:gd name="connsiteY13734" fmla="*/ 506730 h 3341370"/>
                <a:gd name="connsiteX13735" fmla="*/ 3331845 w 6322694"/>
                <a:gd name="connsiteY13735" fmla="*/ 506730 h 3341370"/>
                <a:gd name="connsiteX13736" fmla="*/ 3350895 w 6322694"/>
                <a:gd name="connsiteY13736" fmla="*/ 487680 h 3341370"/>
                <a:gd name="connsiteX13737" fmla="*/ 3350895 w 6322694"/>
                <a:gd name="connsiteY13737" fmla="*/ 486728 h 3341370"/>
                <a:gd name="connsiteX13738" fmla="*/ 3331845 w 6322694"/>
                <a:gd name="connsiteY13738" fmla="*/ 467678 h 3341370"/>
                <a:gd name="connsiteX13739" fmla="*/ 3331845 w 6322694"/>
                <a:gd name="connsiteY13739" fmla="*/ 467678 h 3341370"/>
                <a:gd name="connsiteX13740" fmla="*/ 3312795 w 6322694"/>
                <a:gd name="connsiteY13740" fmla="*/ 486728 h 3341370"/>
                <a:gd name="connsiteX13741" fmla="*/ 3312795 w 6322694"/>
                <a:gd name="connsiteY13741" fmla="*/ 488633 h 3341370"/>
                <a:gd name="connsiteX13742" fmla="*/ 3331845 w 6322694"/>
                <a:gd name="connsiteY13742" fmla="*/ 506730 h 3341370"/>
                <a:gd name="connsiteX13743" fmla="*/ 3378518 w 6322694"/>
                <a:gd name="connsiteY13743" fmla="*/ 554355 h 3341370"/>
                <a:gd name="connsiteX13744" fmla="*/ 3378518 w 6322694"/>
                <a:gd name="connsiteY13744" fmla="*/ 554355 h 3341370"/>
                <a:gd name="connsiteX13745" fmla="*/ 3397568 w 6322694"/>
                <a:gd name="connsiteY13745" fmla="*/ 535305 h 3341370"/>
                <a:gd name="connsiteX13746" fmla="*/ 3397568 w 6322694"/>
                <a:gd name="connsiteY13746" fmla="*/ 535305 h 3341370"/>
                <a:gd name="connsiteX13747" fmla="*/ 3378518 w 6322694"/>
                <a:gd name="connsiteY13747" fmla="*/ 516255 h 3341370"/>
                <a:gd name="connsiteX13748" fmla="*/ 3378518 w 6322694"/>
                <a:gd name="connsiteY13748" fmla="*/ 516255 h 3341370"/>
                <a:gd name="connsiteX13749" fmla="*/ 3359468 w 6322694"/>
                <a:gd name="connsiteY13749" fmla="*/ 535305 h 3341370"/>
                <a:gd name="connsiteX13750" fmla="*/ 3359468 w 6322694"/>
                <a:gd name="connsiteY13750" fmla="*/ 535305 h 3341370"/>
                <a:gd name="connsiteX13751" fmla="*/ 3378518 w 6322694"/>
                <a:gd name="connsiteY13751" fmla="*/ 554355 h 3341370"/>
                <a:gd name="connsiteX13752" fmla="*/ 3331845 w 6322694"/>
                <a:gd name="connsiteY13752" fmla="*/ 554355 h 3341370"/>
                <a:gd name="connsiteX13753" fmla="*/ 3331845 w 6322694"/>
                <a:gd name="connsiteY13753" fmla="*/ 554355 h 3341370"/>
                <a:gd name="connsiteX13754" fmla="*/ 3350895 w 6322694"/>
                <a:gd name="connsiteY13754" fmla="*/ 535305 h 3341370"/>
                <a:gd name="connsiteX13755" fmla="*/ 3350895 w 6322694"/>
                <a:gd name="connsiteY13755" fmla="*/ 535305 h 3341370"/>
                <a:gd name="connsiteX13756" fmla="*/ 3331845 w 6322694"/>
                <a:gd name="connsiteY13756" fmla="*/ 516255 h 3341370"/>
                <a:gd name="connsiteX13757" fmla="*/ 3331845 w 6322694"/>
                <a:gd name="connsiteY13757" fmla="*/ 516255 h 3341370"/>
                <a:gd name="connsiteX13758" fmla="*/ 3312795 w 6322694"/>
                <a:gd name="connsiteY13758" fmla="*/ 535305 h 3341370"/>
                <a:gd name="connsiteX13759" fmla="*/ 3312795 w 6322694"/>
                <a:gd name="connsiteY13759" fmla="*/ 535305 h 3341370"/>
                <a:gd name="connsiteX13760" fmla="*/ 3331845 w 6322694"/>
                <a:gd name="connsiteY13760" fmla="*/ 554355 h 3341370"/>
                <a:gd name="connsiteX13761" fmla="*/ 3378518 w 6322694"/>
                <a:gd name="connsiteY13761" fmla="*/ 506730 h 3341370"/>
                <a:gd name="connsiteX13762" fmla="*/ 3378518 w 6322694"/>
                <a:gd name="connsiteY13762" fmla="*/ 506730 h 3341370"/>
                <a:gd name="connsiteX13763" fmla="*/ 3397568 w 6322694"/>
                <a:gd name="connsiteY13763" fmla="*/ 487680 h 3341370"/>
                <a:gd name="connsiteX13764" fmla="*/ 3397568 w 6322694"/>
                <a:gd name="connsiteY13764" fmla="*/ 486728 h 3341370"/>
                <a:gd name="connsiteX13765" fmla="*/ 3378518 w 6322694"/>
                <a:gd name="connsiteY13765" fmla="*/ 467678 h 3341370"/>
                <a:gd name="connsiteX13766" fmla="*/ 3378518 w 6322694"/>
                <a:gd name="connsiteY13766" fmla="*/ 467678 h 3341370"/>
                <a:gd name="connsiteX13767" fmla="*/ 3359468 w 6322694"/>
                <a:gd name="connsiteY13767" fmla="*/ 486728 h 3341370"/>
                <a:gd name="connsiteX13768" fmla="*/ 3359468 w 6322694"/>
                <a:gd name="connsiteY13768" fmla="*/ 488633 h 3341370"/>
                <a:gd name="connsiteX13769" fmla="*/ 3378518 w 6322694"/>
                <a:gd name="connsiteY13769" fmla="*/ 506730 h 3341370"/>
                <a:gd name="connsiteX13770" fmla="*/ 2952750 w 6322694"/>
                <a:gd name="connsiteY13770" fmla="*/ 554355 h 3341370"/>
                <a:gd name="connsiteX13771" fmla="*/ 2952750 w 6322694"/>
                <a:gd name="connsiteY13771" fmla="*/ 554355 h 3341370"/>
                <a:gd name="connsiteX13772" fmla="*/ 2971800 w 6322694"/>
                <a:gd name="connsiteY13772" fmla="*/ 535305 h 3341370"/>
                <a:gd name="connsiteX13773" fmla="*/ 2971800 w 6322694"/>
                <a:gd name="connsiteY13773" fmla="*/ 535305 h 3341370"/>
                <a:gd name="connsiteX13774" fmla="*/ 2952750 w 6322694"/>
                <a:gd name="connsiteY13774" fmla="*/ 516255 h 3341370"/>
                <a:gd name="connsiteX13775" fmla="*/ 2952750 w 6322694"/>
                <a:gd name="connsiteY13775" fmla="*/ 516255 h 3341370"/>
                <a:gd name="connsiteX13776" fmla="*/ 2933700 w 6322694"/>
                <a:gd name="connsiteY13776" fmla="*/ 535305 h 3341370"/>
                <a:gd name="connsiteX13777" fmla="*/ 2933700 w 6322694"/>
                <a:gd name="connsiteY13777" fmla="*/ 535305 h 3341370"/>
                <a:gd name="connsiteX13778" fmla="*/ 2952750 w 6322694"/>
                <a:gd name="connsiteY13778" fmla="*/ 554355 h 3341370"/>
                <a:gd name="connsiteX13779" fmla="*/ 2907983 w 6322694"/>
                <a:gd name="connsiteY13779" fmla="*/ 507683 h 3341370"/>
                <a:gd name="connsiteX13780" fmla="*/ 2907983 w 6322694"/>
                <a:gd name="connsiteY13780" fmla="*/ 507683 h 3341370"/>
                <a:gd name="connsiteX13781" fmla="*/ 2927033 w 6322694"/>
                <a:gd name="connsiteY13781" fmla="*/ 488633 h 3341370"/>
                <a:gd name="connsiteX13782" fmla="*/ 2927033 w 6322694"/>
                <a:gd name="connsiteY13782" fmla="*/ 486728 h 3341370"/>
                <a:gd name="connsiteX13783" fmla="*/ 2907983 w 6322694"/>
                <a:gd name="connsiteY13783" fmla="*/ 467678 h 3341370"/>
                <a:gd name="connsiteX13784" fmla="*/ 2907983 w 6322694"/>
                <a:gd name="connsiteY13784" fmla="*/ 467678 h 3341370"/>
                <a:gd name="connsiteX13785" fmla="*/ 2888933 w 6322694"/>
                <a:gd name="connsiteY13785" fmla="*/ 486728 h 3341370"/>
                <a:gd name="connsiteX13786" fmla="*/ 2888933 w 6322694"/>
                <a:gd name="connsiteY13786" fmla="*/ 488633 h 3341370"/>
                <a:gd name="connsiteX13787" fmla="*/ 2907983 w 6322694"/>
                <a:gd name="connsiteY13787" fmla="*/ 507683 h 3341370"/>
                <a:gd name="connsiteX13788" fmla="*/ 2907983 w 6322694"/>
                <a:gd name="connsiteY13788" fmla="*/ 554355 h 3341370"/>
                <a:gd name="connsiteX13789" fmla="*/ 2907983 w 6322694"/>
                <a:gd name="connsiteY13789" fmla="*/ 554355 h 3341370"/>
                <a:gd name="connsiteX13790" fmla="*/ 2927033 w 6322694"/>
                <a:gd name="connsiteY13790" fmla="*/ 535305 h 3341370"/>
                <a:gd name="connsiteX13791" fmla="*/ 2927033 w 6322694"/>
                <a:gd name="connsiteY13791" fmla="*/ 535305 h 3341370"/>
                <a:gd name="connsiteX13792" fmla="*/ 2907983 w 6322694"/>
                <a:gd name="connsiteY13792" fmla="*/ 516255 h 3341370"/>
                <a:gd name="connsiteX13793" fmla="*/ 2907983 w 6322694"/>
                <a:gd name="connsiteY13793" fmla="*/ 516255 h 3341370"/>
                <a:gd name="connsiteX13794" fmla="*/ 2888933 w 6322694"/>
                <a:gd name="connsiteY13794" fmla="*/ 535305 h 3341370"/>
                <a:gd name="connsiteX13795" fmla="*/ 2888933 w 6322694"/>
                <a:gd name="connsiteY13795" fmla="*/ 535305 h 3341370"/>
                <a:gd name="connsiteX13796" fmla="*/ 2907983 w 6322694"/>
                <a:gd name="connsiteY13796" fmla="*/ 554355 h 3341370"/>
                <a:gd name="connsiteX13797" fmla="*/ 2952750 w 6322694"/>
                <a:gd name="connsiteY13797" fmla="*/ 597218 h 3341370"/>
                <a:gd name="connsiteX13798" fmla="*/ 2952750 w 6322694"/>
                <a:gd name="connsiteY13798" fmla="*/ 597218 h 3341370"/>
                <a:gd name="connsiteX13799" fmla="*/ 2971800 w 6322694"/>
                <a:gd name="connsiteY13799" fmla="*/ 578168 h 3341370"/>
                <a:gd name="connsiteX13800" fmla="*/ 2971800 w 6322694"/>
                <a:gd name="connsiteY13800" fmla="*/ 578168 h 3341370"/>
                <a:gd name="connsiteX13801" fmla="*/ 2952750 w 6322694"/>
                <a:gd name="connsiteY13801" fmla="*/ 559118 h 3341370"/>
                <a:gd name="connsiteX13802" fmla="*/ 2952750 w 6322694"/>
                <a:gd name="connsiteY13802" fmla="*/ 559118 h 3341370"/>
                <a:gd name="connsiteX13803" fmla="*/ 2933700 w 6322694"/>
                <a:gd name="connsiteY13803" fmla="*/ 578168 h 3341370"/>
                <a:gd name="connsiteX13804" fmla="*/ 2933700 w 6322694"/>
                <a:gd name="connsiteY13804" fmla="*/ 578168 h 3341370"/>
                <a:gd name="connsiteX13805" fmla="*/ 2952750 w 6322694"/>
                <a:gd name="connsiteY13805" fmla="*/ 597218 h 3341370"/>
                <a:gd name="connsiteX13806" fmla="*/ 3047048 w 6322694"/>
                <a:gd name="connsiteY13806" fmla="*/ 554355 h 3341370"/>
                <a:gd name="connsiteX13807" fmla="*/ 3047048 w 6322694"/>
                <a:gd name="connsiteY13807" fmla="*/ 554355 h 3341370"/>
                <a:gd name="connsiteX13808" fmla="*/ 3066098 w 6322694"/>
                <a:gd name="connsiteY13808" fmla="*/ 535305 h 3341370"/>
                <a:gd name="connsiteX13809" fmla="*/ 3066098 w 6322694"/>
                <a:gd name="connsiteY13809" fmla="*/ 535305 h 3341370"/>
                <a:gd name="connsiteX13810" fmla="*/ 3047048 w 6322694"/>
                <a:gd name="connsiteY13810" fmla="*/ 516255 h 3341370"/>
                <a:gd name="connsiteX13811" fmla="*/ 3047048 w 6322694"/>
                <a:gd name="connsiteY13811" fmla="*/ 516255 h 3341370"/>
                <a:gd name="connsiteX13812" fmla="*/ 3027998 w 6322694"/>
                <a:gd name="connsiteY13812" fmla="*/ 535305 h 3341370"/>
                <a:gd name="connsiteX13813" fmla="*/ 3027998 w 6322694"/>
                <a:gd name="connsiteY13813" fmla="*/ 535305 h 3341370"/>
                <a:gd name="connsiteX13814" fmla="*/ 3047048 w 6322694"/>
                <a:gd name="connsiteY13814" fmla="*/ 554355 h 3341370"/>
                <a:gd name="connsiteX13815" fmla="*/ 3095625 w 6322694"/>
                <a:gd name="connsiteY13815" fmla="*/ 601980 h 3341370"/>
                <a:gd name="connsiteX13816" fmla="*/ 3095625 w 6322694"/>
                <a:gd name="connsiteY13816" fmla="*/ 601980 h 3341370"/>
                <a:gd name="connsiteX13817" fmla="*/ 3114675 w 6322694"/>
                <a:gd name="connsiteY13817" fmla="*/ 582930 h 3341370"/>
                <a:gd name="connsiteX13818" fmla="*/ 3114675 w 6322694"/>
                <a:gd name="connsiteY13818" fmla="*/ 582930 h 3341370"/>
                <a:gd name="connsiteX13819" fmla="*/ 3095625 w 6322694"/>
                <a:gd name="connsiteY13819" fmla="*/ 563880 h 3341370"/>
                <a:gd name="connsiteX13820" fmla="*/ 3095625 w 6322694"/>
                <a:gd name="connsiteY13820" fmla="*/ 563880 h 3341370"/>
                <a:gd name="connsiteX13821" fmla="*/ 3076575 w 6322694"/>
                <a:gd name="connsiteY13821" fmla="*/ 582930 h 3341370"/>
                <a:gd name="connsiteX13822" fmla="*/ 3076575 w 6322694"/>
                <a:gd name="connsiteY13822" fmla="*/ 582930 h 3341370"/>
                <a:gd name="connsiteX13823" fmla="*/ 3095625 w 6322694"/>
                <a:gd name="connsiteY13823" fmla="*/ 601980 h 3341370"/>
                <a:gd name="connsiteX13824" fmla="*/ 3095625 w 6322694"/>
                <a:gd name="connsiteY13824" fmla="*/ 507683 h 3341370"/>
                <a:gd name="connsiteX13825" fmla="*/ 3095625 w 6322694"/>
                <a:gd name="connsiteY13825" fmla="*/ 507683 h 3341370"/>
                <a:gd name="connsiteX13826" fmla="*/ 3114675 w 6322694"/>
                <a:gd name="connsiteY13826" fmla="*/ 488633 h 3341370"/>
                <a:gd name="connsiteX13827" fmla="*/ 3114675 w 6322694"/>
                <a:gd name="connsiteY13827" fmla="*/ 486728 h 3341370"/>
                <a:gd name="connsiteX13828" fmla="*/ 3095625 w 6322694"/>
                <a:gd name="connsiteY13828" fmla="*/ 467678 h 3341370"/>
                <a:gd name="connsiteX13829" fmla="*/ 3095625 w 6322694"/>
                <a:gd name="connsiteY13829" fmla="*/ 467678 h 3341370"/>
                <a:gd name="connsiteX13830" fmla="*/ 3076575 w 6322694"/>
                <a:gd name="connsiteY13830" fmla="*/ 486728 h 3341370"/>
                <a:gd name="connsiteX13831" fmla="*/ 3076575 w 6322694"/>
                <a:gd name="connsiteY13831" fmla="*/ 488633 h 3341370"/>
                <a:gd name="connsiteX13832" fmla="*/ 3095625 w 6322694"/>
                <a:gd name="connsiteY13832" fmla="*/ 507683 h 3341370"/>
                <a:gd name="connsiteX13833" fmla="*/ 3095625 w 6322694"/>
                <a:gd name="connsiteY13833" fmla="*/ 554355 h 3341370"/>
                <a:gd name="connsiteX13834" fmla="*/ 3095625 w 6322694"/>
                <a:gd name="connsiteY13834" fmla="*/ 554355 h 3341370"/>
                <a:gd name="connsiteX13835" fmla="*/ 3114675 w 6322694"/>
                <a:gd name="connsiteY13835" fmla="*/ 535305 h 3341370"/>
                <a:gd name="connsiteX13836" fmla="*/ 3114675 w 6322694"/>
                <a:gd name="connsiteY13836" fmla="*/ 535305 h 3341370"/>
                <a:gd name="connsiteX13837" fmla="*/ 3095625 w 6322694"/>
                <a:gd name="connsiteY13837" fmla="*/ 516255 h 3341370"/>
                <a:gd name="connsiteX13838" fmla="*/ 3095625 w 6322694"/>
                <a:gd name="connsiteY13838" fmla="*/ 516255 h 3341370"/>
                <a:gd name="connsiteX13839" fmla="*/ 3076575 w 6322694"/>
                <a:gd name="connsiteY13839" fmla="*/ 535305 h 3341370"/>
                <a:gd name="connsiteX13840" fmla="*/ 3076575 w 6322694"/>
                <a:gd name="connsiteY13840" fmla="*/ 535305 h 3341370"/>
                <a:gd name="connsiteX13841" fmla="*/ 3095625 w 6322694"/>
                <a:gd name="connsiteY13841" fmla="*/ 554355 h 3341370"/>
                <a:gd name="connsiteX13842" fmla="*/ 3189923 w 6322694"/>
                <a:gd name="connsiteY13842" fmla="*/ 1499235 h 3341370"/>
                <a:gd name="connsiteX13843" fmla="*/ 3189923 w 6322694"/>
                <a:gd name="connsiteY13843" fmla="*/ 1499235 h 3341370"/>
                <a:gd name="connsiteX13844" fmla="*/ 3208973 w 6322694"/>
                <a:gd name="connsiteY13844" fmla="*/ 1480185 h 3341370"/>
                <a:gd name="connsiteX13845" fmla="*/ 3208973 w 6322694"/>
                <a:gd name="connsiteY13845" fmla="*/ 1480185 h 3341370"/>
                <a:gd name="connsiteX13846" fmla="*/ 3189923 w 6322694"/>
                <a:gd name="connsiteY13846" fmla="*/ 1461135 h 3341370"/>
                <a:gd name="connsiteX13847" fmla="*/ 3189923 w 6322694"/>
                <a:gd name="connsiteY13847" fmla="*/ 1461135 h 3341370"/>
                <a:gd name="connsiteX13848" fmla="*/ 3170873 w 6322694"/>
                <a:gd name="connsiteY13848" fmla="*/ 1480185 h 3341370"/>
                <a:gd name="connsiteX13849" fmla="*/ 3170873 w 6322694"/>
                <a:gd name="connsiteY13849" fmla="*/ 1480185 h 3341370"/>
                <a:gd name="connsiteX13850" fmla="*/ 3189923 w 6322694"/>
                <a:gd name="connsiteY13850" fmla="*/ 1499235 h 3341370"/>
                <a:gd name="connsiteX13851" fmla="*/ 2952750 w 6322694"/>
                <a:gd name="connsiteY13851" fmla="*/ 1499235 h 3341370"/>
                <a:gd name="connsiteX13852" fmla="*/ 2952750 w 6322694"/>
                <a:gd name="connsiteY13852" fmla="*/ 1499235 h 3341370"/>
                <a:gd name="connsiteX13853" fmla="*/ 2971800 w 6322694"/>
                <a:gd name="connsiteY13853" fmla="*/ 1480185 h 3341370"/>
                <a:gd name="connsiteX13854" fmla="*/ 2971800 w 6322694"/>
                <a:gd name="connsiteY13854" fmla="*/ 1480185 h 3341370"/>
                <a:gd name="connsiteX13855" fmla="*/ 2952750 w 6322694"/>
                <a:gd name="connsiteY13855" fmla="*/ 1461135 h 3341370"/>
                <a:gd name="connsiteX13856" fmla="*/ 2952750 w 6322694"/>
                <a:gd name="connsiteY13856" fmla="*/ 1461135 h 3341370"/>
                <a:gd name="connsiteX13857" fmla="*/ 2933700 w 6322694"/>
                <a:gd name="connsiteY13857" fmla="*/ 1480185 h 3341370"/>
                <a:gd name="connsiteX13858" fmla="*/ 2933700 w 6322694"/>
                <a:gd name="connsiteY13858" fmla="*/ 1480185 h 3341370"/>
                <a:gd name="connsiteX13859" fmla="*/ 2952750 w 6322694"/>
                <a:gd name="connsiteY13859" fmla="*/ 1499235 h 3341370"/>
                <a:gd name="connsiteX13860" fmla="*/ 2906078 w 6322694"/>
                <a:gd name="connsiteY13860" fmla="*/ 1499235 h 3341370"/>
                <a:gd name="connsiteX13861" fmla="*/ 2906078 w 6322694"/>
                <a:gd name="connsiteY13861" fmla="*/ 1499235 h 3341370"/>
                <a:gd name="connsiteX13862" fmla="*/ 2925128 w 6322694"/>
                <a:gd name="connsiteY13862" fmla="*/ 1480185 h 3341370"/>
                <a:gd name="connsiteX13863" fmla="*/ 2925128 w 6322694"/>
                <a:gd name="connsiteY13863" fmla="*/ 1480185 h 3341370"/>
                <a:gd name="connsiteX13864" fmla="*/ 2906078 w 6322694"/>
                <a:gd name="connsiteY13864" fmla="*/ 1461135 h 3341370"/>
                <a:gd name="connsiteX13865" fmla="*/ 2906078 w 6322694"/>
                <a:gd name="connsiteY13865" fmla="*/ 1461135 h 3341370"/>
                <a:gd name="connsiteX13866" fmla="*/ 2887028 w 6322694"/>
                <a:gd name="connsiteY13866" fmla="*/ 1480185 h 3341370"/>
                <a:gd name="connsiteX13867" fmla="*/ 2887028 w 6322694"/>
                <a:gd name="connsiteY13867" fmla="*/ 1480185 h 3341370"/>
                <a:gd name="connsiteX13868" fmla="*/ 2906078 w 6322694"/>
                <a:gd name="connsiteY13868" fmla="*/ 1499235 h 3341370"/>
                <a:gd name="connsiteX13869" fmla="*/ 2811780 w 6322694"/>
                <a:gd name="connsiteY13869" fmla="*/ 1499235 h 3341370"/>
                <a:gd name="connsiteX13870" fmla="*/ 2811780 w 6322694"/>
                <a:gd name="connsiteY13870" fmla="*/ 1499235 h 3341370"/>
                <a:gd name="connsiteX13871" fmla="*/ 2830830 w 6322694"/>
                <a:gd name="connsiteY13871" fmla="*/ 1480185 h 3341370"/>
                <a:gd name="connsiteX13872" fmla="*/ 2830830 w 6322694"/>
                <a:gd name="connsiteY13872" fmla="*/ 1480185 h 3341370"/>
                <a:gd name="connsiteX13873" fmla="*/ 2811780 w 6322694"/>
                <a:gd name="connsiteY13873" fmla="*/ 1461135 h 3341370"/>
                <a:gd name="connsiteX13874" fmla="*/ 2811780 w 6322694"/>
                <a:gd name="connsiteY13874" fmla="*/ 1461135 h 3341370"/>
                <a:gd name="connsiteX13875" fmla="*/ 2792730 w 6322694"/>
                <a:gd name="connsiteY13875" fmla="*/ 1480185 h 3341370"/>
                <a:gd name="connsiteX13876" fmla="*/ 2792730 w 6322694"/>
                <a:gd name="connsiteY13876" fmla="*/ 1480185 h 3341370"/>
                <a:gd name="connsiteX13877" fmla="*/ 2811780 w 6322694"/>
                <a:gd name="connsiteY13877" fmla="*/ 1499235 h 3341370"/>
                <a:gd name="connsiteX13878" fmla="*/ 3094673 w 6322694"/>
                <a:gd name="connsiteY13878" fmla="*/ 1499235 h 3341370"/>
                <a:gd name="connsiteX13879" fmla="*/ 3096578 w 6322694"/>
                <a:gd name="connsiteY13879" fmla="*/ 1499235 h 3341370"/>
                <a:gd name="connsiteX13880" fmla="*/ 3115628 w 6322694"/>
                <a:gd name="connsiteY13880" fmla="*/ 1480185 h 3341370"/>
                <a:gd name="connsiteX13881" fmla="*/ 3115628 w 6322694"/>
                <a:gd name="connsiteY13881" fmla="*/ 1480185 h 3341370"/>
                <a:gd name="connsiteX13882" fmla="*/ 3096578 w 6322694"/>
                <a:gd name="connsiteY13882" fmla="*/ 1461135 h 3341370"/>
                <a:gd name="connsiteX13883" fmla="*/ 3094673 w 6322694"/>
                <a:gd name="connsiteY13883" fmla="*/ 1461135 h 3341370"/>
                <a:gd name="connsiteX13884" fmla="*/ 3075623 w 6322694"/>
                <a:gd name="connsiteY13884" fmla="*/ 1480185 h 3341370"/>
                <a:gd name="connsiteX13885" fmla="*/ 3075623 w 6322694"/>
                <a:gd name="connsiteY13885" fmla="*/ 1480185 h 3341370"/>
                <a:gd name="connsiteX13886" fmla="*/ 3094673 w 6322694"/>
                <a:gd name="connsiteY13886" fmla="*/ 1499235 h 3341370"/>
                <a:gd name="connsiteX13887" fmla="*/ 3143250 w 6322694"/>
                <a:gd name="connsiteY13887" fmla="*/ 1499235 h 3341370"/>
                <a:gd name="connsiteX13888" fmla="*/ 3143250 w 6322694"/>
                <a:gd name="connsiteY13888" fmla="*/ 1499235 h 3341370"/>
                <a:gd name="connsiteX13889" fmla="*/ 3162300 w 6322694"/>
                <a:gd name="connsiteY13889" fmla="*/ 1480185 h 3341370"/>
                <a:gd name="connsiteX13890" fmla="*/ 3162300 w 6322694"/>
                <a:gd name="connsiteY13890" fmla="*/ 1480185 h 3341370"/>
                <a:gd name="connsiteX13891" fmla="*/ 3143250 w 6322694"/>
                <a:gd name="connsiteY13891" fmla="*/ 1461135 h 3341370"/>
                <a:gd name="connsiteX13892" fmla="*/ 3143250 w 6322694"/>
                <a:gd name="connsiteY13892" fmla="*/ 1461135 h 3341370"/>
                <a:gd name="connsiteX13893" fmla="*/ 3124200 w 6322694"/>
                <a:gd name="connsiteY13893" fmla="*/ 1480185 h 3341370"/>
                <a:gd name="connsiteX13894" fmla="*/ 3124200 w 6322694"/>
                <a:gd name="connsiteY13894" fmla="*/ 1480185 h 3341370"/>
                <a:gd name="connsiteX13895" fmla="*/ 3143250 w 6322694"/>
                <a:gd name="connsiteY13895" fmla="*/ 1499235 h 3341370"/>
                <a:gd name="connsiteX13896" fmla="*/ 2765108 w 6322694"/>
                <a:gd name="connsiteY13896" fmla="*/ 1499235 h 3341370"/>
                <a:gd name="connsiteX13897" fmla="*/ 2765108 w 6322694"/>
                <a:gd name="connsiteY13897" fmla="*/ 1499235 h 3341370"/>
                <a:gd name="connsiteX13898" fmla="*/ 2784158 w 6322694"/>
                <a:gd name="connsiteY13898" fmla="*/ 1480185 h 3341370"/>
                <a:gd name="connsiteX13899" fmla="*/ 2784158 w 6322694"/>
                <a:gd name="connsiteY13899" fmla="*/ 1480185 h 3341370"/>
                <a:gd name="connsiteX13900" fmla="*/ 2765108 w 6322694"/>
                <a:gd name="connsiteY13900" fmla="*/ 1461135 h 3341370"/>
                <a:gd name="connsiteX13901" fmla="*/ 2765108 w 6322694"/>
                <a:gd name="connsiteY13901" fmla="*/ 1461135 h 3341370"/>
                <a:gd name="connsiteX13902" fmla="*/ 2746058 w 6322694"/>
                <a:gd name="connsiteY13902" fmla="*/ 1480185 h 3341370"/>
                <a:gd name="connsiteX13903" fmla="*/ 2746058 w 6322694"/>
                <a:gd name="connsiteY13903" fmla="*/ 1480185 h 3341370"/>
                <a:gd name="connsiteX13904" fmla="*/ 2765108 w 6322694"/>
                <a:gd name="connsiteY13904" fmla="*/ 1499235 h 3341370"/>
                <a:gd name="connsiteX13905" fmla="*/ 3047048 w 6322694"/>
                <a:gd name="connsiteY13905" fmla="*/ 1499235 h 3341370"/>
                <a:gd name="connsiteX13906" fmla="*/ 3047048 w 6322694"/>
                <a:gd name="connsiteY13906" fmla="*/ 1499235 h 3341370"/>
                <a:gd name="connsiteX13907" fmla="*/ 3066098 w 6322694"/>
                <a:gd name="connsiteY13907" fmla="*/ 1480185 h 3341370"/>
                <a:gd name="connsiteX13908" fmla="*/ 3066098 w 6322694"/>
                <a:gd name="connsiteY13908" fmla="*/ 1480185 h 3341370"/>
                <a:gd name="connsiteX13909" fmla="*/ 3047048 w 6322694"/>
                <a:gd name="connsiteY13909" fmla="*/ 1461135 h 3341370"/>
                <a:gd name="connsiteX13910" fmla="*/ 3047048 w 6322694"/>
                <a:gd name="connsiteY13910" fmla="*/ 1461135 h 3341370"/>
                <a:gd name="connsiteX13911" fmla="*/ 3027998 w 6322694"/>
                <a:gd name="connsiteY13911" fmla="*/ 1480185 h 3341370"/>
                <a:gd name="connsiteX13912" fmla="*/ 3027998 w 6322694"/>
                <a:gd name="connsiteY13912" fmla="*/ 1480185 h 3341370"/>
                <a:gd name="connsiteX13913" fmla="*/ 3047048 w 6322694"/>
                <a:gd name="connsiteY13913" fmla="*/ 1499235 h 3341370"/>
                <a:gd name="connsiteX13914" fmla="*/ 2859405 w 6322694"/>
                <a:gd name="connsiteY13914" fmla="*/ 1499235 h 3341370"/>
                <a:gd name="connsiteX13915" fmla="*/ 2859405 w 6322694"/>
                <a:gd name="connsiteY13915" fmla="*/ 1499235 h 3341370"/>
                <a:gd name="connsiteX13916" fmla="*/ 2878455 w 6322694"/>
                <a:gd name="connsiteY13916" fmla="*/ 1480185 h 3341370"/>
                <a:gd name="connsiteX13917" fmla="*/ 2878455 w 6322694"/>
                <a:gd name="connsiteY13917" fmla="*/ 1480185 h 3341370"/>
                <a:gd name="connsiteX13918" fmla="*/ 2859405 w 6322694"/>
                <a:gd name="connsiteY13918" fmla="*/ 1461135 h 3341370"/>
                <a:gd name="connsiteX13919" fmla="*/ 2859405 w 6322694"/>
                <a:gd name="connsiteY13919" fmla="*/ 1461135 h 3341370"/>
                <a:gd name="connsiteX13920" fmla="*/ 2840355 w 6322694"/>
                <a:gd name="connsiteY13920" fmla="*/ 1480185 h 3341370"/>
                <a:gd name="connsiteX13921" fmla="*/ 2840355 w 6322694"/>
                <a:gd name="connsiteY13921" fmla="*/ 1480185 h 3341370"/>
                <a:gd name="connsiteX13922" fmla="*/ 2859405 w 6322694"/>
                <a:gd name="connsiteY13922" fmla="*/ 1499235 h 3341370"/>
                <a:gd name="connsiteX13923" fmla="*/ 2480310 w 6322694"/>
                <a:gd name="connsiteY13923" fmla="*/ 1499235 h 3341370"/>
                <a:gd name="connsiteX13924" fmla="*/ 2480310 w 6322694"/>
                <a:gd name="connsiteY13924" fmla="*/ 1499235 h 3341370"/>
                <a:gd name="connsiteX13925" fmla="*/ 2499360 w 6322694"/>
                <a:gd name="connsiteY13925" fmla="*/ 1480185 h 3341370"/>
                <a:gd name="connsiteX13926" fmla="*/ 2499360 w 6322694"/>
                <a:gd name="connsiteY13926" fmla="*/ 1480185 h 3341370"/>
                <a:gd name="connsiteX13927" fmla="*/ 2480310 w 6322694"/>
                <a:gd name="connsiteY13927" fmla="*/ 1461135 h 3341370"/>
                <a:gd name="connsiteX13928" fmla="*/ 2480310 w 6322694"/>
                <a:gd name="connsiteY13928" fmla="*/ 1461135 h 3341370"/>
                <a:gd name="connsiteX13929" fmla="*/ 2461260 w 6322694"/>
                <a:gd name="connsiteY13929" fmla="*/ 1480185 h 3341370"/>
                <a:gd name="connsiteX13930" fmla="*/ 2461260 w 6322694"/>
                <a:gd name="connsiteY13930" fmla="*/ 1480185 h 3341370"/>
                <a:gd name="connsiteX13931" fmla="*/ 2480310 w 6322694"/>
                <a:gd name="connsiteY13931" fmla="*/ 1499235 h 3341370"/>
                <a:gd name="connsiteX13932" fmla="*/ 2527935 w 6322694"/>
                <a:gd name="connsiteY13932" fmla="*/ 1499235 h 3341370"/>
                <a:gd name="connsiteX13933" fmla="*/ 2527935 w 6322694"/>
                <a:gd name="connsiteY13933" fmla="*/ 1499235 h 3341370"/>
                <a:gd name="connsiteX13934" fmla="*/ 2546985 w 6322694"/>
                <a:gd name="connsiteY13934" fmla="*/ 1480185 h 3341370"/>
                <a:gd name="connsiteX13935" fmla="*/ 2546985 w 6322694"/>
                <a:gd name="connsiteY13935" fmla="*/ 1480185 h 3341370"/>
                <a:gd name="connsiteX13936" fmla="*/ 2527935 w 6322694"/>
                <a:gd name="connsiteY13936" fmla="*/ 1461135 h 3341370"/>
                <a:gd name="connsiteX13937" fmla="*/ 2527935 w 6322694"/>
                <a:gd name="connsiteY13937" fmla="*/ 1461135 h 3341370"/>
                <a:gd name="connsiteX13938" fmla="*/ 2508885 w 6322694"/>
                <a:gd name="connsiteY13938" fmla="*/ 1480185 h 3341370"/>
                <a:gd name="connsiteX13939" fmla="*/ 2508885 w 6322694"/>
                <a:gd name="connsiteY13939" fmla="*/ 1480185 h 3341370"/>
                <a:gd name="connsiteX13940" fmla="*/ 2527935 w 6322694"/>
                <a:gd name="connsiteY13940" fmla="*/ 1499235 h 3341370"/>
                <a:gd name="connsiteX13941" fmla="*/ 2668905 w 6322694"/>
                <a:gd name="connsiteY13941" fmla="*/ 1499235 h 3341370"/>
                <a:gd name="connsiteX13942" fmla="*/ 2668905 w 6322694"/>
                <a:gd name="connsiteY13942" fmla="*/ 1499235 h 3341370"/>
                <a:gd name="connsiteX13943" fmla="*/ 2687955 w 6322694"/>
                <a:gd name="connsiteY13943" fmla="*/ 1480185 h 3341370"/>
                <a:gd name="connsiteX13944" fmla="*/ 2687955 w 6322694"/>
                <a:gd name="connsiteY13944" fmla="*/ 1480185 h 3341370"/>
                <a:gd name="connsiteX13945" fmla="*/ 2668905 w 6322694"/>
                <a:gd name="connsiteY13945" fmla="*/ 1461135 h 3341370"/>
                <a:gd name="connsiteX13946" fmla="*/ 2668905 w 6322694"/>
                <a:gd name="connsiteY13946" fmla="*/ 1461135 h 3341370"/>
                <a:gd name="connsiteX13947" fmla="*/ 2649855 w 6322694"/>
                <a:gd name="connsiteY13947" fmla="*/ 1480185 h 3341370"/>
                <a:gd name="connsiteX13948" fmla="*/ 2649855 w 6322694"/>
                <a:gd name="connsiteY13948" fmla="*/ 1480185 h 3341370"/>
                <a:gd name="connsiteX13949" fmla="*/ 2668905 w 6322694"/>
                <a:gd name="connsiteY13949" fmla="*/ 1499235 h 3341370"/>
                <a:gd name="connsiteX13950" fmla="*/ 2715578 w 6322694"/>
                <a:gd name="connsiteY13950" fmla="*/ 1499235 h 3341370"/>
                <a:gd name="connsiteX13951" fmla="*/ 2717483 w 6322694"/>
                <a:gd name="connsiteY13951" fmla="*/ 1499235 h 3341370"/>
                <a:gd name="connsiteX13952" fmla="*/ 2736533 w 6322694"/>
                <a:gd name="connsiteY13952" fmla="*/ 1480185 h 3341370"/>
                <a:gd name="connsiteX13953" fmla="*/ 2736533 w 6322694"/>
                <a:gd name="connsiteY13953" fmla="*/ 1480185 h 3341370"/>
                <a:gd name="connsiteX13954" fmla="*/ 2717483 w 6322694"/>
                <a:gd name="connsiteY13954" fmla="*/ 1461135 h 3341370"/>
                <a:gd name="connsiteX13955" fmla="*/ 2715578 w 6322694"/>
                <a:gd name="connsiteY13955" fmla="*/ 1461135 h 3341370"/>
                <a:gd name="connsiteX13956" fmla="*/ 2696528 w 6322694"/>
                <a:gd name="connsiteY13956" fmla="*/ 1480185 h 3341370"/>
                <a:gd name="connsiteX13957" fmla="*/ 2696528 w 6322694"/>
                <a:gd name="connsiteY13957" fmla="*/ 1480185 h 3341370"/>
                <a:gd name="connsiteX13958" fmla="*/ 2715578 w 6322694"/>
                <a:gd name="connsiteY13958" fmla="*/ 1499235 h 3341370"/>
                <a:gd name="connsiteX13959" fmla="*/ 2574608 w 6322694"/>
                <a:gd name="connsiteY13959" fmla="*/ 1499235 h 3341370"/>
                <a:gd name="connsiteX13960" fmla="*/ 2574608 w 6322694"/>
                <a:gd name="connsiteY13960" fmla="*/ 1499235 h 3341370"/>
                <a:gd name="connsiteX13961" fmla="*/ 2593658 w 6322694"/>
                <a:gd name="connsiteY13961" fmla="*/ 1480185 h 3341370"/>
                <a:gd name="connsiteX13962" fmla="*/ 2593658 w 6322694"/>
                <a:gd name="connsiteY13962" fmla="*/ 1480185 h 3341370"/>
                <a:gd name="connsiteX13963" fmla="*/ 2574608 w 6322694"/>
                <a:gd name="connsiteY13963" fmla="*/ 1461135 h 3341370"/>
                <a:gd name="connsiteX13964" fmla="*/ 2574608 w 6322694"/>
                <a:gd name="connsiteY13964" fmla="*/ 1461135 h 3341370"/>
                <a:gd name="connsiteX13965" fmla="*/ 2555558 w 6322694"/>
                <a:gd name="connsiteY13965" fmla="*/ 1480185 h 3341370"/>
                <a:gd name="connsiteX13966" fmla="*/ 2555558 w 6322694"/>
                <a:gd name="connsiteY13966" fmla="*/ 1480185 h 3341370"/>
                <a:gd name="connsiteX13967" fmla="*/ 2574608 w 6322694"/>
                <a:gd name="connsiteY13967" fmla="*/ 1499235 h 3341370"/>
                <a:gd name="connsiteX13968" fmla="*/ 2622233 w 6322694"/>
                <a:gd name="connsiteY13968" fmla="*/ 1499235 h 3341370"/>
                <a:gd name="connsiteX13969" fmla="*/ 2622233 w 6322694"/>
                <a:gd name="connsiteY13969" fmla="*/ 1499235 h 3341370"/>
                <a:gd name="connsiteX13970" fmla="*/ 2641283 w 6322694"/>
                <a:gd name="connsiteY13970" fmla="*/ 1480185 h 3341370"/>
                <a:gd name="connsiteX13971" fmla="*/ 2641283 w 6322694"/>
                <a:gd name="connsiteY13971" fmla="*/ 1480185 h 3341370"/>
                <a:gd name="connsiteX13972" fmla="*/ 2622233 w 6322694"/>
                <a:gd name="connsiteY13972" fmla="*/ 1461135 h 3341370"/>
                <a:gd name="connsiteX13973" fmla="*/ 2622233 w 6322694"/>
                <a:gd name="connsiteY13973" fmla="*/ 1461135 h 3341370"/>
                <a:gd name="connsiteX13974" fmla="*/ 2603183 w 6322694"/>
                <a:gd name="connsiteY13974" fmla="*/ 1480185 h 3341370"/>
                <a:gd name="connsiteX13975" fmla="*/ 2603183 w 6322694"/>
                <a:gd name="connsiteY13975" fmla="*/ 1480185 h 3341370"/>
                <a:gd name="connsiteX13976" fmla="*/ 2622233 w 6322694"/>
                <a:gd name="connsiteY13976" fmla="*/ 1499235 h 3341370"/>
                <a:gd name="connsiteX13977" fmla="*/ 3000375 w 6322694"/>
                <a:gd name="connsiteY13977" fmla="*/ 1499235 h 3341370"/>
                <a:gd name="connsiteX13978" fmla="*/ 3000375 w 6322694"/>
                <a:gd name="connsiteY13978" fmla="*/ 1499235 h 3341370"/>
                <a:gd name="connsiteX13979" fmla="*/ 3019425 w 6322694"/>
                <a:gd name="connsiteY13979" fmla="*/ 1480185 h 3341370"/>
                <a:gd name="connsiteX13980" fmla="*/ 3019425 w 6322694"/>
                <a:gd name="connsiteY13980" fmla="*/ 1480185 h 3341370"/>
                <a:gd name="connsiteX13981" fmla="*/ 3000375 w 6322694"/>
                <a:gd name="connsiteY13981" fmla="*/ 1461135 h 3341370"/>
                <a:gd name="connsiteX13982" fmla="*/ 3000375 w 6322694"/>
                <a:gd name="connsiteY13982" fmla="*/ 1461135 h 3341370"/>
                <a:gd name="connsiteX13983" fmla="*/ 2981325 w 6322694"/>
                <a:gd name="connsiteY13983" fmla="*/ 1480185 h 3341370"/>
                <a:gd name="connsiteX13984" fmla="*/ 2981325 w 6322694"/>
                <a:gd name="connsiteY13984" fmla="*/ 1480185 h 3341370"/>
                <a:gd name="connsiteX13985" fmla="*/ 3000375 w 6322694"/>
                <a:gd name="connsiteY13985" fmla="*/ 1499235 h 3341370"/>
                <a:gd name="connsiteX13986" fmla="*/ 3663315 w 6322694"/>
                <a:gd name="connsiteY13986" fmla="*/ 1499235 h 3341370"/>
                <a:gd name="connsiteX13987" fmla="*/ 3663315 w 6322694"/>
                <a:gd name="connsiteY13987" fmla="*/ 1499235 h 3341370"/>
                <a:gd name="connsiteX13988" fmla="*/ 3682365 w 6322694"/>
                <a:gd name="connsiteY13988" fmla="*/ 1480185 h 3341370"/>
                <a:gd name="connsiteX13989" fmla="*/ 3682365 w 6322694"/>
                <a:gd name="connsiteY13989" fmla="*/ 1480185 h 3341370"/>
                <a:gd name="connsiteX13990" fmla="*/ 3663315 w 6322694"/>
                <a:gd name="connsiteY13990" fmla="*/ 1461135 h 3341370"/>
                <a:gd name="connsiteX13991" fmla="*/ 3663315 w 6322694"/>
                <a:gd name="connsiteY13991" fmla="*/ 1461135 h 3341370"/>
                <a:gd name="connsiteX13992" fmla="*/ 3644265 w 6322694"/>
                <a:gd name="connsiteY13992" fmla="*/ 1480185 h 3341370"/>
                <a:gd name="connsiteX13993" fmla="*/ 3644265 w 6322694"/>
                <a:gd name="connsiteY13993" fmla="*/ 1480185 h 3341370"/>
                <a:gd name="connsiteX13994" fmla="*/ 3663315 w 6322694"/>
                <a:gd name="connsiteY13994" fmla="*/ 1499235 h 3341370"/>
                <a:gd name="connsiteX13995" fmla="*/ 3663315 w 6322694"/>
                <a:gd name="connsiteY13995" fmla="*/ 1545908 h 3341370"/>
                <a:gd name="connsiteX13996" fmla="*/ 3663315 w 6322694"/>
                <a:gd name="connsiteY13996" fmla="*/ 1545908 h 3341370"/>
                <a:gd name="connsiteX13997" fmla="*/ 3682365 w 6322694"/>
                <a:gd name="connsiteY13997" fmla="*/ 1526858 h 3341370"/>
                <a:gd name="connsiteX13998" fmla="*/ 3682365 w 6322694"/>
                <a:gd name="connsiteY13998" fmla="*/ 1526858 h 3341370"/>
                <a:gd name="connsiteX13999" fmla="*/ 3663315 w 6322694"/>
                <a:gd name="connsiteY13999" fmla="*/ 1507808 h 3341370"/>
                <a:gd name="connsiteX14000" fmla="*/ 3663315 w 6322694"/>
                <a:gd name="connsiteY14000" fmla="*/ 1507808 h 3341370"/>
                <a:gd name="connsiteX14001" fmla="*/ 3644265 w 6322694"/>
                <a:gd name="connsiteY14001" fmla="*/ 1526858 h 3341370"/>
                <a:gd name="connsiteX14002" fmla="*/ 3644265 w 6322694"/>
                <a:gd name="connsiteY14002" fmla="*/ 1526858 h 3341370"/>
                <a:gd name="connsiteX14003" fmla="*/ 3663315 w 6322694"/>
                <a:gd name="connsiteY14003" fmla="*/ 1545908 h 3341370"/>
                <a:gd name="connsiteX14004" fmla="*/ 3850958 w 6322694"/>
                <a:gd name="connsiteY14004" fmla="*/ 1499235 h 3341370"/>
                <a:gd name="connsiteX14005" fmla="*/ 3852863 w 6322694"/>
                <a:gd name="connsiteY14005" fmla="*/ 1499235 h 3341370"/>
                <a:gd name="connsiteX14006" fmla="*/ 3871913 w 6322694"/>
                <a:gd name="connsiteY14006" fmla="*/ 1480185 h 3341370"/>
                <a:gd name="connsiteX14007" fmla="*/ 3871913 w 6322694"/>
                <a:gd name="connsiteY14007" fmla="*/ 1480185 h 3341370"/>
                <a:gd name="connsiteX14008" fmla="*/ 3852863 w 6322694"/>
                <a:gd name="connsiteY14008" fmla="*/ 1461135 h 3341370"/>
                <a:gd name="connsiteX14009" fmla="*/ 3850958 w 6322694"/>
                <a:gd name="connsiteY14009" fmla="*/ 1461135 h 3341370"/>
                <a:gd name="connsiteX14010" fmla="*/ 3831908 w 6322694"/>
                <a:gd name="connsiteY14010" fmla="*/ 1480185 h 3341370"/>
                <a:gd name="connsiteX14011" fmla="*/ 3831908 w 6322694"/>
                <a:gd name="connsiteY14011" fmla="*/ 1480185 h 3341370"/>
                <a:gd name="connsiteX14012" fmla="*/ 3850958 w 6322694"/>
                <a:gd name="connsiteY14012" fmla="*/ 1499235 h 3341370"/>
                <a:gd name="connsiteX14013" fmla="*/ 3804285 w 6322694"/>
                <a:gd name="connsiteY14013" fmla="*/ 1499235 h 3341370"/>
                <a:gd name="connsiteX14014" fmla="*/ 3804285 w 6322694"/>
                <a:gd name="connsiteY14014" fmla="*/ 1499235 h 3341370"/>
                <a:gd name="connsiteX14015" fmla="*/ 3823335 w 6322694"/>
                <a:gd name="connsiteY14015" fmla="*/ 1480185 h 3341370"/>
                <a:gd name="connsiteX14016" fmla="*/ 3823335 w 6322694"/>
                <a:gd name="connsiteY14016" fmla="*/ 1480185 h 3341370"/>
                <a:gd name="connsiteX14017" fmla="*/ 3804285 w 6322694"/>
                <a:gd name="connsiteY14017" fmla="*/ 1461135 h 3341370"/>
                <a:gd name="connsiteX14018" fmla="*/ 3804285 w 6322694"/>
                <a:gd name="connsiteY14018" fmla="*/ 1461135 h 3341370"/>
                <a:gd name="connsiteX14019" fmla="*/ 3785235 w 6322694"/>
                <a:gd name="connsiteY14019" fmla="*/ 1480185 h 3341370"/>
                <a:gd name="connsiteX14020" fmla="*/ 3785235 w 6322694"/>
                <a:gd name="connsiteY14020" fmla="*/ 1480185 h 3341370"/>
                <a:gd name="connsiteX14021" fmla="*/ 3804285 w 6322694"/>
                <a:gd name="connsiteY14021" fmla="*/ 1499235 h 3341370"/>
                <a:gd name="connsiteX14022" fmla="*/ 3709988 w 6322694"/>
                <a:gd name="connsiteY14022" fmla="*/ 1499235 h 3341370"/>
                <a:gd name="connsiteX14023" fmla="*/ 3709988 w 6322694"/>
                <a:gd name="connsiteY14023" fmla="*/ 1499235 h 3341370"/>
                <a:gd name="connsiteX14024" fmla="*/ 3729038 w 6322694"/>
                <a:gd name="connsiteY14024" fmla="*/ 1480185 h 3341370"/>
                <a:gd name="connsiteX14025" fmla="*/ 3729038 w 6322694"/>
                <a:gd name="connsiteY14025" fmla="*/ 1480185 h 3341370"/>
                <a:gd name="connsiteX14026" fmla="*/ 3709988 w 6322694"/>
                <a:gd name="connsiteY14026" fmla="*/ 1461135 h 3341370"/>
                <a:gd name="connsiteX14027" fmla="*/ 3709988 w 6322694"/>
                <a:gd name="connsiteY14027" fmla="*/ 1461135 h 3341370"/>
                <a:gd name="connsiteX14028" fmla="*/ 3690938 w 6322694"/>
                <a:gd name="connsiteY14028" fmla="*/ 1480185 h 3341370"/>
                <a:gd name="connsiteX14029" fmla="*/ 3690938 w 6322694"/>
                <a:gd name="connsiteY14029" fmla="*/ 1480185 h 3341370"/>
                <a:gd name="connsiteX14030" fmla="*/ 3709988 w 6322694"/>
                <a:gd name="connsiteY14030" fmla="*/ 1499235 h 3341370"/>
                <a:gd name="connsiteX14031" fmla="*/ 3757613 w 6322694"/>
                <a:gd name="connsiteY14031" fmla="*/ 1499235 h 3341370"/>
                <a:gd name="connsiteX14032" fmla="*/ 3757613 w 6322694"/>
                <a:gd name="connsiteY14032" fmla="*/ 1499235 h 3341370"/>
                <a:gd name="connsiteX14033" fmla="*/ 3776663 w 6322694"/>
                <a:gd name="connsiteY14033" fmla="*/ 1480185 h 3341370"/>
                <a:gd name="connsiteX14034" fmla="*/ 3776663 w 6322694"/>
                <a:gd name="connsiteY14034" fmla="*/ 1480185 h 3341370"/>
                <a:gd name="connsiteX14035" fmla="*/ 3757613 w 6322694"/>
                <a:gd name="connsiteY14035" fmla="*/ 1461135 h 3341370"/>
                <a:gd name="connsiteX14036" fmla="*/ 3757613 w 6322694"/>
                <a:gd name="connsiteY14036" fmla="*/ 1461135 h 3341370"/>
                <a:gd name="connsiteX14037" fmla="*/ 3738563 w 6322694"/>
                <a:gd name="connsiteY14037" fmla="*/ 1480185 h 3341370"/>
                <a:gd name="connsiteX14038" fmla="*/ 3738563 w 6322694"/>
                <a:gd name="connsiteY14038" fmla="*/ 1480185 h 3341370"/>
                <a:gd name="connsiteX14039" fmla="*/ 3757613 w 6322694"/>
                <a:gd name="connsiteY14039" fmla="*/ 1499235 h 3341370"/>
                <a:gd name="connsiteX14040" fmla="*/ 3900488 w 6322694"/>
                <a:gd name="connsiteY14040" fmla="*/ 1499235 h 3341370"/>
                <a:gd name="connsiteX14041" fmla="*/ 3900488 w 6322694"/>
                <a:gd name="connsiteY14041" fmla="*/ 1499235 h 3341370"/>
                <a:gd name="connsiteX14042" fmla="*/ 3919538 w 6322694"/>
                <a:gd name="connsiteY14042" fmla="*/ 1480185 h 3341370"/>
                <a:gd name="connsiteX14043" fmla="*/ 3919538 w 6322694"/>
                <a:gd name="connsiteY14043" fmla="*/ 1480185 h 3341370"/>
                <a:gd name="connsiteX14044" fmla="*/ 3900488 w 6322694"/>
                <a:gd name="connsiteY14044" fmla="*/ 1461135 h 3341370"/>
                <a:gd name="connsiteX14045" fmla="*/ 3900488 w 6322694"/>
                <a:gd name="connsiteY14045" fmla="*/ 1461135 h 3341370"/>
                <a:gd name="connsiteX14046" fmla="*/ 3881438 w 6322694"/>
                <a:gd name="connsiteY14046" fmla="*/ 1480185 h 3341370"/>
                <a:gd name="connsiteX14047" fmla="*/ 3881438 w 6322694"/>
                <a:gd name="connsiteY14047" fmla="*/ 1480185 h 3341370"/>
                <a:gd name="connsiteX14048" fmla="*/ 3900488 w 6322694"/>
                <a:gd name="connsiteY14048" fmla="*/ 1499235 h 3341370"/>
                <a:gd name="connsiteX14049" fmla="*/ 3947160 w 6322694"/>
                <a:gd name="connsiteY14049" fmla="*/ 1499235 h 3341370"/>
                <a:gd name="connsiteX14050" fmla="*/ 3947160 w 6322694"/>
                <a:gd name="connsiteY14050" fmla="*/ 1499235 h 3341370"/>
                <a:gd name="connsiteX14051" fmla="*/ 3966210 w 6322694"/>
                <a:gd name="connsiteY14051" fmla="*/ 1480185 h 3341370"/>
                <a:gd name="connsiteX14052" fmla="*/ 3966210 w 6322694"/>
                <a:gd name="connsiteY14052" fmla="*/ 1480185 h 3341370"/>
                <a:gd name="connsiteX14053" fmla="*/ 3947160 w 6322694"/>
                <a:gd name="connsiteY14053" fmla="*/ 1461135 h 3341370"/>
                <a:gd name="connsiteX14054" fmla="*/ 3947160 w 6322694"/>
                <a:gd name="connsiteY14054" fmla="*/ 1461135 h 3341370"/>
                <a:gd name="connsiteX14055" fmla="*/ 3928110 w 6322694"/>
                <a:gd name="connsiteY14055" fmla="*/ 1480185 h 3341370"/>
                <a:gd name="connsiteX14056" fmla="*/ 3928110 w 6322694"/>
                <a:gd name="connsiteY14056" fmla="*/ 1480185 h 3341370"/>
                <a:gd name="connsiteX14057" fmla="*/ 3947160 w 6322694"/>
                <a:gd name="connsiteY14057" fmla="*/ 1499235 h 3341370"/>
                <a:gd name="connsiteX14058" fmla="*/ 3994785 w 6322694"/>
                <a:gd name="connsiteY14058" fmla="*/ 1452563 h 3341370"/>
                <a:gd name="connsiteX14059" fmla="*/ 3994785 w 6322694"/>
                <a:gd name="connsiteY14059" fmla="*/ 1452563 h 3341370"/>
                <a:gd name="connsiteX14060" fmla="*/ 4013835 w 6322694"/>
                <a:gd name="connsiteY14060" fmla="*/ 1433513 h 3341370"/>
                <a:gd name="connsiteX14061" fmla="*/ 4013835 w 6322694"/>
                <a:gd name="connsiteY14061" fmla="*/ 1433513 h 3341370"/>
                <a:gd name="connsiteX14062" fmla="*/ 3994785 w 6322694"/>
                <a:gd name="connsiteY14062" fmla="*/ 1414463 h 3341370"/>
                <a:gd name="connsiteX14063" fmla="*/ 3994785 w 6322694"/>
                <a:gd name="connsiteY14063" fmla="*/ 1414463 h 3341370"/>
                <a:gd name="connsiteX14064" fmla="*/ 3975735 w 6322694"/>
                <a:gd name="connsiteY14064" fmla="*/ 1433513 h 3341370"/>
                <a:gd name="connsiteX14065" fmla="*/ 3975735 w 6322694"/>
                <a:gd name="connsiteY14065" fmla="*/ 1433513 h 3341370"/>
                <a:gd name="connsiteX14066" fmla="*/ 3994785 w 6322694"/>
                <a:gd name="connsiteY14066" fmla="*/ 1452563 h 3341370"/>
                <a:gd name="connsiteX14067" fmla="*/ 3994785 w 6322694"/>
                <a:gd name="connsiteY14067" fmla="*/ 1499235 h 3341370"/>
                <a:gd name="connsiteX14068" fmla="*/ 3994785 w 6322694"/>
                <a:gd name="connsiteY14068" fmla="*/ 1499235 h 3341370"/>
                <a:gd name="connsiteX14069" fmla="*/ 4013835 w 6322694"/>
                <a:gd name="connsiteY14069" fmla="*/ 1480185 h 3341370"/>
                <a:gd name="connsiteX14070" fmla="*/ 4013835 w 6322694"/>
                <a:gd name="connsiteY14070" fmla="*/ 1480185 h 3341370"/>
                <a:gd name="connsiteX14071" fmla="*/ 3994785 w 6322694"/>
                <a:gd name="connsiteY14071" fmla="*/ 1461135 h 3341370"/>
                <a:gd name="connsiteX14072" fmla="*/ 3994785 w 6322694"/>
                <a:gd name="connsiteY14072" fmla="*/ 1461135 h 3341370"/>
                <a:gd name="connsiteX14073" fmla="*/ 3975735 w 6322694"/>
                <a:gd name="connsiteY14073" fmla="*/ 1480185 h 3341370"/>
                <a:gd name="connsiteX14074" fmla="*/ 3975735 w 6322694"/>
                <a:gd name="connsiteY14074" fmla="*/ 1480185 h 3341370"/>
                <a:gd name="connsiteX14075" fmla="*/ 3994785 w 6322694"/>
                <a:gd name="connsiteY14075" fmla="*/ 1499235 h 3341370"/>
                <a:gd name="connsiteX14076" fmla="*/ 3947160 w 6322694"/>
                <a:gd name="connsiteY14076" fmla="*/ 1547813 h 3341370"/>
                <a:gd name="connsiteX14077" fmla="*/ 3947160 w 6322694"/>
                <a:gd name="connsiteY14077" fmla="*/ 1547813 h 3341370"/>
                <a:gd name="connsiteX14078" fmla="*/ 3966210 w 6322694"/>
                <a:gd name="connsiteY14078" fmla="*/ 1528763 h 3341370"/>
                <a:gd name="connsiteX14079" fmla="*/ 3966210 w 6322694"/>
                <a:gd name="connsiteY14079" fmla="*/ 1528763 h 3341370"/>
                <a:gd name="connsiteX14080" fmla="*/ 3947160 w 6322694"/>
                <a:gd name="connsiteY14080" fmla="*/ 1509713 h 3341370"/>
                <a:gd name="connsiteX14081" fmla="*/ 3947160 w 6322694"/>
                <a:gd name="connsiteY14081" fmla="*/ 1509713 h 3341370"/>
                <a:gd name="connsiteX14082" fmla="*/ 3928110 w 6322694"/>
                <a:gd name="connsiteY14082" fmla="*/ 1528763 h 3341370"/>
                <a:gd name="connsiteX14083" fmla="*/ 3928110 w 6322694"/>
                <a:gd name="connsiteY14083" fmla="*/ 1528763 h 3341370"/>
                <a:gd name="connsiteX14084" fmla="*/ 3947160 w 6322694"/>
                <a:gd name="connsiteY14084" fmla="*/ 1547813 h 3341370"/>
                <a:gd name="connsiteX14085" fmla="*/ 3237548 w 6322694"/>
                <a:gd name="connsiteY14085" fmla="*/ 1499235 h 3341370"/>
                <a:gd name="connsiteX14086" fmla="*/ 3237548 w 6322694"/>
                <a:gd name="connsiteY14086" fmla="*/ 1499235 h 3341370"/>
                <a:gd name="connsiteX14087" fmla="*/ 3256598 w 6322694"/>
                <a:gd name="connsiteY14087" fmla="*/ 1480185 h 3341370"/>
                <a:gd name="connsiteX14088" fmla="*/ 3256598 w 6322694"/>
                <a:gd name="connsiteY14088" fmla="*/ 1480185 h 3341370"/>
                <a:gd name="connsiteX14089" fmla="*/ 3237548 w 6322694"/>
                <a:gd name="connsiteY14089" fmla="*/ 1461135 h 3341370"/>
                <a:gd name="connsiteX14090" fmla="*/ 3237548 w 6322694"/>
                <a:gd name="connsiteY14090" fmla="*/ 1461135 h 3341370"/>
                <a:gd name="connsiteX14091" fmla="*/ 3218498 w 6322694"/>
                <a:gd name="connsiteY14091" fmla="*/ 1480185 h 3341370"/>
                <a:gd name="connsiteX14092" fmla="*/ 3218498 w 6322694"/>
                <a:gd name="connsiteY14092" fmla="*/ 1480185 h 3341370"/>
                <a:gd name="connsiteX14093" fmla="*/ 3237548 w 6322694"/>
                <a:gd name="connsiteY14093" fmla="*/ 1499235 h 3341370"/>
                <a:gd name="connsiteX14094" fmla="*/ 3331845 w 6322694"/>
                <a:gd name="connsiteY14094" fmla="*/ 1499235 h 3341370"/>
                <a:gd name="connsiteX14095" fmla="*/ 3331845 w 6322694"/>
                <a:gd name="connsiteY14095" fmla="*/ 1499235 h 3341370"/>
                <a:gd name="connsiteX14096" fmla="*/ 3350895 w 6322694"/>
                <a:gd name="connsiteY14096" fmla="*/ 1480185 h 3341370"/>
                <a:gd name="connsiteX14097" fmla="*/ 3350895 w 6322694"/>
                <a:gd name="connsiteY14097" fmla="*/ 1480185 h 3341370"/>
                <a:gd name="connsiteX14098" fmla="*/ 3331845 w 6322694"/>
                <a:gd name="connsiteY14098" fmla="*/ 1461135 h 3341370"/>
                <a:gd name="connsiteX14099" fmla="*/ 3331845 w 6322694"/>
                <a:gd name="connsiteY14099" fmla="*/ 1461135 h 3341370"/>
                <a:gd name="connsiteX14100" fmla="*/ 3312795 w 6322694"/>
                <a:gd name="connsiteY14100" fmla="*/ 1480185 h 3341370"/>
                <a:gd name="connsiteX14101" fmla="*/ 3312795 w 6322694"/>
                <a:gd name="connsiteY14101" fmla="*/ 1480185 h 3341370"/>
                <a:gd name="connsiteX14102" fmla="*/ 3331845 w 6322694"/>
                <a:gd name="connsiteY14102" fmla="*/ 1499235 h 3341370"/>
                <a:gd name="connsiteX14103" fmla="*/ 3378518 w 6322694"/>
                <a:gd name="connsiteY14103" fmla="*/ 1499235 h 3341370"/>
                <a:gd name="connsiteX14104" fmla="*/ 3378518 w 6322694"/>
                <a:gd name="connsiteY14104" fmla="*/ 1499235 h 3341370"/>
                <a:gd name="connsiteX14105" fmla="*/ 3397568 w 6322694"/>
                <a:gd name="connsiteY14105" fmla="*/ 1480185 h 3341370"/>
                <a:gd name="connsiteX14106" fmla="*/ 3397568 w 6322694"/>
                <a:gd name="connsiteY14106" fmla="*/ 1480185 h 3341370"/>
                <a:gd name="connsiteX14107" fmla="*/ 3378518 w 6322694"/>
                <a:gd name="connsiteY14107" fmla="*/ 1461135 h 3341370"/>
                <a:gd name="connsiteX14108" fmla="*/ 3378518 w 6322694"/>
                <a:gd name="connsiteY14108" fmla="*/ 1461135 h 3341370"/>
                <a:gd name="connsiteX14109" fmla="*/ 3359468 w 6322694"/>
                <a:gd name="connsiteY14109" fmla="*/ 1480185 h 3341370"/>
                <a:gd name="connsiteX14110" fmla="*/ 3359468 w 6322694"/>
                <a:gd name="connsiteY14110" fmla="*/ 1480185 h 3341370"/>
                <a:gd name="connsiteX14111" fmla="*/ 3378518 w 6322694"/>
                <a:gd name="connsiteY14111" fmla="*/ 1499235 h 3341370"/>
                <a:gd name="connsiteX14112" fmla="*/ 3284220 w 6322694"/>
                <a:gd name="connsiteY14112" fmla="*/ 1499235 h 3341370"/>
                <a:gd name="connsiteX14113" fmla="*/ 3284220 w 6322694"/>
                <a:gd name="connsiteY14113" fmla="*/ 1499235 h 3341370"/>
                <a:gd name="connsiteX14114" fmla="*/ 3303270 w 6322694"/>
                <a:gd name="connsiteY14114" fmla="*/ 1480185 h 3341370"/>
                <a:gd name="connsiteX14115" fmla="*/ 3303270 w 6322694"/>
                <a:gd name="connsiteY14115" fmla="*/ 1480185 h 3341370"/>
                <a:gd name="connsiteX14116" fmla="*/ 3284220 w 6322694"/>
                <a:gd name="connsiteY14116" fmla="*/ 1461135 h 3341370"/>
                <a:gd name="connsiteX14117" fmla="*/ 3284220 w 6322694"/>
                <a:gd name="connsiteY14117" fmla="*/ 1461135 h 3341370"/>
                <a:gd name="connsiteX14118" fmla="*/ 3265170 w 6322694"/>
                <a:gd name="connsiteY14118" fmla="*/ 1480185 h 3341370"/>
                <a:gd name="connsiteX14119" fmla="*/ 3265170 w 6322694"/>
                <a:gd name="connsiteY14119" fmla="*/ 1480185 h 3341370"/>
                <a:gd name="connsiteX14120" fmla="*/ 3284220 w 6322694"/>
                <a:gd name="connsiteY14120" fmla="*/ 1499235 h 3341370"/>
                <a:gd name="connsiteX14121" fmla="*/ 3521393 w 6322694"/>
                <a:gd name="connsiteY14121" fmla="*/ 1499235 h 3341370"/>
                <a:gd name="connsiteX14122" fmla="*/ 3521393 w 6322694"/>
                <a:gd name="connsiteY14122" fmla="*/ 1499235 h 3341370"/>
                <a:gd name="connsiteX14123" fmla="*/ 3540443 w 6322694"/>
                <a:gd name="connsiteY14123" fmla="*/ 1480185 h 3341370"/>
                <a:gd name="connsiteX14124" fmla="*/ 3540443 w 6322694"/>
                <a:gd name="connsiteY14124" fmla="*/ 1480185 h 3341370"/>
                <a:gd name="connsiteX14125" fmla="*/ 3521393 w 6322694"/>
                <a:gd name="connsiteY14125" fmla="*/ 1461135 h 3341370"/>
                <a:gd name="connsiteX14126" fmla="*/ 3521393 w 6322694"/>
                <a:gd name="connsiteY14126" fmla="*/ 1461135 h 3341370"/>
                <a:gd name="connsiteX14127" fmla="*/ 3502343 w 6322694"/>
                <a:gd name="connsiteY14127" fmla="*/ 1480185 h 3341370"/>
                <a:gd name="connsiteX14128" fmla="*/ 3502343 w 6322694"/>
                <a:gd name="connsiteY14128" fmla="*/ 1480185 h 3341370"/>
                <a:gd name="connsiteX14129" fmla="*/ 3521393 w 6322694"/>
                <a:gd name="connsiteY14129" fmla="*/ 1499235 h 3341370"/>
                <a:gd name="connsiteX14130" fmla="*/ 3472815 w 6322694"/>
                <a:gd name="connsiteY14130" fmla="*/ 1499235 h 3341370"/>
                <a:gd name="connsiteX14131" fmla="*/ 3474720 w 6322694"/>
                <a:gd name="connsiteY14131" fmla="*/ 1499235 h 3341370"/>
                <a:gd name="connsiteX14132" fmla="*/ 3493770 w 6322694"/>
                <a:gd name="connsiteY14132" fmla="*/ 1480185 h 3341370"/>
                <a:gd name="connsiteX14133" fmla="*/ 3493770 w 6322694"/>
                <a:gd name="connsiteY14133" fmla="*/ 1480185 h 3341370"/>
                <a:gd name="connsiteX14134" fmla="*/ 3474720 w 6322694"/>
                <a:gd name="connsiteY14134" fmla="*/ 1461135 h 3341370"/>
                <a:gd name="connsiteX14135" fmla="*/ 3472815 w 6322694"/>
                <a:gd name="connsiteY14135" fmla="*/ 1461135 h 3341370"/>
                <a:gd name="connsiteX14136" fmla="*/ 3453765 w 6322694"/>
                <a:gd name="connsiteY14136" fmla="*/ 1480185 h 3341370"/>
                <a:gd name="connsiteX14137" fmla="*/ 3453765 w 6322694"/>
                <a:gd name="connsiteY14137" fmla="*/ 1480185 h 3341370"/>
                <a:gd name="connsiteX14138" fmla="*/ 3472815 w 6322694"/>
                <a:gd name="connsiteY14138" fmla="*/ 1499235 h 3341370"/>
                <a:gd name="connsiteX14139" fmla="*/ 3426143 w 6322694"/>
                <a:gd name="connsiteY14139" fmla="*/ 1499235 h 3341370"/>
                <a:gd name="connsiteX14140" fmla="*/ 3426143 w 6322694"/>
                <a:gd name="connsiteY14140" fmla="*/ 1499235 h 3341370"/>
                <a:gd name="connsiteX14141" fmla="*/ 3445193 w 6322694"/>
                <a:gd name="connsiteY14141" fmla="*/ 1480185 h 3341370"/>
                <a:gd name="connsiteX14142" fmla="*/ 3445193 w 6322694"/>
                <a:gd name="connsiteY14142" fmla="*/ 1480185 h 3341370"/>
                <a:gd name="connsiteX14143" fmla="*/ 3426143 w 6322694"/>
                <a:gd name="connsiteY14143" fmla="*/ 1461135 h 3341370"/>
                <a:gd name="connsiteX14144" fmla="*/ 3426143 w 6322694"/>
                <a:gd name="connsiteY14144" fmla="*/ 1461135 h 3341370"/>
                <a:gd name="connsiteX14145" fmla="*/ 3407093 w 6322694"/>
                <a:gd name="connsiteY14145" fmla="*/ 1480185 h 3341370"/>
                <a:gd name="connsiteX14146" fmla="*/ 3407093 w 6322694"/>
                <a:gd name="connsiteY14146" fmla="*/ 1480185 h 3341370"/>
                <a:gd name="connsiteX14147" fmla="*/ 3426143 w 6322694"/>
                <a:gd name="connsiteY14147" fmla="*/ 1499235 h 3341370"/>
                <a:gd name="connsiteX14148" fmla="*/ 3378518 w 6322694"/>
                <a:gd name="connsiteY14148" fmla="*/ 1452563 h 3341370"/>
                <a:gd name="connsiteX14149" fmla="*/ 3378518 w 6322694"/>
                <a:gd name="connsiteY14149" fmla="*/ 1452563 h 3341370"/>
                <a:gd name="connsiteX14150" fmla="*/ 3397568 w 6322694"/>
                <a:gd name="connsiteY14150" fmla="*/ 1433513 h 3341370"/>
                <a:gd name="connsiteX14151" fmla="*/ 3397568 w 6322694"/>
                <a:gd name="connsiteY14151" fmla="*/ 1433513 h 3341370"/>
                <a:gd name="connsiteX14152" fmla="*/ 3378518 w 6322694"/>
                <a:gd name="connsiteY14152" fmla="*/ 1414463 h 3341370"/>
                <a:gd name="connsiteX14153" fmla="*/ 3378518 w 6322694"/>
                <a:gd name="connsiteY14153" fmla="*/ 1414463 h 3341370"/>
                <a:gd name="connsiteX14154" fmla="*/ 3359468 w 6322694"/>
                <a:gd name="connsiteY14154" fmla="*/ 1433513 h 3341370"/>
                <a:gd name="connsiteX14155" fmla="*/ 3359468 w 6322694"/>
                <a:gd name="connsiteY14155" fmla="*/ 1433513 h 3341370"/>
                <a:gd name="connsiteX14156" fmla="*/ 3378518 w 6322694"/>
                <a:gd name="connsiteY14156" fmla="*/ 1452563 h 3341370"/>
                <a:gd name="connsiteX14157" fmla="*/ 3426143 w 6322694"/>
                <a:gd name="connsiteY14157" fmla="*/ 1452563 h 3341370"/>
                <a:gd name="connsiteX14158" fmla="*/ 3426143 w 6322694"/>
                <a:gd name="connsiteY14158" fmla="*/ 1452563 h 3341370"/>
                <a:gd name="connsiteX14159" fmla="*/ 3445193 w 6322694"/>
                <a:gd name="connsiteY14159" fmla="*/ 1433513 h 3341370"/>
                <a:gd name="connsiteX14160" fmla="*/ 3445193 w 6322694"/>
                <a:gd name="connsiteY14160" fmla="*/ 1433513 h 3341370"/>
                <a:gd name="connsiteX14161" fmla="*/ 3426143 w 6322694"/>
                <a:gd name="connsiteY14161" fmla="*/ 1414463 h 3341370"/>
                <a:gd name="connsiteX14162" fmla="*/ 3426143 w 6322694"/>
                <a:gd name="connsiteY14162" fmla="*/ 1414463 h 3341370"/>
                <a:gd name="connsiteX14163" fmla="*/ 3407093 w 6322694"/>
                <a:gd name="connsiteY14163" fmla="*/ 1433513 h 3341370"/>
                <a:gd name="connsiteX14164" fmla="*/ 3407093 w 6322694"/>
                <a:gd name="connsiteY14164" fmla="*/ 1433513 h 3341370"/>
                <a:gd name="connsiteX14165" fmla="*/ 3426143 w 6322694"/>
                <a:gd name="connsiteY14165" fmla="*/ 1452563 h 3341370"/>
                <a:gd name="connsiteX14166" fmla="*/ 3472815 w 6322694"/>
                <a:gd name="connsiteY14166" fmla="*/ 1452563 h 3341370"/>
                <a:gd name="connsiteX14167" fmla="*/ 3474720 w 6322694"/>
                <a:gd name="connsiteY14167" fmla="*/ 1452563 h 3341370"/>
                <a:gd name="connsiteX14168" fmla="*/ 3493770 w 6322694"/>
                <a:gd name="connsiteY14168" fmla="*/ 1433513 h 3341370"/>
                <a:gd name="connsiteX14169" fmla="*/ 3493770 w 6322694"/>
                <a:gd name="connsiteY14169" fmla="*/ 1433513 h 3341370"/>
                <a:gd name="connsiteX14170" fmla="*/ 3474720 w 6322694"/>
                <a:gd name="connsiteY14170" fmla="*/ 1414463 h 3341370"/>
                <a:gd name="connsiteX14171" fmla="*/ 3472815 w 6322694"/>
                <a:gd name="connsiteY14171" fmla="*/ 1414463 h 3341370"/>
                <a:gd name="connsiteX14172" fmla="*/ 3453765 w 6322694"/>
                <a:gd name="connsiteY14172" fmla="*/ 1433513 h 3341370"/>
                <a:gd name="connsiteX14173" fmla="*/ 3453765 w 6322694"/>
                <a:gd name="connsiteY14173" fmla="*/ 1433513 h 3341370"/>
                <a:gd name="connsiteX14174" fmla="*/ 3472815 w 6322694"/>
                <a:gd name="connsiteY14174" fmla="*/ 1452563 h 3341370"/>
                <a:gd name="connsiteX14175" fmla="*/ 3520440 w 6322694"/>
                <a:gd name="connsiteY14175" fmla="*/ 1452563 h 3341370"/>
                <a:gd name="connsiteX14176" fmla="*/ 3522345 w 6322694"/>
                <a:gd name="connsiteY14176" fmla="*/ 1452563 h 3341370"/>
                <a:gd name="connsiteX14177" fmla="*/ 3541395 w 6322694"/>
                <a:gd name="connsiteY14177" fmla="*/ 1433513 h 3341370"/>
                <a:gd name="connsiteX14178" fmla="*/ 3541395 w 6322694"/>
                <a:gd name="connsiteY14178" fmla="*/ 1433513 h 3341370"/>
                <a:gd name="connsiteX14179" fmla="*/ 3522345 w 6322694"/>
                <a:gd name="connsiteY14179" fmla="*/ 1414463 h 3341370"/>
                <a:gd name="connsiteX14180" fmla="*/ 3520440 w 6322694"/>
                <a:gd name="connsiteY14180" fmla="*/ 1414463 h 3341370"/>
                <a:gd name="connsiteX14181" fmla="*/ 3501390 w 6322694"/>
                <a:gd name="connsiteY14181" fmla="*/ 1433513 h 3341370"/>
                <a:gd name="connsiteX14182" fmla="*/ 3501390 w 6322694"/>
                <a:gd name="connsiteY14182" fmla="*/ 1433513 h 3341370"/>
                <a:gd name="connsiteX14183" fmla="*/ 3520440 w 6322694"/>
                <a:gd name="connsiteY14183" fmla="*/ 1452563 h 3341370"/>
                <a:gd name="connsiteX14184" fmla="*/ 3709988 w 6322694"/>
                <a:gd name="connsiteY14184" fmla="*/ 1452563 h 3341370"/>
                <a:gd name="connsiteX14185" fmla="*/ 3709988 w 6322694"/>
                <a:gd name="connsiteY14185" fmla="*/ 1452563 h 3341370"/>
                <a:gd name="connsiteX14186" fmla="*/ 3729038 w 6322694"/>
                <a:gd name="connsiteY14186" fmla="*/ 1433513 h 3341370"/>
                <a:gd name="connsiteX14187" fmla="*/ 3729038 w 6322694"/>
                <a:gd name="connsiteY14187" fmla="*/ 1433513 h 3341370"/>
                <a:gd name="connsiteX14188" fmla="*/ 3709988 w 6322694"/>
                <a:gd name="connsiteY14188" fmla="*/ 1414463 h 3341370"/>
                <a:gd name="connsiteX14189" fmla="*/ 3709988 w 6322694"/>
                <a:gd name="connsiteY14189" fmla="*/ 1414463 h 3341370"/>
                <a:gd name="connsiteX14190" fmla="*/ 3690938 w 6322694"/>
                <a:gd name="connsiteY14190" fmla="*/ 1433513 h 3341370"/>
                <a:gd name="connsiteX14191" fmla="*/ 3690938 w 6322694"/>
                <a:gd name="connsiteY14191" fmla="*/ 1433513 h 3341370"/>
                <a:gd name="connsiteX14192" fmla="*/ 3709988 w 6322694"/>
                <a:gd name="connsiteY14192" fmla="*/ 1452563 h 3341370"/>
                <a:gd name="connsiteX14193" fmla="*/ 3757613 w 6322694"/>
                <a:gd name="connsiteY14193" fmla="*/ 1452563 h 3341370"/>
                <a:gd name="connsiteX14194" fmla="*/ 3757613 w 6322694"/>
                <a:gd name="connsiteY14194" fmla="*/ 1452563 h 3341370"/>
                <a:gd name="connsiteX14195" fmla="*/ 3776663 w 6322694"/>
                <a:gd name="connsiteY14195" fmla="*/ 1433513 h 3341370"/>
                <a:gd name="connsiteX14196" fmla="*/ 3776663 w 6322694"/>
                <a:gd name="connsiteY14196" fmla="*/ 1433513 h 3341370"/>
                <a:gd name="connsiteX14197" fmla="*/ 3757613 w 6322694"/>
                <a:gd name="connsiteY14197" fmla="*/ 1414463 h 3341370"/>
                <a:gd name="connsiteX14198" fmla="*/ 3757613 w 6322694"/>
                <a:gd name="connsiteY14198" fmla="*/ 1414463 h 3341370"/>
                <a:gd name="connsiteX14199" fmla="*/ 3738563 w 6322694"/>
                <a:gd name="connsiteY14199" fmla="*/ 1433513 h 3341370"/>
                <a:gd name="connsiteX14200" fmla="*/ 3738563 w 6322694"/>
                <a:gd name="connsiteY14200" fmla="*/ 1433513 h 3341370"/>
                <a:gd name="connsiteX14201" fmla="*/ 3757613 w 6322694"/>
                <a:gd name="connsiteY14201" fmla="*/ 1452563 h 3341370"/>
                <a:gd name="connsiteX14202" fmla="*/ 3804285 w 6322694"/>
                <a:gd name="connsiteY14202" fmla="*/ 1452563 h 3341370"/>
                <a:gd name="connsiteX14203" fmla="*/ 3804285 w 6322694"/>
                <a:gd name="connsiteY14203" fmla="*/ 1452563 h 3341370"/>
                <a:gd name="connsiteX14204" fmla="*/ 3823335 w 6322694"/>
                <a:gd name="connsiteY14204" fmla="*/ 1433513 h 3341370"/>
                <a:gd name="connsiteX14205" fmla="*/ 3823335 w 6322694"/>
                <a:gd name="connsiteY14205" fmla="*/ 1433513 h 3341370"/>
                <a:gd name="connsiteX14206" fmla="*/ 3804285 w 6322694"/>
                <a:gd name="connsiteY14206" fmla="*/ 1414463 h 3341370"/>
                <a:gd name="connsiteX14207" fmla="*/ 3804285 w 6322694"/>
                <a:gd name="connsiteY14207" fmla="*/ 1414463 h 3341370"/>
                <a:gd name="connsiteX14208" fmla="*/ 3785235 w 6322694"/>
                <a:gd name="connsiteY14208" fmla="*/ 1433513 h 3341370"/>
                <a:gd name="connsiteX14209" fmla="*/ 3785235 w 6322694"/>
                <a:gd name="connsiteY14209" fmla="*/ 1433513 h 3341370"/>
                <a:gd name="connsiteX14210" fmla="*/ 3804285 w 6322694"/>
                <a:gd name="connsiteY14210" fmla="*/ 1452563 h 3341370"/>
                <a:gd name="connsiteX14211" fmla="*/ 3663315 w 6322694"/>
                <a:gd name="connsiteY14211" fmla="*/ 1452563 h 3341370"/>
                <a:gd name="connsiteX14212" fmla="*/ 3663315 w 6322694"/>
                <a:gd name="connsiteY14212" fmla="*/ 1452563 h 3341370"/>
                <a:gd name="connsiteX14213" fmla="*/ 3682365 w 6322694"/>
                <a:gd name="connsiteY14213" fmla="*/ 1433513 h 3341370"/>
                <a:gd name="connsiteX14214" fmla="*/ 3682365 w 6322694"/>
                <a:gd name="connsiteY14214" fmla="*/ 1433513 h 3341370"/>
                <a:gd name="connsiteX14215" fmla="*/ 3663315 w 6322694"/>
                <a:gd name="connsiteY14215" fmla="*/ 1414463 h 3341370"/>
                <a:gd name="connsiteX14216" fmla="*/ 3663315 w 6322694"/>
                <a:gd name="connsiteY14216" fmla="*/ 1414463 h 3341370"/>
                <a:gd name="connsiteX14217" fmla="*/ 3644265 w 6322694"/>
                <a:gd name="connsiteY14217" fmla="*/ 1433513 h 3341370"/>
                <a:gd name="connsiteX14218" fmla="*/ 3644265 w 6322694"/>
                <a:gd name="connsiteY14218" fmla="*/ 1433513 h 3341370"/>
                <a:gd name="connsiteX14219" fmla="*/ 3663315 w 6322694"/>
                <a:gd name="connsiteY14219" fmla="*/ 1452563 h 3341370"/>
                <a:gd name="connsiteX14220" fmla="*/ 3615690 w 6322694"/>
                <a:gd name="connsiteY14220" fmla="*/ 1499235 h 3341370"/>
                <a:gd name="connsiteX14221" fmla="*/ 3615690 w 6322694"/>
                <a:gd name="connsiteY14221" fmla="*/ 1499235 h 3341370"/>
                <a:gd name="connsiteX14222" fmla="*/ 3634740 w 6322694"/>
                <a:gd name="connsiteY14222" fmla="*/ 1480185 h 3341370"/>
                <a:gd name="connsiteX14223" fmla="*/ 3634740 w 6322694"/>
                <a:gd name="connsiteY14223" fmla="*/ 1480185 h 3341370"/>
                <a:gd name="connsiteX14224" fmla="*/ 3615690 w 6322694"/>
                <a:gd name="connsiteY14224" fmla="*/ 1461135 h 3341370"/>
                <a:gd name="connsiteX14225" fmla="*/ 3615690 w 6322694"/>
                <a:gd name="connsiteY14225" fmla="*/ 1461135 h 3341370"/>
                <a:gd name="connsiteX14226" fmla="*/ 3596640 w 6322694"/>
                <a:gd name="connsiteY14226" fmla="*/ 1480185 h 3341370"/>
                <a:gd name="connsiteX14227" fmla="*/ 3596640 w 6322694"/>
                <a:gd name="connsiteY14227" fmla="*/ 1480185 h 3341370"/>
                <a:gd name="connsiteX14228" fmla="*/ 3615690 w 6322694"/>
                <a:gd name="connsiteY14228" fmla="*/ 1499235 h 3341370"/>
                <a:gd name="connsiteX14229" fmla="*/ 3615690 w 6322694"/>
                <a:gd name="connsiteY14229" fmla="*/ 1452563 h 3341370"/>
                <a:gd name="connsiteX14230" fmla="*/ 3615690 w 6322694"/>
                <a:gd name="connsiteY14230" fmla="*/ 1452563 h 3341370"/>
                <a:gd name="connsiteX14231" fmla="*/ 3634740 w 6322694"/>
                <a:gd name="connsiteY14231" fmla="*/ 1433513 h 3341370"/>
                <a:gd name="connsiteX14232" fmla="*/ 3634740 w 6322694"/>
                <a:gd name="connsiteY14232" fmla="*/ 1433513 h 3341370"/>
                <a:gd name="connsiteX14233" fmla="*/ 3615690 w 6322694"/>
                <a:gd name="connsiteY14233" fmla="*/ 1414463 h 3341370"/>
                <a:gd name="connsiteX14234" fmla="*/ 3615690 w 6322694"/>
                <a:gd name="connsiteY14234" fmla="*/ 1414463 h 3341370"/>
                <a:gd name="connsiteX14235" fmla="*/ 3596640 w 6322694"/>
                <a:gd name="connsiteY14235" fmla="*/ 1433513 h 3341370"/>
                <a:gd name="connsiteX14236" fmla="*/ 3596640 w 6322694"/>
                <a:gd name="connsiteY14236" fmla="*/ 1433513 h 3341370"/>
                <a:gd name="connsiteX14237" fmla="*/ 3615690 w 6322694"/>
                <a:gd name="connsiteY14237" fmla="*/ 1452563 h 3341370"/>
                <a:gd name="connsiteX14238" fmla="*/ 3094673 w 6322694"/>
                <a:gd name="connsiteY14238" fmla="*/ 1452563 h 3341370"/>
                <a:gd name="connsiteX14239" fmla="*/ 3096578 w 6322694"/>
                <a:gd name="connsiteY14239" fmla="*/ 1452563 h 3341370"/>
                <a:gd name="connsiteX14240" fmla="*/ 3115628 w 6322694"/>
                <a:gd name="connsiteY14240" fmla="*/ 1433513 h 3341370"/>
                <a:gd name="connsiteX14241" fmla="*/ 3115628 w 6322694"/>
                <a:gd name="connsiteY14241" fmla="*/ 1433513 h 3341370"/>
                <a:gd name="connsiteX14242" fmla="*/ 3096578 w 6322694"/>
                <a:gd name="connsiteY14242" fmla="*/ 1414463 h 3341370"/>
                <a:gd name="connsiteX14243" fmla="*/ 3094673 w 6322694"/>
                <a:gd name="connsiteY14243" fmla="*/ 1414463 h 3341370"/>
                <a:gd name="connsiteX14244" fmla="*/ 3075623 w 6322694"/>
                <a:gd name="connsiteY14244" fmla="*/ 1433513 h 3341370"/>
                <a:gd name="connsiteX14245" fmla="*/ 3075623 w 6322694"/>
                <a:gd name="connsiteY14245" fmla="*/ 1433513 h 3341370"/>
                <a:gd name="connsiteX14246" fmla="*/ 3094673 w 6322694"/>
                <a:gd name="connsiteY14246" fmla="*/ 1452563 h 3341370"/>
                <a:gd name="connsiteX14247" fmla="*/ 3331845 w 6322694"/>
                <a:gd name="connsiteY14247" fmla="*/ 1452563 h 3341370"/>
                <a:gd name="connsiteX14248" fmla="*/ 3331845 w 6322694"/>
                <a:gd name="connsiteY14248" fmla="*/ 1452563 h 3341370"/>
                <a:gd name="connsiteX14249" fmla="*/ 3350895 w 6322694"/>
                <a:gd name="connsiteY14249" fmla="*/ 1433513 h 3341370"/>
                <a:gd name="connsiteX14250" fmla="*/ 3350895 w 6322694"/>
                <a:gd name="connsiteY14250" fmla="*/ 1433513 h 3341370"/>
                <a:gd name="connsiteX14251" fmla="*/ 3331845 w 6322694"/>
                <a:gd name="connsiteY14251" fmla="*/ 1414463 h 3341370"/>
                <a:gd name="connsiteX14252" fmla="*/ 3331845 w 6322694"/>
                <a:gd name="connsiteY14252" fmla="*/ 1414463 h 3341370"/>
                <a:gd name="connsiteX14253" fmla="*/ 3312795 w 6322694"/>
                <a:gd name="connsiteY14253" fmla="*/ 1433513 h 3341370"/>
                <a:gd name="connsiteX14254" fmla="*/ 3312795 w 6322694"/>
                <a:gd name="connsiteY14254" fmla="*/ 1433513 h 3341370"/>
                <a:gd name="connsiteX14255" fmla="*/ 3331845 w 6322694"/>
                <a:gd name="connsiteY14255" fmla="*/ 1452563 h 3341370"/>
                <a:gd name="connsiteX14256" fmla="*/ 3143250 w 6322694"/>
                <a:gd name="connsiteY14256" fmla="*/ 1452563 h 3341370"/>
                <a:gd name="connsiteX14257" fmla="*/ 3143250 w 6322694"/>
                <a:gd name="connsiteY14257" fmla="*/ 1452563 h 3341370"/>
                <a:gd name="connsiteX14258" fmla="*/ 3162300 w 6322694"/>
                <a:gd name="connsiteY14258" fmla="*/ 1433513 h 3341370"/>
                <a:gd name="connsiteX14259" fmla="*/ 3162300 w 6322694"/>
                <a:gd name="connsiteY14259" fmla="*/ 1433513 h 3341370"/>
                <a:gd name="connsiteX14260" fmla="*/ 3143250 w 6322694"/>
                <a:gd name="connsiteY14260" fmla="*/ 1414463 h 3341370"/>
                <a:gd name="connsiteX14261" fmla="*/ 3143250 w 6322694"/>
                <a:gd name="connsiteY14261" fmla="*/ 1414463 h 3341370"/>
                <a:gd name="connsiteX14262" fmla="*/ 3124200 w 6322694"/>
                <a:gd name="connsiteY14262" fmla="*/ 1433513 h 3341370"/>
                <a:gd name="connsiteX14263" fmla="*/ 3124200 w 6322694"/>
                <a:gd name="connsiteY14263" fmla="*/ 1433513 h 3341370"/>
                <a:gd name="connsiteX14264" fmla="*/ 3143250 w 6322694"/>
                <a:gd name="connsiteY14264" fmla="*/ 1452563 h 3341370"/>
                <a:gd name="connsiteX14265" fmla="*/ 3000375 w 6322694"/>
                <a:gd name="connsiteY14265" fmla="*/ 1452563 h 3341370"/>
                <a:gd name="connsiteX14266" fmla="*/ 3000375 w 6322694"/>
                <a:gd name="connsiteY14266" fmla="*/ 1452563 h 3341370"/>
                <a:gd name="connsiteX14267" fmla="*/ 3019425 w 6322694"/>
                <a:gd name="connsiteY14267" fmla="*/ 1433513 h 3341370"/>
                <a:gd name="connsiteX14268" fmla="*/ 3019425 w 6322694"/>
                <a:gd name="connsiteY14268" fmla="*/ 1433513 h 3341370"/>
                <a:gd name="connsiteX14269" fmla="*/ 3000375 w 6322694"/>
                <a:gd name="connsiteY14269" fmla="*/ 1414463 h 3341370"/>
                <a:gd name="connsiteX14270" fmla="*/ 3000375 w 6322694"/>
                <a:gd name="connsiteY14270" fmla="*/ 1414463 h 3341370"/>
                <a:gd name="connsiteX14271" fmla="*/ 2981325 w 6322694"/>
                <a:gd name="connsiteY14271" fmla="*/ 1433513 h 3341370"/>
                <a:gd name="connsiteX14272" fmla="*/ 2981325 w 6322694"/>
                <a:gd name="connsiteY14272" fmla="*/ 1433513 h 3341370"/>
                <a:gd name="connsiteX14273" fmla="*/ 3000375 w 6322694"/>
                <a:gd name="connsiteY14273" fmla="*/ 1452563 h 3341370"/>
                <a:gd name="connsiteX14274" fmla="*/ 3047048 w 6322694"/>
                <a:gd name="connsiteY14274" fmla="*/ 1452563 h 3341370"/>
                <a:gd name="connsiteX14275" fmla="*/ 3047048 w 6322694"/>
                <a:gd name="connsiteY14275" fmla="*/ 1452563 h 3341370"/>
                <a:gd name="connsiteX14276" fmla="*/ 3066098 w 6322694"/>
                <a:gd name="connsiteY14276" fmla="*/ 1433513 h 3341370"/>
                <a:gd name="connsiteX14277" fmla="*/ 3066098 w 6322694"/>
                <a:gd name="connsiteY14277" fmla="*/ 1433513 h 3341370"/>
                <a:gd name="connsiteX14278" fmla="*/ 3047048 w 6322694"/>
                <a:gd name="connsiteY14278" fmla="*/ 1414463 h 3341370"/>
                <a:gd name="connsiteX14279" fmla="*/ 3047048 w 6322694"/>
                <a:gd name="connsiteY14279" fmla="*/ 1414463 h 3341370"/>
                <a:gd name="connsiteX14280" fmla="*/ 3027998 w 6322694"/>
                <a:gd name="connsiteY14280" fmla="*/ 1433513 h 3341370"/>
                <a:gd name="connsiteX14281" fmla="*/ 3027998 w 6322694"/>
                <a:gd name="connsiteY14281" fmla="*/ 1433513 h 3341370"/>
                <a:gd name="connsiteX14282" fmla="*/ 3047048 w 6322694"/>
                <a:gd name="connsiteY14282" fmla="*/ 1452563 h 3341370"/>
                <a:gd name="connsiteX14283" fmla="*/ 3284220 w 6322694"/>
                <a:gd name="connsiteY14283" fmla="*/ 1452563 h 3341370"/>
                <a:gd name="connsiteX14284" fmla="*/ 3284220 w 6322694"/>
                <a:gd name="connsiteY14284" fmla="*/ 1452563 h 3341370"/>
                <a:gd name="connsiteX14285" fmla="*/ 3303270 w 6322694"/>
                <a:gd name="connsiteY14285" fmla="*/ 1433513 h 3341370"/>
                <a:gd name="connsiteX14286" fmla="*/ 3303270 w 6322694"/>
                <a:gd name="connsiteY14286" fmla="*/ 1433513 h 3341370"/>
                <a:gd name="connsiteX14287" fmla="*/ 3284220 w 6322694"/>
                <a:gd name="connsiteY14287" fmla="*/ 1414463 h 3341370"/>
                <a:gd name="connsiteX14288" fmla="*/ 3284220 w 6322694"/>
                <a:gd name="connsiteY14288" fmla="*/ 1414463 h 3341370"/>
                <a:gd name="connsiteX14289" fmla="*/ 3265170 w 6322694"/>
                <a:gd name="connsiteY14289" fmla="*/ 1433513 h 3341370"/>
                <a:gd name="connsiteX14290" fmla="*/ 3265170 w 6322694"/>
                <a:gd name="connsiteY14290" fmla="*/ 1433513 h 3341370"/>
                <a:gd name="connsiteX14291" fmla="*/ 3284220 w 6322694"/>
                <a:gd name="connsiteY14291" fmla="*/ 1452563 h 3341370"/>
                <a:gd name="connsiteX14292" fmla="*/ 3237548 w 6322694"/>
                <a:gd name="connsiteY14292" fmla="*/ 1452563 h 3341370"/>
                <a:gd name="connsiteX14293" fmla="*/ 3237548 w 6322694"/>
                <a:gd name="connsiteY14293" fmla="*/ 1452563 h 3341370"/>
                <a:gd name="connsiteX14294" fmla="*/ 3256598 w 6322694"/>
                <a:gd name="connsiteY14294" fmla="*/ 1433513 h 3341370"/>
                <a:gd name="connsiteX14295" fmla="*/ 3256598 w 6322694"/>
                <a:gd name="connsiteY14295" fmla="*/ 1433513 h 3341370"/>
                <a:gd name="connsiteX14296" fmla="*/ 3237548 w 6322694"/>
                <a:gd name="connsiteY14296" fmla="*/ 1414463 h 3341370"/>
                <a:gd name="connsiteX14297" fmla="*/ 3237548 w 6322694"/>
                <a:gd name="connsiteY14297" fmla="*/ 1414463 h 3341370"/>
                <a:gd name="connsiteX14298" fmla="*/ 3218498 w 6322694"/>
                <a:gd name="connsiteY14298" fmla="*/ 1433513 h 3341370"/>
                <a:gd name="connsiteX14299" fmla="*/ 3218498 w 6322694"/>
                <a:gd name="connsiteY14299" fmla="*/ 1433513 h 3341370"/>
                <a:gd name="connsiteX14300" fmla="*/ 3237548 w 6322694"/>
                <a:gd name="connsiteY14300" fmla="*/ 1452563 h 3341370"/>
                <a:gd name="connsiteX14301" fmla="*/ 3189923 w 6322694"/>
                <a:gd name="connsiteY14301" fmla="*/ 1452563 h 3341370"/>
                <a:gd name="connsiteX14302" fmla="*/ 3189923 w 6322694"/>
                <a:gd name="connsiteY14302" fmla="*/ 1452563 h 3341370"/>
                <a:gd name="connsiteX14303" fmla="*/ 3208973 w 6322694"/>
                <a:gd name="connsiteY14303" fmla="*/ 1433513 h 3341370"/>
                <a:gd name="connsiteX14304" fmla="*/ 3208973 w 6322694"/>
                <a:gd name="connsiteY14304" fmla="*/ 1433513 h 3341370"/>
                <a:gd name="connsiteX14305" fmla="*/ 3189923 w 6322694"/>
                <a:gd name="connsiteY14305" fmla="*/ 1414463 h 3341370"/>
                <a:gd name="connsiteX14306" fmla="*/ 3189923 w 6322694"/>
                <a:gd name="connsiteY14306" fmla="*/ 1414463 h 3341370"/>
                <a:gd name="connsiteX14307" fmla="*/ 3170873 w 6322694"/>
                <a:gd name="connsiteY14307" fmla="*/ 1433513 h 3341370"/>
                <a:gd name="connsiteX14308" fmla="*/ 3170873 w 6322694"/>
                <a:gd name="connsiteY14308" fmla="*/ 1433513 h 3341370"/>
                <a:gd name="connsiteX14309" fmla="*/ 3189923 w 6322694"/>
                <a:gd name="connsiteY14309" fmla="*/ 1452563 h 3341370"/>
                <a:gd name="connsiteX14310" fmla="*/ 3850958 w 6322694"/>
                <a:gd name="connsiteY14310" fmla="*/ 1452563 h 3341370"/>
                <a:gd name="connsiteX14311" fmla="*/ 3852863 w 6322694"/>
                <a:gd name="connsiteY14311" fmla="*/ 1452563 h 3341370"/>
                <a:gd name="connsiteX14312" fmla="*/ 3871913 w 6322694"/>
                <a:gd name="connsiteY14312" fmla="*/ 1433513 h 3341370"/>
                <a:gd name="connsiteX14313" fmla="*/ 3871913 w 6322694"/>
                <a:gd name="connsiteY14313" fmla="*/ 1433513 h 3341370"/>
                <a:gd name="connsiteX14314" fmla="*/ 3852863 w 6322694"/>
                <a:gd name="connsiteY14314" fmla="*/ 1414463 h 3341370"/>
                <a:gd name="connsiteX14315" fmla="*/ 3850958 w 6322694"/>
                <a:gd name="connsiteY14315" fmla="*/ 1414463 h 3341370"/>
                <a:gd name="connsiteX14316" fmla="*/ 3831908 w 6322694"/>
                <a:gd name="connsiteY14316" fmla="*/ 1433513 h 3341370"/>
                <a:gd name="connsiteX14317" fmla="*/ 3831908 w 6322694"/>
                <a:gd name="connsiteY14317" fmla="*/ 1433513 h 3341370"/>
                <a:gd name="connsiteX14318" fmla="*/ 3850958 w 6322694"/>
                <a:gd name="connsiteY14318" fmla="*/ 1452563 h 3341370"/>
                <a:gd name="connsiteX14319" fmla="*/ 3850958 w 6322694"/>
                <a:gd name="connsiteY14319" fmla="*/ 1404938 h 3341370"/>
                <a:gd name="connsiteX14320" fmla="*/ 3852863 w 6322694"/>
                <a:gd name="connsiteY14320" fmla="*/ 1404938 h 3341370"/>
                <a:gd name="connsiteX14321" fmla="*/ 3871913 w 6322694"/>
                <a:gd name="connsiteY14321" fmla="*/ 1385888 h 3341370"/>
                <a:gd name="connsiteX14322" fmla="*/ 3871913 w 6322694"/>
                <a:gd name="connsiteY14322" fmla="*/ 1385888 h 3341370"/>
                <a:gd name="connsiteX14323" fmla="*/ 3852863 w 6322694"/>
                <a:gd name="connsiteY14323" fmla="*/ 1366838 h 3341370"/>
                <a:gd name="connsiteX14324" fmla="*/ 3850958 w 6322694"/>
                <a:gd name="connsiteY14324" fmla="*/ 1366838 h 3341370"/>
                <a:gd name="connsiteX14325" fmla="*/ 3831908 w 6322694"/>
                <a:gd name="connsiteY14325" fmla="*/ 1385888 h 3341370"/>
                <a:gd name="connsiteX14326" fmla="*/ 3831908 w 6322694"/>
                <a:gd name="connsiteY14326" fmla="*/ 1385888 h 3341370"/>
                <a:gd name="connsiteX14327" fmla="*/ 3850958 w 6322694"/>
                <a:gd name="connsiteY14327" fmla="*/ 1404938 h 3341370"/>
                <a:gd name="connsiteX14328" fmla="*/ 3900488 w 6322694"/>
                <a:gd name="connsiteY14328" fmla="*/ 1452563 h 3341370"/>
                <a:gd name="connsiteX14329" fmla="*/ 3900488 w 6322694"/>
                <a:gd name="connsiteY14329" fmla="*/ 1452563 h 3341370"/>
                <a:gd name="connsiteX14330" fmla="*/ 3919538 w 6322694"/>
                <a:gd name="connsiteY14330" fmla="*/ 1433513 h 3341370"/>
                <a:gd name="connsiteX14331" fmla="*/ 3919538 w 6322694"/>
                <a:gd name="connsiteY14331" fmla="*/ 1433513 h 3341370"/>
                <a:gd name="connsiteX14332" fmla="*/ 3900488 w 6322694"/>
                <a:gd name="connsiteY14332" fmla="*/ 1414463 h 3341370"/>
                <a:gd name="connsiteX14333" fmla="*/ 3900488 w 6322694"/>
                <a:gd name="connsiteY14333" fmla="*/ 1414463 h 3341370"/>
                <a:gd name="connsiteX14334" fmla="*/ 3881438 w 6322694"/>
                <a:gd name="connsiteY14334" fmla="*/ 1433513 h 3341370"/>
                <a:gd name="connsiteX14335" fmla="*/ 3881438 w 6322694"/>
                <a:gd name="connsiteY14335" fmla="*/ 1433513 h 3341370"/>
                <a:gd name="connsiteX14336" fmla="*/ 3900488 w 6322694"/>
                <a:gd name="connsiteY14336" fmla="*/ 1452563 h 3341370"/>
                <a:gd name="connsiteX14337" fmla="*/ 3378518 w 6322694"/>
                <a:gd name="connsiteY14337" fmla="*/ 1545908 h 3341370"/>
                <a:gd name="connsiteX14338" fmla="*/ 3378518 w 6322694"/>
                <a:gd name="connsiteY14338" fmla="*/ 1545908 h 3341370"/>
                <a:gd name="connsiteX14339" fmla="*/ 3397568 w 6322694"/>
                <a:gd name="connsiteY14339" fmla="*/ 1526858 h 3341370"/>
                <a:gd name="connsiteX14340" fmla="*/ 3397568 w 6322694"/>
                <a:gd name="connsiteY14340" fmla="*/ 1526858 h 3341370"/>
                <a:gd name="connsiteX14341" fmla="*/ 3378518 w 6322694"/>
                <a:gd name="connsiteY14341" fmla="*/ 1507808 h 3341370"/>
                <a:gd name="connsiteX14342" fmla="*/ 3378518 w 6322694"/>
                <a:gd name="connsiteY14342" fmla="*/ 1507808 h 3341370"/>
                <a:gd name="connsiteX14343" fmla="*/ 3359468 w 6322694"/>
                <a:gd name="connsiteY14343" fmla="*/ 1526858 h 3341370"/>
                <a:gd name="connsiteX14344" fmla="*/ 3359468 w 6322694"/>
                <a:gd name="connsiteY14344" fmla="*/ 1526858 h 3341370"/>
                <a:gd name="connsiteX14345" fmla="*/ 3378518 w 6322694"/>
                <a:gd name="connsiteY14345" fmla="*/ 1545908 h 3341370"/>
                <a:gd name="connsiteX14346" fmla="*/ 2480310 w 6322694"/>
                <a:gd name="connsiteY14346" fmla="*/ 1593533 h 3341370"/>
                <a:gd name="connsiteX14347" fmla="*/ 2480310 w 6322694"/>
                <a:gd name="connsiteY14347" fmla="*/ 1593533 h 3341370"/>
                <a:gd name="connsiteX14348" fmla="*/ 2499360 w 6322694"/>
                <a:gd name="connsiteY14348" fmla="*/ 1574483 h 3341370"/>
                <a:gd name="connsiteX14349" fmla="*/ 2499360 w 6322694"/>
                <a:gd name="connsiteY14349" fmla="*/ 1574483 h 3341370"/>
                <a:gd name="connsiteX14350" fmla="*/ 2480310 w 6322694"/>
                <a:gd name="connsiteY14350" fmla="*/ 1555433 h 3341370"/>
                <a:gd name="connsiteX14351" fmla="*/ 2480310 w 6322694"/>
                <a:gd name="connsiteY14351" fmla="*/ 1555433 h 3341370"/>
                <a:gd name="connsiteX14352" fmla="*/ 2461260 w 6322694"/>
                <a:gd name="connsiteY14352" fmla="*/ 1574483 h 3341370"/>
                <a:gd name="connsiteX14353" fmla="*/ 2461260 w 6322694"/>
                <a:gd name="connsiteY14353" fmla="*/ 1574483 h 3341370"/>
                <a:gd name="connsiteX14354" fmla="*/ 2480310 w 6322694"/>
                <a:gd name="connsiteY14354" fmla="*/ 1593533 h 3341370"/>
                <a:gd name="connsiteX14355" fmla="*/ 2527935 w 6322694"/>
                <a:gd name="connsiteY14355" fmla="*/ 1593533 h 3341370"/>
                <a:gd name="connsiteX14356" fmla="*/ 2527935 w 6322694"/>
                <a:gd name="connsiteY14356" fmla="*/ 1593533 h 3341370"/>
                <a:gd name="connsiteX14357" fmla="*/ 2546985 w 6322694"/>
                <a:gd name="connsiteY14357" fmla="*/ 1574483 h 3341370"/>
                <a:gd name="connsiteX14358" fmla="*/ 2546985 w 6322694"/>
                <a:gd name="connsiteY14358" fmla="*/ 1574483 h 3341370"/>
                <a:gd name="connsiteX14359" fmla="*/ 2527935 w 6322694"/>
                <a:gd name="connsiteY14359" fmla="*/ 1555433 h 3341370"/>
                <a:gd name="connsiteX14360" fmla="*/ 2527935 w 6322694"/>
                <a:gd name="connsiteY14360" fmla="*/ 1555433 h 3341370"/>
                <a:gd name="connsiteX14361" fmla="*/ 2508885 w 6322694"/>
                <a:gd name="connsiteY14361" fmla="*/ 1574483 h 3341370"/>
                <a:gd name="connsiteX14362" fmla="*/ 2508885 w 6322694"/>
                <a:gd name="connsiteY14362" fmla="*/ 1574483 h 3341370"/>
                <a:gd name="connsiteX14363" fmla="*/ 2527935 w 6322694"/>
                <a:gd name="connsiteY14363" fmla="*/ 1593533 h 3341370"/>
                <a:gd name="connsiteX14364" fmla="*/ 3850958 w 6322694"/>
                <a:gd name="connsiteY14364" fmla="*/ 1545908 h 3341370"/>
                <a:gd name="connsiteX14365" fmla="*/ 3852863 w 6322694"/>
                <a:gd name="connsiteY14365" fmla="*/ 1545908 h 3341370"/>
                <a:gd name="connsiteX14366" fmla="*/ 3871913 w 6322694"/>
                <a:gd name="connsiteY14366" fmla="*/ 1526858 h 3341370"/>
                <a:gd name="connsiteX14367" fmla="*/ 3871913 w 6322694"/>
                <a:gd name="connsiteY14367" fmla="*/ 1526858 h 3341370"/>
                <a:gd name="connsiteX14368" fmla="*/ 3852863 w 6322694"/>
                <a:gd name="connsiteY14368" fmla="*/ 1507808 h 3341370"/>
                <a:gd name="connsiteX14369" fmla="*/ 3850958 w 6322694"/>
                <a:gd name="connsiteY14369" fmla="*/ 1507808 h 3341370"/>
                <a:gd name="connsiteX14370" fmla="*/ 3831908 w 6322694"/>
                <a:gd name="connsiteY14370" fmla="*/ 1526858 h 3341370"/>
                <a:gd name="connsiteX14371" fmla="*/ 3831908 w 6322694"/>
                <a:gd name="connsiteY14371" fmla="*/ 1526858 h 3341370"/>
                <a:gd name="connsiteX14372" fmla="*/ 3850958 w 6322694"/>
                <a:gd name="connsiteY14372" fmla="*/ 1545908 h 3341370"/>
                <a:gd name="connsiteX14373" fmla="*/ 3757613 w 6322694"/>
                <a:gd name="connsiteY14373" fmla="*/ 1545908 h 3341370"/>
                <a:gd name="connsiteX14374" fmla="*/ 3757613 w 6322694"/>
                <a:gd name="connsiteY14374" fmla="*/ 1545908 h 3341370"/>
                <a:gd name="connsiteX14375" fmla="*/ 3776663 w 6322694"/>
                <a:gd name="connsiteY14375" fmla="*/ 1526858 h 3341370"/>
                <a:gd name="connsiteX14376" fmla="*/ 3776663 w 6322694"/>
                <a:gd name="connsiteY14376" fmla="*/ 1526858 h 3341370"/>
                <a:gd name="connsiteX14377" fmla="*/ 3757613 w 6322694"/>
                <a:gd name="connsiteY14377" fmla="*/ 1507808 h 3341370"/>
                <a:gd name="connsiteX14378" fmla="*/ 3757613 w 6322694"/>
                <a:gd name="connsiteY14378" fmla="*/ 1507808 h 3341370"/>
                <a:gd name="connsiteX14379" fmla="*/ 3738563 w 6322694"/>
                <a:gd name="connsiteY14379" fmla="*/ 1526858 h 3341370"/>
                <a:gd name="connsiteX14380" fmla="*/ 3738563 w 6322694"/>
                <a:gd name="connsiteY14380" fmla="*/ 1526858 h 3341370"/>
                <a:gd name="connsiteX14381" fmla="*/ 3757613 w 6322694"/>
                <a:gd name="connsiteY14381" fmla="*/ 1545908 h 3341370"/>
                <a:gd name="connsiteX14382" fmla="*/ 3804285 w 6322694"/>
                <a:gd name="connsiteY14382" fmla="*/ 1545908 h 3341370"/>
                <a:gd name="connsiteX14383" fmla="*/ 3804285 w 6322694"/>
                <a:gd name="connsiteY14383" fmla="*/ 1545908 h 3341370"/>
                <a:gd name="connsiteX14384" fmla="*/ 3823335 w 6322694"/>
                <a:gd name="connsiteY14384" fmla="*/ 1526858 h 3341370"/>
                <a:gd name="connsiteX14385" fmla="*/ 3823335 w 6322694"/>
                <a:gd name="connsiteY14385" fmla="*/ 1526858 h 3341370"/>
                <a:gd name="connsiteX14386" fmla="*/ 3804285 w 6322694"/>
                <a:gd name="connsiteY14386" fmla="*/ 1507808 h 3341370"/>
                <a:gd name="connsiteX14387" fmla="*/ 3804285 w 6322694"/>
                <a:gd name="connsiteY14387" fmla="*/ 1507808 h 3341370"/>
                <a:gd name="connsiteX14388" fmla="*/ 3785235 w 6322694"/>
                <a:gd name="connsiteY14388" fmla="*/ 1526858 h 3341370"/>
                <a:gd name="connsiteX14389" fmla="*/ 3785235 w 6322694"/>
                <a:gd name="connsiteY14389" fmla="*/ 1526858 h 3341370"/>
                <a:gd name="connsiteX14390" fmla="*/ 3804285 w 6322694"/>
                <a:gd name="connsiteY14390" fmla="*/ 1545908 h 3341370"/>
                <a:gd name="connsiteX14391" fmla="*/ 2574608 w 6322694"/>
                <a:gd name="connsiteY14391" fmla="*/ 1593533 h 3341370"/>
                <a:gd name="connsiteX14392" fmla="*/ 2574608 w 6322694"/>
                <a:gd name="connsiteY14392" fmla="*/ 1593533 h 3341370"/>
                <a:gd name="connsiteX14393" fmla="*/ 2593658 w 6322694"/>
                <a:gd name="connsiteY14393" fmla="*/ 1574483 h 3341370"/>
                <a:gd name="connsiteX14394" fmla="*/ 2593658 w 6322694"/>
                <a:gd name="connsiteY14394" fmla="*/ 1574483 h 3341370"/>
                <a:gd name="connsiteX14395" fmla="*/ 2574608 w 6322694"/>
                <a:gd name="connsiteY14395" fmla="*/ 1555433 h 3341370"/>
                <a:gd name="connsiteX14396" fmla="*/ 2574608 w 6322694"/>
                <a:gd name="connsiteY14396" fmla="*/ 1555433 h 3341370"/>
                <a:gd name="connsiteX14397" fmla="*/ 2555558 w 6322694"/>
                <a:gd name="connsiteY14397" fmla="*/ 1574483 h 3341370"/>
                <a:gd name="connsiteX14398" fmla="*/ 2555558 w 6322694"/>
                <a:gd name="connsiteY14398" fmla="*/ 1574483 h 3341370"/>
                <a:gd name="connsiteX14399" fmla="*/ 2574608 w 6322694"/>
                <a:gd name="connsiteY14399" fmla="*/ 1593533 h 3341370"/>
                <a:gd name="connsiteX14400" fmla="*/ 3900488 w 6322694"/>
                <a:gd name="connsiteY14400" fmla="*/ 1545908 h 3341370"/>
                <a:gd name="connsiteX14401" fmla="*/ 3900488 w 6322694"/>
                <a:gd name="connsiteY14401" fmla="*/ 1545908 h 3341370"/>
                <a:gd name="connsiteX14402" fmla="*/ 3919538 w 6322694"/>
                <a:gd name="connsiteY14402" fmla="*/ 1526858 h 3341370"/>
                <a:gd name="connsiteX14403" fmla="*/ 3919538 w 6322694"/>
                <a:gd name="connsiteY14403" fmla="*/ 1526858 h 3341370"/>
                <a:gd name="connsiteX14404" fmla="*/ 3900488 w 6322694"/>
                <a:gd name="connsiteY14404" fmla="*/ 1507808 h 3341370"/>
                <a:gd name="connsiteX14405" fmla="*/ 3900488 w 6322694"/>
                <a:gd name="connsiteY14405" fmla="*/ 1507808 h 3341370"/>
                <a:gd name="connsiteX14406" fmla="*/ 3881438 w 6322694"/>
                <a:gd name="connsiteY14406" fmla="*/ 1526858 h 3341370"/>
                <a:gd name="connsiteX14407" fmla="*/ 3881438 w 6322694"/>
                <a:gd name="connsiteY14407" fmla="*/ 1526858 h 3341370"/>
                <a:gd name="connsiteX14408" fmla="*/ 3900488 w 6322694"/>
                <a:gd name="connsiteY14408" fmla="*/ 1545908 h 3341370"/>
                <a:gd name="connsiteX14409" fmla="*/ 2668905 w 6322694"/>
                <a:gd name="connsiteY14409" fmla="*/ 1593533 h 3341370"/>
                <a:gd name="connsiteX14410" fmla="*/ 2668905 w 6322694"/>
                <a:gd name="connsiteY14410" fmla="*/ 1593533 h 3341370"/>
                <a:gd name="connsiteX14411" fmla="*/ 2687955 w 6322694"/>
                <a:gd name="connsiteY14411" fmla="*/ 1574483 h 3341370"/>
                <a:gd name="connsiteX14412" fmla="*/ 2687955 w 6322694"/>
                <a:gd name="connsiteY14412" fmla="*/ 1574483 h 3341370"/>
                <a:gd name="connsiteX14413" fmla="*/ 2668905 w 6322694"/>
                <a:gd name="connsiteY14413" fmla="*/ 1555433 h 3341370"/>
                <a:gd name="connsiteX14414" fmla="*/ 2668905 w 6322694"/>
                <a:gd name="connsiteY14414" fmla="*/ 1555433 h 3341370"/>
                <a:gd name="connsiteX14415" fmla="*/ 2649855 w 6322694"/>
                <a:gd name="connsiteY14415" fmla="*/ 1574483 h 3341370"/>
                <a:gd name="connsiteX14416" fmla="*/ 2649855 w 6322694"/>
                <a:gd name="connsiteY14416" fmla="*/ 1574483 h 3341370"/>
                <a:gd name="connsiteX14417" fmla="*/ 2668905 w 6322694"/>
                <a:gd name="connsiteY14417" fmla="*/ 1593533 h 3341370"/>
                <a:gd name="connsiteX14418" fmla="*/ 3237548 w 6322694"/>
                <a:gd name="connsiteY14418" fmla="*/ 1593533 h 3341370"/>
                <a:gd name="connsiteX14419" fmla="*/ 3237548 w 6322694"/>
                <a:gd name="connsiteY14419" fmla="*/ 1593533 h 3341370"/>
                <a:gd name="connsiteX14420" fmla="*/ 3256598 w 6322694"/>
                <a:gd name="connsiteY14420" fmla="*/ 1574483 h 3341370"/>
                <a:gd name="connsiteX14421" fmla="*/ 3256598 w 6322694"/>
                <a:gd name="connsiteY14421" fmla="*/ 1574483 h 3341370"/>
                <a:gd name="connsiteX14422" fmla="*/ 3237548 w 6322694"/>
                <a:gd name="connsiteY14422" fmla="*/ 1555433 h 3341370"/>
                <a:gd name="connsiteX14423" fmla="*/ 3237548 w 6322694"/>
                <a:gd name="connsiteY14423" fmla="*/ 1555433 h 3341370"/>
                <a:gd name="connsiteX14424" fmla="*/ 3218498 w 6322694"/>
                <a:gd name="connsiteY14424" fmla="*/ 1574483 h 3341370"/>
                <a:gd name="connsiteX14425" fmla="*/ 3218498 w 6322694"/>
                <a:gd name="connsiteY14425" fmla="*/ 1574483 h 3341370"/>
                <a:gd name="connsiteX14426" fmla="*/ 3237548 w 6322694"/>
                <a:gd name="connsiteY14426" fmla="*/ 1593533 h 3341370"/>
                <a:gd name="connsiteX14427" fmla="*/ 3189923 w 6322694"/>
                <a:gd name="connsiteY14427" fmla="*/ 1593533 h 3341370"/>
                <a:gd name="connsiteX14428" fmla="*/ 3189923 w 6322694"/>
                <a:gd name="connsiteY14428" fmla="*/ 1593533 h 3341370"/>
                <a:gd name="connsiteX14429" fmla="*/ 3208973 w 6322694"/>
                <a:gd name="connsiteY14429" fmla="*/ 1574483 h 3341370"/>
                <a:gd name="connsiteX14430" fmla="*/ 3208973 w 6322694"/>
                <a:gd name="connsiteY14430" fmla="*/ 1574483 h 3341370"/>
                <a:gd name="connsiteX14431" fmla="*/ 3189923 w 6322694"/>
                <a:gd name="connsiteY14431" fmla="*/ 1555433 h 3341370"/>
                <a:gd name="connsiteX14432" fmla="*/ 3189923 w 6322694"/>
                <a:gd name="connsiteY14432" fmla="*/ 1555433 h 3341370"/>
                <a:gd name="connsiteX14433" fmla="*/ 3170873 w 6322694"/>
                <a:gd name="connsiteY14433" fmla="*/ 1574483 h 3341370"/>
                <a:gd name="connsiteX14434" fmla="*/ 3170873 w 6322694"/>
                <a:gd name="connsiteY14434" fmla="*/ 1574483 h 3341370"/>
                <a:gd name="connsiteX14435" fmla="*/ 3189923 w 6322694"/>
                <a:gd name="connsiteY14435" fmla="*/ 1593533 h 3341370"/>
                <a:gd name="connsiteX14436" fmla="*/ 3143250 w 6322694"/>
                <a:gd name="connsiteY14436" fmla="*/ 1593533 h 3341370"/>
                <a:gd name="connsiteX14437" fmla="*/ 3143250 w 6322694"/>
                <a:gd name="connsiteY14437" fmla="*/ 1593533 h 3341370"/>
                <a:gd name="connsiteX14438" fmla="*/ 3162300 w 6322694"/>
                <a:gd name="connsiteY14438" fmla="*/ 1574483 h 3341370"/>
                <a:gd name="connsiteX14439" fmla="*/ 3162300 w 6322694"/>
                <a:gd name="connsiteY14439" fmla="*/ 1574483 h 3341370"/>
                <a:gd name="connsiteX14440" fmla="*/ 3143250 w 6322694"/>
                <a:gd name="connsiteY14440" fmla="*/ 1555433 h 3341370"/>
                <a:gd name="connsiteX14441" fmla="*/ 3143250 w 6322694"/>
                <a:gd name="connsiteY14441" fmla="*/ 1555433 h 3341370"/>
                <a:gd name="connsiteX14442" fmla="*/ 3124200 w 6322694"/>
                <a:gd name="connsiteY14442" fmla="*/ 1574483 h 3341370"/>
                <a:gd name="connsiteX14443" fmla="*/ 3124200 w 6322694"/>
                <a:gd name="connsiteY14443" fmla="*/ 1574483 h 3341370"/>
                <a:gd name="connsiteX14444" fmla="*/ 3143250 w 6322694"/>
                <a:gd name="connsiteY14444" fmla="*/ 1593533 h 3341370"/>
                <a:gd name="connsiteX14445" fmla="*/ 3094673 w 6322694"/>
                <a:gd name="connsiteY14445" fmla="*/ 1593533 h 3341370"/>
                <a:gd name="connsiteX14446" fmla="*/ 3096578 w 6322694"/>
                <a:gd name="connsiteY14446" fmla="*/ 1593533 h 3341370"/>
                <a:gd name="connsiteX14447" fmla="*/ 3115628 w 6322694"/>
                <a:gd name="connsiteY14447" fmla="*/ 1574483 h 3341370"/>
                <a:gd name="connsiteX14448" fmla="*/ 3115628 w 6322694"/>
                <a:gd name="connsiteY14448" fmla="*/ 1574483 h 3341370"/>
                <a:gd name="connsiteX14449" fmla="*/ 3096578 w 6322694"/>
                <a:gd name="connsiteY14449" fmla="*/ 1555433 h 3341370"/>
                <a:gd name="connsiteX14450" fmla="*/ 3094673 w 6322694"/>
                <a:gd name="connsiteY14450" fmla="*/ 1555433 h 3341370"/>
                <a:gd name="connsiteX14451" fmla="*/ 3075623 w 6322694"/>
                <a:gd name="connsiteY14451" fmla="*/ 1574483 h 3341370"/>
                <a:gd name="connsiteX14452" fmla="*/ 3075623 w 6322694"/>
                <a:gd name="connsiteY14452" fmla="*/ 1574483 h 3341370"/>
                <a:gd name="connsiteX14453" fmla="*/ 3094673 w 6322694"/>
                <a:gd name="connsiteY14453" fmla="*/ 1593533 h 3341370"/>
                <a:gd name="connsiteX14454" fmla="*/ 3378518 w 6322694"/>
                <a:gd name="connsiteY14454" fmla="*/ 1593533 h 3341370"/>
                <a:gd name="connsiteX14455" fmla="*/ 3378518 w 6322694"/>
                <a:gd name="connsiteY14455" fmla="*/ 1593533 h 3341370"/>
                <a:gd name="connsiteX14456" fmla="*/ 3397568 w 6322694"/>
                <a:gd name="connsiteY14456" fmla="*/ 1574483 h 3341370"/>
                <a:gd name="connsiteX14457" fmla="*/ 3397568 w 6322694"/>
                <a:gd name="connsiteY14457" fmla="*/ 1574483 h 3341370"/>
                <a:gd name="connsiteX14458" fmla="*/ 3378518 w 6322694"/>
                <a:gd name="connsiteY14458" fmla="*/ 1555433 h 3341370"/>
                <a:gd name="connsiteX14459" fmla="*/ 3378518 w 6322694"/>
                <a:gd name="connsiteY14459" fmla="*/ 1555433 h 3341370"/>
                <a:gd name="connsiteX14460" fmla="*/ 3359468 w 6322694"/>
                <a:gd name="connsiteY14460" fmla="*/ 1574483 h 3341370"/>
                <a:gd name="connsiteX14461" fmla="*/ 3359468 w 6322694"/>
                <a:gd name="connsiteY14461" fmla="*/ 1574483 h 3341370"/>
                <a:gd name="connsiteX14462" fmla="*/ 3378518 w 6322694"/>
                <a:gd name="connsiteY14462" fmla="*/ 1593533 h 3341370"/>
                <a:gd name="connsiteX14463" fmla="*/ 3047048 w 6322694"/>
                <a:gd name="connsiteY14463" fmla="*/ 1593533 h 3341370"/>
                <a:gd name="connsiteX14464" fmla="*/ 3047048 w 6322694"/>
                <a:gd name="connsiteY14464" fmla="*/ 1593533 h 3341370"/>
                <a:gd name="connsiteX14465" fmla="*/ 3066098 w 6322694"/>
                <a:gd name="connsiteY14465" fmla="*/ 1574483 h 3341370"/>
                <a:gd name="connsiteX14466" fmla="*/ 3066098 w 6322694"/>
                <a:gd name="connsiteY14466" fmla="*/ 1574483 h 3341370"/>
                <a:gd name="connsiteX14467" fmla="*/ 3047048 w 6322694"/>
                <a:gd name="connsiteY14467" fmla="*/ 1555433 h 3341370"/>
                <a:gd name="connsiteX14468" fmla="*/ 3047048 w 6322694"/>
                <a:gd name="connsiteY14468" fmla="*/ 1555433 h 3341370"/>
                <a:gd name="connsiteX14469" fmla="*/ 3027998 w 6322694"/>
                <a:gd name="connsiteY14469" fmla="*/ 1574483 h 3341370"/>
                <a:gd name="connsiteX14470" fmla="*/ 3027998 w 6322694"/>
                <a:gd name="connsiteY14470" fmla="*/ 1574483 h 3341370"/>
                <a:gd name="connsiteX14471" fmla="*/ 3047048 w 6322694"/>
                <a:gd name="connsiteY14471" fmla="*/ 1593533 h 3341370"/>
                <a:gd name="connsiteX14472" fmla="*/ 3284220 w 6322694"/>
                <a:gd name="connsiteY14472" fmla="*/ 1593533 h 3341370"/>
                <a:gd name="connsiteX14473" fmla="*/ 3284220 w 6322694"/>
                <a:gd name="connsiteY14473" fmla="*/ 1593533 h 3341370"/>
                <a:gd name="connsiteX14474" fmla="*/ 3303270 w 6322694"/>
                <a:gd name="connsiteY14474" fmla="*/ 1574483 h 3341370"/>
                <a:gd name="connsiteX14475" fmla="*/ 3303270 w 6322694"/>
                <a:gd name="connsiteY14475" fmla="*/ 1574483 h 3341370"/>
                <a:gd name="connsiteX14476" fmla="*/ 3284220 w 6322694"/>
                <a:gd name="connsiteY14476" fmla="*/ 1555433 h 3341370"/>
                <a:gd name="connsiteX14477" fmla="*/ 3284220 w 6322694"/>
                <a:gd name="connsiteY14477" fmla="*/ 1555433 h 3341370"/>
                <a:gd name="connsiteX14478" fmla="*/ 3265170 w 6322694"/>
                <a:gd name="connsiteY14478" fmla="*/ 1574483 h 3341370"/>
                <a:gd name="connsiteX14479" fmla="*/ 3265170 w 6322694"/>
                <a:gd name="connsiteY14479" fmla="*/ 1574483 h 3341370"/>
                <a:gd name="connsiteX14480" fmla="*/ 3284220 w 6322694"/>
                <a:gd name="connsiteY14480" fmla="*/ 1593533 h 3341370"/>
                <a:gd name="connsiteX14481" fmla="*/ 3331845 w 6322694"/>
                <a:gd name="connsiteY14481" fmla="*/ 1593533 h 3341370"/>
                <a:gd name="connsiteX14482" fmla="*/ 3331845 w 6322694"/>
                <a:gd name="connsiteY14482" fmla="*/ 1593533 h 3341370"/>
                <a:gd name="connsiteX14483" fmla="*/ 3350895 w 6322694"/>
                <a:gd name="connsiteY14483" fmla="*/ 1574483 h 3341370"/>
                <a:gd name="connsiteX14484" fmla="*/ 3350895 w 6322694"/>
                <a:gd name="connsiteY14484" fmla="*/ 1574483 h 3341370"/>
                <a:gd name="connsiteX14485" fmla="*/ 3331845 w 6322694"/>
                <a:gd name="connsiteY14485" fmla="*/ 1555433 h 3341370"/>
                <a:gd name="connsiteX14486" fmla="*/ 3331845 w 6322694"/>
                <a:gd name="connsiteY14486" fmla="*/ 1555433 h 3341370"/>
                <a:gd name="connsiteX14487" fmla="*/ 3312795 w 6322694"/>
                <a:gd name="connsiteY14487" fmla="*/ 1574483 h 3341370"/>
                <a:gd name="connsiteX14488" fmla="*/ 3312795 w 6322694"/>
                <a:gd name="connsiteY14488" fmla="*/ 1574483 h 3341370"/>
                <a:gd name="connsiteX14489" fmla="*/ 3331845 w 6322694"/>
                <a:gd name="connsiteY14489" fmla="*/ 1593533 h 3341370"/>
                <a:gd name="connsiteX14490" fmla="*/ 2906078 w 6322694"/>
                <a:gd name="connsiteY14490" fmla="*/ 1593533 h 3341370"/>
                <a:gd name="connsiteX14491" fmla="*/ 2906078 w 6322694"/>
                <a:gd name="connsiteY14491" fmla="*/ 1593533 h 3341370"/>
                <a:gd name="connsiteX14492" fmla="*/ 2925128 w 6322694"/>
                <a:gd name="connsiteY14492" fmla="*/ 1574483 h 3341370"/>
                <a:gd name="connsiteX14493" fmla="*/ 2925128 w 6322694"/>
                <a:gd name="connsiteY14493" fmla="*/ 1574483 h 3341370"/>
                <a:gd name="connsiteX14494" fmla="*/ 2906078 w 6322694"/>
                <a:gd name="connsiteY14494" fmla="*/ 1555433 h 3341370"/>
                <a:gd name="connsiteX14495" fmla="*/ 2906078 w 6322694"/>
                <a:gd name="connsiteY14495" fmla="*/ 1555433 h 3341370"/>
                <a:gd name="connsiteX14496" fmla="*/ 2887028 w 6322694"/>
                <a:gd name="connsiteY14496" fmla="*/ 1574483 h 3341370"/>
                <a:gd name="connsiteX14497" fmla="*/ 2887028 w 6322694"/>
                <a:gd name="connsiteY14497" fmla="*/ 1574483 h 3341370"/>
                <a:gd name="connsiteX14498" fmla="*/ 2906078 w 6322694"/>
                <a:gd name="connsiteY14498" fmla="*/ 1593533 h 3341370"/>
                <a:gd name="connsiteX14499" fmla="*/ 2715578 w 6322694"/>
                <a:gd name="connsiteY14499" fmla="*/ 1593533 h 3341370"/>
                <a:gd name="connsiteX14500" fmla="*/ 2717483 w 6322694"/>
                <a:gd name="connsiteY14500" fmla="*/ 1593533 h 3341370"/>
                <a:gd name="connsiteX14501" fmla="*/ 2736533 w 6322694"/>
                <a:gd name="connsiteY14501" fmla="*/ 1574483 h 3341370"/>
                <a:gd name="connsiteX14502" fmla="*/ 2736533 w 6322694"/>
                <a:gd name="connsiteY14502" fmla="*/ 1574483 h 3341370"/>
                <a:gd name="connsiteX14503" fmla="*/ 2717483 w 6322694"/>
                <a:gd name="connsiteY14503" fmla="*/ 1555433 h 3341370"/>
                <a:gd name="connsiteX14504" fmla="*/ 2715578 w 6322694"/>
                <a:gd name="connsiteY14504" fmla="*/ 1555433 h 3341370"/>
                <a:gd name="connsiteX14505" fmla="*/ 2696528 w 6322694"/>
                <a:gd name="connsiteY14505" fmla="*/ 1574483 h 3341370"/>
                <a:gd name="connsiteX14506" fmla="*/ 2696528 w 6322694"/>
                <a:gd name="connsiteY14506" fmla="*/ 1574483 h 3341370"/>
                <a:gd name="connsiteX14507" fmla="*/ 2715578 w 6322694"/>
                <a:gd name="connsiteY14507" fmla="*/ 1593533 h 3341370"/>
                <a:gd name="connsiteX14508" fmla="*/ 2811780 w 6322694"/>
                <a:gd name="connsiteY14508" fmla="*/ 1593533 h 3341370"/>
                <a:gd name="connsiteX14509" fmla="*/ 2811780 w 6322694"/>
                <a:gd name="connsiteY14509" fmla="*/ 1593533 h 3341370"/>
                <a:gd name="connsiteX14510" fmla="*/ 2830830 w 6322694"/>
                <a:gd name="connsiteY14510" fmla="*/ 1574483 h 3341370"/>
                <a:gd name="connsiteX14511" fmla="*/ 2830830 w 6322694"/>
                <a:gd name="connsiteY14511" fmla="*/ 1574483 h 3341370"/>
                <a:gd name="connsiteX14512" fmla="*/ 2811780 w 6322694"/>
                <a:gd name="connsiteY14512" fmla="*/ 1555433 h 3341370"/>
                <a:gd name="connsiteX14513" fmla="*/ 2811780 w 6322694"/>
                <a:gd name="connsiteY14513" fmla="*/ 1555433 h 3341370"/>
                <a:gd name="connsiteX14514" fmla="*/ 2792730 w 6322694"/>
                <a:gd name="connsiteY14514" fmla="*/ 1574483 h 3341370"/>
                <a:gd name="connsiteX14515" fmla="*/ 2792730 w 6322694"/>
                <a:gd name="connsiteY14515" fmla="*/ 1574483 h 3341370"/>
                <a:gd name="connsiteX14516" fmla="*/ 2811780 w 6322694"/>
                <a:gd name="connsiteY14516" fmla="*/ 1593533 h 3341370"/>
                <a:gd name="connsiteX14517" fmla="*/ 2765108 w 6322694"/>
                <a:gd name="connsiteY14517" fmla="*/ 1593533 h 3341370"/>
                <a:gd name="connsiteX14518" fmla="*/ 2765108 w 6322694"/>
                <a:gd name="connsiteY14518" fmla="*/ 1593533 h 3341370"/>
                <a:gd name="connsiteX14519" fmla="*/ 2784158 w 6322694"/>
                <a:gd name="connsiteY14519" fmla="*/ 1574483 h 3341370"/>
                <a:gd name="connsiteX14520" fmla="*/ 2784158 w 6322694"/>
                <a:gd name="connsiteY14520" fmla="*/ 1574483 h 3341370"/>
                <a:gd name="connsiteX14521" fmla="*/ 2765108 w 6322694"/>
                <a:gd name="connsiteY14521" fmla="*/ 1555433 h 3341370"/>
                <a:gd name="connsiteX14522" fmla="*/ 2765108 w 6322694"/>
                <a:gd name="connsiteY14522" fmla="*/ 1555433 h 3341370"/>
                <a:gd name="connsiteX14523" fmla="*/ 2746058 w 6322694"/>
                <a:gd name="connsiteY14523" fmla="*/ 1574483 h 3341370"/>
                <a:gd name="connsiteX14524" fmla="*/ 2746058 w 6322694"/>
                <a:gd name="connsiteY14524" fmla="*/ 1574483 h 3341370"/>
                <a:gd name="connsiteX14525" fmla="*/ 2765108 w 6322694"/>
                <a:gd name="connsiteY14525" fmla="*/ 1593533 h 3341370"/>
                <a:gd name="connsiteX14526" fmla="*/ 3000375 w 6322694"/>
                <a:gd name="connsiteY14526" fmla="*/ 1593533 h 3341370"/>
                <a:gd name="connsiteX14527" fmla="*/ 3000375 w 6322694"/>
                <a:gd name="connsiteY14527" fmla="*/ 1593533 h 3341370"/>
                <a:gd name="connsiteX14528" fmla="*/ 3019425 w 6322694"/>
                <a:gd name="connsiteY14528" fmla="*/ 1574483 h 3341370"/>
                <a:gd name="connsiteX14529" fmla="*/ 3019425 w 6322694"/>
                <a:gd name="connsiteY14529" fmla="*/ 1574483 h 3341370"/>
                <a:gd name="connsiteX14530" fmla="*/ 3000375 w 6322694"/>
                <a:gd name="connsiteY14530" fmla="*/ 1555433 h 3341370"/>
                <a:gd name="connsiteX14531" fmla="*/ 3000375 w 6322694"/>
                <a:gd name="connsiteY14531" fmla="*/ 1555433 h 3341370"/>
                <a:gd name="connsiteX14532" fmla="*/ 2981325 w 6322694"/>
                <a:gd name="connsiteY14532" fmla="*/ 1574483 h 3341370"/>
                <a:gd name="connsiteX14533" fmla="*/ 2981325 w 6322694"/>
                <a:gd name="connsiteY14533" fmla="*/ 1574483 h 3341370"/>
                <a:gd name="connsiteX14534" fmla="*/ 3000375 w 6322694"/>
                <a:gd name="connsiteY14534" fmla="*/ 1593533 h 3341370"/>
                <a:gd name="connsiteX14535" fmla="*/ 2859405 w 6322694"/>
                <a:gd name="connsiteY14535" fmla="*/ 1593533 h 3341370"/>
                <a:gd name="connsiteX14536" fmla="*/ 2859405 w 6322694"/>
                <a:gd name="connsiteY14536" fmla="*/ 1593533 h 3341370"/>
                <a:gd name="connsiteX14537" fmla="*/ 2878455 w 6322694"/>
                <a:gd name="connsiteY14537" fmla="*/ 1574483 h 3341370"/>
                <a:gd name="connsiteX14538" fmla="*/ 2878455 w 6322694"/>
                <a:gd name="connsiteY14538" fmla="*/ 1574483 h 3341370"/>
                <a:gd name="connsiteX14539" fmla="*/ 2859405 w 6322694"/>
                <a:gd name="connsiteY14539" fmla="*/ 1555433 h 3341370"/>
                <a:gd name="connsiteX14540" fmla="*/ 2859405 w 6322694"/>
                <a:gd name="connsiteY14540" fmla="*/ 1555433 h 3341370"/>
                <a:gd name="connsiteX14541" fmla="*/ 2840355 w 6322694"/>
                <a:gd name="connsiteY14541" fmla="*/ 1574483 h 3341370"/>
                <a:gd name="connsiteX14542" fmla="*/ 2840355 w 6322694"/>
                <a:gd name="connsiteY14542" fmla="*/ 1574483 h 3341370"/>
                <a:gd name="connsiteX14543" fmla="*/ 2859405 w 6322694"/>
                <a:gd name="connsiteY14543" fmla="*/ 1593533 h 3341370"/>
                <a:gd name="connsiteX14544" fmla="*/ 2952750 w 6322694"/>
                <a:gd name="connsiteY14544" fmla="*/ 1593533 h 3341370"/>
                <a:gd name="connsiteX14545" fmla="*/ 2952750 w 6322694"/>
                <a:gd name="connsiteY14545" fmla="*/ 1593533 h 3341370"/>
                <a:gd name="connsiteX14546" fmla="*/ 2971800 w 6322694"/>
                <a:gd name="connsiteY14546" fmla="*/ 1574483 h 3341370"/>
                <a:gd name="connsiteX14547" fmla="*/ 2971800 w 6322694"/>
                <a:gd name="connsiteY14547" fmla="*/ 1574483 h 3341370"/>
                <a:gd name="connsiteX14548" fmla="*/ 2952750 w 6322694"/>
                <a:gd name="connsiteY14548" fmla="*/ 1555433 h 3341370"/>
                <a:gd name="connsiteX14549" fmla="*/ 2952750 w 6322694"/>
                <a:gd name="connsiteY14549" fmla="*/ 1555433 h 3341370"/>
                <a:gd name="connsiteX14550" fmla="*/ 2933700 w 6322694"/>
                <a:gd name="connsiteY14550" fmla="*/ 1574483 h 3341370"/>
                <a:gd name="connsiteX14551" fmla="*/ 2933700 w 6322694"/>
                <a:gd name="connsiteY14551" fmla="*/ 1574483 h 3341370"/>
                <a:gd name="connsiteX14552" fmla="*/ 2952750 w 6322694"/>
                <a:gd name="connsiteY14552" fmla="*/ 1593533 h 3341370"/>
                <a:gd name="connsiteX14553" fmla="*/ 2622233 w 6322694"/>
                <a:gd name="connsiteY14553" fmla="*/ 1593533 h 3341370"/>
                <a:gd name="connsiteX14554" fmla="*/ 2622233 w 6322694"/>
                <a:gd name="connsiteY14554" fmla="*/ 1593533 h 3341370"/>
                <a:gd name="connsiteX14555" fmla="*/ 2641283 w 6322694"/>
                <a:gd name="connsiteY14555" fmla="*/ 1574483 h 3341370"/>
                <a:gd name="connsiteX14556" fmla="*/ 2641283 w 6322694"/>
                <a:gd name="connsiteY14556" fmla="*/ 1574483 h 3341370"/>
                <a:gd name="connsiteX14557" fmla="*/ 2622233 w 6322694"/>
                <a:gd name="connsiteY14557" fmla="*/ 1555433 h 3341370"/>
                <a:gd name="connsiteX14558" fmla="*/ 2622233 w 6322694"/>
                <a:gd name="connsiteY14558" fmla="*/ 1555433 h 3341370"/>
                <a:gd name="connsiteX14559" fmla="*/ 2603183 w 6322694"/>
                <a:gd name="connsiteY14559" fmla="*/ 1574483 h 3341370"/>
                <a:gd name="connsiteX14560" fmla="*/ 2603183 w 6322694"/>
                <a:gd name="connsiteY14560" fmla="*/ 1574483 h 3341370"/>
                <a:gd name="connsiteX14561" fmla="*/ 2622233 w 6322694"/>
                <a:gd name="connsiteY14561" fmla="*/ 1593533 h 3341370"/>
                <a:gd name="connsiteX14562" fmla="*/ 3709988 w 6322694"/>
                <a:gd name="connsiteY14562" fmla="*/ 1545908 h 3341370"/>
                <a:gd name="connsiteX14563" fmla="*/ 3709988 w 6322694"/>
                <a:gd name="connsiteY14563" fmla="*/ 1545908 h 3341370"/>
                <a:gd name="connsiteX14564" fmla="*/ 3729038 w 6322694"/>
                <a:gd name="connsiteY14564" fmla="*/ 1526858 h 3341370"/>
                <a:gd name="connsiteX14565" fmla="*/ 3729038 w 6322694"/>
                <a:gd name="connsiteY14565" fmla="*/ 1526858 h 3341370"/>
                <a:gd name="connsiteX14566" fmla="*/ 3709988 w 6322694"/>
                <a:gd name="connsiteY14566" fmla="*/ 1507808 h 3341370"/>
                <a:gd name="connsiteX14567" fmla="*/ 3709988 w 6322694"/>
                <a:gd name="connsiteY14567" fmla="*/ 1507808 h 3341370"/>
                <a:gd name="connsiteX14568" fmla="*/ 3690938 w 6322694"/>
                <a:gd name="connsiteY14568" fmla="*/ 1526858 h 3341370"/>
                <a:gd name="connsiteX14569" fmla="*/ 3690938 w 6322694"/>
                <a:gd name="connsiteY14569" fmla="*/ 1526858 h 3341370"/>
                <a:gd name="connsiteX14570" fmla="*/ 3709988 w 6322694"/>
                <a:gd name="connsiteY14570" fmla="*/ 1545908 h 3341370"/>
                <a:gd name="connsiteX14571" fmla="*/ 2480310 w 6322694"/>
                <a:gd name="connsiteY14571" fmla="*/ 1545908 h 3341370"/>
                <a:gd name="connsiteX14572" fmla="*/ 2480310 w 6322694"/>
                <a:gd name="connsiteY14572" fmla="*/ 1545908 h 3341370"/>
                <a:gd name="connsiteX14573" fmla="*/ 2499360 w 6322694"/>
                <a:gd name="connsiteY14573" fmla="*/ 1526858 h 3341370"/>
                <a:gd name="connsiteX14574" fmla="*/ 2499360 w 6322694"/>
                <a:gd name="connsiteY14574" fmla="*/ 1526858 h 3341370"/>
                <a:gd name="connsiteX14575" fmla="*/ 2480310 w 6322694"/>
                <a:gd name="connsiteY14575" fmla="*/ 1507808 h 3341370"/>
                <a:gd name="connsiteX14576" fmla="*/ 2480310 w 6322694"/>
                <a:gd name="connsiteY14576" fmla="*/ 1507808 h 3341370"/>
                <a:gd name="connsiteX14577" fmla="*/ 2461260 w 6322694"/>
                <a:gd name="connsiteY14577" fmla="*/ 1526858 h 3341370"/>
                <a:gd name="connsiteX14578" fmla="*/ 2461260 w 6322694"/>
                <a:gd name="connsiteY14578" fmla="*/ 1526858 h 3341370"/>
                <a:gd name="connsiteX14579" fmla="*/ 2480310 w 6322694"/>
                <a:gd name="connsiteY14579" fmla="*/ 1545908 h 3341370"/>
                <a:gd name="connsiteX14580" fmla="*/ 2622233 w 6322694"/>
                <a:gd name="connsiteY14580" fmla="*/ 1545908 h 3341370"/>
                <a:gd name="connsiteX14581" fmla="*/ 2622233 w 6322694"/>
                <a:gd name="connsiteY14581" fmla="*/ 1545908 h 3341370"/>
                <a:gd name="connsiteX14582" fmla="*/ 2641283 w 6322694"/>
                <a:gd name="connsiteY14582" fmla="*/ 1526858 h 3341370"/>
                <a:gd name="connsiteX14583" fmla="*/ 2641283 w 6322694"/>
                <a:gd name="connsiteY14583" fmla="*/ 1526858 h 3341370"/>
                <a:gd name="connsiteX14584" fmla="*/ 2622233 w 6322694"/>
                <a:gd name="connsiteY14584" fmla="*/ 1507808 h 3341370"/>
                <a:gd name="connsiteX14585" fmla="*/ 2622233 w 6322694"/>
                <a:gd name="connsiteY14585" fmla="*/ 1507808 h 3341370"/>
                <a:gd name="connsiteX14586" fmla="*/ 2603183 w 6322694"/>
                <a:gd name="connsiteY14586" fmla="*/ 1526858 h 3341370"/>
                <a:gd name="connsiteX14587" fmla="*/ 2603183 w 6322694"/>
                <a:gd name="connsiteY14587" fmla="*/ 1526858 h 3341370"/>
                <a:gd name="connsiteX14588" fmla="*/ 2622233 w 6322694"/>
                <a:gd name="connsiteY14588" fmla="*/ 1545908 h 3341370"/>
                <a:gd name="connsiteX14589" fmla="*/ 2668905 w 6322694"/>
                <a:gd name="connsiteY14589" fmla="*/ 1545908 h 3341370"/>
                <a:gd name="connsiteX14590" fmla="*/ 2668905 w 6322694"/>
                <a:gd name="connsiteY14590" fmla="*/ 1545908 h 3341370"/>
                <a:gd name="connsiteX14591" fmla="*/ 2687955 w 6322694"/>
                <a:gd name="connsiteY14591" fmla="*/ 1526858 h 3341370"/>
                <a:gd name="connsiteX14592" fmla="*/ 2687955 w 6322694"/>
                <a:gd name="connsiteY14592" fmla="*/ 1526858 h 3341370"/>
                <a:gd name="connsiteX14593" fmla="*/ 2668905 w 6322694"/>
                <a:gd name="connsiteY14593" fmla="*/ 1507808 h 3341370"/>
                <a:gd name="connsiteX14594" fmla="*/ 2668905 w 6322694"/>
                <a:gd name="connsiteY14594" fmla="*/ 1507808 h 3341370"/>
                <a:gd name="connsiteX14595" fmla="*/ 2649855 w 6322694"/>
                <a:gd name="connsiteY14595" fmla="*/ 1526858 h 3341370"/>
                <a:gd name="connsiteX14596" fmla="*/ 2649855 w 6322694"/>
                <a:gd name="connsiteY14596" fmla="*/ 1526858 h 3341370"/>
                <a:gd name="connsiteX14597" fmla="*/ 2668905 w 6322694"/>
                <a:gd name="connsiteY14597" fmla="*/ 1545908 h 3341370"/>
                <a:gd name="connsiteX14598" fmla="*/ 2527935 w 6322694"/>
                <a:gd name="connsiteY14598" fmla="*/ 1545908 h 3341370"/>
                <a:gd name="connsiteX14599" fmla="*/ 2527935 w 6322694"/>
                <a:gd name="connsiteY14599" fmla="*/ 1545908 h 3341370"/>
                <a:gd name="connsiteX14600" fmla="*/ 2546985 w 6322694"/>
                <a:gd name="connsiteY14600" fmla="*/ 1526858 h 3341370"/>
                <a:gd name="connsiteX14601" fmla="*/ 2546985 w 6322694"/>
                <a:gd name="connsiteY14601" fmla="*/ 1526858 h 3341370"/>
                <a:gd name="connsiteX14602" fmla="*/ 2527935 w 6322694"/>
                <a:gd name="connsiteY14602" fmla="*/ 1507808 h 3341370"/>
                <a:gd name="connsiteX14603" fmla="*/ 2527935 w 6322694"/>
                <a:gd name="connsiteY14603" fmla="*/ 1507808 h 3341370"/>
                <a:gd name="connsiteX14604" fmla="*/ 2508885 w 6322694"/>
                <a:gd name="connsiteY14604" fmla="*/ 1526858 h 3341370"/>
                <a:gd name="connsiteX14605" fmla="*/ 2508885 w 6322694"/>
                <a:gd name="connsiteY14605" fmla="*/ 1526858 h 3341370"/>
                <a:gd name="connsiteX14606" fmla="*/ 2527935 w 6322694"/>
                <a:gd name="connsiteY14606" fmla="*/ 1545908 h 3341370"/>
                <a:gd name="connsiteX14607" fmla="*/ 2574608 w 6322694"/>
                <a:gd name="connsiteY14607" fmla="*/ 1545908 h 3341370"/>
                <a:gd name="connsiteX14608" fmla="*/ 2574608 w 6322694"/>
                <a:gd name="connsiteY14608" fmla="*/ 1545908 h 3341370"/>
                <a:gd name="connsiteX14609" fmla="*/ 2593658 w 6322694"/>
                <a:gd name="connsiteY14609" fmla="*/ 1526858 h 3341370"/>
                <a:gd name="connsiteX14610" fmla="*/ 2593658 w 6322694"/>
                <a:gd name="connsiteY14610" fmla="*/ 1526858 h 3341370"/>
                <a:gd name="connsiteX14611" fmla="*/ 2574608 w 6322694"/>
                <a:gd name="connsiteY14611" fmla="*/ 1507808 h 3341370"/>
                <a:gd name="connsiteX14612" fmla="*/ 2574608 w 6322694"/>
                <a:gd name="connsiteY14612" fmla="*/ 1507808 h 3341370"/>
                <a:gd name="connsiteX14613" fmla="*/ 2555558 w 6322694"/>
                <a:gd name="connsiteY14613" fmla="*/ 1526858 h 3341370"/>
                <a:gd name="connsiteX14614" fmla="*/ 2555558 w 6322694"/>
                <a:gd name="connsiteY14614" fmla="*/ 1526858 h 3341370"/>
                <a:gd name="connsiteX14615" fmla="*/ 2574608 w 6322694"/>
                <a:gd name="connsiteY14615" fmla="*/ 1545908 h 3341370"/>
                <a:gd name="connsiteX14616" fmla="*/ 2715578 w 6322694"/>
                <a:gd name="connsiteY14616" fmla="*/ 1545908 h 3341370"/>
                <a:gd name="connsiteX14617" fmla="*/ 2717483 w 6322694"/>
                <a:gd name="connsiteY14617" fmla="*/ 1545908 h 3341370"/>
                <a:gd name="connsiteX14618" fmla="*/ 2736533 w 6322694"/>
                <a:gd name="connsiteY14618" fmla="*/ 1526858 h 3341370"/>
                <a:gd name="connsiteX14619" fmla="*/ 2736533 w 6322694"/>
                <a:gd name="connsiteY14619" fmla="*/ 1526858 h 3341370"/>
                <a:gd name="connsiteX14620" fmla="*/ 2717483 w 6322694"/>
                <a:gd name="connsiteY14620" fmla="*/ 1507808 h 3341370"/>
                <a:gd name="connsiteX14621" fmla="*/ 2715578 w 6322694"/>
                <a:gd name="connsiteY14621" fmla="*/ 1507808 h 3341370"/>
                <a:gd name="connsiteX14622" fmla="*/ 2696528 w 6322694"/>
                <a:gd name="connsiteY14622" fmla="*/ 1526858 h 3341370"/>
                <a:gd name="connsiteX14623" fmla="*/ 2696528 w 6322694"/>
                <a:gd name="connsiteY14623" fmla="*/ 1526858 h 3341370"/>
                <a:gd name="connsiteX14624" fmla="*/ 2715578 w 6322694"/>
                <a:gd name="connsiteY14624" fmla="*/ 1545908 h 3341370"/>
                <a:gd name="connsiteX14625" fmla="*/ 3000375 w 6322694"/>
                <a:gd name="connsiteY14625" fmla="*/ 1545908 h 3341370"/>
                <a:gd name="connsiteX14626" fmla="*/ 3000375 w 6322694"/>
                <a:gd name="connsiteY14626" fmla="*/ 1545908 h 3341370"/>
                <a:gd name="connsiteX14627" fmla="*/ 3019425 w 6322694"/>
                <a:gd name="connsiteY14627" fmla="*/ 1526858 h 3341370"/>
                <a:gd name="connsiteX14628" fmla="*/ 3019425 w 6322694"/>
                <a:gd name="connsiteY14628" fmla="*/ 1526858 h 3341370"/>
                <a:gd name="connsiteX14629" fmla="*/ 3000375 w 6322694"/>
                <a:gd name="connsiteY14629" fmla="*/ 1507808 h 3341370"/>
                <a:gd name="connsiteX14630" fmla="*/ 3000375 w 6322694"/>
                <a:gd name="connsiteY14630" fmla="*/ 1507808 h 3341370"/>
                <a:gd name="connsiteX14631" fmla="*/ 2981325 w 6322694"/>
                <a:gd name="connsiteY14631" fmla="*/ 1526858 h 3341370"/>
                <a:gd name="connsiteX14632" fmla="*/ 2981325 w 6322694"/>
                <a:gd name="connsiteY14632" fmla="*/ 1526858 h 3341370"/>
                <a:gd name="connsiteX14633" fmla="*/ 3000375 w 6322694"/>
                <a:gd name="connsiteY14633" fmla="*/ 1545908 h 3341370"/>
                <a:gd name="connsiteX14634" fmla="*/ 3189923 w 6322694"/>
                <a:gd name="connsiteY14634" fmla="*/ 1545908 h 3341370"/>
                <a:gd name="connsiteX14635" fmla="*/ 3189923 w 6322694"/>
                <a:gd name="connsiteY14635" fmla="*/ 1545908 h 3341370"/>
                <a:gd name="connsiteX14636" fmla="*/ 3208973 w 6322694"/>
                <a:gd name="connsiteY14636" fmla="*/ 1526858 h 3341370"/>
                <a:gd name="connsiteX14637" fmla="*/ 3208973 w 6322694"/>
                <a:gd name="connsiteY14637" fmla="*/ 1526858 h 3341370"/>
                <a:gd name="connsiteX14638" fmla="*/ 3189923 w 6322694"/>
                <a:gd name="connsiteY14638" fmla="*/ 1507808 h 3341370"/>
                <a:gd name="connsiteX14639" fmla="*/ 3189923 w 6322694"/>
                <a:gd name="connsiteY14639" fmla="*/ 1507808 h 3341370"/>
                <a:gd name="connsiteX14640" fmla="*/ 3170873 w 6322694"/>
                <a:gd name="connsiteY14640" fmla="*/ 1526858 h 3341370"/>
                <a:gd name="connsiteX14641" fmla="*/ 3170873 w 6322694"/>
                <a:gd name="connsiteY14641" fmla="*/ 1526858 h 3341370"/>
                <a:gd name="connsiteX14642" fmla="*/ 3189923 w 6322694"/>
                <a:gd name="connsiteY14642" fmla="*/ 1545908 h 3341370"/>
                <a:gd name="connsiteX14643" fmla="*/ 3331845 w 6322694"/>
                <a:gd name="connsiteY14643" fmla="*/ 1545908 h 3341370"/>
                <a:gd name="connsiteX14644" fmla="*/ 3331845 w 6322694"/>
                <a:gd name="connsiteY14644" fmla="*/ 1545908 h 3341370"/>
                <a:gd name="connsiteX14645" fmla="*/ 3350895 w 6322694"/>
                <a:gd name="connsiteY14645" fmla="*/ 1526858 h 3341370"/>
                <a:gd name="connsiteX14646" fmla="*/ 3350895 w 6322694"/>
                <a:gd name="connsiteY14646" fmla="*/ 1526858 h 3341370"/>
                <a:gd name="connsiteX14647" fmla="*/ 3331845 w 6322694"/>
                <a:gd name="connsiteY14647" fmla="*/ 1507808 h 3341370"/>
                <a:gd name="connsiteX14648" fmla="*/ 3331845 w 6322694"/>
                <a:gd name="connsiteY14648" fmla="*/ 1507808 h 3341370"/>
                <a:gd name="connsiteX14649" fmla="*/ 3312795 w 6322694"/>
                <a:gd name="connsiteY14649" fmla="*/ 1526858 h 3341370"/>
                <a:gd name="connsiteX14650" fmla="*/ 3312795 w 6322694"/>
                <a:gd name="connsiteY14650" fmla="*/ 1526858 h 3341370"/>
                <a:gd name="connsiteX14651" fmla="*/ 3331845 w 6322694"/>
                <a:gd name="connsiteY14651" fmla="*/ 1545908 h 3341370"/>
                <a:gd name="connsiteX14652" fmla="*/ 3284220 w 6322694"/>
                <a:gd name="connsiteY14652" fmla="*/ 1545908 h 3341370"/>
                <a:gd name="connsiteX14653" fmla="*/ 3284220 w 6322694"/>
                <a:gd name="connsiteY14653" fmla="*/ 1545908 h 3341370"/>
                <a:gd name="connsiteX14654" fmla="*/ 3303270 w 6322694"/>
                <a:gd name="connsiteY14654" fmla="*/ 1526858 h 3341370"/>
                <a:gd name="connsiteX14655" fmla="*/ 3303270 w 6322694"/>
                <a:gd name="connsiteY14655" fmla="*/ 1526858 h 3341370"/>
                <a:gd name="connsiteX14656" fmla="*/ 3284220 w 6322694"/>
                <a:gd name="connsiteY14656" fmla="*/ 1507808 h 3341370"/>
                <a:gd name="connsiteX14657" fmla="*/ 3284220 w 6322694"/>
                <a:gd name="connsiteY14657" fmla="*/ 1507808 h 3341370"/>
                <a:gd name="connsiteX14658" fmla="*/ 3265170 w 6322694"/>
                <a:gd name="connsiteY14658" fmla="*/ 1526858 h 3341370"/>
                <a:gd name="connsiteX14659" fmla="*/ 3265170 w 6322694"/>
                <a:gd name="connsiteY14659" fmla="*/ 1526858 h 3341370"/>
                <a:gd name="connsiteX14660" fmla="*/ 3284220 w 6322694"/>
                <a:gd name="connsiteY14660" fmla="*/ 1545908 h 3341370"/>
                <a:gd name="connsiteX14661" fmla="*/ 3237548 w 6322694"/>
                <a:gd name="connsiteY14661" fmla="*/ 1545908 h 3341370"/>
                <a:gd name="connsiteX14662" fmla="*/ 3237548 w 6322694"/>
                <a:gd name="connsiteY14662" fmla="*/ 1545908 h 3341370"/>
                <a:gd name="connsiteX14663" fmla="*/ 3256598 w 6322694"/>
                <a:gd name="connsiteY14663" fmla="*/ 1526858 h 3341370"/>
                <a:gd name="connsiteX14664" fmla="*/ 3256598 w 6322694"/>
                <a:gd name="connsiteY14664" fmla="*/ 1526858 h 3341370"/>
                <a:gd name="connsiteX14665" fmla="*/ 3237548 w 6322694"/>
                <a:gd name="connsiteY14665" fmla="*/ 1507808 h 3341370"/>
                <a:gd name="connsiteX14666" fmla="*/ 3237548 w 6322694"/>
                <a:gd name="connsiteY14666" fmla="*/ 1507808 h 3341370"/>
                <a:gd name="connsiteX14667" fmla="*/ 3218498 w 6322694"/>
                <a:gd name="connsiteY14667" fmla="*/ 1526858 h 3341370"/>
                <a:gd name="connsiteX14668" fmla="*/ 3218498 w 6322694"/>
                <a:gd name="connsiteY14668" fmla="*/ 1526858 h 3341370"/>
                <a:gd name="connsiteX14669" fmla="*/ 3237548 w 6322694"/>
                <a:gd name="connsiteY14669" fmla="*/ 1545908 h 3341370"/>
                <a:gd name="connsiteX14670" fmla="*/ 2952750 w 6322694"/>
                <a:gd name="connsiteY14670" fmla="*/ 1452563 h 3341370"/>
                <a:gd name="connsiteX14671" fmla="*/ 2952750 w 6322694"/>
                <a:gd name="connsiteY14671" fmla="*/ 1452563 h 3341370"/>
                <a:gd name="connsiteX14672" fmla="*/ 2971800 w 6322694"/>
                <a:gd name="connsiteY14672" fmla="*/ 1433513 h 3341370"/>
                <a:gd name="connsiteX14673" fmla="*/ 2971800 w 6322694"/>
                <a:gd name="connsiteY14673" fmla="*/ 1433513 h 3341370"/>
                <a:gd name="connsiteX14674" fmla="*/ 2952750 w 6322694"/>
                <a:gd name="connsiteY14674" fmla="*/ 1414463 h 3341370"/>
                <a:gd name="connsiteX14675" fmla="*/ 2952750 w 6322694"/>
                <a:gd name="connsiteY14675" fmla="*/ 1414463 h 3341370"/>
                <a:gd name="connsiteX14676" fmla="*/ 2933700 w 6322694"/>
                <a:gd name="connsiteY14676" fmla="*/ 1433513 h 3341370"/>
                <a:gd name="connsiteX14677" fmla="*/ 2933700 w 6322694"/>
                <a:gd name="connsiteY14677" fmla="*/ 1433513 h 3341370"/>
                <a:gd name="connsiteX14678" fmla="*/ 2952750 w 6322694"/>
                <a:gd name="connsiteY14678" fmla="*/ 1452563 h 3341370"/>
                <a:gd name="connsiteX14679" fmla="*/ 3521393 w 6322694"/>
                <a:gd name="connsiteY14679" fmla="*/ 1545908 h 3341370"/>
                <a:gd name="connsiteX14680" fmla="*/ 3521393 w 6322694"/>
                <a:gd name="connsiteY14680" fmla="*/ 1545908 h 3341370"/>
                <a:gd name="connsiteX14681" fmla="*/ 3540443 w 6322694"/>
                <a:gd name="connsiteY14681" fmla="*/ 1526858 h 3341370"/>
                <a:gd name="connsiteX14682" fmla="*/ 3540443 w 6322694"/>
                <a:gd name="connsiteY14682" fmla="*/ 1526858 h 3341370"/>
                <a:gd name="connsiteX14683" fmla="*/ 3521393 w 6322694"/>
                <a:gd name="connsiteY14683" fmla="*/ 1507808 h 3341370"/>
                <a:gd name="connsiteX14684" fmla="*/ 3521393 w 6322694"/>
                <a:gd name="connsiteY14684" fmla="*/ 1507808 h 3341370"/>
                <a:gd name="connsiteX14685" fmla="*/ 3502343 w 6322694"/>
                <a:gd name="connsiteY14685" fmla="*/ 1526858 h 3341370"/>
                <a:gd name="connsiteX14686" fmla="*/ 3502343 w 6322694"/>
                <a:gd name="connsiteY14686" fmla="*/ 1526858 h 3341370"/>
                <a:gd name="connsiteX14687" fmla="*/ 3521393 w 6322694"/>
                <a:gd name="connsiteY14687" fmla="*/ 1545908 h 3341370"/>
                <a:gd name="connsiteX14688" fmla="*/ 3569018 w 6322694"/>
                <a:gd name="connsiteY14688" fmla="*/ 1545908 h 3341370"/>
                <a:gd name="connsiteX14689" fmla="*/ 3569018 w 6322694"/>
                <a:gd name="connsiteY14689" fmla="*/ 1545908 h 3341370"/>
                <a:gd name="connsiteX14690" fmla="*/ 3588068 w 6322694"/>
                <a:gd name="connsiteY14690" fmla="*/ 1526858 h 3341370"/>
                <a:gd name="connsiteX14691" fmla="*/ 3588068 w 6322694"/>
                <a:gd name="connsiteY14691" fmla="*/ 1526858 h 3341370"/>
                <a:gd name="connsiteX14692" fmla="*/ 3569018 w 6322694"/>
                <a:gd name="connsiteY14692" fmla="*/ 1507808 h 3341370"/>
                <a:gd name="connsiteX14693" fmla="*/ 3569018 w 6322694"/>
                <a:gd name="connsiteY14693" fmla="*/ 1507808 h 3341370"/>
                <a:gd name="connsiteX14694" fmla="*/ 3549968 w 6322694"/>
                <a:gd name="connsiteY14694" fmla="*/ 1526858 h 3341370"/>
                <a:gd name="connsiteX14695" fmla="*/ 3549968 w 6322694"/>
                <a:gd name="connsiteY14695" fmla="*/ 1526858 h 3341370"/>
                <a:gd name="connsiteX14696" fmla="*/ 3569018 w 6322694"/>
                <a:gd name="connsiteY14696" fmla="*/ 1545908 h 3341370"/>
                <a:gd name="connsiteX14697" fmla="*/ 3426143 w 6322694"/>
                <a:gd name="connsiteY14697" fmla="*/ 1545908 h 3341370"/>
                <a:gd name="connsiteX14698" fmla="*/ 3426143 w 6322694"/>
                <a:gd name="connsiteY14698" fmla="*/ 1545908 h 3341370"/>
                <a:gd name="connsiteX14699" fmla="*/ 3445193 w 6322694"/>
                <a:gd name="connsiteY14699" fmla="*/ 1526858 h 3341370"/>
                <a:gd name="connsiteX14700" fmla="*/ 3445193 w 6322694"/>
                <a:gd name="connsiteY14700" fmla="*/ 1526858 h 3341370"/>
                <a:gd name="connsiteX14701" fmla="*/ 3426143 w 6322694"/>
                <a:gd name="connsiteY14701" fmla="*/ 1507808 h 3341370"/>
                <a:gd name="connsiteX14702" fmla="*/ 3426143 w 6322694"/>
                <a:gd name="connsiteY14702" fmla="*/ 1507808 h 3341370"/>
                <a:gd name="connsiteX14703" fmla="*/ 3407093 w 6322694"/>
                <a:gd name="connsiteY14703" fmla="*/ 1526858 h 3341370"/>
                <a:gd name="connsiteX14704" fmla="*/ 3407093 w 6322694"/>
                <a:gd name="connsiteY14704" fmla="*/ 1526858 h 3341370"/>
                <a:gd name="connsiteX14705" fmla="*/ 3426143 w 6322694"/>
                <a:gd name="connsiteY14705" fmla="*/ 1545908 h 3341370"/>
                <a:gd name="connsiteX14706" fmla="*/ 3472815 w 6322694"/>
                <a:gd name="connsiteY14706" fmla="*/ 1545908 h 3341370"/>
                <a:gd name="connsiteX14707" fmla="*/ 3474720 w 6322694"/>
                <a:gd name="connsiteY14707" fmla="*/ 1545908 h 3341370"/>
                <a:gd name="connsiteX14708" fmla="*/ 3493770 w 6322694"/>
                <a:gd name="connsiteY14708" fmla="*/ 1526858 h 3341370"/>
                <a:gd name="connsiteX14709" fmla="*/ 3493770 w 6322694"/>
                <a:gd name="connsiteY14709" fmla="*/ 1526858 h 3341370"/>
                <a:gd name="connsiteX14710" fmla="*/ 3474720 w 6322694"/>
                <a:gd name="connsiteY14710" fmla="*/ 1507808 h 3341370"/>
                <a:gd name="connsiteX14711" fmla="*/ 3472815 w 6322694"/>
                <a:gd name="connsiteY14711" fmla="*/ 1507808 h 3341370"/>
                <a:gd name="connsiteX14712" fmla="*/ 3453765 w 6322694"/>
                <a:gd name="connsiteY14712" fmla="*/ 1526858 h 3341370"/>
                <a:gd name="connsiteX14713" fmla="*/ 3453765 w 6322694"/>
                <a:gd name="connsiteY14713" fmla="*/ 1526858 h 3341370"/>
                <a:gd name="connsiteX14714" fmla="*/ 3472815 w 6322694"/>
                <a:gd name="connsiteY14714" fmla="*/ 1545908 h 3341370"/>
                <a:gd name="connsiteX14715" fmla="*/ 2906078 w 6322694"/>
                <a:gd name="connsiteY14715" fmla="*/ 1545908 h 3341370"/>
                <a:gd name="connsiteX14716" fmla="*/ 2906078 w 6322694"/>
                <a:gd name="connsiteY14716" fmla="*/ 1545908 h 3341370"/>
                <a:gd name="connsiteX14717" fmla="*/ 2925128 w 6322694"/>
                <a:gd name="connsiteY14717" fmla="*/ 1526858 h 3341370"/>
                <a:gd name="connsiteX14718" fmla="*/ 2925128 w 6322694"/>
                <a:gd name="connsiteY14718" fmla="*/ 1526858 h 3341370"/>
                <a:gd name="connsiteX14719" fmla="*/ 2906078 w 6322694"/>
                <a:gd name="connsiteY14719" fmla="*/ 1507808 h 3341370"/>
                <a:gd name="connsiteX14720" fmla="*/ 2906078 w 6322694"/>
                <a:gd name="connsiteY14720" fmla="*/ 1507808 h 3341370"/>
                <a:gd name="connsiteX14721" fmla="*/ 2887028 w 6322694"/>
                <a:gd name="connsiteY14721" fmla="*/ 1526858 h 3341370"/>
                <a:gd name="connsiteX14722" fmla="*/ 2887028 w 6322694"/>
                <a:gd name="connsiteY14722" fmla="*/ 1526858 h 3341370"/>
                <a:gd name="connsiteX14723" fmla="*/ 2906078 w 6322694"/>
                <a:gd name="connsiteY14723" fmla="*/ 1545908 h 3341370"/>
                <a:gd name="connsiteX14724" fmla="*/ 2859405 w 6322694"/>
                <a:gd name="connsiteY14724" fmla="*/ 1545908 h 3341370"/>
                <a:gd name="connsiteX14725" fmla="*/ 2859405 w 6322694"/>
                <a:gd name="connsiteY14725" fmla="*/ 1545908 h 3341370"/>
                <a:gd name="connsiteX14726" fmla="*/ 2878455 w 6322694"/>
                <a:gd name="connsiteY14726" fmla="*/ 1526858 h 3341370"/>
                <a:gd name="connsiteX14727" fmla="*/ 2878455 w 6322694"/>
                <a:gd name="connsiteY14727" fmla="*/ 1526858 h 3341370"/>
                <a:gd name="connsiteX14728" fmla="*/ 2859405 w 6322694"/>
                <a:gd name="connsiteY14728" fmla="*/ 1507808 h 3341370"/>
                <a:gd name="connsiteX14729" fmla="*/ 2859405 w 6322694"/>
                <a:gd name="connsiteY14729" fmla="*/ 1507808 h 3341370"/>
                <a:gd name="connsiteX14730" fmla="*/ 2840355 w 6322694"/>
                <a:gd name="connsiteY14730" fmla="*/ 1526858 h 3341370"/>
                <a:gd name="connsiteX14731" fmla="*/ 2840355 w 6322694"/>
                <a:gd name="connsiteY14731" fmla="*/ 1526858 h 3341370"/>
                <a:gd name="connsiteX14732" fmla="*/ 2859405 w 6322694"/>
                <a:gd name="connsiteY14732" fmla="*/ 1545908 h 3341370"/>
                <a:gd name="connsiteX14733" fmla="*/ 2765108 w 6322694"/>
                <a:gd name="connsiteY14733" fmla="*/ 1545908 h 3341370"/>
                <a:gd name="connsiteX14734" fmla="*/ 2765108 w 6322694"/>
                <a:gd name="connsiteY14734" fmla="*/ 1545908 h 3341370"/>
                <a:gd name="connsiteX14735" fmla="*/ 2784158 w 6322694"/>
                <a:gd name="connsiteY14735" fmla="*/ 1526858 h 3341370"/>
                <a:gd name="connsiteX14736" fmla="*/ 2784158 w 6322694"/>
                <a:gd name="connsiteY14736" fmla="*/ 1526858 h 3341370"/>
                <a:gd name="connsiteX14737" fmla="*/ 2765108 w 6322694"/>
                <a:gd name="connsiteY14737" fmla="*/ 1507808 h 3341370"/>
                <a:gd name="connsiteX14738" fmla="*/ 2765108 w 6322694"/>
                <a:gd name="connsiteY14738" fmla="*/ 1507808 h 3341370"/>
                <a:gd name="connsiteX14739" fmla="*/ 2746058 w 6322694"/>
                <a:gd name="connsiteY14739" fmla="*/ 1526858 h 3341370"/>
                <a:gd name="connsiteX14740" fmla="*/ 2746058 w 6322694"/>
                <a:gd name="connsiteY14740" fmla="*/ 1526858 h 3341370"/>
                <a:gd name="connsiteX14741" fmla="*/ 2765108 w 6322694"/>
                <a:gd name="connsiteY14741" fmla="*/ 1545908 h 3341370"/>
                <a:gd name="connsiteX14742" fmla="*/ 2952750 w 6322694"/>
                <a:gd name="connsiteY14742" fmla="*/ 1545908 h 3341370"/>
                <a:gd name="connsiteX14743" fmla="*/ 2952750 w 6322694"/>
                <a:gd name="connsiteY14743" fmla="*/ 1545908 h 3341370"/>
                <a:gd name="connsiteX14744" fmla="*/ 2971800 w 6322694"/>
                <a:gd name="connsiteY14744" fmla="*/ 1526858 h 3341370"/>
                <a:gd name="connsiteX14745" fmla="*/ 2971800 w 6322694"/>
                <a:gd name="connsiteY14745" fmla="*/ 1526858 h 3341370"/>
                <a:gd name="connsiteX14746" fmla="*/ 2952750 w 6322694"/>
                <a:gd name="connsiteY14746" fmla="*/ 1507808 h 3341370"/>
                <a:gd name="connsiteX14747" fmla="*/ 2952750 w 6322694"/>
                <a:gd name="connsiteY14747" fmla="*/ 1507808 h 3341370"/>
                <a:gd name="connsiteX14748" fmla="*/ 2933700 w 6322694"/>
                <a:gd name="connsiteY14748" fmla="*/ 1526858 h 3341370"/>
                <a:gd name="connsiteX14749" fmla="*/ 2933700 w 6322694"/>
                <a:gd name="connsiteY14749" fmla="*/ 1526858 h 3341370"/>
                <a:gd name="connsiteX14750" fmla="*/ 2952750 w 6322694"/>
                <a:gd name="connsiteY14750" fmla="*/ 1545908 h 3341370"/>
                <a:gd name="connsiteX14751" fmla="*/ 2811780 w 6322694"/>
                <a:gd name="connsiteY14751" fmla="*/ 1545908 h 3341370"/>
                <a:gd name="connsiteX14752" fmla="*/ 2811780 w 6322694"/>
                <a:gd name="connsiteY14752" fmla="*/ 1545908 h 3341370"/>
                <a:gd name="connsiteX14753" fmla="*/ 2830830 w 6322694"/>
                <a:gd name="connsiteY14753" fmla="*/ 1526858 h 3341370"/>
                <a:gd name="connsiteX14754" fmla="*/ 2830830 w 6322694"/>
                <a:gd name="connsiteY14754" fmla="*/ 1526858 h 3341370"/>
                <a:gd name="connsiteX14755" fmla="*/ 2811780 w 6322694"/>
                <a:gd name="connsiteY14755" fmla="*/ 1507808 h 3341370"/>
                <a:gd name="connsiteX14756" fmla="*/ 2811780 w 6322694"/>
                <a:gd name="connsiteY14756" fmla="*/ 1507808 h 3341370"/>
                <a:gd name="connsiteX14757" fmla="*/ 2792730 w 6322694"/>
                <a:gd name="connsiteY14757" fmla="*/ 1526858 h 3341370"/>
                <a:gd name="connsiteX14758" fmla="*/ 2792730 w 6322694"/>
                <a:gd name="connsiteY14758" fmla="*/ 1526858 h 3341370"/>
                <a:gd name="connsiteX14759" fmla="*/ 2811780 w 6322694"/>
                <a:gd name="connsiteY14759" fmla="*/ 1545908 h 3341370"/>
                <a:gd name="connsiteX14760" fmla="*/ 3047048 w 6322694"/>
                <a:gd name="connsiteY14760" fmla="*/ 1545908 h 3341370"/>
                <a:gd name="connsiteX14761" fmla="*/ 3047048 w 6322694"/>
                <a:gd name="connsiteY14761" fmla="*/ 1545908 h 3341370"/>
                <a:gd name="connsiteX14762" fmla="*/ 3066098 w 6322694"/>
                <a:gd name="connsiteY14762" fmla="*/ 1526858 h 3341370"/>
                <a:gd name="connsiteX14763" fmla="*/ 3066098 w 6322694"/>
                <a:gd name="connsiteY14763" fmla="*/ 1526858 h 3341370"/>
                <a:gd name="connsiteX14764" fmla="*/ 3047048 w 6322694"/>
                <a:gd name="connsiteY14764" fmla="*/ 1507808 h 3341370"/>
                <a:gd name="connsiteX14765" fmla="*/ 3047048 w 6322694"/>
                <a:gd name="connsiteY14765" fmla="*/ 1507808 h 3341370"/>
                <a:gd name="connsiteX14766" fmla="*/ 3027998 w 6322694"/>
                <a:gd name="connsiteY14766" fmla="*/ 1526858 h 3341370"/>
                <a:gd name="connsiteX14767" fmla="*/ 3027998 w 6322694"/>
                <a:gd name="connsiteY14767" fmla="*/ 1526858 h 3341370"/>
                <a:gd name="connsiteX14768" fmla="*/ 3047048 w 6322694"/>
                <a:gd name="connsiteY14768" fmla="*/ 1545908 h 3341370"/>
                <a:gd name="connsiteX14769" fmla="*/ 3094673 w 6322694"/>
                <a:gd name="connsiteY14769" fmla="*/ 1545908 h 3341370"/>
                <a:gd name="connsiteX14770" fmla="*/ 3096578 w 6322694"/>
                <a:gd name="connsiteY14770" fmla="*/ 1545908 h 3341370"/>
                <a:gd name="connsiteX14771" fmla="*/ 3115628 w 6322694"/>
                <a:gd name="connsiteY14771" fmla="*/ 1526858 h 3341370"/>
                <a:gd name="connsiteX14772" fmla="*/ 3115628 w 6322694"/>
                <a:gd name="connsiteY14772" fmla="*/ 1526858 h 3341370"/>
                <a:gd name="connsiteX14773" fmla="*/ 3096578 w 6322694"/>
                <a:gd name="connsiteY14773" fmla="*/ 1507808 h 3341370"/>
                <a:gd name="connsiteX14774" fmla="*/ 3094673 w 6322694"/>
                <a:gd name="connsiteY14774" fmla="*/ 1507808 h 3341370"/>
                <a:gd name="connsiteX14775" fmla="*/ 3075623 w 6322694"/>
                <a:gd name="connsiteY14775" fmla="*/ 1526858 h 3341370"/>
                <a:gd name="connsiteX14776" fmla="*/ 3075623 w 6322694"/>
                <a:gd name="connsiteY14776" fmla="*/ 1526858 h 3341370"/>
                <a:gd name="connsiteX14777" fmla="*/ 3094673 w 6322694"/>
                <a:gd name="connsiteY14777" fmla="*/ 1545908 h 3341370"/>
                <a:gd name="connsiteX14778" fmla="*/ 3615690 w 6322694"/>
                <a:gd name="connsiteY14778" fmla="*/ 1358265 h 3341370"/>
                <a:gd name="connsiteX14779" fmla="*/ 3615690 w 6322694"/>
                <a:gd name="connsiteY14779" fmla="*/ 1358265 h 3341370"/>
                <a:gd name="connsiteX14780" fmla="*/ 3634740 w 6322694"/>
                <a:gd name="connsiteY14780" fmla="*/ 1339215 h 3341370"/>
                <a:gd name="connsiteX14781" fmla="*/ 3634740 w 6322694"/>
                <a:gd name="connsiteY14781" fmla="*/ 1339215 h 3341370"/>
                <a:gd name="connsiteX14782" fmla="*/ 3615690 w 6322694"/>
                <a:gd name="connsiteY14782" fmla="*/ 1320165 h 3341370"/>
                <a:gd name="connsiteX14783" fmla="*/ 3615690 w 6322694"/>
                <a:gd name="connsiteY14783" fmla="*/ 1320165 h 3341370"/>
                <a:gd name="connsiteX14784" fmla="*/ 3596640 w 6322694"/>
                <a:gd name="connsiteY14784" fmla="*/ 1339215 h 3341370"/>
                <a:gd name="connsiteX14785" fmla="*/ 3596640 w 6322694"/>
                <a:gd name="connsiteY14785" fmla="*/ 1339215 h 3341370"/>
                <a:gd name="connsiteX14786" fmla="*/ 3615690 w 6322694"/>
                <a:gd name="connsiteY14786" fmla="*/ 1358265 h 3341370"/>
                <a:gd name="connsiteX14787" fmla="*/ 3663315 w 6322694"/>
                <a:gd name="connsiteY14787" fmla="*/ 1358265 h 3341370"/>
                <a:gd name="connsiteX14788" fmla="*/ 3663315 w 6322694"/>
                <a:gd name="connsiteY14788" fmla="*/ 1358265 h 3341370"/>
                <a:gd name="connsiteX14789" fmla="*/ 3682365 w 6322694"/>
                <a:gd name="connsiteY14789" fmla="*/ 1339215 h 3341370"/>
                <a:gd name="connsiteX14790" fmla="*/ 3682365 w 6322694"/>
                <a:gd name="connsiteY14790" fmla="*/ 1339215 h 3341370"/>
                <a:gd name="connsiteX14791" fmla="*/ 3663315 w 6322694"/>
                <a:gd name="connsiteY14791" fmla="*/ 1320165 h 3341370"/>
                <a:gd name="connsiteX14792" fmla="*/ 3663315 w 6322694"/>
                <a:gd name="connsiteY14792" fmla="*/ 1320165 h 3341370"/>
                <a:gd name="connsiteX14793" fmla="*/ 3644265 w 6322694"/>
                <a:gd name="connsiteY14793" fmla="*/ 1339215 h 3341370"/>
                <a:gd name="connsiteX14794" fmla="*/ 3644265 w 6322694"/>
                <a:gd name="connsiteY14794" fmla="*/ 1339215 h 3341370"/>
                <a:gd name="connsiteX14795" fmla="*/ 3663315 w 6322694"/>
                <a:gd name="connsiteY14795" fmla="*/ 1358265 h 3341370"/>
                <a:gd name="connsiteX14796" fmla="*/ 3426143 w 6322694"/>
                <a:gd name="connsiteY14796" fmla="*/ 1358265 h 3341370"/>
                <a:gd name="connsiteX14797" fmla="*/ 3426143 w 6322694"/>
                <a:gd name="connsiteY14797" fmla="*/ 1358265 h 3341370"/>
                <a:gd name="connsiteX14798" fmla="*/ 3445193 w 6322694"/>
                <a:gd name="connsiteY14798" fmla="*/ 1339215 h 3341370"/>
                <a:gd name="connsiteX14799" fmla="*/ 3445193 w 6322694"/>
                <a:gd name="connsiteY14799" fmla="*/ 1339215 h 3341370"/>
                <a:gd name="connsiteX14800" fmla="*/ 3426143 w 6322694"/>
                <a:gd name="connsiteY14800" fmla="*/ 1320165 h 3341370"/>
                <a:gd name="connsiteX14801" fmla="*/ 3426143 w 6322694"/>
                <a:gd name="connsiteY14801" fmla="*/ 1320165 h 3341370"/>
                <a:gd name="connsiteX14802" fmla="*/ 3407093 w 6322694"/>
                <a:gd name="connsiteY14802" fmla="*/ 1339215 h 3341370"/>
                <a:gd name="connsiteX14803" fmla="*/ 3407093 w 6322694"/>
                <a:gd name="connsiteY14803" fmla="*/ 1339215 h 3341370"/>
                <a:gd name="connsiteX14804" fmla="*/ 3426143 w 6322694"/>
                <a:gd name="connsiteY14804" fmla="*/ 1358265 h 3341370"/>
                <a:gd name="connsiteX14805" fmla="*/ 3473768 w 6322694"/>
                <a:gd name="connsiteY14805" fmla="*/ 1358265 h 3341370"/>
                <a:gd name="connsiteX14806" fmla="*/ 3473768 w 6322694"/>
                <a:gd name="connsiteY14806" fmla="*/ 1358265 h 3341370"/>
                <a:gd name="connsiteX14807" fmla="*/ 3492818 w 6322694"/>
                <a:gd name="connsiteY14807" fmla="*/ 1339215 h 3341370"/>
                <a:gd name="connsiteX14808" fmla="*/ 3492818 w 6322694"/>
                <a:gd name="connsiteY14808" fmla="*/ 1339215 h 3341370"/>
                <a:gd name="connsiteX14809" fmla="*/ 3473768 w 6322694"/>
                <a:gd name="connsiteY14809" fmla="*/ 1320165 h 3341370"/>
                <a:gd name="connsiteX14810" fmla="*/ 3473768 w 6322694"/>
                <a:gd name="connsiteY14810" fmla="*/ 1320165 h 3341370"/>
                <a:gd name="connsiteX14811" fmla="*/ 3454718 w 6322694"/>
                <a:gd name="connsiteY14811" fmla="*/ 1339215 h 3341370"/>
                <a:gd name="connsiteX14812" fmla="*/ 3454718 w 6322694"/>
                <a:gd name="connsiteY14812" fmla="*/ 1339215 h 3341370"/>
                <a:gd name="connsiteX14813" fmla="*/ 3473768 w 6322694"/>
                <a:gd name="connsiteY14813" fmla="*/ 1358265 h 3341370"/>
                <a:gd name="connsiteX14814" fmla="*/ 3757613 w 6322694"/>
                <a:gd name="connsiteY14814" fmla="*/ 1358265 h 3341370"/>
                <a:gd name="connsiteX14815" fmla="*/ 3757613 w 6322694"/>
                <a:gd name="connsiteY14815" fmla="*/ 1358265 h 3341370"/>
                <a:gd name="connsiteX14816" fmla="*/ 3776663 w 6322694"/>
                <a:gd name="connsiteY14816" fmla="*/ 1339215 h 3341370"/>
                <a:gd name="connsiteX14817" fmla="*/ 3776663 w 6322694"/>
                <a:gd name="connsiteY14817" fmla="*/ 1339215 h 3341370"/>
                <a:gd name="connsiteX14818" fmla="*/ 3757613 w 6322694"/>
                <a:gd name="connsiteY14818" fmla="*/ 1320165 h 3341370"/>
                <a:gd name="connsiteX14819" fmla="*/ 3757613 w 6322694"/>
                <a:gd name="connsiteY14819" fmla="*/ 1320165 h 3341370"/>
                <a:gd name="connsiteX14820" fmla="*/ 3738563 w 6322694"/>
                <a:gd name="connsiteY14820" fmla="*/ 1339215 h 3341370"/>
                <a:gd name="connsiteX14821" fmla="*/ 3738563 w 6322694"/>
                <a:gd name="connsiteY14821" fmla="*/ 1339215 h 3341370"/>
                <a:gd name="connsiteX14822" fmla="*/ 3757613 w 6322694"/>
                <a:gd name="connsiteY14822" fmla="*/ 1358265 h 3341370"/>
                <a:gd name="connsiteX14823" fmla="*/ 3709988 w 6322694"/>
                <a:gd name="connsiteY14823" fmla="*/ 1358265 h 3341370"/>
                <a:gd name="connsiteX14824" fmla="*/ 3709988 w 6322694"/>
                <a:gd name="connsiteY14824" fmla="*/ 1358265 h 3341370"/>
                <a:gd name="connsiteX14825" fmla="*/ 3729038 w 6322694"/>
                <a:gd name="connsiteY14825" fmla="*/ 1339215 h 3341370"/>
                <a:gd name="connsiteX14826" fmla="*/ 3729038 w 6322694"/>
                <a:gd name="connsiteY14826" fmla="*/ 1339215 h 3341370"/>
                <a:gd name="connsiteX14827" fmla="*/ 3709988 w 6322694"/>
                <a:gd name="connsiteY14827" fmla="*/ 1320165 h 3341370"/>
                <a:gd name="connsiteX14828" fmla="*/ 3709988 w 6322694"/>
                <a:gd name="connsiteY14828" fmla="*/ 1320165 h 3341370"/>
                <a:gd name="connsiteX14829" fmla="*/ 3690938 w 6322694"/>
                <a:gd name="connsiteY14829" fmla="*/ 1339215 h 3341370"/>
                <a:gd name="connsiteX14830" fmla="*/ 3690938 w 6322694"/>
                <a:gd name="connsiteY14830" fmla="*/ 1339215 h 3341370"/>
                <a:gd name="connsiteX14831" fmla="*/ 3709988 w 6322694"/>
                <a:gd name="connsiteY14831" fmla="*/ 1358265 h 3341370"/>
                <a:gd name="connsiteX14832" fmla="*/ 3143250 w 6322694"/>
                <a:gd name="connsiteY14832" fmla="*/ 1358265 h 3341370"/>
                <a:gd name="connsiteX14833" fmla="*/ 3143250 w 6322694"/>
                <a:gd name="connsiteY14833" fmla="*/ 1358265 h 3341370"/>
                <a:gd name="connsiteX14834" fmla="*/ 3162300 w 6322694"/>
                <a:gd name="connsiteY14834" fmla="*/ 1339215 h 3341370"/>
                <a:gd name="connsiteX14835" fmla="*/ 3162300 w 6322694"/>
                <a:gd name="connsiteY14835" fmla="*/ 1339215 h 3341370"/>
                <a:gd name="connsiteX14836" fmla="*/ 3143250 w 6322694"/>
                <a:gd name="connsiteY14836" fmla="*/ 1320165 h 3341370"/>
                <a:gd name="connsiteX14837" fmla="*/ 3143250 w 6322694"/>
                <a:gd name="connsiteY14837" fmla="*/ 1320165 h 3341370"/>
                <a:gd name="connsiteX14838" fmla="*/ 3124200 w 6322694"/>
                <a:gd name="connsiteY14838" fmla="*/ 1339215 h 3341370"/>
                <a:gd name="connsiteX14839" fmla="*/ 3124200 w 6322694"/>
                <a:gd name="connsiteY14839" fmla="*/ 1339215 h 3341370"/>
                <a:gd name="connsiteX14840" fmla="*/ 3143250 w 6322694"/>
                <a:gd name="connsiteY14840" fmla="*/ 1358265 h 3341370"/>
                <a:gd name="connsiteX14841" fmla="*/ 3189923 w 6322694"/>
                <a:gd name="connsiteY14841" fmla="*/ 1358265 h 3341370"/>
                <a:gd name="connsiteX14842" fmla="*/ 3189923 w 6322694"/>
                <a:gd name="connsiteY14842" fmla="*/ 1358265 h 3341370"/>
                <a:gd name="connsiteX14843" fmla="*/ 3208973 w 6322694"/>
                <a:gd name="connsiteY14843" fmla="*/ 1339215 h 3341370"/>
                <a:gd name="connsiteX14844" fmla="*/ 3208973 w 6322694"/>
                <a:gd name="connsiteY14844" fmla="*/ 1339215 h 3341370"/>
                <a:gd name="connsiteX14845" fmla="*/ 3189923 w 6322694"/>
                <a:gd name="connsiteY14845" fmla="*/ 1320165 h 3341370"/>
                <a:gd name="connsiteX14846" fmla="*/ 3189923 w 6322694"/>
                <a:gd name="connsiteY14846" fmla="*/ 1320165 h 3341370"/>
                <a:gd name="connsiteX14847" fmla="*/ 3170873 w 6322694"/>
                <a:gd name="connsiteY14847" fmla="*/ 1339215 h 3341370"/>
                <a:gd name="connsiteX14848" fmla="*/ 3170873 w 6322694"/>
                <a:gd name="connsiteY14848" fmla="*/ 1339215 h 3341370"/>
                <a:gd name="connsiteX14849" fmla="*/ 3189923 w 6322694"/>
                <a:gd name="connsiteY14849" fmla="*/ 1358265 h 3341370"/>
                <a:gd name="connsiteX14850" fmla="*/ 3000375 w 6322694"/>
                <a:gd name="connsiteY14850" fmla="*/ 1358265 h 3341370"/>
                <a:gd name="connsiteX14851" fmla="*/ 3000375 w 6322694"/>
                <a:gd name="connsiteY14851" fmla="*/ 1358265 h 3341370"/>
                <a:gd name="connsiteX14852" fmla="*/ 3019425 w 6322694"/>
                <a:gd name="connsiteY14852" fmla="*/ 1339215 h 3341370"/>
                <a:gd name="connsiteX14853" fmla="*/ 3019425 w 6322694"/>
                <a:gd name="connsiteY14853" fmla="*/ 1339215 h 3341370"/>
                <a:gd name="connsiteX14854" fmla="*/ 3000375 w 6322694"/>
                <a:gd name="connsiteY14854" fmla="*/ 1320165 h 3341370"/>
                <a:gd name="connsiteX14855" fmla="*/ 3000375 w 6322694"/>
                <a:gd name="connsiteY14855" fmla="*/ 1320165 h 3341370"/>
                <a:gd name="connsiteX14856" fmla="*/ 2981325 w 6322694"/>
                <a:gd name="connsiteY14856" fmla="*/ 1339215 h 3341370"/>
                <a:gd name="connsiteX14857" fmla="*/ 2981325 w 6322694"/>
                <a:gd name="connsiteY14857" fmla="*/ 1339215 h 3341370"/>
                <a:gd name="connsiteX14858" fmla="*/ 3000375 w 6322694"/>
                <a:gd name="connsiteY14858" fmla="*/ 1358265 h 3341370"/>
                <a:gd name="connsiteX14859" fmla="*/ 3047048 w 6322694"/>
                <a:gd name="connsiteY14859" fmla="*/ 1358265 h 3341370"/>
                <a:gd name="connsiteX14860" fmla="*/ 3047048 w 6322694"/>
                <a:gd name="connsiteY14860" fmla="*/ 1358265 h 3341370"/>
                <a:gd name="connsiteX14861" fmla="*/ 3066098 w 6322694"/>
                <a:gd name="connsiteY14861" fmla="*/ 1339215 h 3341370"/>
                <a:gd name="connsiteX14862" fmla="*/ 3066098 w 6322694"/>
                <a:gd name="connsiteY14862" fmla="*/ 1339215 h 3341370"/>
                <a:gd name="connsiteX14863" fmla="*/ 3047048 w 6322694"/>
                <a:gd name="connsiteY14863" fmla="*/ 1320165 h 3341370"/>
                <a:gd name="connsiteX14864" fmla="*/ 3047048 w 6322694"/>
                <a:gd name="connsiteY14864" fmla="*/ 1320165 h 3341370"/>
                <a:gd name="connsiteX14865" fmla="*/ 3027998 w 6322694"/>
                <a:gd name="connsiteY14865" fmla="*/ 1339215 h 3341370"/>
                <a:gd name="connsiteX14866" fmla="*/ 3027998 w 6322694"/>
                <a:gd name="connsiteY14866" fmla="*/ 1339215 h 3341370"/>
                <a:gd name="connsiteX14867" fmla="*/ 3047048 w 6322694"/>
                <a:gd name="connsiteY14867" fmla="*/ 1358265 h 3341370"/>
                <a:gd name="connsiteX14868" fmla="*/ 3094673 w 6322694"/>
                <a:gd name="connsiteY14868" fmla="*/ 1358265 h 3341370"/>
                <a:gd name="connsiteX14869" fmla="*/ 3096578 w 6322694"/>
                <a:gd name="connsiteY14869" fmla="*/ 1358265 h 3341370"/>
                <a:gd name="connsiteX14870" fmla="*/ 3115628 w 6322694"/>
                <a:gd name="connsiteY14870" fmla="*/ 1339215 h 3341370"/>
                <a:gd name="connsiteX14871" fmla="*/ 3115628 w 6322694"/>
                <a:gd name="connsiteY14871" fmla="*/ 1339215 h 3341370"/>
                <a:gd name="connsiteX14872" fmla="*/ 3096578 w 6322694"/>
                <a:gd name="connsiteY14872" fmla="*/ 1320165 h 3341370"/>
                <a:gd name="connsiteX14873" fmla="*/ 3094673 w 6322694"/>
                <a:gd name="connsiteY14873" fmla="*/ 1320165 h 3341370"/>
                <a:gd name="connsiteX14874" fmla="*/ 3075623 w 6322694"/>
                <a:gd name="connsiteY14874" fmla="*/ 1339215 h 3341370"/>
                <a:gd name="connsiteX14875" fmla="*/ 3075623 w 6322694"/>
                <a:gd name="connsiteY14875" fmla="*/ 1339215 h 3341370"/>
                <a:gd name="connsiteX14876" fmla="*/ 3094673 w 6322694"/>
                <a:gd name="connsiteY14876" fmla="*/ 1358265 h 3341370"/>
                <a:gd name="connsiteX14877" fmla="*/ 3237548 w 6322694"/>
                <a:gd name="connsiteY14877" fmla="*/ 1358265 h 3341370"/>
                <a:gd name="connsiteX14878" fmla="*/ 3237548 w 6322694"/>
                <a:gd name="connsiteY14878" fmla="*/ 1358265 h 3341370"/>
                <a:gd name="connsiteX14879" fmla="*/ 3256598 w 6322694"/>
                <a:gd name="connsiteY14879" fmla="*/ 1339215 h 3341370"/>
                <a:gd name="connsiteX14880" fmla="*/ 3256598 w 6322694"/>
                <a:gd name="connsiteY14880" fmla="*/ 1339215 h 3341370"/>
                <a:gd name="connsiteX14881" fmla="*/ 3237548 w 6322694"/>
                <a:gd name="connsiteY14881" fmla="*/ 1320165 h 3341370"/>
                <a:gd name="connsiteX14882" fmla="*/ 3237548 w 6322694"/>
                <a:gd name="connsiteY14882" fmla="*/ 1320165 h 3341370"/>
                <a:gd name="connsiteX14883" fmla="*/ 3218498 w 6322694"/>
                <a:gd name="connsiteY14883" fmla="*/ 1339215 h 3341370"/>
                <a:gd name="connsiteX14884" fmla="*/ 3218498 w 6322694"/>
                <a:gd name="connsiteY14884" fmla="*/ 1339215 h 3341370"/>
                <a:gd name="connsiteX14885" fmla="*/ 3237548 w 6322694"/>
                <a:gd name="connsiteY14885" fmla="*/ 1358265 h 3341370"/>
                <a:gd name="connsiteX14886" fmla="*/ 3331845 w 6322694"/>
                <a:gd name="connsiteY14886" fmla="*/ 1358265 h 3341370"/>
                <a:gd name="connsiteX14887" fmla="*/ 3331845 w 6322694"/>
                <a:gd name="connsiteY14887" fmla="*/ 1358265 h 3341370"/>
                <a:gd name="connsiteX14888" fmla="*/ 3350895 w 6322694"/>
                <a:gd name="connsiteY14888" fmla="*/ 1339215 h 3341370"/>
                <a:gd name="connsiteX14889" fmla="*/ 3350895 w 6322694"/>
                <a:gd name="connsiteY14889" fmla="*/ 1339215 h 3341370"/>
                <a:gd name="connsiteX14890" fmla="*/ 3331845 w 6322694"/>
                <a:gd name="connsiteY14890" fmla="*/ 1320165 h 3341370"/>
                <a:gd name="connsiteX14891" fmla="*/ 3331845 w 6322694"/>
                <a:gd name="connsiteY14891" fmla="*/ 1320165 h 3341370"/>
                <a:gd name="connsiteX14892" fmla="*/ 3312795 w 6322694"/>
                <a:gd name="connsiteY14892" fmla="*/ 1339215 h 3341370"/>
                <a:gd name="connsiteX14893" fmla="*/ 3312795 w 6322694"/>
                <a:gd name="connsiteY14893" fmla="*/ 1339215 h 3341370"/>
                <a:gd name="connsiteX14894" fmla="*/ 3331845 w 6322694"/>
                <a:gd name="connsiteY14894" fmla="*/ 1358265 h 3341370"/>
                <a:gd name="connsiteX14895" fmla="*/ 3284220 w 6322694"/>
                <a:gd name="connsiteY14895" fmla="*/ 1358265 h 3341370"/>
                <a:gd name="connsiteX14896" fmla="*/ 3284220 w 6322694"/>
                <a:gd name="connsiteY14896" fmla="*/ 1358265 h 3341370"/>
                <a:gd name="connsiteX14897" fmla="*/ 3303270 w 6322694"/>
                <a:gd name="connsiteY14897" fmla="*/ 1339215 h 3341370"/>
                <a:gd name="connsiteX14898" fmla="*/ 3303270 w 6322694"/>
                <a:gd name="connsiteY14898" fmla="*/ 1339215 h 3341370"/>
                <a:gd name="connsiteX14899" fmla="*/ 3284220 w 6322694"/>
                <a:gd name="connsiteY14899" fmla="*/ 1320165 h 3341370"/>
                <a:gd name="connsiteX14900" fmla="*/ 3284220 w 6322694"/>
                <a:gd name="connsiteY14900" fmla="*/ 1320165 h 3341370"/>
                <a:gd name="connsiteX14901" fmla="*/ 3265170 w 6322694"/>
                <a:gd name="connsiteY14901" fmla="*/ 1339215 h 3341370"/>
                <a:gd name="connsiteX14902" fmla="*/ 3265170 w 6322694"/>
                <a:gd name="connsiteY14902" fmla="*/ 1339215 h 3341370"/>
                <a:gd name="connsiteX14903" fmla="*/ 3284220 w 6322694"/>
                <a:gd name="connsiteY14903" fmla="*/ 1358265 h 3341370"/>
                <a:gd name="connsiteX14904" fmla="*/ 3378518 w 6322694"/>
                <a:gd name="connsiteY14904" fmla="*/ 1358265 h 3341370"/>
                <a:gd name="connsiteX14905" fmla="*/ 3378518 w 6322694"/>
                <a:gd name="connsiteY14905" fmla="*/ 1358265 h 3341370"/>
                <a:gd name="connsiteX14906" fmla="*/ 3397568 w 6322694"/>
                <a:gd name="connsiteY14906" fmla="*/ 1339215 h 3341370"/>
                <a:gd name="connsiteX14907" fmla="*/ 3397568 w 6322694"/>
                <a:gd name="connsiteY14907" fmla="*/ 1339215 h 3341370"/>
                <a:gd name="connsiteX14908" fmla="*/ 3378518 w 6322694"/>
                <a:gd name="connsiteY14908" fmla="*/ 1320165 h 3341370"/>
                <a:gd name="connsiteX14909" fmla="*/ 3378518 w 6322694"/>
                <a:gd name="connsiteY14909" fmla="*/ 1320165 h 3341370"/>
                <a:gd name="connsiteX14910" fmla="*/ 3359468 w 6322694"/>
                <a:gd name="connsiteY14910" fmla="*/ 1339215 h 3341370"/>
                <a:gd name="connsiteX14911" fmla="*/ 3359468 w 6322694"/>
                <a:gd name="connsiteY14911" fmla="*/ 1339215 h 3341370"/>
                <a:gd name="connsiteX14912" fmla="*/ 3378518 w 6322694"/>
                <a:gd name="connsiteY14912" fmla="*/ 1358265 h 3341370"/>
                <a:gd name="connsiteX14913" fmla="*/ 4088130 w 6322694"/>
                <a:gd name="connsiteY14913" fmla="*/ 1358265 h 3341370"/>
                <a:gd name="connsiteX14914" fmla="*/ 4088130 w 6322694"/>
                <a:gd name="connsiteY14914" fmla="*/ 1358265 h 3341370"/>
                <a:gd name="connsiteX14915" fmla="*/ 4107180 w 6322694"/>
                <a:gd name="connsiteY14915" fmla="*/ 1339215 h 3341370"/>
                <a:gd name="connsiteX14916" fmla="*/ 4107180 w 6322694"/>
                <a:gd name="connsiteY14916" fmla="*/ 1339215 h 3341370"/>
                <a:gd name="connsiteX14917" fmla="*/ 4088130 w 6322694"/>
                <a:gd name="connsiteY14917" fmla="*/ 1320165 h 3341370"/>
                <a:gd name="connsiteX14918" fmla="*/ 4088130 w 6322694"/>
                <a:gd name="connsiteY14918" fmla="*/ 1320165 h 3341370"/>
                <a:gd name="connsiteX14919" fmla="*/ 4069080 w 6322694"/>
                <a:gd name="connsiteY14919" fmla="*/ 1339215 h 3341370"/>
                <a:gd name="connsiteX14920" fmla="*/ 4069080 w 6322694"/>
                <a:gd name="connsiteY14920" fmla="*/ 1339215 h 3341370"/>
                <a:gd name="connsiteX14921" fmla="*/ 4088130 w 6322694"/>
                <a:gd name="connsiteY14921" fmla="*/ 1358265 h 3341370"/>
                <a:gd name="connsiteX14922" fmla="*/ 4041458 w 6322694"/>
                <a:gd name="connsiteY14922" fmla="*/ 1358265 h 3341370"/>
                <a:gd name="connsiteX14923" fmla="*/ 4041458 w 6322694"/>
                <a:gd name="connsiteY14923" fmla="*/ 1358265 h 3341370"/>
                <a:gd name="connsiteX14924" fmla="*/ 4060508 w 6322694"/>
                <a:gd name="connsiteY14924" fmla="*/ 1339215 h 3341370"/>
                <a:gd name="connsiteX14925" fmla="*/ 4060508 w 6322694"/>
                <a:gd name="connsiteY14925" fmla="*/ 1339215 h 3341370"/>
                <a:gd name="connsiteX14926" fmla="*/ 4041458 w 6322694"/>
                <a:gd name="connsiteY14926" fmla="*/ 1320165 h 3341370"/>
                <a:gd name="connsiteX14927" fmla="*/ 4041458 w 6322694"/>
                <a:gd name="connsiteY14927" fmla="*/ 1320165 h 3341370"/>
                <a:gd name="connsiteX14928" fmla="*/ 4022408 w 6322694"/>
                <a:gd name="connsiteY14928" fmla="*/ 1339215 h 3341370"/>
                <a:gd name="connsiteX14929" fmla="*/ 4022408 w 6322694"/>
                <a:gd name="connsiteY14929" fmla="*/ 1339215 h 3341370"/>
                <a:gd name="connsiteX14930" fmla="*/ 4041458 w 6322694"/>
                <a:gd name="connsiteY14930" fmla="*/ 1358265 h 3341370"/>
                <a:gd name="connsiteX14931" fmla="*/ 4135755 w 6322694"/>
                <a:gd name="connsiteY14931" fmla="*/ 1358265 h 3341370"/>
                <a:gd name="connsiteX14932" fmla="*/ 4135755 w 6322694"/>
                <a:gd name="connsiteY14932" fmla="*/ 1358265 h 3341370"/>
                <a:gd name="connsiteX14933" fmla="*/ 4154805 w 6322694"/>
                <a:gd name="connsiteY14933" fmla="*/ 1339215 h 3341370"/>
                <a:gd name="connsiteX14934" fmla="*/ 4154805 w 6322694"/>
                <a:gd name="connsiteY14934" fmla="*/ 1339215 h 3341370"/>
                <a:gd name="connsiteX14935" fmla="*/ 4135755 w 6322694"/>
                <a:gd name="connsiteY14935" fmla="*/ 1320165 h 3341370"/>
                <a:gd name="connsiteX14936" fmla="*/ 4135755 w 6322694"/>
                <a:gd name="connsiteY14936" fmla="*/ 1320165 h 3341370"/>
                <a:gd name="connsiteX14937" fmla="*/ 4116705 w 6322694"/>
                <a:gd name="connsiteY14937" fmla="*/ 1339215 h 3341370"/>
                <a:gd name="connsiteX14938" fmla="*/ 4116705 w 6322694"/>
                <a:gd name="connsiteY14938" fmla="*/ 1339215 h 3341370"/>
                <a:gd name="connsiteX14939" fmla="*/ 4135755 w 6322694"/>
                <a:gd name="connsiteY14939" fmla="*/ 1358265 h 3341370"/>
                <a:gd name="connsiteX14940" fmla="*/ 4182428 w 6322694"/>
                <a:gd name="connsiteY14940" fmla="*/ 1358265 h 3341370"/>
                <a:gd name="connsiteX14941" fmla="*/ 4182428 w 6322694"/>
                <a:gd name="connsiteY14941" fmla="*/ 1358265 h 3341370"/>
                <a:gd name="connsiteX14942" fmla="*/ 4201478 w 6322694"/>
                <a:gd name="connsiteY14942" fmla="*/ 1339215 h 3341370"/>
                <a:gd name="connsiteX14943" fmla="*/ 4201478 w 6322694"/>
                <a:gd name="connsiteY14943" fmla="*/ 1339215 h 3341370"/>
                <a:gd name="connsiteX14944" fmla="*/ 4182428 w 6322694"/>
                <a:gd name="connsiteY14944" fmla="*/ 1320165 h 3341370"/>
                <a:gd name="connsiteX14945" fmla="*/ 4182428 w 6322694"/>
                <a:gd name="connsiteY14945" fmla="*/ 1320165 h 3341370"/>
                <a:gd name="connsiteX14946" fmla="*/ 4163378 w 6322694"/>
                <a:gd name="connsiteY14946" fmla="*/ 1339215 h 3341370"/>
                <a:gd name="connsiteX14947" fmla="*/ 4163378 w 6322694"/>
                <a:gd name="connsiteY14947" fmla="*/ 1339215 h 3341370"/>
                <a:gd name="connsiteX14948" fmla="*/ 4182428 w 6322694"/>
                <a:gd name="connsiteY14948" fmla="*/ 1358265 h 3341370"/>
                <a:gd name="connsiteX14949" fmla="*/ 2906078 w 6322694"/>
                <a:gd name="connsiteY14949" fmla="*/ 1452563 h 3341370"/>
                <a:gd name="connsiteX14950" fmla="*/ 2906078 w 6322694"/>
                <a:gd name="connsiteY14950" fmla="*/ 1452563 h 3341370"/>
                <a:gd name="connsiteX14951" fmla="*/ 2925128 w 6322694"/>
                <a:gd name="connsiteY14951" fmla="*/ 1433513 h 3341370"/>
                <a:gd name="connsiteX14952" fmla="*/ 2925128 w 6322694"/>
                <a:gd name="connsiteY14952" fmla="*/ 1433513 h 3341370"/>
                <a:gd name="connsiteX14953" fmla="*/ 2906078 w 6322694"/>
                <a:gd name="connsiteY14953" fmla="*/ 1414463 h 3341370"/>
                <a:gd name="connsiteX14954" fmla="*/ 2906078 w 6322694"/>
                <a:gd name="connsiteY14954" fmla="*/ 1414463 h 3341370"/>
                <a:gd name="connsiteX14955" fmla="*/ 2887028 w 6322694"/>
                <a:gd name="connsiteY14955" fmla="*/ 1433513 h 3341370"/>
                <a:gd name="connsiteX14956" fmla="*/ 2887028 w 6322694"/>
                <a:gd name="connsiteY14956" fmla="*/ 1433513 h 3341370"/>
                <a:gd name="connsiteX14957" fmla="*/ 2906078 w 6322694"/>
                <a:gd name="connsiteY14957" fmla="*/ 1452563 h 3341370"/>
                <a:gd name="connsiteX14958" fmla="*/ 2765108 w 6322694"/>
                <a:gd name="connsiteY14958" fmla="*/ 1358265 h 3341370"/>
                <a:gd name="connsiteX14959" fmla="*/ 2765108 w 6322694"/>
                <a:gd name="connsiteY14959" fmla="*/ 1358265 h 3341370"/>
                <a:gd name="connsiteX14960" fmla="*/ 2784158 w 6322694"/>
                <a:gd name="connsiteY14960" fmla="*/ 1339215 h 3341370"/>
                <a:gd name="connsiteX14961" fmla="*/ 2784158 w 6322694"/>
                <a:gd name="connsiteY14961" fmla="*/ 1339215 h 3341370"/>
                <a:gd name="connsiteX14962" fmla="*/ 2765108 w 6322694"/>
                <a:gd name="connsiteY14962" fmla="*/ 1320165 h 3341370"/>
                <a:gd name="connsiteX14963" fmla="*/ 2765108 w 6322694"/>
                <a:gd name="connsiteY14963" fmla="*/ 1320165 h 3341370"/>
                <a:gd name="connsiteX14964" fmla="*/ 2746058 w 6322694"/>
                <a:gd name="connsiteY14964" fmla="*/ 1339215 h 3341370"/>
                <a:gd name="connsiteX14965" fmla="*/ 2746058 w 6322694"/>
                <a:gd name="connsiteY14965" fmla="*/ 1339215 h 3341370"/>
                <a:gd name="connsiteX14966" fmla="*/ 2765108 w 6322694"/>
                <a:gd name="connsiteY14966" fmla="*/ 1358265 h 3341370"/>
                <a:gd name="connsiteX14967" fmla="*/ 2715578 w 6322694"/>
                <a:gd name="connsiteY14967" fmla="*/ 1358265 h 3341370"/>
                <a:gd name="connsiteX14968" fmla="*/ 2717483 w 6322694"/>
                <a:gd name="connsiteY14968" fmla="*/ 1358265 h 3341370"/>
                <a:gd name="connsiteX14969" fmla="*/ 2736533 w 6322694"/>
                <a:gd name="connsiteY14969" fmla="*/ 1339215 h 3341370"/>
                <a:gd name="connsiteX14970" fmla="*/ 2736533 w 6322694"/>
                <a:gd name="connsiteY14970" fmla="*/ 1339215 h 3341370"/>
                <a:gd name="connsiteX14971" fmla="*/ 2717483 w 6322694"/>
                <a:gd name="connsiteY14971" fmla="*/ 1320165 h 3341370"/>
                <a:gd name="connsiteX14972" fmla="*/ 2715578 w 6322694"/>
                <a:gd name="connsiteY14972" fmla="*/ 1320165 h 3341370"/>
                <a:gd name="connsiteX14973" fmla="*/ 2696528 w 6322694"/>
                <a:gd name="connsiteY14973" fmla="*/ 1339215 h 3341370"/>
                <a:gd name="connsiteX14974" fmla="*/ 2696528 w 6322694"/>
                <a:gd name="connsiteY14974" fmla="*/ 1339215 h 3341370"/>
                <a:gd name="connsiteX14975" fmla="*/ 2715578 w 6322694"/>
                <a:gd name="connsiteY14975" fmla="*/ 1358265 h 3341370"/>
                <a:gd name="connsiteX14976" fmla="*/ 2668905 w 6322694"/>
                <a:gd name="connsiteY14976" fmla="*/ 1358265 h 3341370"/>
                <a:gd name="connsiteX14977" fmla="*/ 2668905 w 6322694"/>
                <a:gd name="connsiteY14977" fmla="*/ 1358265 h 3341370"/>
                <a:gd name="connsiteX14978" fmla="*/ 2687955 w 6322694"/>
                <a:gd name="connsiteY14978" fmla="*/ 1339215 h 3341370"/>
                <a:gd name="connsiteX14979" fmla="*/ 2687955 w 6322694"/>
                <a:gd name="connsiteY14979" fmla="*/ 1339215 h 3341370"/>
                <a:gd name="connsiteX14980" fmla="*/ 2668905 w 6322694"/>
                <a:gd name="connsiteY14980" fmla="*/ 1320165 h 3341370"/>
                <a:gd name="connsiteX14981" fmla="*/ 2668905 w 6322694"/>
                <a:gd name="connsiteY14981" fmla="*/ 1320165 h 3341370"/>
                <a:gd name="connsiteX14982" fmla="*/ 2649855 w 6322694"/>
                <a:gd name="connsiteY14982" fmla="*/ 1339215 h 3341370"/>
                <a:gd name="connsiteX14983" fmla="*/ 2649855 w 6322694"/>
                <a:gd name="connsiteY14983" fmla="*/ 1339215 h 3341370"/>
                <a:gd name="connsiteX14984" fmla="*/ 2668905 w 6322694"/>
                <a:gd name="connsiteY14984" fmla="*/ 1358265 h 3341370"/>
                <a:gd name="connsiteX14985" fmla="*/ 2622233 w 6322694"/>
                <a:gd name="connsiteY14985" fmla="*/ 1358265 h 3341370"/>
                <a:gd name="connsiteX14986" fmla="*/ 2622233 w 6322694"/>
                <a:gd name="connsiteY14986" fmla="*/ 1358265 h 3341370"/>
                <a:gd name="connsiteX14987" fmla="*/ 2641283 w 6322694"/>
                <a:gd name="connsiteY14987" fmla="*/ 1339215 h 3341370"/>
                <a:gd name="connsiteX14988" fmla="*/ 2641283 w 6322694"/>
                <a:gd name="connsiteY14988" fmla="*/ 1339215 h 3341370"/>
                <a:gd name="connsiteX14989" fmla="*/ 2622233 w 6322694"/>
                <a:gd name="connsiteY14989" fmla="*/ 1320165 h 3341370"/>
                <a:gd name="connsiteX14990" fmla="*/ 2622233 w 6322694"/>
                <a:gd name="connsiteY14990" fmla="*/ 1320165 h 3341370"/>
                <a:gd name="connsiteX14991" fmla="*/ 2603183 w 6322694"/>
                <a:gd name="connsiteY14991" fmla="*/ 1339215 h 3341370"/>
                <a:gd name="connsiteX14992" fmla="*/ 2603183 w 6322694"/>
                <a:gd name="connsiteY14992" fmla="*/ 1339215 h 3341370"/>
                <a:gd name="connsiteX14993" fmla="*/ 2622233 w 6322694"/>
                <a:gd name="connsiteY14993" fmla="*/ 1358265 h 3341370"/>
                <a:gd name="connsiteX14994" fmla="*/ 2811780 w 6322694"/>
                <a:gd name="connsiteY14994" fmla="*/ 1358265 h 3341370"/>
                <a:gd name="connsiteX14995" fmla="*/ 2811780 w 6322694"/>
                <a:gd name="connsiteY14995" fmla="*/ 1358265 h 3341370"/>
                <a:gd name="connsiteX14996" fmla="*/ 2830830 w 6322694"/>
                <a:gd name="connsiteY14996" fmla="*/ 1339215 h 3341370"/>
                <a:gd name="connsiteX14997" fmla="*/ 2830830 w 6322694"/>
                <a:gd name="connsiteY14997" fmla="*/ 1339215 h 3341370"/>
                <a:gd name="connsiteX14998" fmla="*/ 2811780 w 6322694"/>
                <a:gd name="connsiteY14998" fmla="*/ 1320165 h 3341370"/>
                <a:gd name="connsiteX14999" fmla="*/ 2811780 w 6322694"/>
                <a:gd name="connsiteY14999" fmla="*/ 1320165 h 3341370"/>
                <a:gd name="connsiteX15000" fmla="*/ 2792730 w 6322694"/>
                <a:gd name="connsiteY15000" fmla="*/ 1339215 h 3341370"/>
                <a:gd name="connsiteX15001" fmla="*/ 2792730 w 6322694"/>
                <a:gd name="connsiteY15001" fmla="*/ 1339215 h 3341370"/>
                <a:gd name="connsiteX15002" fmla="*/ 2811780 w 6322694"/>
                <a:gd name="connsiteY15002" fmla="*/ 1358265 h 3341370"/>
                <a:gd name="connsiteX15003" fmla="*/ 2906078 w 6322694"/>
                <a:gd name="connsiteY15003" fmla="*/ 1358265 h 3341370"/>
                <a:gd name="connsiteX15004" fmla="*/ 2906078 w 6322694"/>
                <a:gd name="connsiteY15004" fmla="*/ 1358265 h 3341370"/>
                <a:gd name="connsiteX15005" fmla="*/ 2925128 w 6322694"/>
                <a:gd name="connsiteY15005" fmla="*/ 1339215 h 3341370"/>
                <a:gd name="connsiteX15006" fmla="*/ 2925128 w 6322694"/>
                <a:gd name="connsiteY15006" fmla="*/ 1339215 h 3341370"/>
                <a:gd name="connsiteX15007" fmla="*/ 2906078 w 6322694"/>
                <a:gd name="connsiteY15007" fmla="*/ 1320165 h 3341370"/>
                <a:gd name="connsiteX15008" fmla="*/ 2906078 w 6322694"/>
                <a:gd name="connsiteY15008" fmla="*/ 1320165 h 3341370"/>
                <a:gd name="connsiteX15009" fmla="*/ 2887028 w 6322694"/>
                <a:gd name="connsiteY15009" fmla="*/ 1339215 h 3341370"/>
                <a:gd name="connsiteX15010" fmla="*/ 2887028 w 6322694"/>
                <a:gd name="connsiteY15010" fmla="*/ 1339215 h 3341370"/>
                <a:gd name="connsiteX15011" fmla="*/ 2906078 w 6322694"/>
                <a:gd name="connsiteY15011" fmla="*/ 1358265 h 3341370"/>
                <a:gd name="connsiteX15012" fmla="*/ 2859405 w 6322694"/>
                <a:gd name="connsiteY15012" fmla="*/ 1358265 h 3341370"/>
                <a:gd name="connsiteX15013" fmla="*/ 2859405 w 6322694"/>
                <a:gd name="connsiteY15013" fmla="*/ 1358265 h 3341370"/>
                <a:gd name="connsiteX15014" fmla="*/ 2878455 w 6322694"/>
                <a:gd name="connsiteY15014" fmla="*/ 1339215 h 3341370"/>
                <a:gd name="connsiteX15015" fmla="*/ 2878455 w 6322694"/>
                <a:gd name="connsiteY15015" fmla="*/ 1339215 h 3341370"/>
                <a:gd name="connsiteX15016" fmla="*/ 2859405 w 6322694"/>
                <a:gd name="connsiteY15016" fmla="*/ 1320165 h 3341370"/>
                <a:gd name="connsiteX15017" fmla="*/ 2859405 w 6322694"/>
                <a:gd name="connsiteY15017" fmla="*/ 1320165 h 3341370"/>
                <a:gd name="connsiteX15018" fmla="*/ 2840355 w 6322694"/>
                <a:gd name="connsiteY15018" fmla="*/ 1339215 h 3341370"/>
                <a:gd name="connsiteX15019" fmla="*/ 2840355 w 6322694"/>
                <a:gd name="connsiteY15019" fmla="*/ 1339215 h 3341370"/>
                <a:gd name="connsiteX15020" fmla="*/ 2859405 w 6322694"/>
                <a:gd name="connsiteY15020" fmla="*/ 1358265 h 3341370"/>
                <a:gd name="connsiteX15021" fmla="*/ 2574608 w 6322694"/>
                <a:gd name="connsiteY15021" fmla="*/ 1358265 h 3341370"/>
                <a:gd name="connsiteX15022" fmla="*/ 2574608 w 6322694"/>
                <a:gd name="connsiteY15022" fmla="*/ 1358265 h 3341370"/>
                <a:gd name="connsiteX15023" fmla="*/ 2593658 w 6322694"/>
                <a:gd name="connsiteY15023" fmla="*/ 1339215 h 3341370"/>
                <a:gd name="connsiteX15024" fmla="*/ 2593658 w 6322694"/>
                <a:gd name="connsiteY15024" fmla="*/ 1339215 h 3341370"/>
                <a:gd name="connsiteX15025" fmla="*/ 2574608 w 6322694"/>
                <a:gd name="connsiteY15025" fmla="*/ 1320165 h 3341370"/>
                <a:gd name="connsiteX15026" fmla="*/ 2574608 w 6322694"/>
                <a:gd name="connsiteY15026" fmla="*/ 1320165 h 3341370"/>
                <a:gd name="connsiteX15027" fmla="*/ 2555558 w 6322694"/>
                <a:gd name="connsiteY15027" fmla="*/ 1339215 h 3341370"/>
                <a:gd name="connsiteX15028" fmla="*/ 2555558 w 6322694"/>
                <a:gd name="connsiteY15028" fmla="*/ 1339215 h 3341370"/>
                <a:gd name="connsiteX15029" fmla="*/ 2574608 w 6322694"/>
                <a:gd name="connsiteY15029" fmla="*/ 1358265 h 3341370"/>
                <a:gd name="connsiteX15030" fmla="*/ 2527935 w 6322694"/>
                <a:gd name="connsiteY15030" fmla="*/ 1358265 h 3341370"/>
                <a:gd name="connsiteX15031" fmla="*/ 2527935 w 6322694"/>
                <a:gd name="connsiteY15031" fmla="*/ 1358265 h 3341370"/>
                <a:gd name="connsiteX15032" fmla="*/ 2546985 w 6322694"/>
                <a:gd name="connsiteY15032" fmla="*/ 1339215 h 3341370"/>
                <a:gd name="connsiteX15033" fmla="*/ 2546985 w 6322694"/>
                <a:gd name="connsiteY15033" fmla="*/ 1339215 h 3341370"/>
                <a:gd name="connsiteX15034" fmla="*/ 2527935 w 6322694"/>
                <a:gd name="connsiteY15034" fmla="*/ 1320165 h 3341370"/>
                <a:gd name="connsiteX15035" fmla="*/ 2527935 w 6322694"/>
                <a:gd name="connsiteY15035" fmla="*/ 1320165 h 3341370"/>
                <a:gd name="connsiteX15036" fmla="*/ 2508885 w 6322694"/>
                <a:gd name="connsiteY15036" fmla="*/ 1339215 h 3341370"/>
                <a:gd name="connsiteX15037" fmla="*/ 2508885 w 6322694"/>
                <a:gd name="connsiteY15037" fmla="*/ 1339215 h 3341370"/>
                <a:gd name="connsiteX15038" fmla="*/ 2527935 w 6322694"/>
                <a:gd name="connsiteY15038" fmla="*/ 1358265 h 3341370"/>
                <a:gd name="connsiteX15039" fmla="*/ 2480310 w 6322694"/>
                <a:gd name="connsiteY15039" fmla="*/ 1358265 h 3341370"/>
                <a:gd name="connsiteX15040" fmla="*/ 2480310 w 6322694"/>
                <a:gd name="connsiteY15040" fmla="*/ 1358265 h 3341370"/>
                <a:gd name="connsiteX15041" fmla="*/ 2499360 w 6322694"/>
                <a:gd name="connsiteY15041" fmla="*/ 1339215 h 3341370"/>
                <a:gd name="connsiteX15042" fmla="*/ 2499360 w 6322694"/>
                <a:gd name="connsiteY15042" fmla="*/ 1339215 h 3341370"/>
                <a:gd name="connsiteX15043" fmla="*/ 2480310 w 6322694"/>
                <a:gd name="connsiteY15043" fmla="*/ 1320165 h 3341370"/>
                <a:gd name="connsiteX15044" fmla="*/ 2480310 w 6322694"/>
                <a:gd name="connsiteY15044" fmla="*/ 1320165 h 3341370"/>
                <a:gd name="connsiteX15045" fmla="*/ 2461260 w 6322694"/>
                <a:gd name="connsiteY15045" fmla="*/ 1339215 h 3341370"/>
                <a:gd name="connsiteX15046" fmla="*/ 2461260 w 6322694"/>
                <a:gd name="connsiteY15046" fmla="*/ 1339215 h 3341370"/>
                <a:gd name="connsiteX15047" fmla="*/ 2480310 w 6322694"/>
                <a:gd name="connsiteY15047" fmla="*/ 1358265 h 3341370"/>
                <a:gd name="connsiteX15048" fmla="*/ 2952750 w 6322694"/>
                <a:gd name="connsiteY15048" fmla="*/ 1358265 h 3341370"/>
                <a:gd name="connsiteX15049" fmla="*/ 2952750 w 6322694"/>
                <a:gd name="connsiteY15049" fmla="*/ 1358265 h 3341370"/>
                <a:gd name="connsiteX15050" fmla="*/ 2971800 w 6322694"/>
                <a:gd name="connsiteY15050" fmla="*/ 1339215 h 3341370"/>
                <a:gd name="connsiteX15051" fmla="*/ 2971800 w 6322694"/>
                <a:gd name="connsiteY15051" fmla="*/ 1339215 h 3341370"/>
                <a:gd name="connsiteX15052" fmla="*/ 2952750 w 6322694"/>
                <a:gd name="connsiteY15052" fmla="*/ 1320165 h 3341370"/>
                <a:gd name="connsiteX15053" fmla="*/ 2952750 w 6322694"/>
                <a:gd name="connsiteY15053" fmla="*/ 1320165 h 3341370"/>
                <a:gd name="connsiteX15054" fmla="*/ 2933700 w 6322694"/>
                <a:gd name="connsiteY15054" fmla="*/ 1339215 h 3341370"/>
                <a:gd name="connsiteX15055" fmla="*/ 2933700 w 6322694"/>
                <a:gd name="connsiteY15055" fmla="*/ 1339215 h 3341370"/>
                <a:gd name="connsiteX15056" fmla="*/ 2952750 w 6322694"/>
                <a:gd name="connsiteY15056" fmla="*/ 1358265 h 3341370"/>
                <a:gd name="connsiteX15057" fmla="*/ 3709988 w 6322694"/>
                <a:gd name="connsiteY15057" fmla="*/ 1404938 h 3341370"/>
                <a:gd name="connsiteX15058" fmla="*/ 3709988 w 6322694"/>
                <a:gd name="connsiteY15058" fmla="*/ 1404938 h 3341370"/>
                <a:gd name="connsiteX15059" fmla="*/ 3729038 w 6322694"/>
                <a:gd name="connsiteY15059" fmla="*/ 1385888 h 3341370"/>
                <a:gd name="connsiteX15060" fmla="*/ 3729038 w 6322694"/>
                <a:gd name="connsiteY15060" fmla="*/ 1385888 h 3341370"/>
                <a:gd name="connsiteX15061" fmla="*/ 3709988 w 6322694"/>
                <a:gd name="connsiteY15061" fmla="*/ 1366838 h 3341370"/>
                <a:gd name="connsiteX15062" fmla="*/ 3709988 w 6322694"/>
                <a:gd name="connsiteY15062" fmla="*/ 1366838 h 3341370"/>
                <a:gd name="connsiteX15063" fmla="*/ 3690938 w 6322694"/>
                <a:gd name="connsiteY15063" fmla="*/ 1385888 h 3341370"/>
                <a:gd name="connsiteX15064" fmla="*/ 3690938 w 6322694"/>
                <a:gd name="connsiteY15064" fmla="*/ 1385888 h 3341370"/>
                <a:gd name="connsiteX15065" fmla="*/ 3709988 w 6322694"/>
                <a:gd name="connsiteY15065" fmla="*/ 1404938 h 3341370"/>
                <a:gd name="connsiteX15066" fmla="*/ 3757613 w 6322694"/>
                <a:gd name="connsiteY15066" fmla="*/ 1404938 h 3341370"/>
                <a:gd name="connsiteX15067" fmla="*/ 3757613 w 6322694"/>
                <a:gd name="connsiteY15067" fmla="*/ 1404938 h 3341370"/>
                <a:gd name="connsiteX15068" fmla="*/ 3776663 w 6322694"/>
                <a:gd name="connsiteY15068" fmla="*/ 1385888 h 3341370"/>
                <a:gd name="connsiteX15069" fmla="*/ 3776663 w 6322694"/>
                <a:gd name="connsiteY15069" fmla="*/ 1385888 h 3341370"/>
                <a:gd name="connsiteX15070" fmla="*/ 3757613 w 6322694"/>
                <a:gd name="connsiteY15070" fmla="*/ 1366838 h 3341370"/>
                <a:gd name="connsiteX15071" fmla="*/ 3757613 w 6322694"/>
                <a:gd name="connsiteY15071" fmla="*/ 1366838 h 3341370"/>
                <a:gd name="connsiteX15072" fmla="*/ 3738563 w 6322694"/>
                <a:gd name="connsiteY15072" fmla="*/ 1385888 h 3341370"/>
                <a:gd name="connsiteX15073" fmla="*/ 3738563 w 6322694"/>
                <a:gd name="connsiteY15073" fmla="*/ 1385888 h 3341370"/>
                <a:gd name="connsiteX15074" fmla="*/ 3757613 w 6322694"/>
                <a:gd name="connsiteY15074" fmla="*/ 1404938 h 3341370"/>
                <a:gd name="connsiteX15075" fmla="*/ 3804285 w 6322694"/>
                <a:gd name="connsiteY15075" fmla="*/ 1404938 h 3341370"/>
                <a:gd name="connsiteX15076" fmla="*/ 3804285 w 6322694"/>
                <a:gd name="connsiteY15076" fmla="*/ 1404938 h 3341370"/>
                <a:gd name="connsiteX15077" fmla="*/ 3823335 w 6322694"/>
                <a:gd name="connsiteY15077" fmla="*/ 1385888 h 3341370"/>
                <a:gd name="connsiteX15078" fmla="*/ 3823335 w 6322694"/>
                <a:gd name="connsiteY15078" fmla="*/ 1385888 h 3341370"/>
                <a:gd name="connsiteX15079" fmla="*/ 3804285 w 6322694"/>
                <a:gd name="connsiteY15079" fmla="*/ 1366838 h 3341370"/>
                <a:gd name="connsiteX15080" fmla="*/ 3804285 w 6322694"/>
                <a:gd name="connsiteY15080" fmla="*/ 1366838 h 3341370"/>
                <a:gd name="connsiteX15081" fmla="*/ 3785235 w 6322694"/>
                <a:gd name="connsiteY15081" fmla="*/ 1385888 h 3341370"/>
                <a:gd name="connsiteX15082" fmla="*/ 3785235 w 6322694"/>
                <a:gd name="connsiteY15082" fmla="*/ 1385888 h 3341370"/>
                <a:gd name="connsiteX15083" fmla="*/ 3804285 w 6322694"/>
                <a:gd name="connsiteY15083" fmla="*/ 1404938 h 3341370"/>
                <a:gd name="connsiteX15084" fmla="*/ 3804285 w 6322694"/>
                <a:gd name="connsiteY15084" fmla="*/ 1357313 h 3341370"/>
                <a:gd name="connsiteX15085" fmla="*/ 3804285 w 6322694"/>
                <a:gd name="connsiteY15085" fmla="*/ 1357313 h 3341370"/>
                <a:gd name="connsiteX15086" fmla="*/ 3823335 w 6322694"/>
                <a:gd name="connsiteY15086" fmla="*/ 1338263 h 3341370"/>
                <a:gd name="connsiteX15087" fmla="*/ 3823335 w 6322694"/>
                <a:gd name="connsiteY15087" fmla="*/ 1338263 h 3341370"/>
                <a:gd name="connsiteX15088" fmla="*/ 3804285 w 6322694"/>
                <a:gd name="connsiteY15088" fmla="*/ 1319213 h 3341370"/>
                <a:gd name="connsiteX15089" fmla="*/ 3804285 w 6322694"/>
                <a:gd name="connsiteY15089" fmla="*/ 1319213 h 3341370"/>
                <a:gd name="connsiteX15090" fmla="*/ 3785235 w 6322694"/>
                <a:gd name="connsiteY15090" fmla="*/ 1338263 h 3341370"/>
                <a:gd name="connsiteX15091" fmla="*/ 3785235 w 6322694"/>
                <a:gd name="connsiteY15091" fmla="*/ 1338263 h 3341370"/>
                <a:gd name="connsiteX15092" fmla="*/ 3804285 w 6322694"/>
                <a:gd name="connsiteY15092" fmla="*/ 1357313 h 3341370"/>
                <a:gd name="connsiteX15093" fmla="*/ 2715578 w 6322694"/>
                <a:gd name="connsiteY15093" fmla="*/ 1452563 h 3341370"/>
                <a:gd name="connsiteX15094" fmla="*/ 2717483 w 6322694"/>
                <a:gd name="connsiteY15094" fmla="*/ 1452563 h 3341370"/>
                <a:gd name="connsiteX15095" fmla="*/ 2736533 w 6322694"/>
                <a:gd name="connsiteY15095" fmla="*/ 1433513 h 3341370"/>
                <a:gd name="connsiteX15096" fmla="*/ 2736533 w 6322694"/>
                <a:gd name="connsiteY15096" fmla="*/ 1433513 h 3341370"/>
                <a:gd name="connsiteX15097" fmla="*/ 2717483 w 6322694"/>
                <a:gd name="connsiteY15097" fmla="*/ 1414463 h 3341370"/>
                <a:gd name="connsiteX15098" fmla="*/ 2715578 w 6322694"/>
                <a:gd name="connsiteY15098" fmla="*/ 1414463 h 3341370"/>
                <a:gd name="connsiteX15099" fmla="*/ 2696528 w 6322694"/>
                <a:gd name="connsiteY15099" fmla="*/ 1433513 h 3341370"/>
                <a:gd name="connsiteX15100" fmla="*/ 2696528 w 6322694"/>
                <a:gd name="connsiteY15100" fmla="*/ 1433513 h 3341370"/>
                <a:gd name="connsiteX15101" fmla="*/ 2715578 w 6322694"/>
                <a:gd name="connsiteY15101" fmla="*/ 1452563 h 3341370"/>
                <a:gd name="connsiteX15102" fmla="*/ 2622233 w 6322694"/>
                <a:gd name="connsiteY15102" fmla="*/ 1452563 h 3341370"/>
                <a:gd name="connsiteX15103" fmla="*/ 2622233 w 6322694"/>
                <a:gd name="connsiteY15103" fmla="*/ 1452563 h 3341370"/>
                <a:gd name="connsiteX15104" fmla="*/ 2641283 w 6322694"/>
                <a:gd name="connsiteY15104" fmla="*/ 1433513 h 3341370"/>
                <a:gd name="connsiteX15105" fmla="*/ 2641283 w 6322694"/>
                <a:gd name="connsiteY15105" fmla="*/ 1433513 h 3341370"/>
                <a:gd name="connsiteX15106" fmla="*/ 2622233 w 6322694"/>
                <a:gd name="connsiteY15106" fmla="*/ 1414463 h 3341370"/>
                <a:gd name="connsiteX15107" fmla="*/ 2622233 w 6322694"/>
                <a:gd name="connsiteY15107" fmla="*/ 1414463 h 3341370"/>
                <a:gd name="connsiteX15108" fmla="*/ 2603183 w 6322694"/>
                <a:gd name="connsiteY15108" fmla="*/ 1433513 h 3341370"/>
                <a:gd name="connsiteX15109" fmla="*/ 2603183 w 6322694"/>
                <a:gd name="connsiteY15109" fmla="*/ 1433513 h 3341370"/>
                <a:gd name="connsiteX15110" fmla="*/ 2622233 w 6322694"/>
                <a:gd name="connsiteY15110" fmla="*/ 1452563 h 3341370"/>
                <a:gd name="connsiteX15111" fmla="*/ 2668905 w 6322694"/>
                <a:gd name="connsiteY15111" fmla="*/ 1452563 h 3341370"/>
                <a:gd name="connsiteX15112" fmla="*/ 2668905 w 6322694"/>
                <a:gd name="connsiteY15112" fmla="*/ 1452563 h 3341370"/>
                <a:gd name="connsiteX15113" fmla="*/ 2687955 w 6322694"/>
                <a:gd name="connsiteY15113" fmla="*/ 1433513 h 3341370"/>
                <a:gd name="connsiteX15114" fmla="*/ 2687955 w 6322694"/>
                <a:gd name="connsiteY15114" fmla="*/ 1433513 h 3341370"/>
                <a:gd name="connsiteX15115" fmla="*/ 2668905 w 6322694"/>
                <a:gd name="connsiteY15115" fmla="*/ 1414463 h 3341370"/>
                <a:gd name="connsiteX15116" fmla="*/ 2668905 w 6322694"/>
                <a:gd name="connsiteY15116" fmla="*/ 1414463 h 3341370"/>
                <a:gd name="connsiteX15117" fmla="*/ 2649855 w 6322694"/>
                <a:gd name="connsiteY15117" fmla="*/ 1433513 h 3341370"/>
                <a:gd name="connsiteX15118" fmla="*/ 2649855 w 6322694"/>
                <a:gd name="connsiteY15118" fmla="*/ 1433513 h 3341370"/>
                <a:gd name="connsiteX15119" fmla="*/ 2668905 w 6322694"/>
                <a:gd name="connsiteY15119" fmla="*/ 1452563 h 3341370"/>
                <a:gd name="connsiteX15120" fmla="*/ 2574608 w 6322694"/>
                <a:gd name="connsiteY15120" fmla="*/ 1452563 h 3341370"/>
                <a:gd name="connsiteX15121" fmla="*/ 2574608 w 6322694"/>
                <a:gd name="connsiteY15121" fmla="*/ 1452563 h 3341370"/>
                <a:gd name="connsiteX15122" fmla="*/ 2593658 w 6322694"/>
                <a:gd name="connsiteY15122" fmla="*/ 1433513 h 3341370"/>
                <a:gd name="connsiteX15123" fmla="*/ 2593658 w 6322694"/>
                <a:gd name="connsiteY15123" fmla="*/ 1433513 h 3341370"/>
                <a:gd name="connsiteX15124" fmla="*/ 2574608 w 6322694"/>
                <a:gd name="connsiteY15124" fmla="*/ 1414463 h 3341370"/>
                <a:gd name="connsiteX15125" fmla="*/ 2574608 w 6322694"/>
                <a:gd name="connsiteY15125" fmla="*/ 1414463 h 3341370"/>
                <a:gd name="connsiteX15126" fmla="*/ 2555558 w 6322694"/>
                <a:gd name="connsiteY15126" fmla="*/ 1433513 h 3341370"/>
                <a:gd name="connsiteX15127" fmla="*/ 2555558 w 6322694"/>
                <a:gd name="connsiteY15127" fmla="*/ 1433513 h 3341370"/>
                <a:gd name="connsiteX15128" fmla="*/ 2574608 w 6322694"/>
                <a:gd name="connsiteY15128" fmla="*/ 1452563 h 3341370"/>
                <a:gd name="connsiteX15129" fmla="*/ 2765108 w 6322694"/>
                <a:gd name="connsiteY15129" fmla="*/ 1452563 h 3341370"/>
                <a:gd name="connsiteX15130" fmla="*/ 2765108 w 6322694"/>
                <a:gd name="connsiteY15130" fmla="*/ 1452563 h 3341370"/>
                <a:gd name="connsiteX15131" fmla="*/ 2784158 w 6322694"/>
                <a:gd name="connsiteY15131" fmla="*/ 1433513 h 3341370"/>
                <a:gd name="connsiteX15132" fmla="*/ 2784158 w 6322694"/>
                <a:gd name="connsiteY15132" fmla="*/ 1433513 h 3341370"/>
                <a:gd name="connsiteX15133" fmla="*/ 2765108 w 6322694"/>
                <a:gd name="connsiteY15133" fmla="*/ 1414463 h 3341370"/>
                <a:gd name="connsiteX15134" fmla="*/ 2765108 w 6322694"/>
                <a:gd name="connsiteY15134" fmla="*/ 1414463 h 3341370"/>
                <a:gd name="connsiteX15135" fmla="*/ 2746058 w 6322694"/>
                <a:gd name="connsiteY15135" fmla="*/ 1433513 h 3341370"/>
                <a:gd name="connsiteX15136" fmla="*/ 2746058 w 6322694"/>
                <a:gd name="connsiteY15136" fmla="*/ 1433513 h 3341370"/>
                <a:gd name="connsiteX15137" fmla="*/ 2765108 w 6322694"/>
                <a:gd name="connsiteY15137" fmla="*/ 1452563 h 3341370"/>
                <a:gd name="connsiteX15138" fmla="*/ 2859405 w 6322694"/>
                <a:gd name="connsiteY15138" fmla="*/ 1452563 h 3341370"/>
                <a:gd name="connsiteX15139" fmla="*/ 2859405 w 6322694"/>
                <a:gd name="connsiteY15139" fmla="*/ 1452563 h 3341370"/>
                <a:gd name="connsiteX15140" fmla="*/ 2878455 w 6322694"/>
                <a:gd name="connsiteY15140" fmla="*/ 1433513 h 3341370"/>
                <a:gd name="connsiteX15141" fmla="*/ 2878455 w 6322694"/>
                <a:gd name="connsiteY15141" fmla="*/ 1433513 h 3341370"/>
                <a:gd name="connsiteX15142" fmla="*/ 2859405 w 6322694"/>
                <a:gd name="connsiteY15142" fmla="*/ 1414463 h 3341370"/>
                <a:gd name="connsiteX15143" fmla="*/ 2859405 w 6322694"/>
                <a:gd name="connsiteY15143" fmla="*/ 1414463 h 3341370"/>
                <a:gd name="connsiteX15144" fmla="*/ 2840355 w 6322694"/>
                <a:gd name="connsiteY15144" fmla="*/ 1433513 h 3341370"/>
                <a:gd name="connsiteX15145" fmla="*/ 2840355 w 6322694"/>
                <a:gd name="connsiteY15145" fmla="*/ 1433513 h 3341370"/>
                <a:gd name="connsiteX15146" fmla="*/ 2859405 w 6322694"/>
                <a:gd name="connsiteY15146" fmla="*/ 1452563 h 3341370"/>
                <a:gd name="connsiteX15147" fmla="*/ 2811780 w 6322694"/>
                <a:gd name="connsiteY15147" fmla="*/ 1452563 h 3341370"/>
                <a:gd name="connsiteX15148" fmla="*/ 2811780 w 6322694"/>
                <a:gd name="connsiteY15148" fmla="*/ 1452563 h 3341370"/>
                <a:gd name="connsiteX15149" fmla="*/ 2830830 w 6322694"/>
                <a:gd name="connsiteY15149" fmla="*/ 1433513 h 3341370"/>
                <a:gd name="connsiteX15150" fmla="*/ 2830830 w 6322694"/>
                <a:gd name="connsiteY15150" fmla="*/ 1433513 h 3341370"/>
                <a:gd name="connsiteX15151" fmla="*/ 2811780 w 6322694"/>
                <a:gd name="connsiteY15151" fmla="*/ 1414463 h 3341370"/>
                <a:gd name="connsiteX15152" fmla="*/ 2811780 w 6322694"/>
                <a:gd name="connsiteY15152" fmla="*/ 1414463 h 3341370"/>
                <a:gd name="connsiteX15153" fmla="*/ 2792730 w 6322694"/>
                <a:gd name="connsiteY15153" fmla="*/ 1433513 h 3341370"/>
                <a:gd name="connsiteX15154" fmla="*/ 2792730 w 6322694"/>
                <a:gd name="connsiteY15154" fmla="*/ 1433513 h 3341370"/>
                <a:gd name="connsiteX15155" fmla="*/ 2811780 w 6322694"/>
                <a:gd name="connsiteY15155" fmla="*/ 1452563 h 3341370"/>
                <a:gd name="connsiteX15156" fmla="*/ 2527935 w 6322694"/>
                <a:gd name="connsiteY15156" fmla="*/ 1452563 h 3341370"/>
                <a:gd name="connsiteX15157" fmla="*/ 2527935 w 6322694"/>
                <a:gd name="connsiteY15157" fmla="*/ 1452563 h 3341370"/>
                <a:gd name="connsiteX15158" fmla="*/ 2546985 w 6322694"/>
                <a:gd name="connsiteY15158" fmla="*/ 1433513 h 3341370"/>
                <a:gd name="connsiteX15159" fmla="*/ 2546985 w 6322694"/>
                <a:gd name="connsiteY15159" fmla="*/ 1433513 h 3341370"/>
                <a:gd name="connsiteX15160" fmla="*/ 2527935 w 6322694"/>
                <a:gd name="connsiteY15160" fmla="*/ 1414463 h 3341370"/>
                <a:gd name="connsiteX15161" fmla="*/ 2527935 w 6322694"/>
                <a:gd name="connsiteY15161" fmla="*/ 1414463 h 3341370"/>
                <a:gd name="connsiteX15162" fmla="*/ 2508885 w 6322694"/>
                <a:gd name="connsiteY15162" fmla="*/ 1433513 h 3341370"/>
                <a:gd name="connsiteX15163" fmla="*/ 2508885 w 6322694"/>
                <a:gd name="connsiteY15163" fmla="*/ 1433513 h 3341370"/>
                <a:gd name="connsiteX15164" fmla="*/ 2527935 w 6322694"/>
                <a:gd name="connsiteY15164" fmla="*/ 1452563 h 3341370"/>
                <a:gd name="connsiteX15165" fmla="*/ 2480310 w 6322694"/>
                <a:gd name="connsiteY15165" fmla="*/ 1452563 h 3341370"/>
                <a:gd name="connsiteX15166" fmla="*/ 2480310 w 6322694"/>
                <a:gd name="connsiteY15166" fmla="*/ 1452563 h 3341370"/>
                <a:gd name="connsiteX15167" fmla="*/ 2499360 w 6322694"/>
                <a:gd name="connsiteY15167" fmla="*/ 1433513 h 3341370"/>
                <a:gd name="connsiteX15168" fmla="*/ 2499360 w 6322694"/>
                <a:gd name="connsiteY15168" fmla="*/ 1433513 h 3341370"/>
                <a:gd name="connsiteX15169" fmla="*/ 2480310 w 6322694"/>
                <a:gd name="connsiteY15169" fmla="*/ 1414463 h 3341370"/>
                <a:gd name="connsiteX15170" fmla="*/ 2480310 w 6322694"/>
                <a:gd name="connsiteY15170" fmla="*/ 1414463 h 3341370"/>
                <a:gd name="connsiteX15171" fmla="*/ 2461260 w 6322694"/>
                <a:gd name="connsiteY15171" fmla="*/ 1433513 h 3341370"/>
                <a:gd name="connsiteX15172" fmla="*/ 2461260 w 6322694"/>
                <a:gd name="connsiteY15172" fmla="*/ 1433513 h 3341370"/>
                <a:gd name="connsiteX15173" fmla="*/ 2480310 w 6322694"/>
                <a:gd name="connsiteY15173" fmla="*/ 1452563 h 3341370"/>
                <a:gd name="connsiteX15174" fmla="*/ 2952750 w 6322694"/>
                <a:gd name="connsiteY15174" fmla="*/ 1404938 h 3341370"/>
                <a:gd name="connsiteX15175" fmla="*/ 2952750 w 6322694"/>
                <a:gd name="connsiteY15175" fmla="*/ 1404938 h 3341370"/>
                <a:gd name="connsiteX15176" fmla="*/ 2971800 w 6322694"/>
                <a:gd name="connsiteY15176" fmla="*/ 1385888 h 3341370"/>
                <a:gd name="connsiteX15177" fmla="*/ 2971800 w 6322694"/>
                <a:gd name="connsiteY15177" fmla="*/ 1385888 h 3341370"/>
                <a:gd name="connsiteX15178" fmla="*/ 2952750 w 6322694"/>
                <a:gd name="connsiteY15178" fmla="*/ 1366838 h 3341370"/>
                <a:gd name="connsiteX15179" fmla="*/ 2952750 w 6322694"/>
                <a:gd name="connsiteY15179" fmla="*/ 1366838 h 3341370"/>
                <a:gd name="connsiteX15180" fmla="*/ 2933700 w 6322694"/>
                <a:gd name="connsiteY15180" fmla="*/ 1385888 h 3341370"/>
                <a:gd name="connsiteX15181" fmla="*/ 2933700 w 6322694"/>
                <a:gd name="connsiteY15181" fmla="*/ 1385888 h 3341370"/>
                <a:gd name="connsiteX15182" fmla="*/ 2952750 w 6322694"/>
                <a:gd name="connsiteY15182" fmla="*/ 1404938 h 3341370"/>
                <a:gd name="connsiteX15183" fmla="*/ 2527935 w 6322694"/>
                <a:gd name="connsiteY15183" fmla="*/ 1404938 h 3341370"/>
                <a:gd name="connsiteX15184" fmla="*/ 2527935 w 6322694"/>
                <a:gd name="connsiteY15184" fmla="*/ 1404938 h 3341370"/>
                <a:gd name="connsiteX15185" fmla="*/ 2546985 w 6322694"/>
                <a:gd name="connsiteY15185" fmla="*/ 1385888 h 3341370"/>
                <a:gd name="connsiteX15186" fmla="*/ 2546985 w 6322694"/>
                <a:gd name="connsiteY15186" fmla="*/ 1385888 h 3341370"/>
                <a:gd name="connsiteX15187" fmla="*/ 2527935 w 6322694"/>
                <a:gd name="connsiteY15187" fmla="*/ 1366838 h 3341370"/>
                <a:gd name="connsiteX15188" fmla="*/ 2527935 w 6322694"/>
                <a:gd name="connsiteY15188" fmla="*/ 1366838 h 3341370"/>
                <a:gd name="connsiteX15189" fmla="*/ 2508885 w 6322694"/>
                <a:gd name="connsiteY15189" fmla="*/ 1385888 h 3341370"/>
                <a:gd name="connsiteX15190" fmla="*/ 2508885 w 6322694"/>
                <a:gd name="connsiteY15190" fmla="*/ 1385888 h 3341370"/>
                <a:gd name="connsiteX15191" fmla="*/ 2527935 w 6322694"/>
                <a:gd name="connsiteY15191" fmla="*/ 1404938 h 3341370"/>
                <a:gd name="connsiteX15192" fmla="*/ 2480310 w 6322694"/>
                <a:gd name="connsiteY15192" fmla="*/ 1404938 h 3341370"/>
                <a:gd name="connsiteX15193" fmla="*/ 2480310 w 6322694"/>
                <a:gd name="connsiteY15193" fmla="*/ 1404938 h 3341370"/>
                <a:gd name="connsiteX15194" fmla="*/ 2499360 w 6322694"/>
                <a:gd name="connsiteY15194" fmla="*/ 1385888 h 3341370"/>
                <a:gd name="connsiteX15195" fmla="*/ 2499360 w 6322694"/>
                <a:gd name="connsiteY15195" fmla="*/ 1385888 h 3341370"/>
                <a:gd name="connsiteX15196" fmla="*/ 2480310 w 6322694"/>
                <a:gd name="connsiteY15196" fmla="*/ 1366838 h 3341370"/>
                <a:gd name="connsiteX15197" fmla="*/ 2480310 w 6322694"/>
                <a:gd name="connsiteY15197" fmla="*/ 1366838 h 3341370"/>
                <a:gd name="connsiteX15198" fmla="*/ 2461260 w 6322694"/>
                <a:gd name="connsiteY15198" fmla="*/ 1385888 h 3341370"/>
                <a:gd name="connsiteX15199" fmla="*/ 2461260 w 6322694"/>
                <a:gd name="connsiteY15199" fmla="*/ 1385888 h 3341370"/>
                <a:gd name="connsiteX15200" fmla="*/ 2480310 w 6322694"/>
                <a:gd name="connsiteY15200" fmla="*/ 1404938 h 3341370"/>
                <a:gd name="connsiteX15201" fmla="*/ 2574608 w 6322694"/>
                <a:gd name="connsiteY15201" fmla="*/ 1404938 h 3341370"/>
                <a:gd name="connsiteX15202" fmla="*/ 2574608 w 6322694"/>
                <a:gd name="connsiteY15202" fmla="*/ 1404938 h 3341370"/>
                <a:gd name="connsiteX15203" fmla="*/ 2593658 w 6322694"/>
                <a:gd name="connsiteY15203" fmla="*/ 1385888 h 3341370"/>
                <a:gd name="connsiteX15204" fmla="*/ 2593658 w 6322694"/>
                <a:gd name="connsiteY15204" fmla="*/ 1385888 h 3341370"/>
                <a:gd name="connsiteX15205" fmla="*/ 2574608 w 6322694"/>
                <a:gd name="connsiteY15205" fmla="*/ 1366838 h 3341370"/>
                <a:gd name="connsiteX15206" fmla="*/ 2574608 w 6322694"/>
                <a:gd name="connsiteY15206" fmla="*/ 1366838 h 3341370"/>
                <a:gd name="connsiteX15207" fmla="*/ 2555558 w 6322694"/>
                <a:gd name="connsiteY15207" fmla="*/ 1385888 h 3341370"/>
                <a:gd name="connsiteX15208" fmla="*/ 2555558 w 6322694"/>
                <a:gd name="connsiteY15208" fmla="*/ 1385888 h 3341370"/>
                <a:gd name="connsiteX15209" fmla="*/ 2574608 w 6322694"/>
                <a:gd name="connsiteY15209" fmla="*/ 1404938 h 3341370"/>
                <a:gd name="connsiteX15210" fmla="*/ 2668905 w 6322694"/>
                <a:gd name="connsiteY15210" fmla="*/ 1404938 h 3341370"/>
                <a:gd name="connsiteX15211" fmla="*/ 2668905 w 6322694"/>
                <a:gd name="connsiteY15211" fmla="*/ 1404938 h 3341370"/>
                <a:gd name="connsiteX15212" fmla="*/ 2687955 w 6322694"/>
                <a:gd name="connsiteY15212" fmla="*/ 1385888 h 3341370"/>
                <a:gd name="connsiteX15213" fmla="*/ 2687955 w 6322694"/>
                <a:gd name="connsiteY15213" fmla="*/ 1385888 h 3341370"/>
                <a:gd name="connsiteX15214" fmla="*/ 2668905 w 6322694"/>
                <a:gd name="connsiteY15214" fmla="*/ 1366838 h 3341370"/>
                <a:gd name="connsiteX15215" fmla="*/ 2668905 w 6322694"/>
                <a:gd name="connsiteY15215" fmla="*/ 1366838 h 3341370"/>
                <a:gd name="connsiteX15216" fmla="*/ 2649855 w 6322694"/>
                <a:gd name="connsiteY15216" fmla="*/ 1385888 h 3341370"/>
                <a:gd name="connsiteX15217" fmla="*/ 2649855 w 6322694"/>
                <a:gd name="connsiteY15217" fmla="*/ 1385888 h 3341370"/>
                <a:gd name="connsiteX15218" fmla="*/ 2668905 w 6322694"/>
                <a:gd name="connsiteY15218" fmla="*/ 1404938 h 3341370"/>
                <a:gd name="connsiteX15219" fmla="*/ 2765108 w 6322694"/>
                <a:gd name="connsiteY15219" fmla="*/ 1404938 h 3341370"/>
                <a:gd name="connsiteX15220" fmla="*/ 2765108 w 6322694"/>
                <a:gd name="connsiteY15220" fmla="*/ 1404938 h 3341370"/>
                <a:gd name="connsiteX15221" fmla="*/ 2784158 w 6322694"/>
                <a:gd name="connsiteY15221" fmla="*/ 1385888 h 3341370"/>
                <a:gd name="connsiteX15222" fmla="*/ 2784158 w 6322694"/>
                <a:gd name="connsiteY15222" fmla="*/ 1385888 h 3341370"/>
                <a:gd name="connsiteX15223" fmla="*/ 2765108 w 6322694"/>
                <a:gd name="connsiteY15223" fmla="*/ 1366838 h 3341370"/>
                <a:gd name="connsiteX15224" fmla="*/ 2765108 w 6322694"/>
                <a:gd name="connsiteY15224" fmla="*/ 1366838 h 3341370"/>
                <a:gd name="connsiteX15225" fmla="*/ 2746058 w 6322694"/>
                <a:gd name="connsiteY15225" fmla="*/ 1385888 h 3341370"/>
                <a:gd name="connsiteX15226" fmla="*/ 2746058 w 6322694"/>
                <a:gd name="connsiteY15226" fmla="*/ 1385888 h 3341370"/>
                <a:gd name="connsiteX15227" fmla="*/ 2765108 w 6322694"/>
                <a:gd name="connsiteY15227" fmla="*/ 1404938 h 3341370"/>
                <a:gd name="connsiteX15228" fmla="*/ 2622233 w 6322694"/>
                <a:gd name="connsiteY15228" fmla="*/ 1404938 h 3341370"/>
                <a:gd name="connsiteX15229" fmla="*/ 2622233 w 6322694"/>
                <a:gd name="connsiteY15229" fmla="*/ 1404938 h 3341370"/>
                <a:gd name="connsiteX15230" fmla="*/ 2641283 w 6322694"/>
                <a:gd name="connsiteY15230" fmla="*/ 1385888 h 3341370"/>
                <a:gd name="connsiteX15231" fmla="*/ 2641283 w 6322694"/>
                <a:gd name="connsiteY15231" fmla="*/ 1385888 h 3341370"/>
                <a:gd name="connsiteX15232" fmla="*/ 2622233 w 6322694"/>
                <a:gd name="connsiteY15232" fmla="*/ 1366838 h 3341370"/>
                <a:gd name="connsiteX15233" fmla="*/ 2622233 w 6322694"/>
                <a:gd name="connsiteY15233" fmla="*/ 1366838 h 3341370"/>
                <a:gd name="connsiteX15234" fmla="*/ 2603183 w 6322694"/>
                <a:gd name="connsiteY15234" fmla="*/ 1385888 h 3341370"/>
                <a:gd name="connsiteX15235" fmla="*/ 2603183 w 6322694"/>
                <a:gd name="connsiteY15235" fmla="*/ 1385888 h 3341370"/>
                <a:gd name="connsiteX15236" fmla="*/ 2622233 w 6322694"/>
                <a:gd name="connsiteY15236" fmla="*/ 1404938 h 3341370"/>
                <a:gd name="connsiteX15237" fmla="*/ 3426143 w 6322694"/>
                <a:gd name="connsiteY15237" fmla="*/ 1593533 h 3341370"/>
                <a:gd name="connsiteX15238" fmla="*/ 3426143 w 6322694"/>
                <a:gd name="connsiteY15238" fmla="*/ 1593533 h 3341370"/>
                <a:gd name="connsiteX15239" fmla="*/ 3445193 w 6322694"/>
                <a:gd name="connsiteY15239" fmla="*/ 1574483 h 3341370"/>
                <a:gd name="connsiteX15240" fmla="*/ 3445193 w 6322694"/>
                <a:gd name="connsiteY15240" fmla="*/ 1574483 h 3341370"/>
                <a:gd name="connsiteX15241" fmla="*/ 3426143 w 6322694"/>
                <a:gd name="connsiteY15241" fmla="*/ 1555433 h 3341370"/>
                <a:gd name="connsiteX15242" fmla="*/ 3426143 w 6322694"/>
                <a:gd name="connsiteY15242" fmla="*/ 1555433 h 3341370"/>
                <a:gd name="connsiteX15243" fmla="*/ 3407093 w 6322694"/>
                <a:gd name="connsiteY15243" fmla="*/ 1574483 h 3341370"/>
                <a:gd name="connsiteX15244" fmla="*/ 3407093 w 6322694"/>
                <a:gd name="connsiteY15244" fmla="*/ 1574483 h 3341370"/>
                <a:gd name="connsiteX15245" fmla="*/ 3426143 w 6322694"/>
                <a:gd name="connsiteY15245" fmla="*/ 1593533 h 3341370"/>
                <a:gd name="connsiteX15246" fmla="*/ 2811780 w 6322694"/>
                <a:gd name="connsiteY15246" fmla="*/ 1404938 h 3341370"/>
                <a:gd name="connsiteX15247" fmla="*/ 2811780 w 6322694"/>
                <a:gd name="connsiteY15247" fmla="*/ 1404938 h 3341370"/>
                <a:gd name="connsiteX15248" fmla="*/ 2830830 w 6322694"/>
                <a:gd name="connsiteY15248" fmla="*/ 1385888 h 3341370"/>
                <a:gd name="connsiteX15249" fmla="*/ 2830830 w 6322694"/>
                <a:gd name="connsiteY15249" fmla="*/ 1385888 h 3341370"/>
                <a:gd name="connsiteX15250" fmla="*/ 2811780 w 6322694"/>
                <a:gd name="connsiteY15250" fmla="*/ 1366838 h 3341370"/>
                <a:gd name="connsiteX15251" fmla="*/ 2811780 w 6322694"/>
                <a:gd name="connsiteY15251" fmla="*/ 1366838 h 3341370"/>
                <a:gd name="connsiteX15252" fmla="*/ 2792730 w 6322694"/>
                <a:gd name="connsiteY15252" fmla="*/ 1385888 h 3341370"/>
                <a:gd name="connsiteX15253" fmla="*/ 2792730 w 6322694"/>
                <a:gd name="connsiteY15253" fmla="*/ 1385888 h 3341370"/>
                <a:gd name="connsiteX15254" fmla="*/ 2811780 w 6322694"/>
                <a:gd name="connsiteY15254" fmla="*/ 1404938 h 3341370"/>
                <a:gd name="connsiteX15255" fmla="*/ 3143250 w 6322694"/>
                <a:gd name="connsiteY15255" fmla="*/ 1404938 h 3341370"/>
                <a:gd name="connsiteX15256" fmla="*/ 3143250 w 6322694"/>
                <a:gd name="connsiteY15256" fmla="*/ 1404938 h 3341370"/>
                <a:gd name="connsiteX15257" fmla="*/ 3162300 w 6322694"/>
                <a:gd name="connsiteY15257" fmla="*/ 1385888 h 3341370"/>
                <a:gd name="connsiteX15258" fmla="*/ 3162300 w 6322694"/>
                <a:gd name="connsiteY15258" fmla="*/ 1385888 h 3341370"/>
                <a:gd name="connsiteX15259" fmla="*/ 3143250 w 6322694"/>
                <a:gd name="connsiteY15259" fmla="*/ 1366838 h 3341370"/>
                <a:gd name="connsiteX15260" fmla="*/ 3143250 w 6322694"/>
                <a:gd name="connsiteY15260" fmla="*/ 1366838 h 3341370"/>
                <a:gd name="connsiteX15261" fmla="*/ 3124200 w 6322694"/>
                <a:gd name="connsiteY15261" fmla="*/ 1385888 h 3341370"/>
                <a:gd name="connsiteX15262" fmla="*/ 3124200 w 6322694"/>
                <a:gd name="connsiteY15262" fmla="*/ 1385888 h 3341370"/>
                <a:gd name="connsiteX15263" fmla="*/ 3143250 w 6322694"/>
                <a:gd name="connsiteY15263" fmla="*/ 1404938 h 3341370"/>
                <a:gd name="connsiteX15264" fmla="*/ 3472815 w 6322694"/>
                <a:gd name="connsiteY15264" fmla="*/ 1404938 h 3341370"/>
                <a:gd name="connsiteX15265" fmla="*/ 3474720 w 6322694"/>
                <a:gd name="connsiteY15265" fmla="*/ 1404938 h 3341370"/>
                <a:gd name="connsiteX15266" fmla="*/ 3493770 w 6322694"/>
                <a:gd name="connsiteY15266" fmla="*/ 1385888 h 3341370"/>
                <a:gd name="connsiteX15267" fmla="*/ 3493770 w 6322694"/>
                <a:gd name="connsiteY15267" fmla="*/ 1385888 h 3341370"/>
                <a:gd name="connsiteX15268" fmla="*/ 3474720 w 6322694"/>
                <a:gd name="connsiteY15268" fmla="*/ 1366838 h 3341370"/>
                <a:gd name="connsiteX15269" fmla="*/ 3472815 w 6322694"/>
                <a:gd name="connsiteY15269" fmla="*/ 1366838 h 3341370"/>
                <a:gd name="connsiteX15270" fmla="*/ 3453765 w 6322694"/>
                <a:gd name="connsiteY15270" fmla="*/ 1385888 h 3341370"/>
                <a:gd name="connsiteX15271" fmla="*/ 3453765 w 6322694"/>
                <a:gd name="connsiteY15271" fmla="*/ 1385888 h 3341370"/>
                <a:gd name="connsiteX15272" fmla="*/ 3472815 w 6322694"/>
                <a:gd name="connsiteY15272" fmla="*/ 1404938 h 3341370"/>
                <a:gd name="connsiteX15273" fmla="*/ 3473768 w 6322694"/>
                <a:gd name="connsiteY15273" fmla="*/ 1263968 h 3341370"/>
                <a:gd name="connsiteX15274" fmla="*/ 3473768 w 6322694"/>
                <a:gd name="connsiteY15274" fmla="*/ 1263968 h 3341370"/>
                <a:gd name="connsiteX15275" fmla="*/ 3492818 w 6322694"/>
                <a:gd name="connsiteY15275" fmla="*/ 1244918 h 3341370"/>
                <a:gd name="connsiteX15276" fmla="*/ 3492818 w 6322694"/>
                <a:gd name="connsiteY15276" fmla="*/ 1244918 h 3341370"/>
                <a:gd name="connsiteX15277" fmla="*/ 3473768 w 6322694"/>
                <a:gd name="connsiteY15277" fmla="*/ 1225868 h 3341370"/>
                <a:gd name="connsiteX15278" fmla="*/ 3473768 w 6322694"/>
                <a:gd name="connsiteY15278" fmla="*/ 1225868 h 3341370"/>
                <a:gd name="connsiteX15279" fmla="*/ 3454718 w 6322694"/>
                <a:gd name="connsiteY15279" fmla="*/ 1244918 h 3341370"/>
                <a:gd name="connsiteX15280" fmla="*/ 3454718 w 6322694"/>
                <a:gd name="connsiteY15280" fmla="*/ 1244918 h 3341370"/>
                <a:gd name="connsiteX15281" fmla="*/ 3473768 w 6322694"/>
                <a:gd name="connsiteY15281" fmla="*/ 1263968 h 3341370"/>
                <a:gd name="connsiteX15282" fmla="*/ 3472815 w 6322694"/>
                <a:gd name="connsiteY15282" fmla="*/ 1310640 h 3341370"/>
                <a:gd name="connsiteX15283" fmla="*/ 3474720 w 6322694"/>
                <a:gd name="connsiteY15283" fmla="*/ 1310640 h 3341370"/>
                <a:gd name="connsiteX15284" fmla="*/ 3493770 w 6322694"/>
                <a:gd name="connsiteY15284" fmla="*/ 1291590 h 3341370"/>
                <a:gd name="connsiteX15285" fmla="*/ 3493770 w 6322694"/>
                <a:gd name="connsiteY15285" fmla="*/ 1291590 h 3341370"/>
                <a:gd name="connsiteX15286" fmla="*/ 3474720 w 6322694"/>
                <a:gd name="connsiteY15286" fmla="*/ 1272540 h 3341370"/>
                <a:gd name="connsiteX15287" fmla="*/ 3472815 w 6322694"/>
                <a:gd name="connsiteY15287" fmla="*/ 1272540 h 3341370"/>
                <a:gd name="connsiteX15288" fmla="*/ 3453765 w 6322694"/>
                <a:gd name="connsiteY15288" fmla="*/ 1291590 h 3341370"/>
                <a:gd name="connsiteX15289" fmla="*/ 3453765 w 6322694"/>
                <a:gd name="connsiteY15289" fmla="*/ 1291590 h 3341370"/>
                <a:gd name="connsiteX15290" fmla="*/ 3472815 w 6322694"/>
                <a:gd name="connsiteY15290" fmla="*/ 1310640 h 3341370"/>
                <a:gd name="connsiteX15291" fmla="*/ 3378518 w 6322694"/>
                <a:gd name="connsiteY15291" fmla="*/ 1404938 h 3341370"/>
                <a:gd name="connsiteX15292" fmla="*/ 3378518 w 6322694"/>
                <a:gd name="connsiteY15292" fmla="*/ 1404938 h 3341370"/>
                <a:gd name="connsiteX15293" fmla="*/ 3397568 w 6322694"/>
                <a:gd name="connsiteY15293" fmla="*/ 1385888 h 3341370"/>
                <a:gd name="connsiteX15294" fmla="*/ 3397568 w 6322694"/>
                <a:gd name="connsiteY15294" fmla="*/ 1385888 h 3341370"/>
                <a:gd name="connsiteX15295" fmla="*/ 3378518 w 6322694"/>
                <a:gd name="connsiteY15295" fmla="*/ 1366838 h 3341370"/>
                <a:gd name="connsiteX15296" fmla="*/ 3378518 w 6322694"/>
                <a:gd name="connsiteY15296" fmla="*/ 1366838 h 3341370"/>
                <a:gd name="connsiteX15297" fmla="*/ 3359468 w 6322694"/>
                <a:gd name="connsiteY15297" fmla="*/ 1385888 h 3341370"/>
                <a:gd name="connsiteX15298" fmla="*/ 3359468 w 6322694"/>
                <a:gd name="connsiteY15298" fmla="*/ 1385888 h 3341370"/>
                <a:gd name="connsiteX15299" fmla="*/ 3378518 w 6322694"/>
                <a:gd name="connsiteY15299" fmla="*/ 1404938 h 3341370"/>
                <a:gd name="connsiteX15300" fmla="*/ 3284220 w 6322694"/>
                <a:gd name="connsiteY15300" fmla="*/ 1404938 h 3341370"/>
                <a:gd name="connsiteX15301" fmla="*/ 3284220 w 6322694"/>
                <a:gd name="connsiteY15301" fmla="*/ 1404938 h 3341370"/>
                <a:gd name="connsiteX15302" fmla="*/ 3303270 w 6322694"/>
                <a:gd name="connsiteY15302" fmla="*/ 1385888 h 3341370"/>
                <a:gd name="connsiteX15303" fmla="*/ 3303270 w 6322694"/>
                <a:gd name="connsiteY15303" fmla="*/ 1385888 h 3341370"/>
                <a:gd name="connsiteX15304" fmla="*/ 3284220 w 6322694"/>
                <a:gd name="connsiteY15304" fmla="*/ 1366838 h 3341370"/>
                <a:gd name="connsiteX15305" fmla="*/ 3284220 w 6322694"/>
                <a:gd name="connsiteY15305" fmla="*/ 1366838 h 3341370"/>
                <a:gd name="connsiteX15306" fmla="*/ 3265170 w 6322694"/>
                <a:gd name="connsiteY15306" fmla="*/ 1385888 h 3341370"/>
                <a:gd name="connsiteX15307" fmla="*/ 3265170 w 6322694"/>
                <a:gd name="connsiteY15307" fmla="*/ 1385888 h 3341370"/>
                <a:gd name="connsiteX15308" fmla="*/ 3284220 w 6322694"/>
                <a:gd name="connsiteY15308" fmla="*/ 1404938 h 3341370"/>
                <a:gd name="connsiteX15309" fmla="*/ 3331845 w 6322694"/>
                <a:gd name="connsiteY15309" fmla="*/ 1404938 h 3341370"/>
                <a:gd name="connsiteX15310" fmla="*/ 3331845 w 6322694"/>
                <a:gd name="connsiteY15310" fmla="*/ 1404938 h 3341370"/>
                <a:gd name="connsiteX15311" fmla="*/ 3350895 w 6322694"/>
                <a:gd name="connsiteY15311" fmla="*/ 1385888 h 3341370"/>
                <a:gd name="connsiteX15312" fmla="*/ 3350895 w 6322694"/>
                <a:gd name="connsiteY15312" fmla="*/ 1385888 h 3341370"/>
                <a:gd name="connsiteX15313" fmla="*/ 3331845 w 6322694"/>
                <a:gd name="connsiteY15313" fmla="*/ 1366838 h 3341370"/>
                <a:gd name="connsiteX15314" fmla="*/ 3331845 w 6322694"/>
                <a:gd name="connsiteY15314" fmla="*/ 1366838 h 3341370"/>
                <a:gd name="connsiteX15315" fmla="*/ 3312795 w 6322694"/>
                <a:gd name="connsiteY15315" fmla="*/ 1385888 h 3341370"/>
                <a:gd name="connsiteX15316" fmla="*/ 3312795 w 6322694"/>
                <a:gd name="connsiteY15316" fmla="*/ 1385888 h 3341370"/>
                <a:gd name="connsiteX15317" fmla="*/ 3331845 w 6322694"/>
                <a:gd name="connsiteY15317" fmla="*/ 1404938 h 3341370"/>
                <a:gd name="connsiteX15318" fmla="*/ 3426143 w 6322694"/>
                <a:gd name="connsiteY15318" fmla="*/ 1404938 h 3341370"/>
                <a:gd name="connsiteX15319" fmla="*/ 3426143 w 6322694"/>
                <a:gd name="connsiteY15319" fmla="*/ 1404938 h 3341370"/>
                <a:gd name="connsiteX15320" fmla="*/ 3445193 w 6322694"/>
                <a:gd name="connsiteY15320" fmla="*/ 1385888 h 3341370"/>
                <a:gd name="connsiteX15321" fmla="*/ 3445193 w 6322694"/>
                <a:gd name="connsiteY15321" fmla="*/ 1385888 h 3341370"/>
                <a:gd name="connsiteX15322" fmla="*/ 3426143 w 6322694"/>
                <a:gd name="connsiteY15322" fmla="*/ 1366838 h 3341370"/>
                <a:gd name="connsiteX15323" fmla="*/ 3426143 w 6322694"/>
                <a:gd name="connsiteY15323" fmla="*/ 1366838 h 3341370"/>
                <a:gd name="connsiteX15324" fmla="*/ 3407093 w 6322694"/>
                <a:gd name="connsiteY15324" fmla="*/ 1385888 h 3341370"/>
                <a:gd name="connsiteX15325" fmla="*/ 3407093 w 6322694"/>
                <a:gd name="connsiteY15325" fmla="*/ 1385888 h 3341370"/>
                <a:gd name="connsiteX15326" fmla="*/ 3426143 w 6322694"/>
                <a:gd name="connsiteY15326" fmla="*/ 1404938 h 3341370"/>
                <a:gd name="connsiteX15327" fmla="*/ 3615690 w 6322694"/>
                <a:gd name="connsiteY15327" fmla="*/ 1404938 h 3341370"/>
                <a:gd name="connsiteX15328" fmla="*/ 3615690 w 6322694"/>
                <a:gd name="connsiteY15328" fmla="*/ 1404938 h 3341370"/>
                <a:gd name="connsiteX15329" fmla="*/ 3634740 w 6322694"/>
                <a:gd name="connsiteY15329" fmla="*/ 1385888 h 3341370"/>
                <a:gd name="connsiteX15330" fmla="*/ 3634740 w 6322694"/>
                <a:gd name="connsiteY15330" fmla="*/ 1385888 h 3341370"/>
                <a:gd name="connsiteX15331" fmla="*/ 3615690 w 6322694"/>
                <a:gd name="connsiteY15331" fmla="*/ 1366838 h 3341370"/>
                <a:gd name="connsiteX15332" fmla="*/ 3615690 w 6322694"/>
                <a:gd name="connsiteY15332" fmla="*/ 1366838 h 3341370"/>
                <a:gd name="connsiteX15333" fmla="*/ 3596640 w 6322694"/>
                <a:gd name="connsiteY15333" fmla="*/ 1385888 h 3341370"/>
                <a:gd name="connsiteX15334" fmla="*/ 3596640 w 6322694"/>
                <a:gd name="connsiteY15334" fmla="*/ 1385888 h 3341370"/>
                <a:gd name="connsiteX15335" fmla="*/ 3615690 w 6322694"/>
                <a:gd name="connsiteY15335" fmla="*/ 1404938 h 3341370"/>
                <a:gd name="connsiteX15336" fmla="*/ 2859405 w 6322694"/>
                <a:gd name="connsiteY15336" fmla="*/ 1404938 h 3341370"/>
                <a:gd name="connsiteX15337" fmla="*/ 2859405 w 6322694"/>
                <a:gd name="connsiteY15337" fmla="*/ 1404938 h 3341370"/>
                <a:gd name="connsiteX15338" fmla="*/ 2878455 w 6322694"/>
                <a:gd name="connsiteY15338" fmla="*/ 1385888 h 3341370"/>
                <a:gd name="connsiteX15339" fmla="*/ 2878455 w 6322694"/>
                <a:gd name="connsiteY15339" fmla="*/ 1385888 h 3341370"/>
                <a:gd name="connsiteX15340" fmla="*/ 2859405 w 6322694"/>
                <a:gd name="connsiteY15340" fmla="*/ 1366838 h 3341370"/>
                <a:gd name="connsiteX15341" fmla="*/ 2859405 w 6322694"/>
                <a:gd name="connsiteY15341" fmla="*/ 1366838 h 3341370"/>
                <a:gd name="connsiteX15342" fmla="*/ 2840355 w 6322694"/>
                <a:gd name="connsiteY15342" fmla="*/ 1385888 h 3341370"/>
                <a:gd name="connsiteX15343" fmla="*/ 2840355 w 6322694"/>
                <a:gd name="connsiteY15343" fmla="*/ 1385888 h 3341370"/>
                <a:gd name="connsiteX15344" fmla="*/ 2859405 w 6322694"/>
                <a:gd name="connsiteY15344" fmla="*/ 1404938 h 3341370"/>
                <a:gd name="connsiteX15345" fmla="*/ 3047048 w 6322694"/>
                <a:gd name="connsiteY15345" fmla="*/ 1404938 h 3341370"/>
                <a:gd name="connsiteX15346" fmla="*/ 3047048 w 6322694"/>
                <a:gd name="connsiteY15346" fmla="*/ 1404938 h 3341370"/>
                <a:gd name="connsiteX15347" fmla="*/ 3066098 w 6322694"/>
                <a:gd name="connsiteY15347" fmla="*/ 1385888 h 3341370"/>
                <a:gd name="connsiteX15348" fmla="*/ 3066098 w 6322694"/>
                <a:gd name="connsiteY15348" fmla="*/ 1385888 h 3341370"/>
                <a:gd name="connsiteX15349" fmla="*/ 3047048 w 6322694"/>
                <a:gd name="connsiteY15349" fmla="*/ 1366838 h 3341370"/>
                <a:gd name="connsiteX15350" fmla="*/ 3047048 w 6322694"/>
                <a:gd name="connsiteY15350" fmla="*/ 1366838 h 3341370"/>
                <a:gd name="connsiteX15351" fmla="*/ 3027998 w 6322694"/>
                <a:gd name="connsiteY15351" fmla="*/ 1385888 h 3341370"/>
                <a:gd name="connsiteX15352" fmla="*/ 3027998 w 6322694"/>
                <a:gd name="connsiteY15352" fmla="*/ 1385888 h 3341370"/>
                <a:gd name="connsiteX15353" fmla="*/ 3047048 w 6322694"/>
                <a:gd name="connsiteY15353" fmla="*/ 1404938 h 3341370"/>
                <a:gd name="connsiteX15354" fmla="*/ 3000375 w 6322694"/>
                <a:gd name="connsiteY15354" fmla="*/ 1404938 h 3341370"/>
                <a:gd name="connsiteX15355" fmla="*/ 3000375 w 6322694"/>
                <a:gd name="connsiteY15355" fmla="*/ 1404938 h 3341370"/>
                <a:gd name="connsiteX15356" fmla="*/ 3019425 w 6322694"/>
                <a:gd name="connsiteY15356" fmla="*/ 1385888 h 3341370"/>
                <a:gd name="connsiteX15357" fmla="*/ 3019425 w 6322694"/>
                <a:gd name="connsiteY15357" fmla="*/ 1385888 h 3341370"/>
                <a:gd name="connsiteX15358" fmla="*/ 3000375 w 6322694"/>
                <a:gd name="connsiteY15358" fmla="*/ 1366838 h 3341370"/>
                <a:gd name="connsiteX15359" fmla="*/ 3000375 w 6322694"/>
                <a:gd name="connsiteY15359" fmla="*/ 1366838 h 3341370"/>
                <a:gd name="connsiteX15360" fmla="*/ 2981325 w 6322694"/>
                <a:gd name="connsiteY15360" fmla="*/ 1385888 h 3341370"/>
                <a:gd name="connsiteX15361" fmla="*/ 2981325 w 6322694"/>
                <a:gd name="connsiteY15361" fmla="*/ 1385888 h 3341370"/>
                <a:gd name="connsiteX15362" fmla="*/ 3000375 w 6322694"/>
                <a:gd name="connsiteY15362" fmla="*/ 1404938 h 3341370"/>
                <a:gd name="connsiteX15363" fmla="*/ 3237548 w 6322694"/>
                <a:gd name="connsiteY15363" fmla="*/ 1404938 h 3341370"/>
                <a:gd name="connsiteX15364" fmla="*/ 3237548 w 6322694"/>
                <a:gd name="connsiteY15364" fmla="*/ 1404938 h 3341370"/>
                <a:gd name="connsiteX15365" fmla="*/ 3256598 w 6322694"/>
                <a:gd name="connsiteY15365" fmla="*/ 1385888 h 3341370"/>
                <a:gd name="connsiteX15366" fmla="*/ 3256598 w 6322694"/>
                <a:gd name="connsiteY15366" fmla="*/ 1385888 h 3341370"/>
                <a:gd name="connsiteX15367" fmla="*/ 3237548 w 6322694"/>
                <a:gd name="connsiteY15367" fmla="*/ 1366838 h 3341370"/>
                <a:gd name="connsiteX15368" fmla="*/ 3237548 w 6322694"/>
                <a:gd name="connsiteY15368" fmla="*/ 1366838 h 3341370"/>
                <a:gd name="connsiteX15369" fmla="*/ 3218498 w 6322694"/>
                <a:gd name="connsiteY15369" fmla="*/ 1385888 h 3341370"/>
                <a:gd name="connsiteX15370" fmla="*/ 3218498 w 6322694"/>
                <a:gd name="connsiteY15370" fmla="*/ 1385888 h 3341370"/>
                <a:gd name="connsiteX15371" fmla="*/ 3237548 w 6322694"/>
                <a:gd name="connsiteY15371" fmla="*/ 1404938 h 3341370"/>
                <a:gd name="connsiteX15372" fmla="*/ 2906078 w 6322694"/>
                <a:gd name="connsiteY15372" fmla="*/ 1404938 h 3341370"/>
                <a:gd name="connsiteX15373" fmla="*/ 2906078 w 6322694"/>
                <a:gd name="connsiteY15373" fmla="*/ 1404938 h 3341370"/>
                <a:gd name="connsiteX15374" fmla="*/ 2925128 w 6322694"/>
                <a:gd name="connsiteY15374" fmla="*/ 1385888 h 3341370"/>
                <a:gd name="connsiteX15375" fmla="*/ 2925128 w 6322694"/>
                <a:gd name="connsiteY15375" fmla="*/ 1385888 h 3341370"/>
                <a:gd name="connsiteX15376" fmla="*/ 2906078 w 6322694"/>
                <a:gd name="connsiteY15376" fmla="*/ 1366838 h 3341370"/>
                <a:gd name="connsiteX15377" fmla="*/ 2906078 w 6322694"/>
                <a:gd name="connsiteY15377" fmla="*/ 1366838 h 3341370"/>
                <a:gd name="connsiteX15378" fmla="*/ 2887028 w 6322694"/>
                <a:gd name="connsiteY15378" fmla="*/ 1385888 h 3341370"/>
                <a:gd name="connsiteX15379" fmla="*/ 2887028 w 6322694"/>
                <a:gd name="connsiteY15379" fmla="*/ 1385888 h 3341370"/>
                <a:gd name="connsiteX15380" fmla="*/ 2906078 w 6322694"/>
                <a:gd name="connsiteY15380" fmla="*/ 1404938 h 3341370"/>
                <a:gd name="connsiteX15381" fmla="*/ 3189923 w 6322694"/>
                <a:gd name="connsiteY15381" fmla="*/ 1404938 h 3341370"/>
                <a:gd name="connsiteX15382" fmla="*/ 3189923 w 6322694"/>
                <a:gd name="connsiteY15382" fmla="*/ 1404938 h 3341370"/>
                <a:gd name="connsiteX15383" fmla="*/ 3208973 w 6322694"/>
                <a:gd name="connsiteY15383" fmla="*/ 1385888 h 3341370"/>
                <a:gd name="connsiteX15384" fmla="*/ 3208973 w 6322694"/>
                <a:gd name="connsiteY15384" fmla="*/ 1385888 h 3341370"/>
                <a:gd name="connsiteX15385" fmla="*/ 3189923 w 6322694"/>
                <a:gd name="connsiteY15385" fmla="*/ 1366838 h 3341370"/>
                <a:gd name="connsiteX15386" fmla="*/ 3189923 w 6322694"/>
                <a:gd name="connsiteY15386" fmla="*/ 1366838 h 3341370"/>
                <a:gd name="connsiteX15387" fmla="*/ 3170873 w 6322694"/>
                <a:gd name="connsiteY15387" fmla="*/ 1385888 h 3341370"/>
                <a:gd name="connsiteX15388" fmla="*/ 3170873 w 6322694"/>
                <a:gd name="connsiteY15388" fmla="*/ 1385888 h 3341370"/>
                <a:gd name="connsiteX15389" fmla="*/ 3189923 w 6322694"/>
                <a:gd name="connsiteY15389" fmla="*/ 1404938 h 3341370"/>
                <a:gd name="connsiteX15390" fmla="*/ 3094673 w 6322694"/>
                <a:gd name="connsiteY15390" fmla="*/ 1404938 h 3341370"/>
                <a:gd name="connsiteX15391" fmla="*/ 3096578 w 6322694"/>
                <a:gd name="connsiteY15391" fmla="*/ 1404938 h 3341370"/>
                <a:gd name="connsiteX15392" fmla="*/ 3115628 w 6322694"/>
                <a:gd name="connsiteY15392" fmla="*/ 1385888 h 3341370"/>
                <a:gd name="connsiteX15393" fmla="*/ 3115628 w 6322694"/>
                <a:gd name="connsiteY15393" fmla="*/ 1385888 h 3341370"/>
                <a:gd name="connsiteX15394" fmla="*/ 3096578 w 6322694"/>
                <a:gd name="connsiteY15394" fmla="*/ 1366838 h 3341370"/>
                <a:gd name="connsiteX15395" fmla="*/ 3094673 w 6322694"/>
                <a:gd name="connsiteY15395" fmla="*/ 1366838 h 3341370"/>
                <a:gd name="connsiteX15396" fmla="*/ 3075623 w 6322694"/>
                <a:gd name="connsiteY15396" fmla="*/ 1385888 h 3341370"/>
                <a:gd name="connsiteX15397" fmla="*/ 3075623 w 6322694"/>
                <a:gd name="connsiteY15397" fmla="*/ 1385888 h 3341370"/>
                <a:gd name="connsiteX15398" fmla="*/ 3094673 w 6322694"/>
                <a:gd name="connsiteY15398" fmla="*/ 1404938 h 3341370"/>
                <a:gd name="connsiteX15399" fmla="*/ 3663315 w 6322694"/>
                <a:gd name="connsiteY15399" fmla="*/ 1404938 h 3341370"/>
                <a:gd name="connsiteX15400" fmla="*/ 3663315 w 6322694"/>
                <a:gd name="connsiteY15400" fmla="*/ 1404938 h 3341370"/>
                <a:gd name="connsiteX15401" fmla="*/ 3682365 w 6322694"/>
                <a:gd name="connsiteY15401" fmla="*/ 1385888 h 3341370"/>
                <a:gd name="connsiteX15402" fmla="*/ 3682365 w 6322694"/>
                <a:gd name="connsiteY15402" fmla="*/ 1385888 h 3341370"/>
                <a:gd name="connsiteX15403" fmla="*/ 3663315 w 6322694"/>
                <a:gd name="connsiteY15403" fmla="*/ 1366838 h 3341370"/>
                <a:gd name="connsiteX15404" fmla="*/ 3663315 w 6322694"/>
                <a:gd name="connsiteY15404" fmla="*/ 1366838 h 3341370"/>
                <a:gd name="connsiteX15405" fmla="*/ 3644265 w 6322694"/>
                <a:gd name="connsiteY15405" fmla="*/ 1385888 h 3341370"/>
                <a:gd name="connsiteX15406" fmla="*/ 3644265 w 6322694"/>
                <a:gd name="connsiteY15406" fmla="*/ 1385888 h 3341370"/>
                <a:gd name="connsiteX15407" fmla="*/ 3663315 w 6322694"/>
                <a:gd name="connsiteY15407" fmla="*/ 1404938 h 3341370"/>
                <a:gd name="connsiteX15408" fmla="*/ 3569018 w 6322694"/>
                <a:gd name="connsiteY15408" fmla="*/ 1736408 h 3341370"/>
                <a:gd name="connsiteX15409" fmla="*/ 3569018 w 6322694"/>
                <a:gd name="connsiteY15409" fmla="*/ 1736408 h 3341370"/>
                <a:gd name="connsiteX15410" fmla="*/ 3588068 w 6322694"/>
                <a:gd name="connsiteY15410" fmla="*/ 1717358 h 3341370"/>
                <a:gd name="connsiteX15411" fmla="*/ 3588068 w 6322694"/>
                <a:gd name="connsiteY15411" fmla="*/ 1717358 h 3341370"/>
                <a:gd name="connsiteX15412" fmla="*/ 3569018 w 6322694"/>
                <a:gd name="connsiteY15412" fmla="*/ 1698308 h 3341370"/>
                <a:gd name="connsiteX15413" fmla="*/ 3569018 w 6322694"/>
                <a:gd name="connsiteY15413" fmla="*/ 1698308 h 3341370"/>
                <a:gd name="connsiteX15414" fmla="*/ 3549968 w 6322694"/>
                <a:gd name="connsiteY15414" fmla="*/ 1717358 h 3341370"/>
                <a:gd name="connsiteX15415" fmla="*/ 3549968 w 6322694"/>
                <a:gd name="connsiteY15415" fmla="*/ 1717358 h 3341370"/>
                <a:gd name="connsiteX15416" fmla="*/ 3569018 w 6322694"/>
                <a:gd name="connsiteY15416" fmla="*/ 1736408 h 3341370"/>
                <a:gd name="connsiteX15417" fmla="*/ 3143250 w 6322694"/>
                <a:gd name="connsiteY15417" fmla="*/ 1877378 h 3341370"/>
                <a:gd name="connsiteX15418" fmla="*/ 3143250 w 6322694"/>
                <a:gd name="connsiteY15418" fmla="*/ 1877378 h 3341370"/>
                <a:gd name="connsiteX15419" fmla="*/ 3162300 w 6322694"/>
                <a:gd name="connsiteY15419" fmla="*/ 1858328 h 3341370"/>
                <a:gd name="connsiteX15420" fmla="*/ 3162300 w 6322694"/>
                <a:gd name="connsiteY15420" fmla="*/ 1858328 h 3341370"/>
                <a:gd name="connsiteX15421" fmla="*/ 3143250 w 6322694"/>
                <a:gd name="connsiteY15421" fmla="*/ 1839278 h 3341370"/>
                <a:gd name="connsiteX15422" fmla="*/ 3143250 w 6322694"/>
                <a:gd name="connsiteY15422" fmla="*/ 1839278 h 3341370"/>
                <a:gd name="connsiteX15423" fmla="*/ 3124200 w 6322694"/>
                <a:gd name="connsiteY15423" fmla="*/ 1858328 h 3341370"/>
                <a:gd name="connsiteX15424" fmla="*/ 3124200 w 6322694"/>
                <a:gd name="connsiteY15424" fmla="*/ 1858328 h 3341370"/>
                <a:gd name="connsiteX15425" fmla="*/ 3143250 w 6322694"/>
                <a:gd name="connsiteY15425" fmla="*/ 1877378 h 3341370"/>
                <a:gd name="connsiteX15426" fmla="*/ 3047048 w 6322694"/>
                <a:gd name="connsiteY15426" fmla="*/ 1877378 h 3341370"/>
                <a:gd name="connsiteX15427" fmla="*/ 3047048 w 6322694"/>
                <a:gd name="connsiteY15427" fmla="*/ 1877378 h 3341370"/>
                <a:gd name="connsiteX15428" fmla="*/ 3066098 w 6322694"/>
                <a:gd name="connsiteY15428" fmla="*/ 1858328 h 3341370"/>
                <a:gd name="connsiteX15429" fmla="*/ 3066098 w 6322694"/>
                <a:gd name="connsiteY15429" fmla="*/ 1858328 h 3341370"/>
                <a:gd name="connsiteX15430" fmla="*/ 3047048 w 6322694"/>
                <a:gd name="connsiteY15430" fmla="*/ 1839278 h 3341370"/>
                <a:gd name="connsiteX15431" fmla="*/ 3047048 w 6322694"/>
                <a:gd name="connsiteY15431" fmla="*/ 1839278 h 3341370"/>
                <a:gd name="connsiteX15432" fmla="*/ 3027998 w 6322694"/>
                <a:gd name="connsiteY15432" fmla="*/ 1858328 h 3341370"/>
                <a:gd name="connsiteX15433" fmla="*/ 3027998 w 6322694"/>
                <a:gd name="connsiteY15433" fmla="*/ 1858328 h 3341370"/>
                <a:gd name="connsiteX15434" fmla="*/ 3047048 w 6322694"/>
                <a:gd name="connsiteY15434" fmla="*/ 1877378 h 3341370"/>
                <a:gd name="connsiteX15435" fmla="*/ 3094673 w 6322694"/>
                <a:gd name="connsiteY15435" fmla="*/ 1877378 h 3341370"/>
                <a:gd name="connsiteX15436" fmla="*/ 3096578 w 6322694"/>
                <a:gd name="connsiteY15436" fmla="*/ 1877378 h 3341370"/>
                <a:gd name="connsiteX15437" fmla="*/ 3115628 w 6322694"/>
                <a:gd name="connsiteY15437" fmla="*/ 1858328 h 3341370"/>
                <a:gd name="connsiteX15438" fmla="*/ 3115628 w 6322694"/>
                <a:gd name="connsiteY15438" fmla="*/ 1858328 h 3341370"/>
                <a:gd name="connsiteX15439" fmla="*/ 3096578 w 6322694"/>
                <a:gd name="connsiteY15439" fmla="*/ 1839278 h 3341370"/>
                <a:gd name="connsiteX15440" fmla="*/ 3094673 w 6322694"/>
                <a:gd name="connsiteY15440" fmla="*/ 1839278 h 3341370"/>
                <a:gd name="connsiteX15441" fmla="*/ 3075623 w 6322694"/>
                <a:gd name="connsiteY15441" fmla="*/ 1858328 h 3341370"/>
                <a:gd name="connsiteX15442" fmla="*/ 3075623 w 6322694"/>
                <a:gd name="connsiteY15442" fmla="*/ 1858328 h 3341370"/>
                <a:gd name="connsiteX15443" fmla="*/ 3094673 w 6322694"/>
                <a:gd name="connsiteY15443" fmla="*/ 1877378 h 3341370"/>
                <a:gd name="connsiteX15444" fmla="*/ 3331845 w 6322694"/>
                <a:gd name="connsiteY15444" fmla="*/ 1877378 h 3341370"/>
                <a:gd name="connsiteX15445" fmla="*/ 3331845 w 6322694"/>
                <a:gd name="connsiteY15445" fmla="*/ 1877378 h 3341370"/>
                <a:gd name="connsiteX15446" fmla="*/ 3350895 w 6322694"/>
                <a:gd name="connsiteY15446" fmla="*/ 1858328 h 3341370"/>
                <a:gd name="connsiteX15447" fmla="*/ 3350895 w 6322694"/>
                <a:gd name="connsiteY15447" fmla="*/ 1858328 h 3341370"/>
                <a:gd name="connsiteX15448" fmla="*/ 3331845 w 6322694"/>
                <a:gd name="connsiteY15448" fmla="*/ 1839278 h 3341370"/>
                <a:gd name="connsiteX15449" fmla="*/ 3331845 w 6322694"/>
                <a:gd name="connsiteY15449" fmla="*/ 1839278 h 3341370"/>
                <a:gd name="connsiteX15450" fmla="*/ 3312795 w 6322694"/>
                <a:gd name="connsiteY15450" fmla="*/ 1858328 h 3341370"/>
                <a:gd name="connsiteX15451" fmla="*/ 3312795 w 6322694"/>
                <a:gd name="connsiteY15451" fmla="*/ 1858328 h 3341370"/>
                <a:gd name="connsiteX15452" fmla="*/ 3331845 w 6322694"/>
                <a:gd name="connsiteY15452" fmla="*/ 1877378 h 3341370"/>
                <a:gd name="connsiteX15453" fmla="*/ 3284220 w 6322694"/>
                <a:gd name="connsiteY15453" fmla="*/ 1877378 h 3341370"/>
                <a:gd name="connsiteX15454" fmla="*/ 3284220 w 6322694"/>
                <a:gd name="connsiteY15454" fmla="*/ 1877378 h 3341370"/>
                <a:gd name="connsiteX15455" fmla="*/ 3303270 w 6322694"/>
                <a:gd name="connsiteY15455" fmla="*/ 1858328 h 3341370"/>
                <a:gd name="connsiteX15456" fmla="*/ 3303270 w 6322694"/>
                <a:gd name="connsiteY15456" fmla="*/ 1858328 h 3341370"/>
                <a:gd name="connsiteX15457" fmla="*/ 3284220 w 6322694"/>
                <a:gd name="connsiteY15457" fmla="*/ 1839278 h 3341370"/>
                <a:gd name="connsiteX15458" fmla="*/ 3284220 w 6322694"/>
                <a:gd name="connsiteY15458" fmla="*/ 1839278 h 3341370"/>
                <a:gd name="connsiteX15459" fmla="*/ 3265170 w 6322694"/>
                <a:gd name="connsiteY15459" fmla="*/ 1858328 h 3341370"/>
                <a:gd name="connsiteX15460" fmla="*/ 3265170 w 6322694"/>
                <a:gd name="connsiteY15460" fmla="*/ 1858328 h 3341370"/>
                <a:gd name="connsiteX15461" fmla="*/ 3284220 w 6322694"/>
                <a:gd name="connsiteY15461" fmla="*/ 1877378 h 3341370"/>
                <a:gd name="connsiteX15462" fmla="*/ 3189923 w 6322694"/>
                <a:gd name="connsiteY15462" fmla="*/ 1877378 h 3341370"/>
                <a:gd name="connsiteX15463" fmla="*/ 3189923 w 6322694"/>
                <a:gd name="connsiteY15463" fmla="*/ 1877378 h 3341370"/>
                <a:gd name="connsiteX15464" fmla="*/ 3208973 w 6322694"/>
                <a:gd name="connsiteY15464" fmla="*/ 1858328 h 3341370"/>
                <a:gd name="connsiteX15465" fmla="*/ 3208973 w 6322694"/>
                <a:gd name="connsiteY15465" fmla="*/ 1858328 h 3341370"/>
                <a:gd name="connsiteX15466" fmla="*/ 3189923 w 6322694"/>
                <a:gd name="connsiteY15466" fmla="*/ 1839278 h 3341370"/>
                <a:gd name="connsiteX15467" fmla="*/ 3189923 w 6322694"/>
                <a:gd name="connsiteY15467" fmla="*/ 1839278 h 3341370"/>
                <a:gd name="connsiteX15468" fmla="*/ 3170873 w 6322694"/>
                <a:gd name="connsiteY15468" fmla="*/ 1858328 h 3341370"/>
                <a:gd name="connsiteX15469" fmla="*/ 3170873 w 6322694"/>
                <a:gd name="connsiteY15469" fmla="*/ 1858328 h 3341370"/>
                <a:gd name="connsiteX15470" fmla="*/ 3189923 w 6322694"/>
                <a:gd name="connsiteY15470" fmla="*/ 1877378 h 3341370"/>
                <a:gd name="connsiteX15471" fmla="*/ 3237548 w 6322694"/>
                <a:gd name="connsiteY15471" fmla="*/ 1877378 h 3341370"/>
                <a:gd name="connsiteX15472" fmla="*/ 3237548 w 6322694"/>
                <a:gd name="connsiteY15472" fmla="*/ 1877378 h 3341370"/>
                <a:gd name="connsiteX15473" fmla="*/ 3256598 w 6322694"/>
                <a:gd name="connsiteY15473" fmla="*/ 1858328 h 3341370"/>
                <a:gd name="connsiteX15474" fmla="*/ 3256598 w 6322694"/>
                <a:gd name="connsiteY15474" fmla="*/ 1858328 h 3341370"/>
                <a:gd name="connsiteX15475" fmla="*/ 3237548 w 6322694"/>
                <a:gd name="connsiteY15475" fmla="*/ 1839278 h 3341370"/>
                <a:gd name="connsiteX15476" fmla="*/ 3237548 w 6322694"/>
                <a:gd name="connsiteY15476" fmla="*/ 1839278 h 3341370"/>
                <a:gd name="connsiteX15477" fmla="*/ 3218498 w 6322694"/>
                <a:gd name="connsiteY15477" fmla="*/ 1858328 h 3341370"/>
                <a:gd name="connsiteX15478" fmla="*/ 3218498 w 6322694"/>
                <a:gd name="connsiteY15478" fmla="*/ 1858328 h 3341370"/>
                <a:gd name="connsiteX15479" fmla="*/ 3237548 w 6322694"/>
                <a:gd name="connsiteY15479" fmla="*/ 1877378 h 3341370"/>
                <a:gd name="connsiteX15480" fmla="*/ 3378518 w 6322694"/>
                <a:gd name="connsiteY15480" fmla="*/ 1877378 h 3341370"/>
                <a:gd name="connsiteX15481" fmla="*/ 3378518 w 6322694"/>
                <a:gd name="connsiteY15481" fmla="*/ 1877378 h 3341370"/>
                <a:gd name="connsiteX15482" fmla="*/ 3397568 w 6322694"/>
                <a:gd name="connsiteY15482" fmla="*/ 1858328 h 3341370"/>
                <a:gd name="connsiteX15483" fmla="*/ 3397568 w 6322694"/>
                <a:gd name="connsiteY15483" fmla="*/ 1858328 h 3341370"/>
                <a:gd name="connsiteX15484" fmla="*/ 3378518 w 6322694"/>
                <a:gd name="connsiteY15484" fmla="*/ 1839278 h 3341370"/>
                <a:gd name="connsiteX15485" fmla="*/ 3378518 w 6322694"/>
                <a:gd name="connsiteY15485" fmla="*/ 1839278 h 3341370"/>
                <a:gd name="connsiteX15486" fmla="*/ 3359468 w 6322694"/>
                <a:gd name="connsiteY15486" fmla="*/ 1858328 h 3341370"/>
                <a:gd name="connsiteX15487" fmla="*/ 3359468 w 6322694"/>
                <a:gd name="connsiteY15487" fmla="*/ 1858328 h 3341370"/>
                <a:gd name="connsiteX15488" fmla="*/ 3378518 w 6322694"/>
                <a:gd name="connsiteY15488" fmla="*/ 1877378 h 3341370"/>
                <a:gd name="connsiteX15489" fmla="*/ 3143250 w 6322694"/>
                <a:gd name="connsiteY15489" fmla="*/ 1925003 h 3341370"/>
                <a:gd name="connsiteX15490" fmla="*/ 3143250 w 6322694"/>
                <a:gd name="connsiteY15490" fmla="*/ 1925003 h 3341370"/>
                <a:gd name="connsiteX15491" fmla="*/ 3162300 w 6322694"/>
                <a:gd name="connsiteY15491" fmla="*/ 1905953 h 3341370"/>
                <a:gd name="connsiteX15492" fmla="*/ 3162300 w 6322694"/>
                <a:gd name="connsiteY15492" fmla="*/ 1905953 h 3341370"/>
                <a:gd name="connsiteX15493" fmla="*/ 3143250 w 6322694"/>
                <a:gd name="connsiteY15493" fmla="*/ 1886903 h 3341370"/>
                <a:gd name="connsiteX15494" fmla="*/ 3143250 w 6322694"/>
                <a:gd name="connsiteY15494" fmla="*/ 1886903 h 3341370"/>
                <a:gd name="connsiteX15495" fmla="*/ 3124200 w 6322694"/>
                <a:gd name="connsiteY15495" fmla="*/ 1905953 h 3341370"/>
                <a:gd name="connsiteX15496" fmla="*/ 3124200 w 6322694"/>
                <a:gd name="connsiteY15496" fmla="*/ 1905953 h 3341370"/>
                <a:gd name="connsiteX15497" fmla="*/ 3143250 w 6322694"/>
                <a:gd name="connsiteY15497" fmla="*/ 1925003 h 3341370"/>
                <a:gd name="connsiteX15498" fmla="*/ 3094673 w 6322694"/>
                <a:gd name="connsiteY15498" fmla="*/ 1925003 h 3341370"/>
                <a:gd name="connsiteX15499" fmla="*/ 3096578 w 6322694"/>
                <a:gd name="connsiteY15499" fmla="*/ 1925003 h 3341370"/>
                <a:gd name="connsiteX15500" fmla="*/ 3115628 w 6322694"/>
                <a:gd name="connsiteY15500" fmla="*/ 1905953 h 3341370"/>
                <a:gd name="connsiteX15501" fmla="*/ 3115628 w 6322694"/>
                <a:gd name="connsiteY15501" fmla="*/ 1905953 h 3341370"/>
                <a:gd name="connsiteX15502" fmla="*/ 3096578 w 6322694"/>
                <a:gd name="connsiteY15502" fmla="*/ 1886903 h 3341370"/>
                <a:gd name="connsiteX15503" fmla="*/ 3094673 w 6322694"/>
                <a:gd name="connsiteY15503" fmla="*/ 1886903 h 3341370"/>
                <a:gd name="connsiteX15504" fmla="*/ 3075623 w 6322694"/>
                <a:gd name="connsiteY15504" fmla="*/ 1905953 h 3341370"/>
                <a:gd name="connsiteX15505" fmla="*/ 3075623 w 6322694"/>
                <a:gd name="connsiteY15505" fmla="*/ 1905953 h 3341370"/>
                <a:gd name="connsiteX15506" fmla="*/ 3094673 w 6322694"/>
                <a:gd name="connsiteY15506" fmla="*/ 1925003 h 3341370"/>
                <a:gd name="connsiteX15507" fmla="*/ 3047048 w 6322694"/>
                <a:gd name="connsiteY15507" fmla="*/ 1925003 h 3341370"/>
                <a:gd name="connsiteX15508" fmla="*/ 3047048 w 6322694"/>
                <a:gd name="connsiteY15508" fmla="*/ 1925003 h 3341370"/>
                <a:gd name="connsiteX15509" fmla="*/ 3066098 w 6322694"/>
                <a:gd name="connsiteY15509" fmla="*/ 1905953 h 3341370"/>
                <a:gd name="connsiteX15510" fmla="*/ 3066098 w 6322694"/>
                <a:gd name="connsiteY15510" fmla="*/ 1905953 h 3341370"/>
                <a:gd name="connsiteX15511" fmla="*/ 3047048 w 6322694"/>
                <a:gd name="connsiteY15511" fmla="*/ 1886903 h 3341370"/>
                <a:gd name="connsiteX15512" fmla="*/ 3047048 w 6322694"/>
                <a:gd name="connsiteY15512" fmla="*/ 1886903 h 3341370"/>
                <a:gd name="connsiteX15513" fmla="*/ 3027998 w 6322694"/>
                <a:gd name="connsiteY15513" fmla="*/ 1905953 h 3341370"/>
                <a:gd name="connsiteX15514" fmla="*/ 3027998 w 6322694"/>
                <a:gd name="connsiteY15514" fmla="*/ 1905953 h 3341370"/>
                <a:gd name="connsiteX15515" fmla="*/ 3047048 w 6322694"/>
                <a:gd name="connsiteY15515" fmla="*/ 1925003 h 3341370"/>
                <a:gd name="connsiteX15516" fmla="*/ 3284220 w 6322694"/>
                <a:gd name="connsiteY15516" fmla="*/ 1925003 h 3341370"/>
                <a:gd name="connsiteX15517" fmla="*/ 3284220 w 6322694"/>
                <a:gd name="connsiteY15517" fmla="*/ 1925003 h 3341370"/>
                <a:gd name="connsiteX15518" fmla="*/ 3303270 w 6322694"/>
                <a:gd name="connsiteY15518" fmla="*/ 1905953 h 3341370"/>
                <a:gd name="connsiteX15519" fmla="*/ 3303270 w 6322694"/>
                <a:gd name="connsiteY15519" fmla="*/ 1905953 h 3341370"/>
                <a:gd name="connsiteX15520" fmla="*/ 3284220 w 6322694"/>
                <a:gd name="connsiteY15520" fmla="*/ 1886903 h 3341370"/>
                <a:gd name="connsiteX15521" fmla="*/ 3284220 w 6322694"/>
                <a:gd name="connsiteY15521" fmla="*/ 1886903 h 3341370"/>
                <a:gd name="connsiteX15522" fmla="*/ 3265170 w 6322694"/>
                <a:gd name="connsiteY15522" fmla="*/ 1905953 h 3341370"/>
                <a:gd name="connsiteX15523" fmla="*/ 3265170 w 6322694"/>
                <a:gd name="connsiteY15523" fmla="*/ 1905953 h 3341370"/>
                <a:gd name="connsiteX15524" fmla="*/ 3284220 w 6322694"/>
                <a:gd name="connsiteY15524" fmla="*/ 1925003 h 3341370"/>
                <a:gd name="connsiteX15525" fmla="*/ 3237548 w 6322694"/>
                <a:gd name="connsiteY15525" fmla="*/ 1925003 h 3341370"/>
                <a:gd name="connsiteX15526" fmla="*/ 3237548 w 6322694"/>
                <a:gd name="connsiteY15526" fmla="*/ 1925003 h 3341370"/>
                <a:gd name="connsiteX15527" fmla="*/ 3256598 w 6322694"/>
                <a:gd name="connsiteY15527" fmla="*/ 1905953 h 3341370"/>
                <a:gd name="connsiteX15528" fmla="*/ 3256598 w 6322694"/>
                <a:gd name="connsiteY15528" fmla="*/ 1905953 h 3341370"/>
                <a:gd name="connsiteX15529" fmla="*/ 3237548 w 6322694"/>
                <a:gd name="connsiteY15529" fmla="*/ 1886903 h 3341370"/>
                <a:gd name="connsiteX15530" fmla="*/ 3237548 w 6322694"/>
                <a:gd name="connsiteY15530" fmla="*/ 1886903 h 3341370"/>
                <a:gd name="connsiteX15531" fmla="*/ 3218498 w 6322694"/>
                <a:gd name="connsiteY15531" fmla="*/ 1905953 h 3341370"/>
                <a:gd name="connsiteX15532" fmla="*/ 3218498 w 6322694"/>
                <a:gd name="connsiteY15532" fmla="*/ 1905953 h 3341370"/>
                <a:gd name="connsiteX15533" fmla="*/ 3237548 w 6322694"/>
                <a:gd name="connsiteY15533" fmla="*/ 1925003 h 3341370"/>
                <a:gd name="connsiteX15534" fmla="*/ 3189923 w 6322694"/>
                <a:gd name="connsiteY15534" fmla="*/ 1925003 h 3341370"/>
                <a:gd name="connsiteX15535" fmla="*/ 3189923 w 6322694"/>
                <a:gd name="connsiteY15535" fmla="*/ 1925003 h 3341370"/>
                <a:gd name="connsiteX15536" fmla="*/ 3208973 w 6322694"/>
                <a:gd name="connsiteY15536" fmla="*/ 1905953 h 3341370"/>
                <a:gd name="connsiteX15537" fmla="*/ 3208973 w 6322694"/>
                <a:gd name="connsiteY15537" fmla="*/ 1905953 h 3341370"/>
                <a:gd name="connsiteX15538" fmla="*/ 3189923 w 6322694"/>
                <a:gd name="connsiteY15538" fmla="*/ 1886903 h 3341370"/>
                <a:gd name="connsiteX15539" fmla="*/ 3189923 w 6322694"/>
                <a:gd name="connsiteY15539" fmla="*/ 1886903 h 3341370"/>
                <a:gd name="connsiteX15540" fmla="*/ 3170873 w 6322694"/>
                <a:gd name="connsiteY15540" fmla="*/ 1905953 h 3341370"/>
                <a:gd name="connsiteX15541" fmla="*/ 3170873 w 6322694"/>
                <a:gd name="connsiteY15541" fmla="*/ 1905953 h 3341370"/>
                <a:gd name="connsiteX15542" fmla="*/ 3189923 w 6322694"/>
                <a:gd name="connsiteY15542" fmla="*/ 1925003 h 3341370"/>
                <a:gd name="connsiteX15543" fmla="*/ 3709988 w 6322694"/>
                <a:gd name="connsiteY15543" fmla="*/ 1877378 h 3341370"/>
                <a:gd name="connsiteX15544" fmla="*/ 3709988 w 6322694"/>
                <a:gd name="connsiteY15544" fmla="*/ 1877378 h 3341370"/>
                <a:gd name="connsiteX15545" fmla="*/ 3729038 w 6322694"/>
                <a:gd name="connsiteY15545" fmla="*/ 1858328 h 3341370"/>
                <a:gd name="connsiteX15546" fmla="*/ 3729038 w 6322694"/>
                <a:gd name="connsiteY15546" fmla="*/ 1858328 h 3341370"/>
                <a:gd name="connsiteX15547" fmla="*/ 3709988 w 6322694"/>
                <a:gd name="connsiteY15547" fmla="*/ 1839278 h 3341370"/>
                <a:gd name="connsiteX15548" fmla="*/ 3709988 w 6322694"/>
                <a:gd name="connsiteY15548" fmla="*/ 1839278 h 3341370"/>
                <a:gd name="connsiteX15549" fmla="*/ 3690938 w 6322694"/>
                <a:gd name="connsiteY15549" fmla="*/ 1858328 h 3341370"/>
                <a:gd name="connsiteX15550" fmla="*/ 3690938 w 6322694"/>
                <a:gd name="connsiteY15550" fmla="*/ 1858328 h 3341370"/>
                <a:gd name="connsiteX15551" fmla="*/ 3709988 w 6322694"/>
                <a:gd name="connsiteY15551" fmla="*/ 1877378 h 3341370"/>
                <a:gd name="connsiteX15552" fmla="*/ 3521393 w 6322694"/>
                <a:gd name="connsiteY15552" fmla="*/ 1877378 h 3341370"/>
                <a:gd name="connsiteX15553" fmla="*/ 3521393 w 6322694"/>
                <a:gd name="connsiteY15553" fmla="*/ 1877378 h 3341370"/>
                <a:gd name="connsiteX15554" fmla="*/ 3540443 w 6322694"/>
                <a:gd name="connsiteY15554" fmla="*/ 1858328 h 3341370"/>
                <a:gd name="connsiteX15555" fmla="*/ 3540443 w 6322694"/>
                <a:gd name="connsiteY15555" fmla="*/ 1858328 h 3341370"/>
                <a:gd name="connsiteX15556" fmla="*/ 3521393 w 6322694"/>
                <a:gd name="connsiteY15556" fmla="*/ 1839278 h 3341370"/>
                <a:gd name="connsiteX15557" fmla="*/ 3521393 w 6322694"/>
                <a:gd name="connsiteY15557" fmla="*/ 1839278 h 3341370"/>
                <a:gd name="connsiteX15558" fmla="*/ 3502343 w 6322694"/>
                <a:gd name="connsiteY15558" fmla="*/ 1858328 h 3341370"/>
                <a:gd name="connsiteX15559" fmla="*/ 3502343 w 6322694"/>
                <a:gd name="connsiteY15559" fmla="*/ 1858328 h 3341370"/>
                <a:gd name="connsiteX15560" fmla="*/ 3521393 w 6322694"/>
                <a:gd name="connsiteY15560" fmla="*/ 1877378 h 3341370"/>
                <a:gd name="connsiteX15561" fmla="*/ 3615690 w 6322694"/>
                <a:gd name="connsiteY15561" fmla="*/ 1877378 h 3341370"/>
                <a:gd name="connsiteX15562" fmla="*/ 3615690 w 6322694"/>
                <a:gd name="connsiteY15562" fmla="*/ 1877378 h 3341370"/>
                <a:gd name="connsiteX15563" fmla="*/ 3634740 w 6322694"/>
                <a:gd name="connsiteY15563" fmla="*/ 1858328 h 3341370"/>
                <a:gd name="connsiteX15564" fmla="*/ 3634740 w 6322694"/>
                <a:gd name="connsiteY15564" fmla="*/ 1858328 h 3341370"/>
                <a:gd name="connsiteX15565" fmla="*/ 3615690 w 6322694"/>
                <a:gd name="connsiteY15565" fmla="*/ 1839278 h 3341370"/>
                <a:gd name="connsiteX15566" fmla="*/ 3615690 w 6322694"/>
                <a:gd name="connsiteY15566" fmla="*/ 1839278 h 3341370"/>
                <a:gd name="connsiteX15567" fmla="*/ 3596640 w 6322694"/>
                <a:gd name="connsiteY15567" fmla="*/ 1858328 h 3341370"/>
                <a:gd name="connsiteX15568" fmla="*/ 3596640 w 6322694"/>
                <a:gd name="connsiteY15568" fmla="*/ 1858328 h 3341370"/>
                <a:gd name="connsiteX15569" fmla="*/ 3615690 w 6322694"/>
                <a:gd name="connsiteY15569" fmla="*/ 1877378 h 3341370"/>
                <a:gd name="connsiteX15570" fmla="*/ 3569018 w 6322694"/>
                <a:gd name="connsiteY15570" fmla="*/ 1877378 h 3341370"/>
                <a:gd name="connsiteX15571" fmla="*/ 3569018 w 6322694"/>
                <a:gd name="connsiteY15571" fmla="*/ 1877378 h 3341370"/>
                <a:gd name="connsiteX15572" fmla="*/ 3588068 w 6322694"/>
                <a:gd name="connsiteY15572" fmla="*/ 1858328 h 3341370"/>
                <a:gd name="connsiteX15573" fmla="*/ 3588068 w 6322694"/>
                <a:gd name="connsiteY15573" fmla="*/ 1858328 h 3341370"/>
                <a:gd name="connsiteX15574" fmla="*/ 3569018 w 6322694"/>
                <a:gd name="connsiteY15574" fmla="*/ 1839278 h 3341370"/>
                <a:gd name="connsiteX15575" fmla="*/ 3569018 w 6322694"/>
                <a:gd name="connsiteY15575" fmla="*/ 1839278 h 3341370"/>
                <a:gd name="connsiteX15576" fmla="*/ 3549968 w 6322694"/>
                <a:gd name="connsiteY15576" fmla="*/ 1858328 h 3341370"/>
                <a:gd name="connsiteX15577" fmla="*/ 3549968 w 6322694"/>
                <a:gd name="connsiteY15577" fmla="*/ 1858328 h 3341370"/>
                <a:gd name="connsiteX15578" fmla="*/ 3569018 w 6322694"/>
                <a:gd name="connsiteY15578" fmla="*/ 1877378 h 3341370"/>
                <a:gd name="connsiteX15579" fmla="*/ 3472815 w 6322694"/>
                <a:gd name="connsiteY15579" fmla="*/ 1877378 h 3341370"/>
                <a:gd name="connsiteX15580" fmla="*/ 3474720 w 6322694"/>
                <a:gd name="connsiteY15580" fmla="*/ 1877378 h 3341370"/>
                <a:gd name="connsiteX15581" fmla="*/ 3493770 w 6322694"/>
                <a:gd name="connsiteY15581" fmla="*/ 1858328 h 3341370"/>
                <a:gd name="connsiteX15582" fmla="*/ 3493770 w 6322694"/>
                <a:gd name="connsiteY15582" fmla="*/ 1858328 h 3341370"/>
                <a:gd name="connsiteX15583" fmla="*/ 3474720 w 6322694"/>
                <a:gd name="connsiteY15583" fmla="*/ 1839278 h 3341370"/>
                <a:gd name="connsiteX15584" fmla="*/ 3472815 w 6322694"/>
                <a:gd name="connsiteY15584" fmla="*/ 1839278 h 3341370"/>
                <a:gd name="connsiteX15585" fmla="*/ 3453765 w 6322694"/>
                <a:gd name="connsiteY15585" fmla="*/ 1858328 h 3341370"/>
                <a:gd name="connsiteX15586" fmla="*/ 3453765 w 6322694"/>
                <a:gd name="connsiteY15586" fmla="*/ 1858328 h 3341370"/>
                <a:gd name="connsiteX15587" fmla="*/ 3472815 w 6322694"/>
                <a:gd name="connsiteY15587" fmla="*/ 1877378 h 3341370"/>
                <a:gd name="connsiteX15588" fmla="*/ 3426143 w 6322694"/>
                <a:gd name="connsiteY15588" fmla="*/ 1877378 h 3341370"/>
                <a:gd name="connsiteX15589" fmla="*/ 3426143 w 6322694"/>
                <a:gd name="connsiteY15589" fmla="*/ 1877378 h 3341370"/>
                <a:gd name="connsiteX15590" fmla="*/ 3445193 w 6322694"/>
                <a:gd name="connsiteY15590" fmla="*/ 1858328 h 3341370"/>
                <a:gd name="connsiteX15591" fmla="*/ 3445193 w 6322694"/>
                <a:gd name="connsiteY15591" fmla="*/ 1858328 h 3341370"/>
                <a:gd name="connsiteX15592" fmla="*/ 3426143 w 6322694"/>
                <a:gd name="connsiteY15592" fmla="*/ 1839278 h 3341370"/>
                <a:gd name="connsiteX15593" fmla="*/ 3426143 w 6322694"/>
                <a:gd name="connsiteY15593" fmla="*/ 1839278 h 3341370"/>
                <a:gd name="connsiteX15594" fmla="*/ 3407093 w 6322694"/>
                <a:gd name="connsiteY15594" fmla="*/ 1858328 h 3341370"/>
                <a:gd name="connsiteX15595" fmla="*/ 3407093 w 6322694"/>
                <a:gd name="connsiteY15595" fmla="*/ 1858328 h 3341370"/>
                <a:gd name="connsiteX15596" fmla="*/ 3426143 w 6322694"/>
                <a:gd name="connsiteY15596" fmla="*/ 1877378 h 3341370"/>
                <a:gd name="connsiteX15597" fmla="*/ 3663315 w 6322694"/>
                <a:gd name="connsiteY15597" fmla="*/ 1877378 h 3341370"/>
                <a:gd name="connsiteX15598" fmla="*/ 3663315 w 6322694"/>
                <a:gd name="connsiteY15598" fmla="*/ 1877378 h 3341370"/>
                <a:gd name="connsiteX15599" fmla="*/ 3682365 w 6322694"/>
                <a:gd name="connsiteY15599" fmla="*/ 1858328 h 3341370"/>
                <a:gd name="connsiteX15600" fmla="*/ 3682365 w 6322694"/>
                <a:gd name="connsiteY15600" fmla="*/ 1858328 h 3341370"/>
                <a:gd name="connsiteX15601" fmla="*/ 3663315 w 6322694"/>
                <a:gd name="connsiteY15601" fmla="*/ 1839278 h 3341370"/>
                <a:gd name="connsiteX15602" fmla="*/ 3663315 w 6322694"/>
                <a:gd name="connsiteY15602" fmla="*/ 1839278 h 3341370"/>
                <a:gd name="connsiteX15603" fmla="*/ 3644265 w 6322694"/>
                <a:gd name="connsiteY15603" fmla="*/ 1858328 h 3341370"/>
                <a:gd name="connsiteX15604" fmla="*/ 3644265 w 6322694"/>
                <a:gd name="connsiteY15604" fmla="*/ 1858328 h 3341370"/>
                <a:gd name="connsiteX15605" fmla="*/ 3663315 w 6322694"/>
                <a:gd name="connsiteY15605" fmla="*/ 1877378 h 3341370"/>
                <a:gd name="connsiteX15606" fmla="*/ 3757613 w 6322694"/>
                <a:gd name="connsiteY15606" fmla="*/ 1877378 h 3341370"/>
                <a:gd name="connsiteX15607" fmla="*/ 3757613 w 6322694"/>
                <a:gd name="connsiteY15607" fmla="*/ 1877378 h 3341370"/>
                <a:gd name="connsiteX15608" fmla="*/ 3776663 w 6322694"/>
                <a:gd name="connsiteY15608" fmla="*/ 1858328 h 3341370"/>
                <a:gd name="connsiteX15609" fmla="*/ 3776663 w 6322694"/>
                <a:gd name="connsiteY15609" fmla="*/ 1858328 h 3341370"/>
                <a:gd name="connsiteX15610" fmla="*/ 3757613 w 6322694"/>
                <a:gd name="connsiteY15610" fmla="*/ 1839278 h 3341370"/>
                <a:gd name="connsiteX15611" fmla="*/ 3757613 w 6322694"/>
                <a:gd name="connsiteY15611" fmla="*/ 1839278 h 3341370"/>
                <a:gd name="connsiteX15612" fmla="*/ 3738563 w 6322694"/>
                <a:gd name="connsiteY15612" fmla="*/ 1858328 h 3341370"/>
                <a:gd name="connsiteX15613" fmla="*/ 3738563 w 6322694"/>
                <a:gd name="connsiteY15613" fmla="*/ 1858328 h 3341370"/>
                <a:gd name="connsiteX15614" fmla="*/ 3757613 w 6322694"/>
                <a:gd name="connsiteY15614" fmla="*/ 1877378 h 3341370"/>
                <a:gd name="connsiteX15615" fmla="*/ 3757613 w 6322694"/>
                <a:gd name="connsiteY15615" fmla="*/ 1925003 h 3341370"/>
                <a:gd name="connsiteX15616" fmla="*/ 3757613 w 6322694"/>
                <a:gd name="connsiteY15616" fmla="*/ 1925003 h 3341370"/>
                <a:gd name="connsiteX15617" fmla="*/ 3776663 w 6322694"/>
                <a:gd name="connsiteY15617" fmla="*/ 1905953 h 3341370"/>
                <a:gd name="connsiteX15618" fmla="*/ 3776663 w 6322694"/>
                <a:gd name="connsiteY15618" fmla="*/ 1905953 h 3341370"/>
                <a:gd name="connsiteX15619" fmla="*/ 3757613 w 6322694"/>
                <a:gd name="connsiteY15619" fmla="*/ 1886903 h 3341370"/>
                <a:gd name="connsiteX15620" fmla="*/ 3757613 w 6322694"/>
                <a:gd name="connsiteY15620" fmla="*/ 1886903 h 3341370"/>
                <a:gd name="connsiteX15621" fmla="*/ 3738563 w 6322694"/>
                <a:gd name="connsiteY15621" fmla="*/ 1905953 h 3341370"/>
                <a:gd name="connsiteX15622" fmla="*/ 3738563 w 6322694"/>
                <a:gd name="connsiteY15622" fmla="*/ 1905953 h 3341370"/>
                <a:gd name="connsiteX15623" fmla="*/ 3757613 w 6322694"/>
                <a:gd name="connsiteY15623" fmla="*/ 1925003 h 3341370"/>
                <a:gd name="connsiteX15624" fmla="*/ 2668905 w 6322694"/>
                <a:gd name="connsiteY15624" fmla="*/ 1830705 h 3341370"/>
                <a:gd name="connsiteX15625" fmla="*/ 2668905 w 6322694"/>
                <a:gd name="connsiteY15625" fmla="*/ 1830705 h 3341370"/>
                <a:gd name="connsiteX15626" fmla="*/ 2687955 w 6322694"/>
                <a:gd name="connsiteY15626" fmla="*/ 1811655 h 3341370"/>
                <a:gd name="connsiteX15627" fmla="*/ 2687955 w 6322694"/>
                <a:gd name="connsiteY15627" fmla="*/ 1811655 h 3341370"/>
                <a:gd name="connsiteX15628" fmla="*/ 2668905 w 6322694"/>
                <a:gd name="connsiteY15628" fmla="*/ 1792605 h 3341370"/>
                <a:gd name="connsiteX15629" fmla="*/ 2668905 w 6322694"/>
                <a:gd name="connsiteY15629" fmla="*/ 1792605 h 3341370"/>
                <a:gd name="connsiteX15630" fmla="*/ 2649855 w 6322694"/>
                <a:gd name="connsiteY15630" fmla="*/ 1811655 h 3341370"/>
                <a:gd name="connsiteX15631" fmla="*/ 2649855 w 6322694"/>
                <a:gd name="connsiteY15631" fmla="*/ 1811655 h 3341370"/>
                <a:gd name="connsiteX15632" fmla="*/ 2668905 w 6322694"/>
                <a:gd name="connsiteY15632" fmla="*/ 1830705 h 3341370"/>
                <a:gd name="connsiteX15633" fmla="*/ 2622233 w 6322694"/>
                <a:gd name="connsiteY15633" fmla="*/ 1830705 h 3341370"/>
                <a:gd name="connsiteX15634" fmla="*/ 2622233 w 6322694"/>
                <a:gd name="connsiteY15634" fmla="*/ 1830705 h 3341370"/>
                <a:gd name="connsiteX15635" fmla="*/ 2641283 w 6322694"/>
                <a:gd name="connsiteY15635" fmla="*/ 1811655 h 3341370"/>
                <a:gd name="connsiteX15636" fmla="*/ 2641283 w 6322694"/>
                <a:gd name="connsiteY15636" fmla="*/ 1811655 h 3341370"/>
                <a:gd name="connsiteX15637" fmla="*/ 2622233 w 6322694"/>
                <a:gd name="connsiteY15637" fmla="*/ 1792605 h 3341370"/>
                <a:gd name="connsiteX15638" fmla="*/ 2622233 w 6322694"/>
                <a:gd name="connsiteY15638" fmla="*/ 1792605 h 3341370"/>
                <a:gd name="connsiteX15639" fmla="*/ 2603183 w 6322694"/>
                <a:gd name="connsiteY15639" fmla="*/ 1811655 h 3341370"/>
                <a:gd name="connsiteX15640" fmla="*/ 2603183 w 6322694"/>
                <a:gd name="connsiteY15640" fmla="*/ 1811655 h 3341370"/>
                <a:gd name="connsiteX15641" fmla="*/ 2622233 w 6322694"/>
                <a:gd name="connsiteY15641" fmla="*/ 1830705 h 3341370"/>
                <a:gd name="connsiteX15642" fmla="*/ 2765108 w 6322694"/>
                <a:gd name="connsiteY15642" fmla="*/ 1830705 h 3341370"/>
                <a:gd name="connsiteX15643" fmla="*/ 2765108 w 6322694"/>
                <a:gd name="connsiteY15643" fmla="*/ 1830705 h 3341370"/>
                <a:gd name="connsiteX15644" fmla="*/ 2784158 w 6322694"/>
                <a:gd name="connsiteY15644" fmla="*/ 1811655 h 3341370"/>
                <a:gd name="connsiteX15645" fmla="*/ 2784158 w 6322694"/>
                <a:gd name="connsiteY15645" fmla="*/ 1811655 h 3341370"/>
                <a:gd name="connsiteX15646" fmla="*/ 2765108 w 6322694"/>
                <a:gd name="connsiteY15646" fmla="*/ 1792605 h 3341370"/>
                <a:gd name="connsiteX15647" fmla="*/ 2765108 w 6322694"/>
                <a:gd name="connsiteY15647" fmla="*/ 1792605 h 3341370"/>
                <a:gd name="connsiteX15648" fmla="*/ 2746058 w 6322694"/>
                <a:gd name="connsiteY15648" fmla="*/ 1811655 h 3341370"/>
                <a:gd name="connsiteX15649" fmla="*/ 2746058 w 6322694"/>
                <a:gd name="connsiteY15649" fmla="*/ 1811655 h 3341370"/>
                <a:gd name="connsiteX15650" fmla="*/ 2765108 w 6322694"/>
                <a:gd name="connsiteY15650" fmla="*/ 1830705 h 3341370"/>
                <a:gd name="connsiteX15651" fmla="*/ 2952750 w 6322694"/>
                <a:gd name="connsiteY15651" fmla="*/ 1830705 h 3341370"/>
                <a:gd name="connsiteX15652" fmla="*/ 2952750 w 6322694"/>
                <a:gd name="connsiteY15652" fmla="*/ 1830705 h 3341370"/>
                <a:gd name="connsiteX15653" fmla="*/ 2971800 w 6322694"/>
                <a:gd name="connsiteY15653" fmla="*/ 1811655 h 3341370"/>
                <a:gd name="connsiteX15654" fmla="*/ 2971800 w 6322694"/>
                <a:gd name="connsiteY15654" fmla="*/ 1811655 h 3341370"/>
                <a:gd name="connsiteX15655" fmla="*/ 2952750 w 6322694"/>
                <a:gd name="connsiteY15655" fmla="*/ 1792605 h 3341370"/>
                <a:gd name="connsiteX15656" fmla="*/ 2952750 w 6322694"/>
                <a:gd name="connsiteY15656" fmla="*/ 1792605 h 3341370"/>
                <a:gd name="connsiteX15657" fmla="*/ 2933700 w 6322694"/>
                <a:gd name="connsiteY15657" fmla="*/ 1811655 h 3341370"/>
                <a:gd name="connsiteX15658" fmla="*/ 2933700 w 6322694"/>
                <a:gd name="connsiteY15658" fmla="*/ 1811655 h 3341370"/>
                <a:gd name="connsiteX15659" fmla="*/ 2952750 w 6322694"/>
                <a:gd name="connsiteY15659" fmla="*/ 1830705 h 3341370"/>
                <a:gd name="connsiteX15660" fmla="*/ 2574608 w 6322694"/>
                <a:gd name="connsiteY15660" fmla="*/ 1830705 h 3341370"/>
                <a:gd name="connsiteX15661" fmla="*/ 2574608 w 6322694"/>
                <a:gd name="connsiteY15661" fmla="*/ 1830705 h 3341370"/>
                <a:gd name="connsiteX15662" fmla="*/ 2593658 w 6322694"/>
                <a:gd name="connsiteY15662" fmla="*/ 1811655 h 3341370"/>
                <a:gd name="connsiteX15663" fmla="*/ 2593658 w 6322694"/>
                <a:gd name="connsiteY15663" fmla="*/ 1811655 h 3341370"/>
                <a:gd name="connsiteX15664" fmla="*/ 2574608 w 6322694"/>
                <a:gd name="connsiteY15664" fmla="*/ 1792605 h 3341370"/>
                <a:gd name="connsiteX15665" fmla="*/ 2574608 w 6322694"/>
                <a:gd name="connsiteY15665" fmla="*/ 1792605 h 3341370"/>
                <a:gd name="connsiteX15666" fmla="*/ 2555558 w 6322694"/>
                <a:gd name="connsiteY15666" fmla="*/ 1811655 h 3341370"/>
                <a:gd name="connsiteX15667" fmla="*/ 2555558 w 6322694"/>
                <a:gd name="connsiteY15667" fmla="*/ 1811655 h 3341370"/>
                <a:gd name="connsiteX15668" fmla="*/ 2574608 w 6322694"/>
                <a:gd name="connsiteY15668" fmla="*/ 1830705 h 3341370"/>
                <a:gd name="connsiteX15669" fmla="*/ 2906078 w 6322694"/>
                <a:gd name="connsiteY15669" fmla="*/ 1830705 h 3341370"/>
                <a:gd name="connsiteX15670" fmla="*/ 2906078 w 6322694"/>
                <a:gd name="connsiteY15670" fmla="*/ 1830705 h 3341370"/>
                <a:gd name="connsiteX15671" fmla="*/ 2925128 w 6322694"/>
                <a:gd name="connsiteY15671" fmla="*/ 1811655 h 3341370"/>
                <a:gd name="connsiteX15672" fmla="*/ 2925128 w 6322694"/>
                <a:gd name="connsiteY15672" fmla="*/ 1811655 h 3341370"/>
                <a:gd name="connsiteX15673" fmla="*/ 2906078 w 6322694"/>
                <a:gd name="connsiteY15673" fmla="*/ 1792605 h 3341370"/>
                <a:gd name="connsiteX15674" fmla="*/ 2906078 w 6322694"/>
                <a:gd name="connsiteY15674" fmla="*/ 1792605 h 3341370"/>
                <a:gd name="connsiteX15675" fmla="*/ 2887028 w 6322694"/>
                <a:gd name="connsiteY15675" fmla="*/ 1811655 h 3341370"/>
                <a:gd name="connsiteX15676" fmla="*/ 2887028 w 6322694"/>
                <a:gd name="connsiteY15676" fmla="*/ 1811655 h 3341370"/>
                <a:gd name="connsiteX15677" fmla="*/ 2906078 w 6322694"/>
                <a:gd name="connsiteY15677" fmla="*/ 1830705 h 3341370"/>
                <a:gd name="connsiteX15678" fmla="*/ 2952750 w 6322694"/>
                <a:gd name="connsiteY15678" fmla="*/ 1880235 h 3341370"/>
                <a:gd name="connsiteX15679" fmla="*/ 2952750 w 6322694"/>
                <a:gd name="connsiteY15679" fmla="*/ 1880235 h 3341370"/>
                <a:gd name="connsiteX15680" fmla="*/ 2971800 w 6322694"/>
                <a:gd name="connsiteY15680" fmla="*/ 1861185 h 3341370"/>
                <a:gd name="connsiteX15681" fmla="*/ 2971800 w 6322694"/>
                <a:gd name="connsiteY15681" fmla="*/ 1861185 h 3341370"/>
                <a:gd name="connsiteX15682" fmla="*/ 2952750 w 6322694"/>
                <a:gd name="connsiteY15682" fmla="*/ 1842135 h 3341370"/>
                <a:gd name="connsiteX15683" fmla="*/ 2952750 w 6322694"/>
                <a:gd name="connsiteY15683" fmla="*/ 1842135 h 3341370"/>
                <a:gd name="connsiteX15684" fmla="*/ 2933700 w 6322694"/>
                <a:gd name="connsiteY15684" fmla="*/ 1861185 h 3341370"/>
                <a:gd name="connsiteX15685" fmla="*/ 2933700 w 6322694"/>
                <a:gd name="connsiteY15685" fmla="*/ 1861185 h 3341370"/>
                <a:gd name="connsiteX15686" fmla="*/ 2952750 w 6322694"/>
                <a:gd name="connsiteY15686" fmla="*/ 1880235 h 3341370"/>
                <a:gd name="connsiteX15687" fmla="*/ 2906078 w 6322694"/>
                <a:gd name="connsiteY15687" fmla="*/ 1880235 h 3341370"/>
                <a:gd name="connsiteX15688" fmla="*/ 2906078 w 6322694"/>
                <a:gd name="connsiteY15688" fmla="*/ 1880235 h 3341370"/>
                <a:gd name="connsiteX15689" fmla="*/ 2925128 w 6322694"/>
                <a:gd name="connsiteY15689" fmla="*/ 1861185 h 3341370"/>
                <a:gd name="connsiteX15690" fmla="*/ 2925128 w 6322694"/>
                <a:gd name="connsiteY15690" fmla="*/ 1861185 h 3341370"/>
                <a:gd name="connsiteX15691" fmla="*/ 2906078 w 6322694"/>
                <a:gd name="connsiteY15691" fmla="*/ 1842135 h 3341370"/>
                <a:gd name="connsiteX15692" fmla="*/ 2906078 w 6322694"/>
                <a:gd name="connsiteY15692" fmla="*/ 1842135 h 3341370"/>
                <a:gd name="connsiteX15693" fmla="*/ 2887028 w 6322694"/>
                <a:gd name="connsiteY15693" fmla="*/ 1861185 h 3341370"/>
                <a:gd name="connsiteX15694" fmla="*/ 2887028 w 6322694"/>
                <a:gd name="connsiteY15694" fmla="*/ 1861185 h 3341370"/>
                <a:gd name="connsiteX15695" fmla="*/ 2906078 w 6322694"/>
                <a:gd name="connsiteY15695" fmla="*/ 1880235 h 3341370"/>
                <a:gd name="connsiteX15696" fmla="*/ 3804285 w 6322694"/>
                <a:gd name="connsiteY15696" fmla="*/ 1783080 h 3341370"/>
                <a:gd name="connsiteX15697" fmla="*/ 3804285 w 6322694"/>
                <a:gd name="connsiteY15697" fmla="*/ 1783080 h 3341370"/>
                <a:gd name="connsiteX15698" fmla="*/ 3823335 w 6322694"/>
                <a:gd name="connsiteY15698" fmla="*/ 1764030 h 3341370"/>
                <a:gd name="connsiteX15699" fmla="*/ 3823335 w 6322694"/>
                <a:gd name="connsiteY15699" fmla="*/ 1764030 h 3341370"/>
                <a:gd name="connsiteX15700" fmla="*/ 3804285 w 6322694"/>
                <a:gd name="connsiteY15700" fmla="*/ 1744980 h 3341370"/>
                <a:gd name="connsiteX15701" fmla="*/ 3804285 w 6322694"/>
                <a:gd name="connsiteY15701" fmla="*/ 1744980 h 3341370"/>
                <a:gd name="connsiteX15702" fmla="*/ 3785235 w 6322694"/>
                <a:gd name="connsiteY15702" fmla="*/ 1764030 h 3341370"/>
                <a:gd name="connsiteX15703" fmla="*/ 3785235 w 6322694"/>
                <a:gd name="connsiteY15703" fmla="*/ 1764030 h 3341370"/>
                <a:gd name="connsiteX15704" fmla="*/ 3804285 w 6322694"/>
                <a:gd name="connsiteY15704" fmla="*/ 1783080 h 3341370"/>
                <a:gd name="connsiteX15705" fmla="*/ 3851910 w 6322694"/>
                <a:gd name="connsiteY15705" fmla="*/ 1783080 h 3341370"/>
                <a:gd name="connsiteX15706" fmla="*/ 3851910 w 6322694"/>
                <a:gd name="connsiteY15706" fmla="*/ 1783080 h 3341370"/>
                <a:gd name="connsiteX15707" fmla="*/ 3870960 w 6322694"/>
                <a:gd name="connsiteY15707" fmla="*/ 1764030 h 3341370"/>
                <a:gd name="connsiteX15708" fmla="*/ 3870960 w 6322694"/>
                <a:gd name="connsiteY15708" fmla="*/ 1764030 h 3341370"/>
                <a:gd name="connsiteX15709" fmla="*/ 3851910 w 6322694"/>
                <a:gd name="connsiteY15709" fmla="*/ 1744980 h 3341370"/>
                <a:gd name="connsiteX15710" fmla="*/ 3851910 w 6322694"/>
                <a:gd name="connsiteY15710" fmla="*/ 1744980 h 3341370"/>
                <a:gd name="connsiteX15711" fmla="*/ 3832860 w 6322694"/>
                <a:gd name="connsiteY15711" fmla="*/ 1764030 h 3341370"/>
                <a:gd name="connsiteX15712" fmla="*/ 3832860 w 6322694"/>
                <a:gd name="connsiteY15712" fmla="*/ 1764030 h 3341370"/>
                <a:gd name="connsiteX15713" fmla="*/ 3851910 w 6322694"/>
                <a:gd name="connsiteY15713" fmla="*/ 1783080 h 3341370"/>
                <a:gd name="connsiteX15714" fmla="*/ 3851910 w 6322694"/>
                <a:gd name="connsiteY15714" fmla="*/ 1736408 h 3341370"/>
                <a:gd name="connsiteX15715" fmla="*/ 3851910 w 6322694"/>
                <a:gd name="connsiteY15715" fmla="*/ 1736408 h 3341370"/>
                <a:gd name="connsiteX15716" fmla="*/ 3870960 w 6322694"/>
                <a:gd name="connsiteY15716" fmla="*/ 1717358 h 3341370"/>
                <a:gd name="connsiteX15717" fmla="*/ 3870960 w 6322694"/>
                <a:gd name="connsiteY15717" fmla="*/ 1717358 h 3341370"/>
                <a:gd name="connsiteX15718" fmla="*/ 3851910 w 6322694"/>
                <a:gd name="connsiteY15718" fmla="*/ 1698308 h 3341370"/>
                <a:gd name="connsiteX15719" fmla="*/ 3851910 w 6322694"/>
                <a:gd name="connsiteY15719" fmla="*/ 1698308 h 3341370"/>
                <a:gd name="connsiteX15720" fmla="*/ 3832860 w 6322694"/>
                <a:gd name="connsiteY15720" fmla="*/ 1717358 h 3341370"/>
                <a:gd name="connsiteX15721" fmla="*/ 3832860 w 6322694"/>
                <a:gd name="connsiteY15721" fmla="*/ 1717358 h 3341370"/>
                <a:gd name="connsiteX15722" fmla="*/ 3851910 w 6322694"/>
                <a:gd name="connsiteY15722" fmla="*/ 1736408 h 3341370"/>
                <a:gd name="connsiteX15723" fmla="*/ 3804285 w 6322694"/>
                <a:gd name="connsiteY15723" fmla="*/ 1736408 h 3341370"/>
                <a:gd name="connsiteX15724" fmla="*/ 3804285 w 6322694"/>
                <a:gd name="connsiteY15724" fmla="*/ 1736408 h 3341370"/>
                <a:gd name="connsiteX15725" fmla="*/ 3823335 w 6322694"/>
                <a:gd name="connsiteY15725" fmla="*/ 1717358 h 3341370"/>
                <a:gd name="connsiteX15726" fmla="*/ 3823335 w 6322694"/>
                <a:gd name="connsiteY15726" fmla="*/ 1717358 h 3341370"/>
                <a:gd name="connsiteX15727" fmla="*/ 3804285 w 6322694"/>
                <a:gd name="connsiteY15727" fmla="*/ 1698308 h 3341370"/>
                <a:gd name="connsiteX15728" fmla="*/ 3804285 w 6322694"/>
                <a:gd name="connsiteY15728" fmla="*/ 1698308 h 3341370"/>
                <a:gd name="connsiteX15729" fmla="*/ 3785235 w 6322694"/>
                <a:gd name="connsiteY15729" fmla="*/ 1717358 h 3341370"/>
                <a:gd name="connsiteX15730" fmla="*/ 3785235 w 6322694"/>
                <a:gd name="connsiteY15730" fmla="*/ 1717358 h 3341370"/>
                <a:gd name="connsiteX15731" fmla="*/ 3804285 w 6322694"/>
                <a:gd name="connsiteY15731" fmla="*/ 1736408 h 3341370"/>
                <a:gd name="connsiteX15732" fmla="*/ 3000375 w 6322694"/>
                <a:gd name="connsiteY15732" fmla="*/ 1830705 h 3341370"/>
                <a:gd name="connsiteX15733" fmla="*/ 3000375 w 6322694"/>
                <a:gd name="connsiteY15733" fmla="*/ 1830705 h 3341370"/>
                <a:gd name="connsiteX15734" fmla="*/ 3019425 w 6322694"/>
                <a:gd name="connsiteY15734" fmla="*/ 1811655 h 3341370"/>
                <a:gd name="connsiteX15735" fmla="*/ 3019425 w 6322694"/>
                <a:gd name="connsiteY15735" fmla="*/ 1811655 h 3341370"/>
                <a:gd name="connsiteX15736" fmla="*/ 3000375 w 6322694"/>
                <a:gd name="connsiteY15736" fmla="*/ 1792605 h 3341370"/>
                <a:gd name="connsiteX15737" fmla="*/ 3000375 w 6322694"/>
                <a:gd name="connsiteY15737" fmla="*/ 1792605 h 3341370"/>
                <a:gd name="connsiteX15738" fmla="*/ 2981325 w 6322694"/>
                <a:gd name="connsiteY15738" fmla="*/ 1811655 h 3341370"/>
                <a:gd name="connsiteX15739" fmla="*/ 2981325 w 6322694"/>
                <a:gd name="connsiteY15739" fmla="*/ 1811655 h 3341370"/>
                <a:gd name="connsiteX15740" fmla="*/ 3000375 w 6322694"/>
                <a:gd name="connsiteY15740" fmla="*/ 1830705 h 3341370"/>
                <a:gd name="connsiteX15741" fmla="*/ 3331845 w 6322694"/>
                <a:gd name="connsiteY15741" fmla="*/ 1925003 h 3341370"/>
                <a:gd name="connsiteX15742" fmla="*/ 3331845 w 6322694"/>
                <a:gd name="connsiteY15742" fmla="*/ 1925003 h 3341370"/>
                <a:gd name="connsiteX15743" fmla="*/ 3350895 w 6322694"/>
                <a:gd name="connsiteY15743" fmla="*/ 1905953 h 3341370"/>
                <a:gd name="connsiteX15744" fmla="*/ 3350895 w 6322694"/>
                <a:gd name="connsiteY15744" fmla="*/ 1905953 h 3341370"/>
                <a:gd name="connsiteX15745" fmla="*/ 3331845 w 6322694"/>
                <a:gd name="connsiteY15745" fmla="*/ 1886903 h 3341370"/>
                <a:gd name="connsiteX15746" fmla="*/ 3331845 w 6322694"/>
                <a:gd name="connsiteY15746" fmla="*/ 1886903 h 3341370"/>
                <a:gd name="connsiteX15747" fmla="*/ 3312795 w 6322694"/>
                <a:gd name="connsiteY15747" fmla="*/ 1905953 h 3341370"/>
                <a:gd name="connsiteX15748" fmla="*/ 3312795 w 6322694"/>
                <a:gd name="connsiteY15748" fmla="*/ 1905953 h 3341370"/>
                <a:gd name="connsiteX15749" fmla="*/ 3331845 w 6322694"/>
                <a:gd name="connsiteY15749" fmla="*/ 1925003 h 3341370"/>
                <a:gd name="connsiteX15750" fmla="*/ 2715578 w 6322694"/>
                <a:gd name="connsiteY15750" fmla="*/ 1830705 h 3341370"/>
                <a:gd name="connsiteX15751" fmla="*/ 2717483 w 6322694"/>
                <a:gd name="connsiteY15751" fmla="*/ 1830705 h 3341370"/>
                <a:gd name="connsiteX15752" fmla="*/ 2736533 w 6322694"/>
                <a:gd name="connsiteY15752" fmla="*/ 1811655 h 3341370"/>
                <a:gd name="connsiteX15753" fmla="*/ 2736533 w 6322694"/>
                <a:gd name="connsiteY15753" fmla="*/ 1811655 h 3341370"/>
                <a:gd name="connsiteX15754" fmla="*/ 2717483 w 6322694"/>
                <a:gd name="connsiteY15754" fmla="*/ 1792605 h 3341370"/>
                <a:gd name="connsiteX15755" fmla="*/ 2715578 w 6322694"/>
                <a:gd name="connsiteY15755" fmla="*/ 1792605 h 3341370"/>
                <a:gd name="connsiteX15756" fmla="*/ 2696528 w 6322694"/>
                <a:gd name="connsiteY15756" fmla="*/ 1811655 h 3341370"/>
                <a:gd name="connsiteX15757" fmla="*/ 2696528 w 6322694"/>
                <a:gd name="connsiteY15757" fmla="*/ 1811655 h 3341370"/>
                <a:gd name="connsiteX15758" fmla="*/ 2715578 w 6322694"/>
                <a:gd name="connsiteY15758" fmla="*/ 1830705 h 3341370"/>
                <a:gd name="connsiteX15759" fmla="*/ 2622233 w 6322694"/>
                <a:gd name="connsiteY15759" fmla="*/ 1879283 h 3341370"/>
                <a:gd name="connsiteX15760" fmla="*/ 2622233 w 6322694"/>
                <a:gd name="connsiteY15760" fmla="*/ 1879283 h 3341370"/>
                <a:gd name="connsiteX15761" fmla="*/ 2641283 w 6322694"/>
                <a:gd name="connsiteY15761" fmla="*/ 1860233 h 3341370"/>
                <a:gd name="connsiteX15762" fmla="*/ 2641283 w 6322694"/>
                <a:gd name="connsiteY15762" fmla="*/ 1860233 h 3341370"/>
                <a:gd name="connsiteX15763" fmla="*/ 2622233 w 6322694"/>
                <a:gd name="connsiteY15763" fmla="*/ 1841183 h 3341370"/>
                <a:gd name="connsiteX15764" fmla="*/ 2622233 w 6322694"/>
                <a:gd name="connsiteY15764" fmla="*/ 1841183 h 3341370"/>
                <a:gd name="connsiteX15765" fmla="*/ 2603183 w 6322694"/>
                <a:gd name="connsiteY15765" fmla="*/ 1860233 h 3341370"/>
                <a:gd name="connsiteX15766" fmla="*/ 2603183 w 6322694"/>
                <a:gd name="connsiteY15766" fmla="*/ 1860233 h 3341370"/>
                <a:gd name="connsiteX15767" fmla="*/ 2622233 w 6322694"/>
                <a:gd name="connsiteY15767" fmla="*/ 1879283 h 3341370"/>
                <a:gd name="connsiteX15768" fmla="*/ 2765108 w 6322694"/>
                <a:gd name="connsiteY15768" fmla="*/ 1879283 h 3341370"/>
                <a:gd name="connsiteX15769" fmla="*/ 2765108 w 6322694"/>
                <a:gd name="connsiteY15769" fmla="*/ 1879283 h 3341370"/>
                <a:gd name="connsiteX15770" fmla="*/ 2784158 w 6322694"/>
                <a:gd name="connsiteY15770" fmla="*/ 1860233 h 3341370"/>
                <a:gd name="connsiteX15771" fmla="*/ 2784158 w 6322694"/>
                <a:gd name="connsiteY15771" fmla="*/ 1860233 h 3341370"/>
                <a:gd name="connsiteX15772" fmla="*/ 2765108 w 6322694"/>
                <a:gd name="connsiteY15772" fmla="*/ 1841183 h 3341370"/>
                <a:gd name="connsiteX15773" fmla="*/ 2765108 w 6322694"/>
                <a:gd name="connsiteY15773" fmla="*/ 1841183 h 3341370"/>
                <a:gd name="connsiteX15774" fmla="*/ 2746058 w 6322694"/>
                <a:gd name="connsiteY15774" fmla="*/ 1860233 h 3341370"/>
                <a:gd name="connsiteX15775" fmla="*/ 2746058 w 6322694"/>
                <a:gd name="connsiteY15775" fmla="*/ 1860233 h 3341370"/>
                <a:gd name="connsiteX15776" fmla="*/ 2765108 w 6322694"/>
                <a:gd name="connsiteY15776" fmla="*/ 1879283 h 3341370"/>
                <a:gd name="connsiteX15777" fmla="*/ 2574608 w 6322694"/>
                <a:gd name="connsiteY15777" fmla="*/ 1879283 h 3341370"/>
                <a:gd name="connsiteX15778" fmla="*/ 2574608 w 6322694"/>
                <a:gd name="connsiteY15778" fmla="*/ 1879283 h 3341370"/>
                <a:gd name="connsiteX15779" fmla="*/ 2593658 w 6322694"/>
                <a:gd name="connsiteY15779" fmla="*/ 1860233 h 3341370"/>
                <a:gd name="connsiteX15780" fmla="*/ 2593658 w 6322694"/>
                <a:gd name="connsiteY15780" fmla="*/ 1860233 h 3341370"/>
                <a:gd name="connsiteX15781" fmla="*/ 2574608 w 6322694"/>
                <a:gd name="connsiteY15781" fmla="*/ 1841183 h 3341370"/>
                <a:gd name="connsiteX15782" fmla="*/ 2574608 w 6322694"/>
                <a:gd name="connsiteY15782" fmla="*/ 1841183 h 3341370"/>
                <a:gd name="connsiteX15783" fmla="*/ 2555558 w 6322694"/>
                <a:gd name="connsiteY15783" fmla="*/ 1860233 h 3341370"/>
                <a:gd name="connsiteX15784" fmla="*/ 2555558 w 6322694"/>
                <a:gd name="connsiteY15784" fmla="*/ 1860233 h 3341370"/>
                <a:gd name="connsiteX15785" fmla="*/ 2574608 w 6322694"/>
                <a:gd name="connsiteY15785" fmla="*/ 1879283 h 3341370"/>
                <a:gd name="connsiteX15786" fmla="*/ 2715578 w 6322694"/>
                <a:gd name="connsiteY15786" fmla="*/ 1879283 h 3341370"/>
                <a:gd name="connsiteX15787" fmla="*/ 2717483 w 6322694"/>
                <a:gd name="connsiteY15787" fmla="*/ 1879283 h 3341370"/>
                <a:gd name="connsiteX15788" fmla="*/ 2736533 w 6322694"/>
                <a:gd name="connsiteY15788" fmla="*/ 1860233 h 3341370"/>
                <a:gd name="connsiteX15789" fmla="*/ 2736533 w 6322694"/>
                <a:gd name="connsiteY15789" fmla="*/ 1860233 h 3341370"/>
                <a:gd name="connsiteX15790" fmla="*/ 2717483 w 6322694"/>
                <a:gd name="connsiteY15790" fmla="*/ 1841183 h 3341370"/>
                <a:gd name="connsiteX15791" fmla="*/ 2715578 w 6322694"/>
                <a:gd name="connsiteY15791" fmla="*/ 1841183 h 3341370"/>
                <a:gd name="connsiteX15792" fmla="*/ 2696528 w 6322694"/>
                <a:gd name="connsiteY15792" fmla="*/ 1860233 h 3341370"/>
                <a:gd name="connsiteX15793" fmla="*/ 2696528 w 6322694"/>
                <a:gd name="connsiteY15793" fmla="*/ 1860233 h 3341370"/>
                <a:gd name="connsiteX15794" fmla="*/ 2715578 w 6322694"/>
                <a:gd name="connsiteY15794" fmla="*/ 1879283 h 3341370"/>
                <a:gd name="connsiteX15795" fmla="*/ 3569018 w 6322694"/>
                <a:gd name="connsiteY15795" fmla="*/ 1830705 h 3341370"/>
                <a:gd name="connsiteX15796" fmla="*/ 3569018 w 6322694"/>
                <a:gd name="connsiteY15796" fmla="*/ 1830705 h 3341370"/>
                <a:gd name="connsiteX15797" fmla="*/ 3588068 w 6322694"/>
                <a:gd name="connsiteY15797" fmla="*/ 1811655 h 3341370"/>
                <a:gd name="connsiteX15798" fmla="*/ 3588068 w 6322694"/>
                <a:gd name="connsiteY15798" fmla="*/ 1811655 h 3341370"/>
                <a:gd name="connsiteX15799" fmla="*/ 3569018 w 6322694"/>
                <a:gd name="connsiteY15799" fmla="*/ 1792605 h 3341370"/>
                <a:gd name="connsiteX15800" fmla="*/ 3569018 w 6322694"/>
                <a:gd name="connsiteY15800" fmla="*/ 1792605 h 3341370"/>
                <a:gd name="connsiteX15801" fmla="*/ 3549968 w 6322694"/>
                <a:gd name="connsiteY15801" fmla="*/ 1811655 h 3341370"/>
                <a:gd name="connsiteX15802" fmla="*/ 3549968 w 6322694"/>
                <a:gd name="connsiteY15802" fmla="*/ 1811655 h 3341370"/>
                <a:gd name="connsiteX15803" fmla="*/ 3569018 w 6322694"/>
                <a:gd name="connsiteY15803" fmla="*/ 1830705 h 3341370"/>
                <a:gd name="connsiteX15804" fmla="*/ 3615690 w 6322694"/>
                <a:gd name="connsiteY15804" fmla="*/ 1830705 h 3341370"/>
                <a:gd name="connsiteX15805" fmla="*/ 3615690 w 6322694"/>
                <a:gd name="connsiteY15805" fmla="*/ 1830705 h 3341370"/>
                <a:gd name="connsiteX15806" fmla="*/ 3634740 w 6322694"/>
                <a:gd name="connsiteY15806" fmla="*/ 1811655 h 3341370"/>
                <a:gd name="connsiteX15807" fmla="*/ 3634740 w 6322694"/>
                <a:gd name="connsiteY15807" fmla="*/ 1811655 h 3341370"/>
                <a:gd name="connsiteX15808" fmla="*/ 3615690 w 6322694"/>
                <a:gd name="connsiteY15808" fmla="*/ 1792605 h 3341370"/>
                <a:gd name="connsiteX15809" fmla="*/ 3615690 w 6322694"/>
                <a:gd name="connsiteY15809" fmla="*/ 1792605 h 3341370"/>
                <a:gd name="connsiteX15810" fmla="*/ 3596640 w 6322694"/>
                <a:gd name="connsiteY15810" fmla="*/ 1811655 h 3341370"/>
                <a:gd name="connsiteX15811" fmla="*/ 3596640 w 6322694"/>
                <a:gd name="connsiteY15811" fmla="*/ 1811655 h 3341370"/>
                <a:gd name="connsiteX15812" fmla="*/ 3615690 w 6322694"/>
                <a:gd name="connsiteY15812" fmla="*/ 1830705 h 3341370"/>
                <a:gd name="connsiteX15813" fmla="*/ 3663315 w 6322694"/>
                <a:gd name="connsiteY15813" fmla="*/ 1830705 h 3341370"/>
                <a:gd name="connsiteX15814" fmla="*/ 3663315 w 6322694"/>
                <a:gd name="connsiteY15814" fmla="*/ 1830705 h 3341370"/>
                <a:gd name="connsiteX15815" fmla="*/ 3682365 w 6322694"/>
                <a:gd name="connsiteY15815" fmla="*/ 1811655 h 3341370"/>
                <a:gd name="connsiteX15816" fmla="*/ 3682365 w 6322694"/>
                <a:gd name="connsiteY15816" fmla="*/ 1811655 h 3341370"/>
                <a:gd name="connsiteX15817" fmla="*/ 3663315 w 6322694"/>
                <a:gd name="connsiteY15817" fmla="*/ 1792605 h 3341370"/>
                <a:gd name="connsiteX15818" fmla="*/ 3663315 w 6322694"/>
                <a:gd name="connsiteY15818" fmla="*/ 1792605 h 3341370"/>
                <a:gd name="connsiteX15819" fmla="*/ 3644265 w 6322694"/>
                <a:gd name="connsiteY15819" fmla="*/ 1811655 h 3341370"/>
                <a:gd name="connsiteX15820" fmla="*/ 3644265 w 6322694"/>
                <a:gd name="connsiteY15820" fmla="*/ 1811655 h 3341370"/>
                <a:gd name="connsiteX15821" fmla="*/ 3663315 w 6322694"/>
                <a:gd name="connsiteY15821" fmla="*/ 1830705 h 3341370"/>
                <a:gd name="connsiteX15822" fmla="*/ 3521393 w 6322694"/>
                <a:gd name="connsiteY15822" fmla="*/ 1830705 h 3341370"/>
                <a:gd name="connsiteX15823" fmla="*/ 3521393 w 6322694"/>
                <a:gd name="connsiteY15823" fmla="*/ 1830705 h 3341370"/>
                <a:gd name="connsiteX15824" fmla="*/ 3540443 w 6322694"/>
                <a:gd name="connsiteY15824" fmla="*/ 1811655 h 3341370"/>
                <a:gd name="connsiteX15825" fmla="*/ 3540443 w 6322694"/>
                <a:gd name="connsiteY15825" fmla="*/ 1811655 h 3341370"/>
                <a:gd name="connsiteX15826" fmla="*/ 3521393 w 6322694"/>
                <a:gd name="connsiteY15826" fmla="*/ 1792605 h 3341370"/>
                <a:gd name="connsiteX15827" fmla="*/ 3521393 w 6322694"/>
                <a:gd name="connsiteY15827" fmla="*/ 1792605 h 3341370"/>
                <a:gd name="connsiteX15828" fmla="*/ 3502343 w 6322694"/>
                <a:gd name="connsiteY15828" fmla="*/ 1811655 h 3341370"/>
                <a:gd name="connsiteX15829" fmla="*/ 3502343 w 6322694"/>
                <a:gd name="connsiteY15829" fmla="*/ 1811655 h 3341370"/>
                <a:gd name="connsiteX15830" fmla="*/ 3521393 w 6322694"/>
                <a:gd name="connsiteY15830" fmla="*/ 1830705 h 3341370"/>
                <a:gd name="connsiteX15831" fmla="*/ 3757613 w 6322694"/>
                <a:gd name="connsiteY15831" fmla="*/ 1830705 h 3341370"/>
                <a:gd name="connsiteX15832" fmla="*/ 3757613 w 6322694"/>
                <a:gd name="connsiteY15832" fmla="*/ 1830705 h 3341370"/>
                <a:gd name="connsiteX15833" fmla="*/ 3776663 w 6322694"/>
                <a:gd name="connsiteY15833" fmla="*/ 1811655 h 3341370"/>
                <a:gd name="connsiteX15834" fmla="*/ 3776663 w 6322694"/>
                <a:gd name="connsiteY15834" fmla="*/ 1811655 h 3341370"/>
                <a:gd name="connsiteX15835" fmla="*/ 3757613 w 6322694"/>
                <a:gd name="connsiteY15835" fmla="*/ 1792605 h 3341370"/>
                <a:gd name="connsiteX15836" fmla="*/ 3757613 w 6322694"/>
                <a:gd name="connsiteY15836" fmla="*/ 1792605 h 3341370"/>
                <a:gd name="connsiteX15837" fmla="*/ 3738563 w 6322694"/>
                <a:gd name="connsiteY15837" fmla="*/ 1811655 h 3341370"/>
                <a:gd name="connsiteX15838" fmla="*/ 3738563 w 6322694"/>
                <a:gd name="connsiteY15838" fmla="*/ 1811655 h 3341370"/>
                <a:gd name="connsiteX15839" fmla="*/ 3757613 w 6322694"/>
                <a:gd name="connsiteY15839" fmla="*/ 1830705 h 3341370"/>
                <a:gd name="connsiteX15840" fmla="*/ 3804285 w 6322694"/>
                <a:gd name="connsiteY15840" fmla="*/ 1877378 h 3341370"/>
                <a:gd name="connsiteX15841" fmla="*/ 3804285 w 6322694"/>
                <a:gd name="connsiteY15841" fmla="*/ 1877378 h 3341370"/>
                <a:gd name="connsiteX15842" fmla="*/ 3823335 w 6322694"/>
                <a:gd name="connsiteY15842" fmla="*/ 1858328 h 3341370"/>
                <a:gd name="connsiteX15843" fmla="*/ 3823335 w 6322694"/>
                <a:gd name="connsiteY15843" fmla="*/ 1858328 h 3341370"/>
                <a:gd name="connsiteX15844" fmla="*/ 3804285 w 6322694"/>
                <a:gd name="connsiteY15844" fmla="*/ 1839278 h 3341370"/>
                <a:gd name="connsiteX15845" fmla="*/ 3804285 w 6322694"/>
                <a:gd name="connsiteY15845" fmla="*/ 1839278 h 3341370"/>
                <a:gd name="connsiteX15846" fmla="*/ 3785235 w 6322694"/>
                <a:gd name="connsiteY15846" fmla="*/ 1858328 h 3341370"/>
                <a:gd name="connsiteX15847" fmla="*/ 3785235 w 6322694"/>
                <a:gd name="connsiteY15847" fmla="*/ 1858328 h 3341370"/>
                <a:gd name="connsiteX15848" fmla="*/ 3804285 w 6322694"/>
                <a:gd name="connsiteY15848" fmla="*/ 1877378 h 3341370"/>
                <a:gd name="connsiteX15849" fmla="*/ 3804285 w 6322694"/>
                <a:gd name="connsiteY15849" fmla="*/ 1830705 h 3341370"/>
                <a:gd name="connsiteX15850" fmla="*/ 3804285 w 6322694"/>
                <a:gd name="connsiteY15850" fmla="*/ 1830705 h 3341370"/>
                <a:gd name="connsiteX15851" fmla="*/ 3823335 w 6322694"/>
                <a:gd name="connsiteY15851" fmla="*/ 1811655 h 3341370"/>
                <a:gd name="connsiteX15852" fmla="*/ 3823335 w 6322694"/>
                <a:gd name="connsiteY15852" fmla="*/ 1811655 h 3341370"/>
                <a:gd name="connsiteX15853" fmla="*/ 3804285 w 6322694"/>
                <a:gd name="connsiteY15853" fmla="*/ 1792605 h 3341370"/>
                <a:gd name="connsiteX15854" fmla="*/ 3804285 w 6322694"/>
                <a:gd name="connsiteY15854" fmla="*/ 1792605 h 3341370"/>
                <a:gd name="connsiteX15855" fmla="*/ 3785235 w 6322694"/>
                <a:gd name="connsiteY15855" fmla="*/ 1811655 h 3341370"/>
                <a:gd name="connsiteX15856" fmla="*/ 3785235 w 6322694"/>
                <a:gd name="connsiteY15856" fmla="*/ 1811655 h 3341370"/>
                <a:gd name="connsiteX15857" fmla="*/ 3804285 w 6322694"/>
                <a:gd name="connsiteY15857" fmla="*/ 1830705 h 3341370"/>
                <a:gd name="connsiteX15858" fmla="*/ 3709988 w 6322694"/>
                <a:gd name="connsiteY15858" fmla="*/ 1830705 h 3341370"/>
                <a:gd name="connsiteX15859" fmla="*/ 3709988 w 6322694"/>
                <a:gd name="connsiteY15859" fmla="*/ 1830705 h 3341370"/>
                <a:gd name="connsiteX15860" fmla="*/ 3729038 w 6322694"/>
                <a:gd name="connsiteY15860" fmla="*/ 1811655 h 3341370"/>
                <a:gd name="connsiteX15861" fmla="*/ 3729038 w 6322694"/>
                <a:gd name="connsiteY15861" fmla="*/ 1811655 h 3341370"/>
                <a:gd name="connsiteX15862" fmla="*/ 3709988 w 6322694"/>
                <a:gd name="connsiteY15862" fmla="*/ 1792605 h 3341370"/>
                <a:gd name="connsiteX15863" fmla="*/ 3709988 w 6322694"/>
                <a:gd name="connsiteY15863" fmla="*/ 1792605 h 3341370"/>
                <a:gd name="connsiteX15864" fmla="*/ 3690938 w 6322694"/>
                <a:gd name="connsiteY15864" fmla="*/ 1811655 h 3341370"/>
                <a:gd name="connsiteX15865" fmla="*/ 3690938 w 6322694"/>
                <a:gd name="connsiteY15865" fmla="*/ 1811655 h 3341370"/>
                <a:gd name="connsiteX15866" fmla="*/ 3709988 w 6322694"/>
                <a:gd name="connsiteY15866" fmla="*/ 1830705 h 3341370"/>
                <a:gd name="connsiteX15867" fmla="*/ 3472815 w 6322694"/>
                <a:gd name="connsiteY15867" fmla="*/ 1830705 h 3341370"/>
                <a:gd name="connsiteX15868" fmla="*/ 3474720 w 6322694"/>
                <a:gd name="connsiteY15868" fmla="*/ 1830705 h 3341370"/>
                <a:gd name="connsiteX15869" fmla="*/ 3493770 w 6322694"/>
                <a:gd name="connsiteY15869" fmla="*/ 1811655 h 3341370"/>
                <a:gd name="connsiteX15870" fmla="*/ 3493770 w 6322694"/>
                <a:gd name="connsiteY15870" fmla="*/ 1811655 h 3341370"/>
                <a:gd name="connsiteX15871" fmla="*/ 3474720 w 6322694"/>
                <a:gd name="connsiteY15871" fmla="*/ 1792605 h 3341370"/>
                <a:gd name="connsiteX15872" fmla="*/ 3472815 w 6322694"/>
                <a:gd name="connsiteY15872" fmla="*/ 1792605 h 3341370"/>
                <a:gd name="connsiteX15873" fmla="*/ 3453765 w 6322694"/>
                <a:gd name="connsiteY15873" fmla="*/ 1811655 h 3341370"/>
                <a:gd name="connsiteX15874" fmla="*/ 3453765 w 6322694"/>
                <a:gd name="connsiteY15874" fmla="*/ 1811655 h 3341370"/>
                <a:gd name="connsiteX15875" fmla="*/ 3472815 w 6322694"/>
                <a:gd name="connsiteY15875" fmla="*/ 1830705 h 3341370"/>
                <a:gd name="connsiteX15876" fmla="*/ 3331845 w 6322694"/>
                <a:gd name="connsiteY15876" fmla="*/ 1830705 h 3341370"/>
                <a:gd name="connsiteX15877" fmla="*/ 3331845 w 6322694"/>
                <a:gd name="connsiteY15877" fmla="*/ 1830705 h 3341370"/>
                <a:gd name="connsiteX15878" fmla="*/ 3350895 w 6322694"/>
                <a:gd name="connsiteY15878" fmla="*/ 1811655 h 3341370"/>
                <a:gd name="connsiteX15879" fmla="*/ 3350895 w 6322694"/>
                <a:gd name="connsiteY15879" fmla="*/ 1811655 h 3341370"/>
                <a:gd name="connsiteX15880" fmla="*/ 3331845 w 6322694"/>
                <a:gd name="connsiteY15880" fmla="*/ 1792605 h 3341370"/>
                <a:gd name="connsiteX15881" fmla="*/ 3331845 w 6322694"/>
                <a:gd name="connsiteY15881" fmla="*/ 1792605 h 3341370"/>
                <a:gd name="connsiteX15882" fmla="*/ 3312795 w 6322694"/>
                <a:gd name="connsiteY15882" fmla="*/ 1811655 h 3341370"/>
                <a:gd name="connsiteX15883" fmla="*/ 3312795 w 6322694"/>
                <a:gd name="connsiteY15883" fmla="*/ 1811655 h 3341370"/>
                <a:gd name="connsiteX15884" fmla="*/ 3331845 w 6322694"/>
                <a:gd name="connsiteY15884" fmla="*/ 1830705 h 3341370"/>
                <a:gd name="connsiteX15885" fmla="*/ 3143250 w 6322694"/>
                <a:gd name="connsiteY15885" fmla="*/ 1830705 h 3341370"/>
                <a:gd name="connsiteX15886" fmla="*/ 3143250 w 6322694"/>
                <a:gd name="connsiteY15886" fmla="*/ 1830705 h 3341370"/>
                <a:gd name="connsiteX15887" fmla="*/ 3162300 w 6322694"/>
                <a:gd name="connsiteY15887" fmla="*/ 1811655 h 3341370"/>
                <a:gd name="connsiteX15888" fmla="*/ 3162300 w 6322694"/>
                <a:gd name="connsiteY15888" fmla="*/ 1811655 h 3341370"/>
                <a:gd name="connsiteX15889" fmla="*/ 3143250 w 6322694"/>
                <a:gd name="connsiteY15889" fmla="*/ 1792605 h 3341370"/>
                <a:gd name="connsiteX15890" fmla="*/ 3143250 w 6322694"/>
                <a:gd name="connsiteY15890" fmla="*/ 1792605 h 3341370"/>
                <a:gd name="connsiteX15891" fmla="*/ 3124200 w 6322694"/>
                <a:gd name="connsiteY15891" fmla="*/ 1811655 h 3341370"/>
                <a:gd name="connsiteX15892" fmla="*/ 3124200 w 6322694"/>
                <a:gd name="connsiteY15892" fmla="*/ 1811655 h 3341370"/>
                <a:gd name="connsiteX15893" fmla="*/ 3143250 w 6322694"/>
                <a:gd name="connsiteY15893" fmla="*/ 1830705 h 3341370"/>
                <a:gd name="connsiteX15894" fmla="*/ 3189923 w 6322694"/>
                <a:gd name="connsiteY15894" fmla="*/ 1830705 h 3341370"/>
                <a:gd name="connsiteX15895" fmla="*/ 3189923 w 6322694"/>
                <a:gd name="connsiteY15895" fmla="*/ 1830705 h 3341370"/>
                <a:gd name="connsiteX15896" fmla="*/ 3208973 w 6322694"/>
                <a:gd name="connsiteY15896" fmla="*/ 1811655 h 3341370"/>
                <a:gd name="connsiteX15897" fmla="*/ 3208973 w 6322694"/>
                <a:gd name="connsiteY15897" fmla="*/ 1811655 h 3341370"/>
                <a:gd name="connsiteX15898" fmla="*/ 3189923 w 6322694"/>
                <a:gd name="connsiteY15898" fmla="*/ 1792605 h 3341370"/>
                <a:gd name="connsiteX15899" fmla="*/ 3189923 w 6322694"/>
                <a:gd name="connsiteY15899" fmla="*/ 1792605 h 3341370"/>
                <a:gd name="connsiteX15900" fmla="*/ 3170873 w 6322694"/>
                <a:gd name="connsiteY15900" fmla="*/ 1811655 h 3341370"/>
                <a:gd name="connsiteX15901" fmla="*/ 3170873 w 6322694"/>
                <a:gd name="connsiteY15901" fmla="*/ 1811655 h 3341370"/>
                <a:gd name="connsiteX15902" fmla="*/ 3189923 w 6322694"/>
                <a:gd name="connsiteY15902" fmla="*/ 1830705 h 3341370"/>
                <a:gd name="connsiteX15903" fmla="*/ 3237548 w 6322694"/>
                <a:gd name="connsiteY15903" fmla="*/ 1830705 h 3341370"/>
                <a:gd name="connsiteX15904" fmla="*/ 3237548 w 6322694"/>
                <a:gd name="connsiteY15904" fmla="*/ 1830705 h 3341370"/>
                <a:gd name="connsiteX15905" fmla="*/ 3256598 w 6322694"/>
                <a:gd name="connsiteY15905" fmla="*/ 1811655 h 3341370"/>
                <a:gd name="connsiteX15906" fmla="*/ 3256598 w 6322694"/>
                <a:gd name="connsiteY15906" fmla="*/ 1811655 h 3341370"/>
                <a:gd name="connsiteX15907" fmla="*/ 3237548 w 6322694"/>
                <a:gd name="connsiteY15907" fmla="*/ 1792605 h 3341370"/>
                <a:gd name="connsiteX15908" fmla="*/ 3237548 w 6322694"/>
                <a:gd name="connsiteY15908" fmla="*/ 1792605 h 3341370"/>
                <a:gd name="connsiteX15909" fmla="*/ 3218498 w 6322694"/>
                <a:gd name="connsiteY15909" fmla="*/ 1811655 h 3341370"/>
                <a:gd name="connsiteX15910" fmla="*/ 3218498 w 6322694"/>
                <a:gd name="connsiteY15910" fmla="*/ 1811655 h 3341370"/>
                <a:gd name="connsiteX15911" fmla="*/ 3237548 w 6322694"/>
                <a:gd name="connsiteY15911" fmla="*/ 1830705 h 3341370"/>
                <a:gd name="connsiteX15912" fmla="*/ 3094673 w 6322694"/>
                <a:gd name="connsiteY15912" fmla="*/ 1830705 h 3341370"/>
                <a:gd name="connsiteX15913" fmla="*/ 3096578 w 6322694"/>
                <a:gd name="connsiteY15913" fmla="*/ 1830705 h 3341370"/>
                <a:gd name="connsiteX15914" fmla="*/ 3115628 w 6322694"/>
                <a:gd name="connsiteY15914" fmla="*/ 1811655 h 3341370"/>
                <a:gd name="connsiteX15915" fmla="*/ 3115628 w 6322694"/>
                <a:gd name="connsiteY15915" fmla="*/ 1811655 h 3341370"/>
                <a:gd name="connsiteX15916" fmla="*/ 3096578 w 6322694"/>
                <a:gd name="connsiteY15916" fmla="*/ 1792605 h 3341370"/>
                <a:gd name="connsiteX15917" fmla="*/ 3094673 w 6322694"/>
                <a:gd name="connsiteY15917" fmla="*/ 1792605 h 3341370"/>
                <a:gd name="connsiteX15918" fmla="*/ 3075623 w 6322694"/>
                <a:gd name="connsiteY15918" fmla="*/ 1811655 h 3341370"/>
                <a:gd name="connsiteX15919" fmla="*/ 3075623 w 6322694"/>
                <a:gd name="connsiteY15919" fmla="*/ 1811655 h 3341370"/>
                <a:gd name="connsiteX15920" fmla="*/ 3094673 w 6322694"/>
                <a:gd name="connsiteY15920" fmla="*/ 1830705 h 3341370"/>
                <a:gd name="connsiteX15921" fmla="*/ 3378518 w 6322694"/>
                <a:gd name="connsiteY15921" fmla="*/ 1830705 h 3341370"/>
                <a:gd name="connsiteX15922" fmla="*/ 3378518 w 6322694"/>
                <a:gd name="connsiteY15922" fmla="*/ 1830705 h 3341370"/>
                <a:gd name="connsiteX15923" fmla="*/ 3397568 w 6322694"/>
                <a:gd name="connsiteY15923" fmla="*/ 1811655 h 3341370"/>
                <a:gd name="connsiteX15924" fmla="*/ 3397568 w 6322694"/>
                <a:gd name="connsiteY15924" fmla="*/ 1811655 h 3341370"/>
                <a:gd name="connsiteX15925" fmla="*/ 3378518 w 6322694"/>
                <a:gd name="connsiteY15925" fmla="*/ 1792605 h 3341370"/>
                <a:gd name="connsiteX15926" fmla="*/ 3378518 w 6322694"/>
                <a:gd name="connsiteY15926" fmla="*/ 1792605 h 3341370"/>
                <a:gd name="connsiteX15927" fmla="*/ 3359468 w 6322694"/>
                <a:gd name="connsiteY15927" fmla="*/ 1811655 h 3341370"/>
                <a:gd name="connsiteX15928" fmla="*/ 3359468 w 6322694"/>
                <a:gd name="connsiteY15928" fmla="*/ 1811655 h 3341370"/>
                <a:gd name="connsiteX15929" fmla="*/ 3378518 w 6322694"/>
                <a:gd name="connsiteY15929" fmla="*/ 1830705 h 3341370"/>
                <a:gd name="connsiteX15930" fmla="*/ 3426143 w 6322694"/>
                <a:gd name="connsiteY15930" fmla="*/ 1830705 h 3341370"/>
                <a:gd name="connsiteX15931" fmla="*/ 3426143 w 6322694"/>
                <a:gd name="connsiteY15931" fmla="*/ 1830705 h 3341370"/>
                <a:gd name="connsiteX15932" fmla="*/ 3445193 w 6322694"/>
                <a:gd name="connsiteY15932" fmla="*/ 1811655 h 3341370"/>
                <a:gd name="connsiteX15933" fmla="*/ 3445193 w 6322694"/>
                <a:gd name="connsiteY15933" fmla="*/ 1811655 h 3341370"/>
                <a:gd name="connsiteX15934" fmla="*/ 3426143 w 6322694"/>
                <a:gd name="connsiteY15934" fmla="*/ 1792605 h 3341370"/>
                <a:gd name="connsiteX15935" fmla="*/ 3426143 w 6322694"/>
                <a:gd name="connsiteY15935" fmla="*/ 1792605 h 3341370"/>
                <a:gd name="connsiteX15936" fmla="*/ 3407093 w 6322694"/>
                <a:gd name="connsiteY15936" fmla="*/ 1811655 h 3341370"/>
                <a:gd name="connsiteX15937" fmla="*/ 3407093 w 6322694"/>
                <a:gd name="connsiteY15937" fmla="*/ 1811655 h 3341370"/>
                <a:gd name="connsiteX15938" fmla="*/ 3426143 w 6322694"/>
                <a:gd name="connsiteY15938" fmla="*/ 1830705 h 3341370"/>
                <a:gd name="connsiteX15939" fmla="*/ 3284220 w 6322694"/>
                <a:gd name="connsiteY15939" fmla="*/ 1830705 h 3341370"/>
                <a:gd name="connsiteX15940" fmla="*/ 3284220 w 6322694"/>
                <a:gd name="connsiteY15940" fmla="*/ 1830705 h 3341370"/>
                <a:gd name="connsiteX15941" fmla="*/ 3303270 w 6322694"/>
                <a:gd name="connsiteY15941" fmla="*/ 1811655 h 3341370"/>
                <a:gd name="connsiteX15942" fmla="*/ 3303270 w 6322694"/>
                <a:gd name="connsiteY15942" fmla="*/ 1811655 h 3341370"/>
                <a:gd name="connsiteX15943" fmla="*/ 3284220 w 6322694"/>
                <a:gd name="connsiteY15943" fmla="*/ 1792605 h 3341370"/>
                <a:gd name="connsiteX15944" fmla="*/ 3284220 w 6322694"/>
                <a:gd name="connsiteY15944" fmla="*/ 1792605 h 3341370"/>
                <a:gd name="connsiteX15945" fmla="*/ 3265170 w 6322694"/>
                <a:gd name="connsiteY15945" fmla="*/ 1811655 h 3341370"/>
                <a:gd name="connsiteX15946" fmla="*/ 3265170 w 6322694"/>
                <a:gd name="connsiteY15946" fmla="*/ 1811655 h 3341370"/>
                <a:gd name="connsiteX15947" fmla="*/ 3284220 w 6322694"/>
                <a:gd name="connsiteY15947" fmla="*/ 1830705 h 3341370"/>
                <a:gd name="connsiteX15948" fmla="*/ 3047048 w 6322694"/>
                <a:gd name="connsiteY15948" fmla="*/ 1830705 h 3341370"/>
                <a:gd name="connsiteX15949" fmla="*/ 3047048 w 6322694"/>
                <a:gd name="connsiteY15949" fmla="*/ 1830705 h 3341370"/>
                <a:gd name="connsiteX15950" fmla="*/ 3066098 w 6322694"/>
                <a:gd name="connsiteY15950" fmla="*/ 1811655 h 3341370"/>
                <a:gd name="connsiteX15951" fmla="*/ 3066098 w 6322694"/>
                <a:gd name="connsiteY15951" fmla="*/ 1811655 h 3341370"/>
                <a:gd name="connsiteX15952" fmla="*/ 3047048 w 6322694"/>
                <a:gd name="connsiteY15952" fmla="*/ 1792605 h 3341370"/>
                <a:gd name="connsiteX15953" fmla="*/ 3047048 w 6322694"/>
                <a:gd name="connsiteY15953" fmla="*/ 1792605 h 3341370"/>
                <a:gd name="connsiteX15954" fmla="*/ 3027998 w 6322694"/>
                <a:gd name="connsiteY15954" fmla="*/ 1811655 h 3341370"/>
                <a:gd name="connsiteX15955" fmla="*/ 3027998 w 6322694"/>
                <a:gd name="connsiteY15955" fmla="*/ 1811655 h 3341370"/>
                <a:gd name="connsiteX15956" fmla="*/ 3047048 w 6322694"/>
                <a:gd name="connsiteY15956" fmla="*/ 1830705 h 3341370"/>
                <a:gd name="connsiteX15957" fmla="*/ 3000375 w 6322694"/>
                <a:gd name="connsiteY15957" fmla="*/ 1877378 h 3341370"/>
                <a:gd name="connsiteX15958" fmla="*/ 3000375 w 6322694"/>
                <a:gd name="connsiteY15958" fmla="*/ 1877378 h 3341370"/>
                <a:gd name="connsiteX15959" fmla="*/ 3019425 w 6322694"/>
                <a:gd name="connsiteY15959" fmla="*/ 1858328 h 3341370"/>
                <a:gd name="connsiteX15960" fmla="*/ 3019425 w 6322694"/>
                <a:gd name="connsiteY15960" fmla="*/ 1858328 h 3341370"/>
                <a:gd name="connsiteX15961" fmla="*/ 3000375 w 6322694"/>
                <a:gd name="connsiteY15961" fmla="*/ 1839278 h 3341370"/>
                <a:gd name="connsiteX15962" fmla="*/ 3000375 w 6322694"/>
                <a:gd name="connsiteY15962" fmla="*/ 1839278 h 3341370"/>
                <a:gd name="connsiteX15963" fmla="*/ 2981325 w 6322694"/>
                <a:gd name="connsiteY15963" fmla="*/ 1858328 h 3341370"/>
                <a:gd name="connsiteX15964" fmla="*/ 2981325 w 6322694"/>
                <a:gd name="connsiteY15964" fmla="*/ 1858328 h 3341370"/>
                <a:gd name="connsiteX15965" fmla="*/ 3000375 w 6322694"/>
                <a:gd name="connsiteY15965" fmla="*/ 1877378 h 3341370"/>
                <a:gd name="connsiteX15966" fmla="*/ 3143250 w 6322694"/>
                <a:gd name="connsiteY15966" fmla="*/ 2067878 h 3341370"/>
                <a:gd name="connsiteX15967" fmla="*/ 3143250 w 6322694"/>
                <a:gd name="connsiteY15967" fmla="*/ 2067878 h 3341370"/>
                <a:gd name="connsiteX15968" fmla="*/ 3162300 w 6322694"/>
                <a:gd name="connsiteY15968" fmla="*/ 2048828 h 3341370"/>
                <a:gd name="connsiteX15969" fmla="*/ 3162300 w 6322694"/>
                <a:gd name="connsiteY15969" fmla="*/ 2048828 h 3341370"/>
                <a:gd name="connsiteX15970" fmla="*/ 3143250 w 6322694"/>
                <a:gd name="connsiteY15970" fmla="*/ 2029778 h 3341370"/>
                <a:gd name="connsiteX15971" fmla="*/ 3143250 w 6322694"/>
                <a:gd name="connsiteY15971" fmla="*/ 2029778 h 3341370"/>
                <a:gd name="connsiteX15972" fmla="*/ 3124200 w 6322694"/>
                <a:gd name="connsiteY15972" fmla="*/ 2048828 h 3341370"/>
                <a:gd name="connsiteX15973" fmla="*/ 3124200 w 6322694"/>
                <a:gd name="connsiteY15973" fmla="*/ 2048828 h 3341370"/>
                <a:gd name="connsiteX15974" fmla="*/ 3143250 w 6322694"/>
                <a:gd name="connsiteY15974" fmla="*/ 2067878 h 3341370"/>
                <a:gd name="connsiteX15975" fmla="*/ 3189923 w 6322694"/>
                <a:gd name="connsiteY15975" fmla="*/ 2067878 h 3341370"/>
                <a:gd name="connsiteX15976" fmla="*/ 3189923 w 6322694"/>
                <a:gd name="connsiteY15976" fmla="*/ 2067878 h 3341370"/>
                <a:gd name="connsiteX15977" fmla="*/ 3208973 w 6322694"/>
                <a:gd name="connsiteY15977" fmla="*/ 2048828 h 3341370"/>
                <a:gd name="connsiteX15978" fmla="*/ 3208973 w 6322694"/>
                <a:gd name="connsiteY15978" fmla="*/ 2048828 h 3341370"/>
                <a:gd name="connsiteX15979" fmla="*/ 3189923 w 6322694"/>
                <a:gd name="connsiteY15979" fmla="*/ 2029778 h 3341370"/>
                <a:gd name="connsiteX15980" fmla="*/ 3189923 w 6322694"/>
                <a:gd name="connsiteY15980" fmla="*/ 2029778 h 3341370"/>
                <a:gd name="connsiteX15981" fmla="*/ 3170873 w 6322694"/>
                <a:gd name="connsiteY15981" fmla="*/ 2048828 h 3341370"/>
                <a:gd name="connsiteX15982" fmla="*/ 3170873 w 6322694"/>
                <a:gd name="connsiteY15982" fmla="*/ 2048828 h 3341370"/>
                <a:gd name="connsiteX15983" fmla="*/ 3189923 w 6322694"/>
                <a:gd name="connsiteY15983" fmla="*/ 2067878 h 3341370"/>
                <a:gd name="connsiteX15984" fmla="*/ 3094673 w 6322694"/>
                <a:gd name="connsiteY15984" fmla="*/ 2067878 h 3341370"/>
                <a:gd name="connsiteX15985" fmla="*/ 3096578 w 6322694"/>
                <a:gd name="connsiteY15985" fmla="*/ 2067878 h 3341370"/>
                <a:gd name="connsiteX15986" fmla="*/ 3115628 w 6322694"/>
                <a:gd name="connsiteY15986" fmla="*/ 2048828 h 3341370"/>
                <a:gd name="connsiteX15987" fmla="*/ 3115628 w 6322694"/>
                <a:gd name="connsiteY15987" fmla="*/ 2048828 h 3341370"/>
                <a:gd name="connsiteX15988" fmla="*/ 3096578 w 6322694"/>
                <a:gd name="connsiteY15988" fmla="*/ 2029778 h 3341370"/>
                <a:gd name="connsiteX15989" fmla="*/ 3094673 w 6322694"/>
                <a:gd name="connsiteY15989" fmla="*/ 2029778 h 3341370"/>
                <a:gd name="connsiteX15990" fmla="*/ 3075623 w 6322694"/>
                <a:gd name="connsiteY15990" fmla="*/ 2048828 h 3341370"/>
                <a:gd name="connsiteX15991" fmla="*/ 3075623 w 6322694"/>
                <a:gd name="connsiteY15991" fmla="*/ 2048828 h 3341370"/>
                <a:gd name="connsiteX15992" fmla="*/ 3094673 w 6322694"/>
                <a:gd name="connsiteY15992" fmla="*/ 2067878 h 3341370"/>
                <a:gd name="connsiteX15993" fmla="*/ 3237548 w 6322694"/>
                <a:gd name="connsiteY15993" fmla="*/ 2067878 h 3341370"/>
                <a:gd name="connsiteX15994" fmla="*/ 3237548 w 6322694"/>
                <a:gd name="connsiteY15994" fmla="*/ 2067878 h 3341370"/>
                <a:gd name="connsiteX15995" fmla="*/ 3256598 w 6322694"/>
                <a:gd name="connsiteY15995" fmla="*/ 2048828 h 3341370"/>
                <a:gd name="connsiteX15996" fmla="*/ 3256598 w 6322694"/>
                <a:gd name="connsiteY15996" fmla="*/ 2048828 h 3341370"/>
                <a:gd name="connsiteX15997" fmla="*/ 3237548 w 6322694"/>
                <a:gd name="connsiteY15997" fmla="*/ 2029778 h 3341370"/>
                <a:gd name="connsiteX15998" fmla="*/ 3237548 w 6322694"/>
                <a:gd name="connsiteY15998" fmla="*/ 2029778 h 3341370"/>
                <a:gd name="connsiteX15999" fmla="*/ 3218498 w 6322694"/>
                <a:gd name="connsiteY15999" fmla="*/ 2048828 h 3341370"/>
                <a:gd name="connsiteX16000" fmla="*/ 3218498 w 6322694"/>
                <a:gd name="connsiteY16000" fmla="*/ 2048828 h 3341370"/>
                <a:gd name="connsiteX16001" fmla="*/ 3237548 w 6322694"/>
                <a:gd name="connsiteY16001" fmla="*/ 2067878 h 3341370"/>
                <a:gd name="connsiteX16002" fmla="*/ 3047048 w 6322694"/>
                <a:gd name="connsiteY16002" fmla="*/ 2067878 h 3341370"/>
                <a:gd name="connsiteX16003" fmla="*/ 3047048 w 6322694"/>
                <a:gd name="connsiteY16003" fmla="*/ 2067878 h 3341370"/>
                <a:gd name="connsiteX16004" fmla="*/ 3066098 w 6322694"/>
                <a:gd name="connsiteY16004" fmla="*/ 2048828 h 3341370"/>
                <a:gd name="connsiteX16005" fmla="*/ 3066098 w 6322694"/>
                <a:gd name="connsiteY16005" fmla="*/ 2048828 h 3341370"/>
                <a:gd name="connsiteX16006" fmla="*/ 3047048 w 6322694"/>
                <a:gd name="connsiteY16006" fmla="*/ 2029778 h 3341370"/>
                <a:gd name="connsiteX16007" fmla="*/ 3047048 w 6322694"/>
                <a:gd name="connsiteY16007" fmla="*/ 2029778 h 3341370"/>
                <a:gd name="connsiteX16008" fmla="*/ 3027998 w 6322694"/>
                <a:gd name="connsiteY16008" fmla="*/ 2048828 h 3341370"/>
                <a:gd name="connsiteX16009" fmla="*/ 3027998 w 6322694"/>
                <a:gd name="connsiteY16009" fmla="*/ 2048828 h 3341370"/>
                <a:gd name="connsiteX16010" fmla="*/ 3047048 w 6322694"/>
                <a:gd name="connsiteY16010" fmla="*/ 2067878 h 3341370"/>
                <a:gd name="connsiteX16011" fmla="*/ 3047048 w 6322694"/>
                <a:gd name="connsiteY16011" fmla="*/ 2114550 h 3341370"/>
                <a:gd name="connsiteX16012" fmla="*/ 3047048 w 6322694"/>
                <a:gd name="connsiteY16012" fmla="*/ 2114550 h 3341370"/>
                <a:gd name="connsiteX16013" fmla="*/ 3066098 w 6322694"/>
                <a:gd name="connsiteY16013" fmla="*/ 2095500 h 3341370"/>
                <a:gd name="connsiteX16014" fmla="*/ 3066098 w 6322694"/>
                <a:gd name="connsiteY16014" fmla="*/ 2095500 h 3341370"/>
                <a:gd name="connsiteX16015" fmla="*/ 3047048 w 6322694"/>
                <a:gd name="connsiteY16015" fmla="*/ 2076450 h 3341370"/>
                <a:gd name="connsiteX16016" fmla="*/ 3047048 w 6322694"/>
                <a:gd name="connsiteY16016" fmla="*/ 2076450 h 3341370"/>
                <a:gd name="connsiteX16017" fmla="*/ 3027998 w 6322694"/>
                <a:gd name="connsiteY16017" fmla="*/ 2095500 h 3341370"/>
                <a:gd name="connsiteX16018" fmla="*/ 3027998 w 6322694"/>
                <a:gd name="connsiteY16018" fmla="*/ 2095500 h 3341370"/>
                <a:gd name="connsiteX16019" fmla="*/ 3047048 w 6322694"/>
                <a:gd name="connsiteY16019" fmla="*/ 2114550 h 3341370"/>
                <a:gd name="connsiteX16020" fmla="*/ 3047048 w 6322694"/>
                <a:gd name="connsiteY16020" fmla="*/ 2162175 h 3341370"/>
                <a:gd name="connsiteX16021" fmla="*/ 3047048 w 6322694"/>
                <a:gd name="connsiteY16021" fmla="*/ 2162175 h 3341370"/>
                <a:gd name="connsiteX16022" fmla="*/ 3066098 w 6322694"/>
                <a:gd name="connsiteY16022" fmla="*/ 2143125 h 3341370"/>
                <a:gd name="connsiteX16023" fmla="*/ 3066098 w 6322694"/>
                <a:gd name="connsiteY16023" fmla="*/ 2143125 h 3341370"/>
                <a:gd name="connsiteX16024" fmla="*/ 3047048 w 6322694"/>
                <a:gd name="connsiteY16024" fmla="*/ 2124075 h 3341370"/>
                <a:gd name="connsiteX16025" fmla="*/ 3047048 w 6322694"/>
                <a:gd name="connsiteY16025" fmla="*/ 2124075 h 3341370"/>
                <a:gd name="connsiteX16026" fmla="*/ 3027998 w 6322694"/>
                <a:gd name="connsiteY16026" fmla="*/ 2143125 h 3341370"/>
                <a:gd name="connsiteX16027" fmla="*/ 3027998 w 6322694"/>
                <a:gd name="connsiteY16027" fmla="*/ 2143125 h 3341370"/>
                <a:gd name="connsiteX16028" fmla="*/ 3047048 w 6322694"/>
                <a:gd name="connsiteY16028" fmla="*/ 2162175 h 3341370"/>
                <a:gd name="connsiteX16029" fmla="*/ 3378518 w 6322694"/>
                <a:gd name="connsiteY16029" fmla="*/ 2067878 h 3341370"/>
                <a:gd name="connsiteX16030" fmla="*/ 3378518 w 6322694"/>
                <a:gd name="connsiteY16030" fmla="*/ 2067878 h 3341370"/>
                <a:gd name="connsiteX16031" fmla="*/ 3397568 w 6322694"/>
                <a:gd name="connsiteY16031" fmla="*/ 2048828 h 3341370"/>
                <a:gd name="connsiteX16032" fmla="*/ 3397568 w 6322694"/>
                <a:gd name="connsiteY16032" fmla="*/ 2048828 h 3341370"/>
                <a:gd name="connsiteX16033" fmla="*/ 3378518 w 6322694"/>
                <a:gd name="connsiteY16033" fmla="*/ 2029778 h 3341370"/>
                <a:gd name="connsiteX16034" fmla="*/ 3378518 w 6322694"/>
                <a:gd name="connsiteY16034" fmla="*/ 2029778 h 3341370"/>
                <a:gd name="connsiteX16035" fmla="*/ 3359468 w 6322694"/>
                <a:gd name="connsiteY16035" fmla="*/ 2048828 h 3341370"/>
                <a:gd name="connsiteX16036" fmla="*/ 3359468 w 6322694"/>
                <a:gd name="connsiteY16036" fmla="*/ 2048828 h 3341370"/>
                <a:gd name="connsiteX16037" fmla="*/ 3378518 w 6322694"/>
                <a:gd name="connsiteY16037" fmla="*/ 2067878 h 3341370"/>
                <a:gd name="connsiteX16038" fmla="*/ 3426143 w 6322694"/>
                <a:gd name="connsiteY16038" fmla="*/ 2067878 h 3341370"/>
                <a:gd name="connsiteX16039" fmla="*/ 3426143 w 6322694"/>
                <a:gd name="connsiteY16039" fmla="*/ 2067878 h 3341370"/>
                <a:gd name="connsiteX16040" fmla="*/ 3445193 w 6322694"/>
                <a:gd name="connsiteY16040" fmla="*/ 2048828 h 3341370"/>
                <a:gd name="connsiteX16041" fmla="*/ 3445193 w 6322694"/>
                <a:gd name="connsiteY16041" fmla="*/ 2048828 h 3341370"/>
                <a:gd name="connsiteX16042" fmla="*/ 3426143 w 6322694"/>
                <a:gd name="connsiteY16042" fmla="*/ 2029778 h 3341370"/>
                <a:gd name="connsiteX16043" fmla="*/ 3426143 w 6322694"/>
                <a:gd name="connsiteY16043" fmla="*/ 2029778 h 3341370"/>
                <a:gd name="connsiteX16044" fmla="*/ 3407093 w 6322694"/>
                <a:gd name="connsiteY16044" fmla="*/ 2048828 h 3341370"/>
                <a:gd name="connsiteX16045" fmla="*/ 3407093 w 6322694"/>
                <a:gd name="connsiteY16045" fmla="*/ 2048828 h 3341370"/>
                <a:gd name="connsiteX16046" fmla="*/ 3426143 w 6322694"/>
                <a:gd name="connsiteY16046" fmla="*/ 2067878 h 3341370"/>
                <a:gd name="connsiteX16047" fmla="*/ 3331845 w 6322694"/>
                <a:gd name="connsiteY16047" fmla="*/ 2067878 h 3341370"/>
                <a:gd name="connsiteX16048" fmla="*/ 3331845 w 6322694"/>
                <a:gd name="connsiteY16048" fmla="*/ 2067878 h 3341370"/>
                <a:gd name="connsiteX16049" fmla="*/ 3350895 w 6322694"/>
                <a:gd name="connsiteY16049" fmla="*/ 2048828 h 3341370"/>
                <a:gd name="connsiteX16050" fmla="*/ 3350895 w 6322694"/>
                <a:gd name="connsiteY16050" fmla="*/ 2048828 h 3341370"/>
                <a:gd name="connsiteX16051" fmla="*/ 3331845 w 6322694"/>
                <a:gd name="connsiteY16051" fmla="*/ 2029778 h 3341370"/>
                <a:gd name="connsiteX16052" fmla="*/ 3331845 w 6322694"/>
                <a:gd name="connsiteY16052" fmla="*/ 2029778 h 3341370"/>
                <a:gd name="connsiteX16053" fmla="*/ 3312795 w 6322694"/>
                <a:gd name="connsiteY16053" fmla="*/ 2048828 h 3341370"/>
                <a:gd name="connsiteX16054" fmla="*/ 3312795 w 6322694"/>
                <a:gd name="connsiteY16054" fmla="*/ 2048828 h 3341370"/>
                <a:gd name="connsiteX16055" fmla="*/ 3331845 w 6322694"/>
                <a:gd name="connsiteY16055" fmla="*/ 2067878 h 3341370"/>
                <a:gd name="connsiteX16056" fmla="*/ 3569018 w 6322694"/>
                <a:gd name="connsiteY16056" fmla="*/ 2020253 h 3341370"/>
                <a:gd name="connsiteX16057" fmla="*/ 3569018 w 6322694"/>
                <a:gd name="connsiteY16057" fmla="*/ 2020253 h 3341370"/>
                <a:gd name="connsiteX16058" fmla="*/ 3588068 w 6322694"/>
                <a:gd name="connsiteY16058" fmla="*/ 2001203 h 3341370"/>
                <a:gd name="connsiteX16059" fmla="*/ 3588068 w 6322694"/>
                <a:gd name="connsiteY16059" fmla="*/ 1999298 h 3341370"/>
                <a:gd name="connsiteX16060" fmla="*/ 3569018 w 6322694"/>
                <a:gd name="connsiteY16060" fmla="*/ 1980248 h 3341370"/>
                <a:gd name="connsiteX16061" fmla="*/ 3569018 w 6322694"/>
                <a:gd name="connsiteY16061" fmla="*/ 1980248 h 3341370"/>
                <a:gd name="connsiteX16062" fmla="*/ 3549968 w 6322694"/>
                <a:gd name="connsiteY16062" fmla="*/ 1999298 h 3341370"/>
                <a:gd name="connsiteX16063" fmla="*/ 3549968 w 6322694"/>
                <a:gd name="connsiteY16063" fmla="*/ 2001203 h 3341370"/>
                <a:gd name="connsiteX16064" fmla="*/ 3569018 w 6322694"/>
                <a:gd name="connsiteY16064" fmla="*/ 2020253 h 3341370"/>
                <a:gd name="connsiteX16065" fmla="*/ 3521393 w 6322694"/>
                <a:gd name="connsiteY16065" fmla="*/ 2020253 h 3341370"/>
                <a:gd name="connsiteX16066" fmla="*/ 3521393 w 6322694"/>
                <a:gd name="connsiteY16066" fmla="*/ 2020253 h 3341370"/>
                <a:gd name="connsiteX16067" fmla="*/ 3540443 w 6322694"/>
                <a:gd name="connsiteY16067" fmla="*/ 2001203 h 3341370"/>
                <a:gd name="connsiteX16068" fmla="*/ 3540443 w 6322694"/>
                <a:gd name="connsiteY16068" fmla="*/ 1999298 h 3341370"/>
                <a:gd name="connsiteX16069" fmla="*/ 3521393 w 6322694"/>
                <a:gd name="connsiteY16069" fmla="*/ 1980248 h 3341370"/>
                <a:gd name="connsiteX16070" fmla="*/ 3521393 w 6322694"/>
                <a:gd name="connsiteY16070" fmla="*/ 1980248 h 3341370"/>
                <a:gd name="connsiteX16071" fmla="*/ 3502343 w 6322694"/>
                <a:gd name="connsiteY16071" fmla="*/ 1999298 h 3341370"/>
                <a:gd name="connsiteX16072" fmla="*/ 3502343 w 6322694"/>
                <a:gd name="connsiteY16072" fmla="*/ 2001203 h 3341370"/>
                <a:gd name="connsiteX16073" fmla="*/ 3521393 w 6322694"/>
                <a:gd name="connsiteY16073" fmla="*/ 2020253 h 3341370"/>
                <a:gd name="connsiteX16074" fmla="*/ 3472815 w 6322694"/>
                <a:gd name="connsiteY16074" fmla="*/ 2067878 h 3341370"/>
                <a:gd name="connsiteX16075" fmla="*/ 3474720 w 6322694"/>
                <a:gd name="connsiteY16075" fmla="*/ 2067878 h 3341370"/>
                <a:gd name="connsiteX16076" fmla="*/ 3493770 w 6322694"/>
                <a:gd name="connsiteY16076" fmla="*/ 2048828 h 3341370"/>
                <a:gd name="connsiteX16077" fmla="*/ 3493770 w 6322694"/>
                <a:gd name="connsiteY16077" fmla="*/ 2048828 h 3341370"/>
                <a:gd name="connsiteX16078" fmla="*/ 3474720 w 6322694"/>
                <a:gd name="connsiteY16078" fmla="*/ 2029778 h 3341370"/>
                <a:gd name="connsiteX16079" fmla="*/ 3472815 w 6322694"/>
                <a:gd name="connsiteY16079" fmla="*/ 2029778 h 3341370"/>
                <a:gd name="connsiteX16080" fmla="*/ 3453765 w 6322694"/>
                <a:gd name="connsiteY16080" fmla="*/ 2048828 h 3341370"/>
                <a:gd name="connsiteX16081" fmla="*/ 3453765 w 6322694"/>
                <a:gd name="connsiteY16081" fmla="*/ 2048828 h 3341370"/>
                <a:gd name="connsiteX16082" fmla="*/ 3472815 w 6322694"/>
                <a:gd name="connsiteY16082" fmla="*/ 2067878 h 3341370"/>
                <a:gd name="connsiteX16083" fmla="*/ 3615690 w 6322694"/>
                <a:gd name="connsiteY16083" fmla="*/ 2020253 h 3341370"/>
                <a:gd name="connsiteX16084" fmla="*/ 3615690 w 6322694"/>
                <a:gd name="connsiteY16084" fmla="*/ 2020253 h 3341370"/>
                <a:gd name="connsiteX16085" fmla="*/ 3634740 w 6322694"/>
                <a:gd name="connsiteY16085" fmla="*/ 2001203 h 3341370"/>
                <a:gd name="connsiteX16086" fmla="*/ 3634740 w 6322694"/>
                <a:gd name="connsiteY16086" fmla="*/ 1999298 h 3341370"/>
                <a:gd name="connsiteX16087" fmla="*/ 3615690 w 6322694"/>
                <a:gd name="connsiteY16087" fmla="*/ 1980248 h 3341370"/>
                <a:gd name="connsiteX16088" fmla="*/ 3615690 w 6322694"/>
                <a:gd name="connsiteY16088" fmla="*/ 1980248 h 3341370"/>
                <a:gd name="connsiteX16089" fmla="*/ 3596640 w 6322694"/>
                <a:gd name="connsiteY16089" fmla="*/ 1999298 h 3341370"/>
                <a:gd name="connsiteX16090" fmla="*/ 3596640 w 6322694"/>
                <a:gd name="connsiteY16090" fmla="*/ 2001203 h 3341370"/>
                <a:gd name="connsiteX16091" fmla="*/ 3615690 w 6322694"/>
                <a:gd name="connsiteY16091" fmla="*/ 2020253 h 3341370"/>
                <a:gd name="connsiteX16092" fmla="*/ 3473768 w 6322694"/>
                <a:gd name="connsiteY16092" fmla="*/ 2020253 h 3341370"/>
                <a:gd name="connsiteX16093" fmla="*/ 3473768 w 6322694"/>
                <a:gd name="connsiteY16093" fmla="*/ 2020253 h 3341370"/>
                <a:gd name="connsiteX16094" fmla="*/ 3493770 w 6322694"/>
                <a:gd name="connsiteY16094" fmla="*/ 2000250 h 3341370"/>
                <a:gd name="connsiteX16095" fmla="*/ 3493770 w 6322694"/>
                <a:gd name="connsiteY16095" fmla="*/ 2000250 h 3341370"/>
                <a:gd name="connsiteX16096" fmla="*/ 3473768 w 6322694"/>
                <a:gd name="connsiteY16096" fmla="*/ 1980248 h 3341370"/>
                <a:gd name="connsiteX16097" fmla="*/ 3473768 w 6322694"/>
                <a:gd name="connsiteY16097" fmla="*/ 1980248 h 3341370"/>
                <a:gd name="connsiteX16098" fmla="*/ 3453765 w 6322694"/>
                <a:gd name="connsiteY16098" fmla="*/ 2000250 h 3341370"/>
                <a:gd name="connsiteX16099" fmla="*/ 3453765 w 6322694"/>
                <a:gd name="connsiteY16099" fmla="*/ 2000250 h 3341370"/>
                <a:gd name="connsiteX16100" fmla="*/ 3473768 w 6322694"/>
                <a:gd name="connsiteY16100" fmla="*/ 2020253 h 3341370"/>
                <a:gd name="connsiteX16101" fmla="*/ 3378518 w 6322694"/>
                <a:gd name="connsiteY16101" fmla="*/ 2114550 h 3341370"/>
                <a:gd name="connsiteX16102" fmla="*/ 3378518 w 6322694"/>
                <a:gd name="connsiteY16102" fmla="*/ 2114550 h 3341370"/>
                <a:gd name="connsiteX16103" fmla="*/ 3397568 w 6322694"/>
                <a:gd name="connsiteY16103" fmla="*/ 2095500 h 3341370"/>
                <a:gd name="connsiteX16104" fmla="*/ 3397568 w 6322694"/>
                <a:gd name="connsiteY16104" fmla="*/ 2095500 h 3341370"/>
                <a:gd name="connsiteX16105" fmla="*/ 3378518 w 6322694"/>
                <a:gd name="connsiteY16105" fmla="*/ 2076450 h 3341370"/>
                <a:gd name="connsiteX16106" fmla="*/ 3378518 w 6322694"/>
                <a:gd name="connsiteY16106" fmla="*/ 2076450 h 3341370"/>
                <a:gd name="connsiteX16107" fmla="*/ 3359468 w 6322694"/>
                <a:gd name="connsiteY16107" fmla="*/ 2095500 h 3341370"/>
                <a:gd name="connsiteX16108" fmla="*/ 3359468 w 6322694"/>
                <a:gd name="connsiteY16108" fmla="*/ 2095500 h 3341370"/>
                <a:gd name="connsiteX16109" fmla="*/ 3378518 w 6322694"/>
                <a:gd name="connsiteY16109" fmla="*/ 2114550 h 3341370"/>
                <a:gd name="connsiteX16110" fmla="*/ 3331845 w 6322694"/>
                <a:gd name="connsiteY16110" fmla="*/ 2114550 h 3341370"/>
                <a:gd name="connsiteX16111" fmla="*/ 3331845 w 6322694"/>
                <a:gd name="connsiteY16111" fmla="*/ 2114550 h 3341370"/>
                <a:gd name="connsiteX16112" fmla="*/ 3350895 w 6322694"/>
                <a:gd name="connsiteY16112" fmla="*/ 2095500 h 3341370"/>
                <a:gd name="connsiteX16113" fmla="*/ 3350895 w 6322694"/>
                <a:gd name="connsiteY16113" fmla="*/ 2095500 h 3341370"/>
                <a:gd name="connsiteX16114" fmla="*/ 3331845 w 6322694"/>
                <a:gd name="connsiteY16114" fmla="*/ 2076450 h 3341370"/>
                <a:gd name="connsiteX16115" fmla="*/ 3331845 w 6322694"/>
                <a:gd name="connsiteY16115" fmla="*/ 2076450 h 3341370"/>
                <a:gd name="connsiteX16116" fmla="*/ 3312795 w 6322694"/>
                <a:gd name="connsiteY16116" fmla="*/ 2095500 h 3341370"/>
                <a:gd name="connsiteX16117" fmla="*/ 3312795 w 6322694"/>
                <a:gd name="connsiteY16117" fmla="*/ 2095500 h 3341370"/>
                <a:gd name="connsiteX16118" fmla="*/ 3331845 w 6322694"/>
                <a:gd name="connsiteY16118" fmla="*/ 2114550 h 3341370"/>
                <a:gd name="connsiteX16119" fmla="*/ 3284220 w 6322694"/>
                <a:gd name="connsiteY16119" fmla="*/ 2114550 h 3341370"/>
                <a:gd name="connsiteX16120" fmla="*/ 3284220 w 6322694"/>
                <a:gd name="connsiteY16120" fmla="*/ 2114550 h 3341370"/>
                <a:gd name="connsiteX16121" fmla="*/ 3303270 w 6322694"/>
                <a:gd name="connsiteY16121" fmla="*/ 2095500 h 3341370"/>
                <a:gd name="connsiteX16122" fmla="*/ 3303270 w 6322694"/>
                <a:gd name="connsiteY16122" fmla="*/ 2095500 h 3341370"/>
                <a:gd name="connsiteX16123" fmla="*/ 3284220 w 6322694"/>
                <a:gd name="connsiteY16123" fmla="*/ 2076450 h 3341370"/>
                <a:gd name="connsiteX16124" fmla="*/ 3284220 w 6322694"/>
                <a:gd name="connsiteY16124" fmla="*/ 2076450 h 3341370"/>
                <a:gd name="connsiteX16125" fmla="*/ 3265170 w 6322694"/>
                <a:gd name="connsiteY16125" fmla="*/ 2095500 h 3341370"/>
                <a:gd name="connsiteX16126" fmla="*/ 3265170 w 6322694"/>
                <a:gd name="connsiteY16126" fmla="*/ 2095500 h 3341370"/>
                <a:gd name="connsiteX16127" fmla="*/ 3284220 w 6322694"/>
                <a:gd name="connsiteY16127" fmla="*/ 2114550 h 3341370"/>
                <a:gd name="connsiteX16128" fmla="*/ 3426143 w 6322694"/>
                <a:gd name="connsiteY16128" fmla="*/ 2114550 h 3341370"/>
                <a:gd name="connsiteX16129" fmla="*/ 3426143 w 6322694"/>
                <a:gd name="connsiteY16129" fmla="*/ 2114550 h 3341370"/>
                <a:gd name="connsiteX16130" fmla="*/ 3445193 w 6322694"/>
                <a:gd name="connsiteY16130" fmla="*/ 2095500 h 3341370"/>
                <a:gd name="connsiteX16131" fmla="*/ 3445193 w 6322694"/>
                <a:gd name="connsiteY16131" fmla="*/ 2095500 h 3341370"/>
                <a:gd name="connsiteX16132" fmla="*/ 3426143 w 6322694"/>
                <a:gd name="connsiteY16132" fmla="*/ 2076450 h 3341370"/>
                <a:gd name="connsiteX16133" fmla="*/ 3426143 w 6322694"/>
                <a:gd name="connsiteY16133" fmla="*/ 2076450 h 3341370"/>
                <a:gd name="connsiteX16134" fmla="*/ 3407093 w 6322694"/>
                <a:gd name="connsiteY16134" fmla="*/ 2095500 h 3341370"/>
                <a:gd name="connsiteX16135" fmla="*/ 3407093 w 6322694"/>
                <a:gd name="connsiteY16135" fmla="*/ 2095500 h 3341370"/>
                <a:gd name="connsiteX16136" fmla="*/ 3426143 w 6322694"/>
                <a:gd name="connsiteY16136" fmla="*/ 2114550 h 3341370"/>
                <a:gd name="connsiteX16137" fmla="*/ 3521393 w 6322694"/>
                <a:gd name="connsiteY16137" fmla="*/ 2114550 h 3341370"/>
                <a:gd name="connsiteX16138" fmla="*/ 3521393 w 6322694"/>
                <a:gd name="connsiteY16138" fmla="*/ 2114550 h 3341370"/>
                <a:gd name="connsiteX16139" fmla="*/ 3540443 w 6322694"/>
                <a:gd name="connsiteY16139" fmla="*/ 2095500 h 3341370"/>
                <a:gd name="connsiteX16140" fmla="*/ 3540443 w 6322694"/>
                <a:gd name="connsiteY16140" fmla="*/ 2095500 h 3341370"/>
                <a:gd name="connsiteX16141" fmla="*/ 3521393 w 6322694"/>
                <a:gd name="connsiteY16141" fmla="*/ 2076450 h 3341370"/>
                <a:gd name="connsiteX16142" fmla="*/ 3521393 w 6322694"/>
                <a:gd name="connsiteY16142" fmla="*/ 2076450 h 3341370"/>
                <a:gd name="connsiteX16143" fmla="*/ 3502343 w 6322694"/>
                <a:gd name="connsiteY16143" fmla="*/ 2095500 h 3341370"/>
                <a:gd name="connsiteX16144" fmla="*/ 3502343 w 6322694"/>
                <a:gd name="connsiteY16144" fmla="*/ 2095500 h 3341370"/>
                <a:gd name="connsiteX16145" fmla="*/ 3521393 w 6322694"/>
                <a:gd name="connsiteY16145" fmla="*/ 2114550 h 3341370"/>
                <a:gd name="connsiteX16146" fmla="*/ 3472815 w 6322694"/>
                <a:gd name="connsiteY16146" fmla="*/ 2114550 h 3341370"/>
                <a:gd name="connsiteX16147" fmla="*/ 3474720 w 6322694"/>
                <a:gd name="connsiteY16147" fmla="*/ 2114550 h 3341370"/>
                <a:gd name="connsiteX16148" fmla="*/ 3493770 w 6322694"/>
                <a:gd name="connsiteY16148" fmla="*/ 2095500 h 3341370"/>
                <a:gd name="connsiteX16149" fmla="*/ 3493770 w 6322694"/>
                <a:gd name="connsiteY16149" fmla="*/ 2095500 h 3341370"/>
                <a:gd name="connsiteX16150" fmla="*/ 3474720 w 6322694"/>
                <a:gd name="connsiteY16150" fmla="*/ 2076450 h 3341370"/>
                <a:gd name="connsiteX16151" fmla="*/ 3472815 w 6322694"/>
                <a:gd name="connsiteY16151" fmla="*/ 2076450 h 3341370"/>
                <a:gd name="connsiteX16152" fmla="*/ 3453765 w 6322694"/>
                <a:gd name="connsiteY16152" fmla="*/ 2095500 h 3341370"/>
                <a:gd name="connsiteX16153" fmla="*/ 3453765 w 6322694"/>
                <a:gd name="connsiteY16153" fmla="*/ 2095500 h 3341370"/>
                <a:gd name="connsiteX16154" fmla="*/ 3472815 w 6322694"/>
                <a:gd name="connsiteY16154" fmla="*/ 2114550 h 3341370"/>
                <a:gd name="connsiteX16155" fmla="*/ 3569018 w 6322694"/>
                <a:gd name="connsiteY16155" fmla="*/ 2114550 h 3341370"/>
                <a:gd name="connsiteX16156" fmla="*/ 3569018 w 6322694"/>
                <a:gd name="connsiteY16156" fmla="*/ 2114550 h 3341370"/>
                <a:gd name="connsiteX16157" fmla="*/ 3588068 w 6322694"/>
                <a:gd name="connsiteY16157" fmla="*/ 2095500 h 3341370"/>
                <a:gd name="connsiteX16158" fmla="*/ 3588068 w 6322694"/>
                <a:gd name="connsiteY16158" fmla="*/ 2095500 h 3341370"/>
                <a:gd name="connsiteX16159" fmla="*/ 3569018 w 6322694"/>
                <a:gd name="connsiteY16159" fmla="*/ 2076450 h 3341370"/>
                <a:gd name="connsiteX16160" fmla="*/ 3569018 w 6322694"/>
                <a:gd name="connsiteY16160" fmla="*/ 2076450 h 3341370"/>
                <a:gd name="connsiteX16161" fmla="*/ 3549968 w 6322694"/>
                <a:gd name="connsiteY16161" fmla="*/ 2095500 h 3341370"/>
                <a:gd name="connsiteX16162" fmla="*/ 3549968 w 6322694"/>
                <a:gd name="connsiteY16162" fmla="*/ 2095500 h 3341370"/>
                <a:gd name="connsiteX16163" fmla="*/ 3569018 w 6322694"/>
                <a:gd name="connsiteY16163" fmla="*/ 2114550 h 3341370"/>
                <a:gd name="connsiteX16164" fmla="*/ 3521393 w 6322694"/>
                <a:gd name="connsiteY16164" fmla="*/ 2067878 h 3341370"/>
                <a:gd name="connsiteX16165" fmla="*/ 3521393 w 6322694"/>
                <a:gd name="connsiteY16165" fmla="*/ 2067878 h 3341370"/>
                <a:gd name="connsiteX16166" fmla="*/ 3540443 w 6322694"/>
                <a:gd name="connsiteY16166" fmla="*/ 2048828 h 3341370"/>
                <a:gd name="connsiteX16167" fmla="*/ 3540443 w 6322694"/>
                <a:gd name="connsiteY16167" fmla="*/ 2048828 h 3341370"/>
                <a:gd name="connsiteX16168" fmla="*/ 3521393 w 6322694"/>
                <a:gd name="connsiteY16168" fmla="*/ 2029778 h 3341370"/>
                <a:gd name="connsiteX16169" fmla="*/ 3521393 w 6322694"/>
                <a:gd name="connsiteY16169" fmla="*/ 2029778 h 3341370"/>
                <a:gd name="connsiteX16170" fmla="*/ 3502343 w 6322694"/>
                <a:gd name="connsiteY16170" fmla="*/ 2048828 h 3341370"/>
                <a:gd name="connsiteX16171" fmla="*/ 3502343 w 6322694"/>
                <a:gd name="connsiteY16171" fmla="*/ 2048828 h 3341370"/>
                <a:gd name="connsiteX16172" fmla="*/ 3521393 w 6322694"/>
                <a:gd name="connsiteY16172" fmla="*/ 2067878 h 3341370"/>
                <a:gd name="connsiteX16173" fmla="*/ 3237548 w 6322694"/>
                <a:gd name="connsiteY16173" fmla="*/ 2114550 h 3341370"/>
                <a:gd name="connsiteX16174" fmla="*/ 3237548 w 6322694"/>
                <a:gd name="connsiteY16174" fmla="*/ 2114550 h 3341370"/>
                <a:gd name="connsiteX16175" fmla="*/ 3256598 w 6322694"/>
                <a:gd name="connsiteY16175" fmla="*/ 2095500 h 3341370"/>
                <a:gd name="connsiteX16176" fmla="*/ 3256598 w 6322694"/>
                <a:gd name="connsiteY16176" fmla="*/ 2095500 h 3341370"/>
                <a:gd name="connsiteX16177" fmla="*/ 3237548 w 6322694"/>
                <a:gd name="connsiteY16177" fmla="*/ 2076450 h 3341370"/>
                <a:gd name="connsiteX16178" fmla="*/ 3237548 w 6322694"/>
                <a:gd name="connsiteY16178" fmla="*/ 2076450 h 3341370"/>
                <a:gd name="connsiteX16179" fmla="*/ 3218498 w 6322694"/>
                <a:gd name="connsiteY16179" fmla="*/ 2095500 h 3341370"/>
                <a:gd name="connsiteX16180" fmla="*/ 3218498 w 6322694"/>
                <a:gd name="connsiteY16180" fmla="*/ 2095500 h 3341370"/>
                <a:gd name="connsiteX16181" fmla="*/ 3237548 w 6322694"/>
                <a:gd name="connsiteY16181" fmla="*/ 2114550 h 3341370"/>
                <a:gd name="connsiteX16182" fmla="*/ 3569018 w 6322694"/>
                <a:gd name="connsiteY16182" fmla="*/ 2067878 h 3341370"/>
                <a:gd name="connsiteX16183" fmla="*/ 3569018 w 6322694"/>
                <a:gd name="connsiteY16183" fmla="*/ 2067878 h 3341370"/>
                <a:gd name="connsiteX16184" fmla="*/ 3588068 w 6322694"/>
                <a:gd name="connsiteY16184" fmla="*/ 2048828 h 3341370"/>
                <a:gd name="connsiteX16185" fmla="*/ 3588068 w 6322694"/>
                <a:gd name="connsiteY16185" fmla="*/ 2048828 h 3341370"/>
                <a:gd name="connsiteX16186" fmla="*/ 3569018 w 6322694"/>
                <a:gd name="connsiteY16186" fmla="*/ 2029778 h 3341370"/>
                <a:gd name="connsiteX16187" fmla="*/ 3569018 w 6322694"/>
                <a:gd name="connsiteY16187" fmla="*/ 2029778 h 3341370"/>
                <a:gd name="connsiteX16188" fmla="*/ 3549968 w 6322694"/>
                <a:gd name="connsiteY16188" fmla="*/ 2048828 h 3341370"/>
                <a:gd name="connsiteX16189" fmla="*/ 3549968 w 6322694"/>
                <a:gd name="connsiteY16189" fmla="*/ 2048828 h 3341370"/>
                <a:gd name="connsiteX16190" fmla="*/ 3569018 w 6322694"/>
                <a:gd name="connsiteY16190" fmla="*/ 2067878 h 3341370"/>
                <a:gd name="connsiteX16191" fmla="*/ 3615690 w 6322694"/>
                <a:gd name="connsiteY16191" fmla="*/ 2067878 h 3341370"/>
                <a:gd name="connsiteX16192" fmla="*/ 3615690 w 6322694"/>
                <a:gd name="connsiteY16192" fmla="*/ 2067878 h 3341370"/>
                <a:gd name="connsiteX16193" fmla="*/ 3634740 w 6322694"/>
                <a:gd name="connsiteY16193" fmla="*/ 2048828 h 3341370"/>
                <a:gd name="connsiteX16194" fmla="*/ 3634740 w 6322694"/>
                <a:gd name="connsiteY16194" fmla="*/ 2048828 h 3341370"/>
                <a:gd name="connsiteX16195" fmla="*/ 3615690 w 6322694"/>
                <a:gd name="connsiteY16195" fmla="*/ 2029778 h 3341370"/>
                <a:gd name="connsiteX16196" fmla="*/ 3615690 w 6322694"/>
                <a:gd name="connsiteY16196" fmla="*/ 2029778 h 3341370"/>
                <a:gd name="connsiteX16197" fmla="*/ 3596640 w 6322694"/>
                <a:gd name="connsiteY16197" fmla="*/ 2048828 h 3341370"/>
                <a:gd name="connsiteX16198" fmla="*/ 3596640 w 6322694"/>
                <a:gd name="connsiteY16198" fmla="*/ 2048828 h 3341370"/>
                <a:gd name="connsiteX16199" fmla="*/ 3615690 w 6322694"/>
                <a:gd name="connsiteY16199" fmla="*/ 2067878 h 3341370"/>
                <a:gd name="connsiteX16200" fmla="*/ 3426143 w 6322694"/>
                <a:gd name="connsiteY16200" fmla="*/ 2020253 h 3341370"/>
                <a:gd name="connsiteX16201" fmla="*/ 3426143 w 6322694"/>
                <a:gd name="connsiteY16201" fmla="*/ 2020253 h 3341370"/>
                <a:gd name="connsiteX16202" fmla="*/ 3445193 w 6322694"/>
                <a:gd name="connsiteY16202" fmla="*/ 2001203 h 3341370"/>
                <a:gd name="connsiteX16203" fmla="*/ 3445193 w 6322694"/>
                <a:gd name="connsiteY16203" fmla="*/ 1999298 h 3341370"/>
                <a:gd name="connsiteX16204" fmla="*/ 3426143 w 6322694"/>
                <a:gd name="connsiteY16204" fmla="*/ 1980248 h 3341370"/>
                <a:gd name="connsiteX16205" fmla="*/ 3426143 w 6322694"/>
                <a:gd name="connsiteY16205" fmla="*/ 1980248 h 3341370"/>
                <a:gd name="connsiteX16206" fmla="*/ 3407093 w 6322694"/>
                <a:gd name="connsiteY16206" fmla="*/ 1999298 h 3341370"/>
                <a:gd name="connsiteX16207" fmla="*/ 3407093 w 6322694"/>
                <a:gd name="connsiteY16207" fmla="*/ 2001203 h 3341370"/>
                <a:gd name="connsiteX16208" fmla="*/ 3426143 w 6322694"/>
                <a:gd name="connsiteY16208" fmla="*/ 2020253 h 3341370"/>
                <a:gd name="connsiteX16209" fmla="*/ 3143250 w 6322694"/>
                <a:gd name="connsiteY16209" fmla="*/ 2114550 h 3341370"/>
                <a:gd name="connsiteX16210" fmla="*/ 3143250 w 6322694"/>
                <a:gd name="connsiteY16210" fmla="*/ 2114550 h 3341370"/>
                <a:gd name="connsiteX16211" fmla="*/ 3162300 w 6322694"/>
                <a:gd name="connsiteY16211" fmla="*/ 2095500 h 3341370"/>
                <a:gd name="connsiteX16212" fmla="*/ 3162300 w 6322694"/>
                <a:gd name="connsiteY16212" fmla="*/ 2095500 h 3341370"/>
                <a:gd name="connsiteX16213" fmla="*/ 3143250 w 6322694"/>
                <a:gd name="connsiteY16213" fmla="*/ 2076450 h 3341370"/>
                <a:gd name="connsiteX16214" fmla="*/ 3143250 w 6322694"/>
                <a:gd name="connsiteY16214" fmla="*/ 2076450 h 3341370"/>
                <a:gd name="connsiteX16215" fmla="*/ 3124200 w 6322694"/>
                <a:gd name="connsiteY16215" fmla="*/ 2095500 h 3341370"/>
                <a:gd name="connsiteX16216" fmla="*/ 3124200 w 6322694"/>
                <a:gd name="connsiteY16216" fmla="*/ 2095500 h 3341370"/>
                <a:gd name="connsiteX16217" fmla="*/ 3143250 w 6322694"/>
                <a:gd name="connsiteY16217" fmla="*/ 2114550 h 3341370"/>
                <a:gd name="connsiteX16218" fmla="*/ 3094673 w 6322694"/>
                <a:gd name="connsiteY16218" fmla="*/ 2114550 h 3341370"/>
                <a:gd name="connsiteX16219" fmla="*/ 3096578 w 6322694"/>
                <a:gd name="connsiteY16219" fmla="*/ 2114550 h 3341370"/>
                <a:gd name="connsiteX16220" fmla="*/ 3115628 w 6322694"/>
                <a:gd name="connsiteY16220" fmla="*/ 2095500 h 3341370"/>
                <a:gd name="connsiteX16221" fmla="*/ 3115628 w 6322694"/>
                <a:gd name="connsiteY16221" fmla="*/ 2095500 h 3341370"/>
                <a:gd name="connsiteX16222" fmla="*/ 3096578 w 6322694"/>
                <a:gd name="connsiteY16222" fmla="*/ 2076450 h 3341370"/>
                <a:gd name="connsiteX16223" fmla="*/ 3094673 w 6322694"/>
                <a:gd name="connsiteY16223" fmla="*/ 2076450 h 3341370"/>
                <a:gd name="connsiteX16224" fmla="*/ 3075623 w 6322694"/>
                <a:gd name="connsiteY16224" fmla="*/ 2095500 h 3341370"/>
                <a:gd name="connsiteX16225" fmla="*/ 3075623 w 6322694"/>
                <a:gd name="connsiteY16225" fmla="*/ 2095500 h 3341370"/>
                <a:gd name="connsiteX16226" fmla="*/ 3094673 w 6322694"/>
                <a:gd name="connsiteY16226" fmla="*/ 2114550 h 3341370"/>
                <a:gd name="connsiteX16227" fmla="*/ 3189923 w 6322694"/>
                <a:gd name="connsiteY16227" fmla="*/ 2114550 h 3341370"/>
                <a:gd name="connsiteX16228" fmla="*/ 3189923 w 6322694"/>
                <a:gd name="connsiteY16228" fmla="*/ 2114550 h 3341370"/>
                <a:gd name="connsiteX16229" fmla="*/ 3208973 w 6322694"/>
                <a:gd name="connsiteY16229" fmla="*/ 2095500 h 3341370"/>
                <a:gd name="connsiteX16230" fmla="*/ 3208973 w 6322694"/>
                <a:gd name="connsiteY16230" fmla="*/ 2095500 h 3341370"/>
                <a:gd name="connsiteX16231" fmla="*/ 3189923 w 6322694"/>
                <a:gd name="connsiteY16231" fmla="*/ 2076450 h 3341370"/>
                <a:gd name="connsiteX16232" fmla="*/ 3189923 w 6322694"/>
                <a:gd name="connsiteY16232" fmla="*/ 2076450 h 3341370"/>
                <a:gd name="connsiteX16233" fmla="*/ 3170873 w 6322694"/>
                <a:gd name="connsiteY16233" fmla="*/ 2095500 h 3341370"/>
                <a:gd name="connsiteX16234" fmla="*/ 3170873 w 6322694"/>
                <a:gd name="connsiteY16234" fmla="*/ 2095500 h 3341370"/>
                <a:gd name="connsiteX16235" fmla="*/ 3189923 w 6322694"/>
                <a:gd name="connsiteY16235" fmla="*/ 2114550 h 3341370"/>
                <a:gd name="connsiteX16236" fmla="*/ 3047048 w 6322694"/>
                <a:gd name="connsiteY16236" fmla="*/ 1971675 h 3341370"/>
                <a:gd name="connsiteX16237" fmla="*/ 3047048 w 6322694"/>
                <a:gd name="connsiteY16237" fmla="*/ 1971675 h 3341370"/>
                <a:gd name="connsiteX16238" fmla="*/ 3066098 w 6322694"/>
                <a:gd name="connsiteY16238" fmla="*/ 1952625 h 3341370"/>
                <a:gd name="connsiteX16239" fmla="*/ 3066098 w 6322694"/>
                <a:gd name="connsiteY16239" fmla="*/ 1952625 h 3341370"/>
                <a:gd name="connsiteX16240" fmla="*/ 3047048 w 6322694"/>
                <a:gd name="connsiteY16240" fmla="*/ 1933575 h 3341370"/>
                <a:gd name="connsiteX16241" fmla="*/ 3047048 w 6322694"/>
                <a:gd name="connsiteY16241" fmla="*/ 1933575 h 3341370"/>
                <a:gd name="connsiteX16242" fmla="*/ 3027998 w 6322694"/>
                <a:gd name="connsiteY16242" fmla="*/ 1952625 h 3341370"/>
                <a:gd name="connsiteX16243" fmla="*/ 3027998 w 6322694"/>
                <a:gd name="connsiteY16243" fmla="*/ 1952625 h 3341370"/>
                <a:gd name="connsiteX16244" fmla="*/ 3047048 w 6322694"/>
                <a:gd name="connsiteY16244" fmla="*/ 1971675 h 3341370"/>
                <a:gd name="connsiteX16245" fmla="*/ 3094673 w 6322694"/>
                <a:gd name="connsiteY16245" fmla="*/ 1971675 h 3341370"/>
                <a:gd name="connsiteX16246" fmla="*/ 3096578 w 6322694"/>
                <a:gd name="connsiteY16246" fmla="*/ 1971675 h 3341370"/>
                <a:gd name="connsiteX16247" fmla="*/ 3115628 w 6322694"/>
                <a:gd name="connsiteY16247" fmla="*/ 1952625 h 3341370"/>
                <a:gd name="connsiteX16248" fmla="*/ 3115628 w 6322694"/>
                <a:gd name="connsiteY16248" fmla="*/ 1952625 h 3341370"/>
                <a:gd name="connsiteX16249" fmla="*/ 3096578 w 6322694"/>
                <a:gd name="connsiteY16249" fmla="*/ 1933575 h 3341370"/>
                <a:gd name="connsiteX16250" fmla="*/ 3094673 w 6322694"/>
                <a:gd name="connsiteY16250" fmla="*/ 1933575 h 3341370"/>
                <a:gd name="connsiteX16251" fmla="*/ 3075623 w 6322694"/>
                <a:gd name="connsiteY16251" fmla="*/ 1952625 h 3341370"/>
                <a:gd name="connsiteX16252" fmla="*/ 3075623 w 6322694"/>
                <a:gd name="connsiteY16252" fmla="*/ 1952625 h 3341370"/>
                <a:gd name="connsiteX16253" fmla="*/ 3094673 w 6322694"/>
                <a:gd name="connsiteY16253" fmla="*/ 1971675 h 3341370"/>
                <a:gd name="connsiteX16254" fmla="*/ 3143250 w 6322694"/>
                <a:gd name="connsiteY16254" fmla="*/ 1971675 h 3341370"/>
                <a:gd name="connsiteX16255" fmla="*/ 3143250 w 6322694"/>
                <a:gd name="connsiteY16255" fmla="*/ 1971675 h 3341370"/>
                <a:gd name="connsiteX16256" fmla="*/ 3162300 w 6322694"/>
                <a:gd name="connsiteY16256" fmla="*/ 1952625 h 3341370"/>
                <a:gd name="connsiteX16257" fmla="*/ 3162300 w 6322694"/>
                <a:gd name="connsiteY16257" fmla="*/ 1952625 h 3341370"/>
                <a:gd name="connsiteX16258" fmla="*/ 3143250 w 6322694"/>
                <a:gd name="connsiteY16258" fmla="*/ 1933575 h 3341370"/>
                <a:gd name="connsiteX16259" fmla="*/ 3143250 w 6322694"/>
                <a:gd name="connsiteY16259" fmla="*/ 1933575 h 3341370"/>
                <a:gd name="connsiteX16260" fmla="*/ 3124200 w 6322694"/>
                <a:gd name="connsiteY16260" fmla="*/ 1952625 h 3341370"/>
                <a:gd name="connsiteX16261" fmla="*/ 3124200 w 6322694"/>
                <a:gd name="connsiteY16261" fmla="*/ 1952625 h 3341370"/>
                <a:gd name="connsiteX16262" fmla="*/ 3143250 w 6322694"/>
                <a:gd name="connsiteY16262" fmla="*/ 1971675 h 3341370"/>
                <a:gd name="connsiteX16263" fmla="*/ 3237548 w 6322694"/>
                <a:gd name="connsiteY16263" fmla="*/ 1971675 h 3341370"/>
                <a:gd name="connsiteX16264" fmla="*/ 3237548 w 6322694"/>
                <a:gd name="connsiteY16264" fmla="*/ 1971675 h 3341370"/>
                <a:gd name="connsiteX16265" fmla="*/ 3256598 w 6322694"/>
                <a:gd name="connsiteY16265" fmla="*/ 1952625 h 3341370"/>
                <a:gd name="connsiteX16266" fmla="*/ 3256598 w 6322694"/>
                <a:gd name="connsiteY16266" fmla="*/ 1952625 h 3341370"/>
                <a:gd name="connsiteX16267" fmla="*/ 3237548 w 6322694"/>
                <a:gd name="connsiteY16267" fmla="*/ 1933575 h 3341370"/>
                <a:gd name="connsiteX16268" fmla="*/ 3237548 w 6322694"/>
                <a:gd name="connsiteY16268" fmla="*/ 1933575 h 3341370"/>
                <a:gd name="connsiteX16269" fmla="*/ 3218498 w 6322694"/>
                <a:gd name="connsiteY16269" fmla="*/ 1952625 h 3341370"/>
                <a:gd name="connsiteX16270" fmla="*/ 3218498 w 6322694"/>
                <a:gd name="connsiteY16270" fmla="*/ 1952625 h 3341370"/>
                <a:gd name="connsiteX16271" fmla="*/ 3237548 w 6322694"/>
                <a:gd name="connsiteY16271" fmla="*/ 1971675 h 3341370"/>
                <a:gd name="connsiteX16272" fmla="*/ 3378518 w 6322694"/>
                <a:gd name="connsiteY16272" fmla="*/ 1971675 h 3341370"/>
                <a:gd name="connsiteX16273" fmla="*/ 3378518 w 6322694"/>
                <a:gd name="connsiteY16273" fmla="*/ 1971675 h 3341370"/>
                <a:gd name="connsiteX16274" fmla="*/ 3397568 w 6322694"/>
                <a:gd name="connsiteY16274" fmla="*/ 1952625 h 3341370"/>
                <a:gd name="connsiteX16275" fmla="*/ 3397568 w 6322694"/>
                <a:gd name="connsiteY16275" fmla="*/ 1952625 h 3341370"/>
                <a:gd name="connsiteX16276" fmla="*/ 3378518 w 6322694"/>
                <a:gd name="connsiteY16276" fmla="*/ 1933575 h 3341370"/>
                <a:gd name="connsiteX16277" fmla="*/ 3378518 w 6322694"/>
                <a:gd name="connsiteY16277" fmla="*/ 1933575 h 3341370"/>
                <a:gd name="connsiteX16278" fmla="*/ 3359468 w 6322694"/>
                <a:gd name="connsiteY16278" fmla="*/ 1952625 h 3341370"/>
                <a:gd name="connsiteX16279" fmla="*/ 3359468 w 6322694"/>
                <a:gd name="connsiteY16279" fmla="*/ 1952625 h 3341370"/>
                <a:gd name="connsiteX16280" fmla="*/ 3378518 w 6322694"/>
                <a:gd name="connsiteY16280" fmla="*/ 1971675 h 3341370"/>
                <a:gd name="connsiteX16281" fmla="*/ 3189923 w 6322694"/>
                <a:gd name="connsiteY16281" fmla="*/ 1971675 h 3341370"/>
                <a:gd name="connsiteX16282" fmla="*/ 3189923 w 6322694"/>
                <a:gd name="connsiteY16282" fmla="*/ 1971675 h 3341370"/>
                <a:gd name="connsiteX16283" fmla="*/ 3208973 w 6322694"/>
                <a:gd name="connsiteY16283" fmla="*/ 1952625 h 3341370"/>
                <a:gd name="connsiteX16284" fmla="*/ 3208973 w 6322694"/>
                <a:gd name="connsiteY16284" fmla="*/ 1952625 h 3341370"/>
                <a:gd name="connsiteX16285" fmla="*/ 3189923 w 6322694"/>
                <a:gd name="connsiteY16285" fmla="*/ 1933575 h 3341370"/>
                <a:gd name="connsiteX16286" fmla="*/ 3189923 w 6322694"/>
                <a:gd name="connsiteY16286" fmla="*/ 1933575 h 3341370"/>
                <a:gd name="connsiteX16287" fmla="*/ 3170873 w 6322694"/>
                <a:gd name="connsiteY16287" fmla="*/ 1952625 h 3341370"/>
                <a:gd name="connsiteX16288" fmla="*/ 3170873 w 6322694"/>
                <a:gd name="connsiteY16288" fmla="*/ 1952625 h 3341370"/>
                <a:gd name="connsiteX16289" fmla="*/ 3189923 w 6322694"/>
                <a:gd name="connsiteY16289" fmla="*/ 1971675 h 3341370"/>
                <a:gd name="connsiteX16290" fmla="*/ 3331845 w 6322694"/>
                <a:gd name="connsiteY16290" fmla="*/ 1971675 h 3341370"/>
                <a:gd name="connsiteX16291" fmla="*/ 3331845 w 6322694"/>
                <a:gd name="connsiteY16291" fmla="*/ 1971675 h 3341370"/>
                <a:gd name="connsiteX16292" fmla="*/ 3350895 w 6322694"/>
                <a:gd name="connsiteY16292" fmla="*/ 1952625 h 3341370"/>
                <a:gd name="connsiteX16293" fmla="*/ 3350895 w 6322694"/>
                <a:gd name="connsiteY16293" fmla="*/ 1952625 h 3341370"/>
                <a:gd name="connsiteX16294" fmla="*/ 3331845 w 6322694"/>
                <a:gd name="connsiteY16294" fmla="*/ 1933575 h 3341370"/>
                <a:gd name="connsiteX16295" fmla="*/ 3331845 w 6322694"/>
                <a:gd name="connsiteY16295" fmla="*/ 1933575 h 3341370"/>
                <a:gd name="connsiteX16296" fmla="*/ 3312795 w 6322694"/>
                <a:gd name="connsiteY16296" fmla="*/ 1952625 h 3341370"/>
                <a:gd name="connsiteX16297" fmla="*/ 3312795 w 6322694"/>
                <a:gd name="connsiteY16297" fmla="*/ 1952625 h 3341370"/>
                <a:gd name="connsiteX16298" fmla="*/ 3331845 w 6322694"/>
                <a:gd name="connsiteY16298" fmla="*/ 1971675 h 3341370"/>
                <a:gd name="connsiteX16299" fmla="*/ 3284220 w 6322694"/>
                <a:gd name="connsiteY16299" fmla="*/ 1971675 h 3341370"/>
                <a:gd name="connsiteX16300" fmla="*/ 3284220 w 6322694"/>
                <a:gd name="connsiteY16300" fmla="*/ 1971675 h 3341370"/>
                <a:gd name="connsiteX16301" fmla="*/ 3303270 w 6322694"/>
                <a:gd name="connsiteY16301" fmla="*/ 1952625 h 3341370"/>
                <a:gd name="connsiteX16302" fmla="*/ 3303270 w 6322694"/>
                <a:gd name="connsiteY16302" fmla="*/ 1952625 h 3341370"/>
                <a:gd name="connsiteX16303" fmla="*/ 3284220 w 6322694"/>
                <a:gd name="connsiteY16303" fmla="*/ 1933575 h 3341370"/>
                <a:gd name="connsiteX16304" fmla="*/ 3284220 w 6322694"/>
                <a:gd name="connsiteY16304" fmla="*/ 1933575 h 3341370"/>
                <a:gd name="connsiteX16305" fmla="*/ 3265170 w 6322694"/>
                <a:gd name="connsiteY16305" fmla="*/ 1952625 h 3341370"/>
                <a:gd name="connsiteX16306" fmla="*/ 3265170 w 6322694"/>
                <a:gd name="connsiteY16306" fmla="*/ 1952625 h 3341370"/>
                <a:gd name="connsiteX16307" fmla="*/ 3284220 w 6322694"/>
                <a:gd name="connsiteY16307" fmla="*/ 1971675 h 3341370"/>
                <a:gd name="connsiteX16308" fmla="*/ 3521393 w 6322694"/>
                <a:gd name="connsiteY16308" fmla="*/ 1925003 h 3341370"/>
                <a:gd name="connsiteX16309" fmla="*/ 3521393 w 6322694"/>
                <a:gd name="connsiteY16309" fmla="*/ 1925003 h 3341370"/>
                <a:gd name="connsiteX16310" fmla="*/ 3540443 w 6322694"/>
                <a:gd name="connsiteY16310" fmla="*/ 1905953 h 3341370"/>
                <a:gd name="connsiteX16311" fmla="*/ 3540443 w 6322694"/>
                <a:gd name="connsiteY16311" fmla="*/ 1905953 h 3341370"/>
                <a:gd name="connsiteX16312" fmla="*/ 3521393 w 6322694"/>
                <a:gd name="connsiteY16312" fmla="*/ 1886903 h 3341370"/>
                <a:gd name="connsiteX16313" fmla="*/ 3521393 w 6322694"/>
                <a:gd name="connsiteY16313" fmla="*/ 1886903 h 3341370"/>
                <a:gd name="connsiteX16314" fmla="*/ 3502343 w 6322694"/>
                <a:gd name="connsiteY16314" fmla="*/ 1905953 h 3341370"/>
                <a:gd name="connsiteX16315" fmla="*/ 3502343 w 6322694"/>
                <a:gd name="connsiteY16315" fmla="*/ 1905953 h 3341370"/>
                <a:gd name="connsiteX16316" fmla="*/ 3521393 w 6322694"/>
                <a:gd name="connsiteY16316" fmla="*/ 1925003 h 3341370"/>
                <a:gd name="connsiteX16317" fmla="*/ 3472815 w 6322694"/>
                <a:gd name="connsiteY16317" fmla="*/ 1925003 h 3341370"/>
                <a:gd name="connsiteX16318" fmla="*/ 3474720 w 6322694"/>
                <a:gd name="connsiteY16318" fmla="*/ 1925003 h 3341370"/>
                <a:gd name="connsiteX16319" fmla="*/ 3493770 w 6322694"/>
                <a:gd name="connsiteY16319" fmla="*/ 1905953 h 3341370"/>
                <a:gd name="connsiteX16320" fmla="*/ 3493770 w 6322694"/>
                <a:gd name="connsiteY16320" fmla="*/ 1905953 h 3341370"/>
                <a:gd name="connsiteX16321" fmla="*/ 3474720 w 6322694"/>
                <a:gd name="connsiteY16321" fmla="*/ 1886903 h 3341370"/>
                <a:gd name="connsiteX16322" fmla="*/ 3472815 w 6322694"/>
                <a:gd name="connsiteY16322" fmla="*/ 1886903 h 3341370"/>
                <a:gd name="connsiteX16323" fmla="*/ 3453765 w 6322694"/>
                <a:gd name="connsiteY16323" fmla="*/ 1905953 h 3341370"/>
                <a:gd name="connsiteX16324" fmla="*/ 3453765 w 6322694"/>
                <a:gd name="connsiteY16324" fmla="*/ 1905953 h 3341370"/>
                <a:gd name="connsiteX16325" fmla="*/ 3472815 w 6322694"/>
                <a:gd name="connsiteY16325" fmla="*/ 1925003 h 3341370"/>
                <a:gd name="connsiteX16326" fmla="*/ 3569018 w 6322694"/>
                <a:gd name="connsiteY16326" fmla="*/ 1925003 h 3341370"/>
                <a:gd name="connsiteX16327" fmla="*/ 3569018 w 6322694"/>
                <a:gd name="connsiteY16327" fmla="*/ 1925003 h 3341370"/>
                <a:gd name="connsiteX16328" fmla="*/ 3588068 w 6322694"/>
                <a:gd name="connsiteY16328" fmla="*/ 1905953 h 3341370"/>
                <a:gd name="connsiteX16329" fmla="*/ 3588068 w 6322694"/>
                <a:gd name="connsiteY16329" fmla="*/ 1905953 h 3341370"/>
                <a:gd name="connsiteX16330" fmla="*/ 3569018 w 6322694"/>
                <a:gd name="connsiteY16330" fmla="*/ 1886903 h 3341370"/>
                <a:gd name="connsiteX16331" fmla="*/ 3569018 w 6322694"/>
                <a:gd name="connsiteY16331" fmla="*/ 1886903 h 3341370"/>
                <a:gd name="connsiteX16332" fmla="*/ 3549968 w 6322694"/>
                <a:gd name="connsiteY16332" fmla="*/ 1905953 h 3341370"/>
                <a:gd name="connsiteX16333" fmla="*/ 3549968 w 6322694"/>
                <a:gd name="connsiteY16333" fmla="*/ 1905953 h 3341370"/>
                <a:gd name="connsiteX16334" fmla="*/ 3569018 w 6322694"/>
                <a:gd name="connsiteY16334" fmla="*/ 1925003 h 3341370"/>
                <a:gd name="connsiteX16335" fmla="*/ 3426143 w 6322694"/>
                <a:gd name="connsiteY16335" fmla="*/ 1925003 h 3341370"/>
                <a:gd name="connsiteX16336" fmla="*/ 3426143 w 6322694"/>
                <a:gd name="connsiteY16336" fmla="*/ 1925003 h 3341370"/>
                <a:gd name="connsiteX16337" fmla="*/ 3445193 w 6322694"/>
                <a:gd name="connsiteY16337" fmla="*/ 1905953 h 3341370"/>
                <a:gd name="connsiteX16338" fmla="*/ 3445193 w 6322694"/>
                <a:gd name="connsiteY16338" fmla="*/ 1905953 h 3341370"/>
                <a:gd name="connsiteX16339" fmla="*/ 3426143 w 6322694"/>
                <a:gd name="connsiteY16339" fmla="*/ 1886903 h 3341370"/>
                <a:gd name="connsiteX16340" fmla="*/ 3426143 w 6322694"/>
                <a:gd name="connsiteY16340" fmla="*/ 1886903 h 3341370"/>
                <a:gd name="connsiteX16341" fmla="*/ 3407093 w 6322694"/>
                <a:gd name="connsiteY16341" fmla="*/ 1905953 h 3341370"/>
                <a:gd name="connsiteX16342" fmla="*/ 3407093 w 6322694"/>
                <a:gd name="connsiteY16342" fmla="*/ 1905953 h 3341370"/>
                <a:gd name="connsiteX16343" fmla="*/ 3426143 w 6322694"/>
                <a:gd name="connsiteY16343" fmla="*/ 1925003 h 3341370"/>
                <a:gd name="connsiteX16344" fmla="*/ 3663315 w 6322694"/>
                <a:gd name="connsiteY16344" fmla="*/ 1925003 h 3341370"/>
                <a:gd name="connsiteX16345" fmla="*/ 3663315 w 6322694"/>
                <a:gd name="connsiteY16345" fmla="*/ 1925003 h 3341370"/>
                <a:gd name="connsiteX16346" fmla="*/ 3682365 w 6322694"/>
                <a:gd name="connsiteY16346" fmla="*/ 1905953 h 3341370"/>
                <a:gd name="connsiteX16347" fmla="*/ 3682365 w 6322694"/>
                <a:gd name="connsiteY16347" fmla="*/ 1905953 h 3341370"/>
                <a:gd name="connsiteX16348" fmla="*/ 3663315 w 6322694"/>
                <a:gd name="connsiteY16348" fmla="*/ 1886903 h 3341370"/>
                <a:gd name="connsiteX16349" fmla="*/ 3663315 w 6322694"/>
                <a:gd name="connsiteY16349" fmla="*/ 1886903 h 3341370"/>
                <a:gd name="connsiteX16350" fmla="*/ 3644265 w 6322694"/>
                <a:gd name="connsiteY16350" fmla="*/ 1905953 h 3341370"/>
                <a:gd name="connsiteX16351" fmla="*/ 3644265 w 6322694"/>
                <a:gd name="connsiteY16351" fmla="*/ 1905953 h 3341370"/>
                <a:gd name="connsiteX16352" fmla="*/ 3663315 w 6322694"/>
                <a:gd name="connsiteY16352" fmla="*/ 1925003 h 3341370"/>
                <a:gd name="connsiteX16353" fmla="*/ 3709988 w 6322694"/>
                <a:gd name="connsiteY16353" fmla="*/ 1925003 h 3341370"/>
                <a:gd name="connsiteX16354" fmla="*/ 3709988 w 6322694"/>
                <a:gd name="connsiteY16354" fmla="*/ 1925003 h 3341370"/>
                <a:gd name="connsiteX16355" fmla="*/ 3729038 w 6322694"/>
                <a:gd name="connsiteY16355" fmla="*/ 1905953 h 3341370"/>
                <a:gd name="connsiteX16356" fmla="*/ 3729038 w 6322694"/>
                <a:gd name="connsiteY16356" fmla="*/ 1905953 h 3341370"/>
                <a:gd name="connsiteX16357" fmla="*/ 3709988 w 6322694"/>
                <a:gd name="connsiteY16357" fmla="*/ 1886903 h 3341370"/>
                <a:gd name="connsiteX16358" fmla="*/ 3709988 w 6322694"/>
                <a:gd name="connsiteY16358" fmla="*/ 1886903 h 3341370"/>
                <a:gd name="connsiteX16359" fmla="*/ 3690938 w 6322694"/>
                <a:gd name="connsiteY16359" fmla="*/ 1905953 h 3341370"/>
                <a:gd name="connsiteX16360" fmla="*/ 3690938 w 6322694"/>
                <a:gd name="connsiteY16360" fmla="*/ 1905953 h 3341370"/>
                <a:gd name="connsiteX16361" fmla="*/ 3709988 w 6322694"/>
                <a:gd name="connsiteY16361" fmla="*/ 1925003 h 3341370"/>
                <a:gd name="connsiteX16362" fmla="*/ 3709988 w 6322694"/>
                <a:gd name="connsiteY16362" fmla="*/ 1971675 h 3341370"/>
                <a:gd name="connsiteX16363" fmla="*/ 3709988 w 6322694"/>
                <a:gd name="connsiteY16363" fmla="*/ 1971675 h 3341370"/>
                <a:gd name="connsiteX16364" fmla="*/ 3729038 w 6322694"/>
                <a:gd name="connsiteY16364" fmla="*/ 1952625 h 3341370"/>
                <a:gd name="connsiteX16365" fmla="*/ 3729038 w 6322694"/>
                <a:gd name="connsiteY16365" fmla="*/ 1952625 h 3341370"/>
                <a:gd name="connsiteX16366" fmla="*/ 3709988 w 6322694"/>
                <a:gd name="connsiteY16366" fmla="*/ 1933575 h 3341370"/>
                <a:gd name="connsiteX16367" fmla="*/ 3709988 w 6322694"/>
                <a:gd name="connsiteY16367" fmla="*/ 1933575 h 3341370"/>
                <a:gd name="connsiteX16368" fmla="*/ 3690938 w 6322694"/>
                <a:gd name="connsiteY16368" fmla="*/ 1952625 h 3341370"/>
                <a:gd name="connsiteX16369" fmla="*/ 3690938 w 6322694"/>
                <a:gd name="connsiteY16369" fmla="*/ 1952625 h 3341370"/>
                <a:gd name="connsiteX16370" fmla="*/ 3709988 w 6322694"/>
                <a:gd name="connsiteY16370" fmla="*/ 1971675 h 3341370"/>
                <a:gd name="connsiteX16371" fmla="*/ 3615690 w 6322694"/>
                <a:gd name="connsiteY16371" fmla="*/ 1925003 h 3341370"/>
                <a:gd name="connsiteX16372" fmla="*/ 3615690 w 6322694"/>
                <a:gd name="connsiteY16372" fmla="*/ 1925003 h 3341370"/>
                <a:gd name="connsiteX16373" fmla="*/ 3634740 w 6322694"/>
                <a:gd name="connsiteY16373" fmla="*/ 1905953 h 3341370"/>
                <a:gd name="connsiteX16374" fmla="*/ 3634740 w 6322694"/>
                <a:gd name="connsiteY16374" fmla="*/ 1905953 h 3341370"/>
                <a:gd name="connsiteX16375" fmla="*/ 3615690 w 6322694"/>
                <a:gd name="connsiteY16375" fmla="*/ 1886903 h 3341370"/>
                <a:gd name="connsiteX16376" fmla="*/ 3615690 w 6322694"/>
                <a:gd name="connsiteY16376" fmla="*/ 1886903 h 3341370"/>
                <a:gd name="connsiteX16377" fmla="*/ 3596640 w 6322694"/>
                <a:gd name="connsiteY16377" fmla="*/ 1905953 h 3341370"/>
                <a:gd name="connsiteX16378" fmla="*/ 3596640 w 6322694"/>
                <a:gd name="connsiteY16378" fmla="*/ 1905953 h 3341370"/>
                <a:gd name="connsiteX16379" fmla="*/ 3615690 w 6322694"/>
                <a:gd name="connsiteY16379" fmla="*/ 1925003 h 3341370"/>
                <a:gd name="connsiteX16380" fmla="*/ 3047048 w 6322694"/>
                <a:gd name="connsiteY16380" fmla="*/ 2020253 h 3341370"/>
                <a:gd name="connsiteX16381" fmla="*/ 3047048 w 6322694"/>
                <a:gd name="connsiteY16381" fmla="*/ 2020253 h 3341370"/>
                <a:gd name="connsiteX16382" fmla="*/ 3066098 w 6322694"/>
                <a:gd name="connsiteY16382" fmla="*/ 2001203 h 3341370"/>
                <a:gd name="connsiteX16383" fmla="*/ 3066098 w 6322694"/>
                <a:gd name="connsiteY16383" fmla="*/ 1999298 h 3341370"/>
                <a:gd name="connsiteX16384" fmla="*/ 3047048 w 6322694"/>
                <a:gd name="connsiteY16384" fmla="*/ 1980248 h 3341370"/>
                <a:gd name="connsiteX16385" fmla="*/ 3047048 w 6322694"/>
                <a:gd name="connsiteY16385" fmla="*/ 1980248 h 3341370"/>
                <a:gd name="connsiteX16386" fmla="*/ 3027998 w 6322694"/>
                <a:gd name="connsiteY16386" fmla="*/ 1999298 h 3341370"/>
                <a:gd name="connsiteX16387" fmla="*/ 3027998 w 6322694"/>
                <a:gd name="connsiteY16387" fmla="*/ 2001203 h 3341370"/>
                <a:gd name="connsiteX16388" fmla="*/ 3047048 w 6322694"/>
                <a:gd name="connsiteY16388" fmla="*/ 2020253 h 3341370"/>
                <a:gd name="connsiteX16389" fmla="*/ 3095625 w 6322694"/>
                <a:gd name="connsiteY16389" fmla="*/ 2020253 h 3341370"/>
                <a:gd name="connsiteX16390" fmla="*/ 3095625 w 6322694"/>
                <a:gd name="connsiteY16390" fmla="*/ 2020253 h 3341370"/>
                <a:gd name="connsiteX16391" fmla="*/ 3115628 w 6322694"/>
                <a:gd name="connsiteY16391" fmla="*/ 2000250 h 3341370"/>
                <a:gd name="connsiteX16392" fmla="*/ 3115628 w 6322694"/>
                <a:gd name="connsiteY16392" fmla="*/ 2000250 h 3341370"/>
                <a:gd name="connsiteX16393" fmla="*/ 3095625 w 6322694"/>
                <a:gd name="connsiteY16393" fmla="*/ 1980248 h 3341370"/>
                <a:gd name="connsiteX16394" fmla="*/ 3095625 w 6322694"/>
                <a:gd name="connsiteY16394" fmla="*/ 1980248 h 3341370"/>
                <a:gd name="connsiteX16395" fmla="*/ 3075623 w 6322694"/>
                <a:gd name="connsiteY16395" fmla="*/ 2000250 h 3341370"/>
                <a:gd name="connsiteX16396" fmla="*/ 3075623 w 6322694"/>
                <a:gd name="connsiteY16396" fmla="*/ 2000250 h 3341370"/>
                <a:gd name="connsiteX16397" fmla="*/ 3095625 w 6322694"/>
                <a:gd name="connsiteY16397" fmla="*/ 2020253 h 3341370"/>
                <a:gd name="connsiteX16398" fmla="*/ 3143250 w 6322694"/>
                <a:gd name="connsiteY16398" fmla="*/ 2020253 h 3341370"/>
                <a:gd name="connsiteX16399" fmla="*/ 3143250 w 6322694"/>
                <a:gd name="connsiteY16399" fmla="*/ 2020253 h 3341370"/>
                <a:gd name="connsiteX16400" fmla="*/ 3162300 w 6322694"/>
                <a:gd name="connsiteY16400" fmla="*/ 2001203 h 3341370"/>
                <a:gd name="connsiteX16401" fmla="*/ 3162300 w 6322694"/>
                <a:gd name="connsiteY16401" fmla="*/ 1999298 h 3341370"/>
                <a:gd name="connsiteX16402" fmla="*/ 3143250 w 6322694"/>
                <a:gd name="connsiteY16402" fmla="*/ 1980248 h 3341370"/>
                <a:gd name="connsiteX16403" fmla="*/ 3143250 w 6322694"/>
                <a:gd name="connsiteY16403" fmla="*/ 1980248 h 3341370"/>
                <a:gd name="connsiteX16404" fmla="*/ 3124200 w 6322694"/>
                <a:gd name="connsiteY16404" fmla="*/ 1999298 h 3341370"/>
                <a:gd name="connsiteX16405" fmla="*/ 3124200 w 6322694"/>
                <a:gd name="connsiteY16405" fmla="*/ 2001203 h 3341370"/>
                <a:gd name="connsiteX16406" fmla="*/ 3143250 w 6322694"/>
                <a:gd name="connsiteY16406" fmla="*/ 2020253 h 3341370"/>
                <a:gd name="connsiteX16407" fmla="*/ 3378518 w 6322694"/>
                <a:gd name="connsiteY16407" fmla="*/ 2020253 h 3341370"/>
                <a:gd name="connsiteX16408" fmla="*/ 3378518 w 6322694"/>
                <a:gd name="connsiteY16408" fmla="*/ 2020253 h 3341370"/>
                <a:gd name="connsiteX16409" fmla="*/ 3397568 w 6322694"/>
                <a:gd name="connsiteY16409" fmla="*/ 2001203 h 3341370"/>
                <a:gd name="connsiteX16410" fmla="*/ 3397568 w 6322694"/>
                <a:gd name="connsiteY16410" fmla="*/ 1999298 h 3341370"/>
                <a:gd name="connsiteX16411" fmla="*/ 3378518 w 6322694"/>
                <a:gd name="connsiteY16411" fmla="*/ 1980248 h 3341370"/>
                <a:gd name="connsiteX16412" fmla="*/ 3378518 w 6322694"/>
                <a:gd name="connsiteY16412" fmla="*/ 1980248 h 3341370"/>
                <a:gd name="connsiteX16413" fmla="*/ 3359468 w 6322694"/>
                <a:gd name="connsiteY16413" fmla="*/ 1999298 h 3341370"/>
                <a:gd name="connsiteX16414" fmla="*/ 3359468 w 6322694"/>
                <a:gd name="connsiteY16414" fmla="*/ 2001203 h 3341370"/>
                <a:gd name="connsiteX16415" fmla="*/ 3378518 w 6322694"/>
                <a:gd name="connsiteY16415" fmla="*/ 2020253 h 3341370"/>
                <a:gd name="connsiteX16416" fmla="*/ 3189923 w 6322694"/>
                <a:gd name="connsiteY16416" fmla="*/ 2020253 h 3341370"/>
                <a:gd name="connsiteX16417" fmla="*/ 3189923 w 6322694"/>
                <a:gd name="connsiteY16417" fmla="*/ 2020253 h 3341370"/>
                <a:gd name="connsiteX16418" fmla="*/ 3208973 w 6322694"/>
                <a:gd name="connsiteY16418" fmla="*/ 2001203 h 3341370"/>
                <a:gd name="connsiteX16419" fmla="*/ 3208973 w 6322694"/>
                <a:gd name="connsiteY16419" fmla="*/ 1999298 h 3341370"/>
                <a:gd name="connsiteX16420" fmla="*/ 3189923 w 6322694"/>
                <a:gd name="connsiteY16420" fmla="*/ 1980248 h 3341370"/>
                <a:gd name="connsiteX16421" fmla="*/ 3189923 w 6322694"/>
                <a:gd name="connsiteY16421" fmla="*/ 1980248 h 3341370"/>
                <a:gd name="connsiteX16422" fmla="*/ 3170873 w 6322694"/>
                <a:gd name="connsiteY16422" fmla="*/ 1999298 h 3341370"/>
                <a:gd name="connsiteX16423" fmla="*/ 3170873 w 6322694"/>
                <a:gd name="connsiteY16423" fmla="*/ 2001203 h 3341370"/>
                <a:gd name="connsiteX16424" fmla="*/ 3189923 w 6322694"/>
                <a:gd name="connsiteY16424" fmla="*/ 2020253 h 3341370"/>
                <a:gd name="connsiteX16425" fmla="*/ 3284220 w 6322694"/>
                <a:gd name="connsiteY16425" fmla="*/ 2020253 h 3341370"/>
                <a:gd name="connsiteX16426" fmla="*/ 3284220 w 6322694"/>
                <a:gd name="connsiteY16426" fmla="*/ 2020253 h 3341370"/>
                <a:gd name="connsiteX16427" fmla="*/ 3303270 w 6322694"/>
                <a:gd name="connsiteY16427" fmla="*/ 2001203 h 3341370"/>
                <a:gd name="connsiteX16428" fmla="*/ 3303270 w 6322694"/>
                <a:gd name="connsiteY16428" fmla="*/ 1999298 h 3341370"/>
                <a:gd name="connsiteX16429" fmla="*/ 3284220 w 6322694"/>
                <a:gd name="connsiteY16429" fmla="*/ 1980248 h 3341370"/>
                <a:gd name="connsiteX16430" fmla="*/ 3284220 w 6322694"/>
                <a:gd name="connsiteY16430" fmla="*/ 1980248 h 3341370"/>
                <a:gd name="connsiteX16431" fmla="*/ 3265170 w 6322694"/>
                <a:gd name="connsiteY16431" fmla="*/ 1999298 h 3341370"/>
                <a:gd name="connsiteX16432" fmla="*/ 3265170 w 6322694"/>
                <a:gd name="connsiteY16432" fmla="*/ 2001203 h 3341370"/>
                <a:gd name="connsiteX16433" fmla="*/ 3284220 w 6322694"/>
                <a:gd name="connsiteY16433" fmla="*/ 2020253 h 3341370"/>
                <a:gd name="connsiteX16434" fmla="*/ 3331845 w 6322694"/>
                <a:gd name="connsiteY16434" fmla="*/ 2020253 h 3341370"/>
                <a:gd name="connsiteX16435" fmla="*/ 3331845 w 6322694"/>
                <a:gd name="connsiteY16435" fmla="*/ 2020253 h 3341370"/>
                <a:gd name="connsiteX16436" fmla="*/ 3350895 w 6322694"/>
                <a:gd name="connsiteY16436" fmla="*/ 2001203 h 3341370"/>
                <a:gd name="connsiteX16437" fmla="*/ 3350895 w 6322694"/>
                <a:gd name="connsiteY16437" fmla="*/ 1999298 h 3341370"/>
                <a:gd name="connsiteX16438" fmla="*/ 3331845 w 6322694"/>
                <a:gd name="connsiteY16438" fmla="*/ 1980248 h 3341370"/>
                <a:gd name="connsiteX16439" fmla="*/ 3331845 w 6322694"/>
                <a:gd name="connsiteY16439" fmla="*/ 1980248 h 3341370"/>
                <a:gd name="connsiteX16440" fmla="*/ 3312795 w 6322694"/>
                <a:gd name="connsiteY16440" fmla="*/ 1999298 h 3341370"/>
                <a:gd name="connsiteX16441" fmla="*/ 3312795 w 6322694"/>
                <a:gd name="connsiteY16441" fmla="*/ 2001203 h 3341370"/>
                <a:gd name="connsiteX16442" fmla="*/ 3331845 w 6322694"/>
                <a:gd name="connsiteY16442" fmla="*/ 2020253 h 3341370"/>
                <a:gd name="connsiteX16443" fmla="*/ 3237548 w 6322694"/>
                <a:gd name="connsiteY16443" fmla="*/ 2020253 h 3341370"/>
                <a:gd name="connsiteX16444" fmla="*/ 3237548 w 6322694"/>
                <a:gd name="connsiteY16444" fmla="*/ 2020253 h 3341370"/>
                <a:gd name="connsiteX16445" fmla="*/ 3256598 w 6322694"/>
                <a:gd name="connsiteY16445" fmla="*/ 2001203 h 3341370"/>
                <a:gd name="connsiteX16446" fmla="*/ 3256598 w 6322694"/>
                <a:gd name="connsiteY16446" fmla="*/ 1999298 h 3341370"/>
                <a:gd name="connsiteX16447" fmla="*/ 3237548 w 6322694"/>
                <a:gd name="connsiteY16447" fmla="*/ 1980248 h 3341370"/>
                <a:gd name="connsiteX16448" fmla="*/ 3237548 w 6322694"/>
                <a:gd name="connsiteY16448" fmla="*/ 1980248 h 3341370"/>
                <a:gd name="connsiteX16449" fmla="*/ 3218498 w 6322694"/>
                <a:gd name="connsiteY16449" fmla="*/ 1999298 h 3341370"/>
                <a:gd name="connsiteX16450" fmla="*/ 3218498 w 6322694"/>
                <a:gd name="connsiteY16450" fmla="*/ 2001203 h 3341370"/>
                <a:gd name="connsiteX16451" fmla="*/ 3237548 w 6322694"/>
                <a:gd name="connsiteY16451" fmla="*/ 2020253 h 3341370"/>
                <a:gd name="connsiteX16452" fmla="*/ 3000375 w 6322694"/>
                <a:gd name="connsiteY16452" fmla="*/ 2020253 h 3341370"/>
                <a:gd name="connsiteX16453" fmla="*/ 3000375 w 6322694"/>
                <a:gd name="connsiteY16453" fmla="*/ 2020253 h 3341370"/>
                <a:gd name="connsiteX16454" fmla="*/ 3019425 w 6322694"/>
                <a:gd name="connsiteY16454" fmla="*/ 2001203 h 3341370"/>
                <a:gd name="connsiteX16455" fmla="*/ 3019425 w 6322694"/>
                <a:gd name="connsiteY16455" fmla="*/ 1999298 h 3341370"/>
                <a:gd name="connsiteX16456" fmla="*/ 3000375 w 6322694"/>
                <a:gd name="connsiteY16456" fmla="*/ 1980248 h 3341370"/>
                <a:gd name="connsiteX16457" fmla="*/ 3000375 w 6322694"/>
                <a:gd name="connsiteY16457" fmla="*/ 1980248 h 3341370"/>
                <a:gd name="connsiteX16458" fmla="*/ 2981325 w 6322694"/>
                <a:gd name="connsiteY16458" fmla="*/ 1999298 h 3341370"/>
                <a:gd name="connsiteX16459" fmla="*/ 2981325 w 6322694"/>
                <a:gd name="connsiteY16459" fmla="*/ 2001203 h 3341370"/>
                <a:gd name="connsiteX16460" fmla="*/ 3000375 w 6322694"/>
                <a:gd name="connsiteY16460" fmla="*/ 2020253 h 3341370"/>
                <a:gd name="connsiteX16461" fmla="*/ 3000375 w 6322694"/>
                <a:gd name="connsiteY16461" fmla="*/ 2068830 h 3341370"/>
                <a:gd name="connsiteX16462" fmla="*/ 3000375 w 6322694"/>
                <a:gd name="connsiteY16462" fmla="*/ 2068830 h 3341370"/>
                <a:gd name="connsiteX16463" fmla="*/ 3019425 w 6322694"/>
                <a:gd name="connsiteY16463" fmla="*/ 2049780 h 3341370"/>
                <a:gd name="connsiteX16464" fmla="*/ 3019425 w 6322694"/>
                <a:gd name="connsiteY16464" fmla="*/ 2047875 h 3341370"/>
                <a:gd name="connsiteX16465" fmla="*/ 3000375 w 6322694"/>
                <a:gd name="connsiteY16465" fmla="*/ 2028825 h 3341370"/>
                <a:gd name="connsiteX16466" fmla="*/ 3000375 w 6322694"/>
                <a:gd name="connsiteY16466" fmla="*/ 2028825 h 3341370"/>
                <a:gd name="connsiteX16467" fmla="*/ 2981325 w 6322694"/>
                <a:gd name="connsiteY16467" fmla="*/ 2047875 h 3341370"/>
                <a:gd name="connsiteX16468" fmla="*/ 2981325 w 6322694"/>
                <a:gd name="connsiteY16468" fmla="*/ 2049780 h 3341370"/>
                <a:gd name="connsiteX16469" fmla="*/ 3000375 w 6322694"/>
                <a:gd name="connsiteY16469" fmla="*/ 2068830 h 3341370"/>
                <a:gd name="connsiteX16470" fmla="*/ 3663315 w 6322694"/>
                <a:gd name="connsiteY16470" fmla="*/ 1971675 h 3341370"/>
                <a:gd name="connsiteX16471" fmla="*/ 3663315 w 6322694"/>
                <a:gd name="connsiteY16471" fmla="*/ 1971675 h 3341370"/>
                <a:gd name="connsiteX16472" fmla="*/ 3682365 w 6322694"/>
                <a:gd name="connsiteY16472" fmla="*/ 1952625 h 3341370"/>
                <a:gd name="connsiteX16473" fmla="*/ 3682365 w 6322694"/>
                <a:gd name="connsiteY16473" fmla="*/ 1952625 h 3341370"/>
                <a:gd name="connsiteX16474" fmla="*/ 3663315 w 6322694"/>
                <a:gd name="connsiteY16474" fmla="*/ 1933575 h 3341370"/>
                <a:gd name="connsiteX16475" fmla="*/ 3663315 w 6322694"/>
                <a:gd name="connsiteY16475" fmla="*/ 1933575 h 3341370"/>
                <a:gd name="connsiteX16476" fmla="*/ 3644265 w 6322694"/>
                <a:gd name="connsiteY16476" fmla="*/ 1952625 h 3341370"/>
                <a:gd name="connsiteX16477" fmla="*/ 3644265 w 6322694"/>
                <a:gd name="connsiteY16477" fmla="*/ 1952625 h 3341370"/>
                <a:gd name="connsiteX16478" fmla="*/ 3663315 w 6322694"/>
                <a:gd name="connsiteY16478" fmla="*/ 1971675 h 3341370"/>
                <a:gd name="connsiteX16479" fmla="*/ 3663315 w 6322694"/>
                <a:gd name="connsiteY16479" fmla="*/ 2020253 h 3341370"/>
                <a:gd name="connsiteX16480" fmla="*/ 3663315 w 6322694"/>
                <a:gd name="connsiteY16480" fmla="*/ 2020253 h 3341370"/>
                <a:gd name="connsiteX16481" fmla="*/ 3682365 w 6322694"/>
                <a:gd name="connsiteY16481" fmla="*/ 2001203 h 3341370"/>
                <a:gd name="connsiteX16482" fmla="*/ 3682365 w 6322694"/>
                <a:gd name="connsiteY16482" fmla="*/ 2001203 h 3341370"/>
                <a:gd name="connsiteX16483" fmla="*/ 3663315 w 6322694"/>
                <a:gd name="connsiteY16483" fmla="*/ 1982153 h 3341370"/>
                <a:gd name="connsiteX16484" fmla="*/ 3663315 w 6322694"/>
                <a:gd name="connsiteY16484" fmla="*/ 1982153 h 3341370"/>
                <a:gd name="connsiteX16485" fmla="*/ 3644265 w 6322694"/>
                <a:gd name="connsiteY16485" fmla="*/ 2001203 h 3341370"/>
                <a:gd name="connsiteX16486" fmla="*/ 3644265 w 6322694"/>
                <a:gd name="connsiteY16486" fmla="*/ 2001203 h 3341370"/>
                <a:gd name="connsiteX16487" fmla="*/ 3663315 w 6322694"/>
                <a:gd name="connsiteY16487" fmla="*/ 2020253 h 3341370"/>
                <a:gd name="connsiteX16488" fmla="*/ 3569018 w 6322694"/>
                <a:gd name="connsiteY16488" fmla="*/ 1971675 h 3341370"/>
                <a:gd name="connsiteX16489" fmla="*/ 3569018 w 6322694"/>
                <a:gd name="connsiteY16489" fmla="*/ 1971675 h 3341370"/>
                <a:gd name="connsiteX16490" fmla="*/ 3588068 w 6322694"/>
                <a:gd name="connsiteY16490" fmla="*/ 1952625 h 3341370"/>
                <a:gd name="connsiteX16491" fmla="*/ 3588068 w 6322694"/>
                <a:gd name="connsiteY16491" fmla="*/ 1952625 h 3341370"/>
                <a:gd name="connsiteX16492" fmla="*/ 3569018 w 6322694"/>
                <a:gd name="connsiteY16492" fmla="*/ 1933575 h 3341370"/>
                <a:gd name="connsiteX16493" fmla="*/ 3569018 w 6322694"/>
                <a:gd name="connsiteY16493" fmla="*/ 1933575 h 3341370"/>
                <a:gd name="connsiteX16494" fmla="*/ 3549968 w 6322694"/>
                <a:gd name="connsiteY16494" fmla="*/ 1952625 h 3341370"/>
                <a:gd name="connsiteX16495" fmla="*/ 3549968 w 6322694"/>
                <a:gd name="connsiteY16495" fmla="*/ 1952625 h 3341370"/>
                <a:gd name="connsiteX16496" fmla="*/ 3569018 w 6322694"/>
                <a:gd name="connsiteY16496" fmla="*/ 1971675 h 3341370"/>
                <a:gd name="connsiteX16497" fmla="*/ 3521393 w 6322694"/>
                <a:gd name="connsiteY16497" fmla="*/ 1971675 h 3341370"/>
                <a:gd name="connsiteX16498" fmla="*/ 3521393 w 6322694"/>
                <a:gd name="connsiteY16498" fmla="*/ 1971675 h 3341370"/>
                <a:gd name="connsiteX16499" fmla="*/ 3540443 w 6322694"/>
                <a:gd name="connsiteY16499" fmla="*/ 1952625 h 3341370"/>
                <a:gd name="connsiteX16500" fmla="*/ 3540443 w 6322694"/>
                <a:gd name="connsiteY16500" fmla="*/ 1952625 h 3341370"/>
                <a:gd name="connsiteX16501" fmla="*/ 3521393 w 6322694"/>
                <a:gd name="connsiteY16501" fmla="*/ 1933575 h 3341370"/>
                <a:gd name="connsiteX16502" fmla="*/ 3521393 w 6322694"/>
                <a:gd name="connsiteY16502" fmla="*/ 1933575 h 3341370"/>
                <a:gd name="connsiteX16503" fmla="*/ 3502343 w 6322694"/>
                <a:gd name="connsiteY16503" fmla="*/ 1952625 h 3341370"/>
                <a:gd name="connsiteX16504" fmla="*/ 3502343 w 6322694"/>
                <a:gd name="connsiteY16504" fmla="*/ 1952625 h 3341370"/>
                <a:gd name="connsiteX16505" fmla="*/ 3521393 w 6322694"/>
                <a:gd name="connsiteY16505" fmla="*/ 1971675 h 3341370"/>
                <a:gd name="connsiteX16506" fmla="*/ 3615690 w 6322694"/>
                <a:gd name="connsiteY16506" fmla="*/ 1971675 h 3341370"/>
                <a:gd name="connsiteX16507" fmla="*/ 3615690 w 6322694"/>
                <a:gd name="connsiteY16507" fmla="*/ 1971675 h 3341370"/>
                <a:gd name="connsiteX16508" fmla="*/ 3634740 w 6322694"/>
                <a:gd name="connsiteY16508" fmla="*/ 1952625 h 3341370"/>
                <a:gd name="connsiteX16509" fmla="*/ 3634740 w 6322694"/>
                <a:gd name="connsiteY16509" fmla="*/ 1952625 h 3341370"/>
                <a:gd name="connsiteX16510" fmla="*/ 3615690 w 6322694"/>
                <a:gd name="connsiteY16510" fmla="*/ 1933575 h 3341370"/>
                <a:gd name="connsiteX16511" fmla="*/ 3615690 w 6322694"/>
                <a:gd name="connsiteY16511" fmla="*/ 1933575 h 3341370"/>
                <a:gd name="connsiteX16512" fmla="*/ 3596640 w 6322694"/>
                <a:gd name="connsiteY16512" fmla="*/ 1952625 h 3341370"/>
                <a:gd name="connsiteX16513" fmla="*/ 3596640 w 6322694"/>
                <a:gd name="connsiteY16513" fmla="*/ 1952625 h 3341370"/>
                <a:gd name="connsiteX16514" fmla="*/ 3615690 w 6322694"/>
                <a:gd name="connsiteY16514" fmla="*/ 1971675 h 3341370"/>
                <a:gd name="connsiteX16515" fmla="*/ 3472815 w 6322694"/>
                <a:gd name="connsiteY16515" fmla="*/ 1971675 h 3341370"/>
                <a:gd name="connsiteX16516" fmla="*/ 3474720 w 6322694"/>
                <a:gd name="connsiteY16516" fmla="*/ 1971675 h 3341370"/>
                <a:gd name="connsiteX16517" fmla="*/ 3493770 w 6322694"/>
                <a:gd name="connsiteY16517" fmla="*/ 1952625 h 3341370"/>
                <a:gd name="connsiteX16518" fmla="*/ 3493770 w 6322694"/>
                <a:gd name="connsiteY16518" fmla="*/ 1952625 h 3341370"/>
                <a:gd name="connsiteX16519" fmla="*/ 3474720 w 6322694"/>
                <a:gd name="connsiteY16519" fmla="*/ 1933575 h 3341370"/>
                <a:gd name="connsiteX16520" fmla="*/ 3472815 w 6322694"/>
                <a:gd name="connsiteY16520" fmla="*/ 1933575 h 3341370"/>
                <a:gd name="connsiteX16521" fmla="*/ 3453765 w 6322694"/>
                <a:gd name="connsiteY16521" fmla="*/ 1952625 h 3341370"/>
                <a:gd name="connsiteX16522" fmla="*/ 3453765 w 6322694"/>
                <a:gd name="connsiteY16522" fmla="*/ 1952625 h 3341370"/>
                <a:gd name="connsiteX16523" fmla="*/ 3472815 w 6322694"/>
                <a:gd name="connsiteY16523" fmla="*/ 1971675 h 3341370"/>
                <a:gd name="connsiteX16524" fmla="*/ 3378518 w 6322694"/>
                <a:gd name="connsiteY16524" fmla="*/ 1925003 h 3341370"/>
                <a:gd name="connsiteX16525" fmla="*/ 3378518 w 6322694"/>
                <a:gd name="connsiteY16525" fmla="*/ 1925003 h 3341370"/>
                <a:gd name="connsiteX16526" fmla="*/ 3397568 w 6322694"/>
                <a:gd name="connsiteY16526" fmla="*/ 1905953 h 3341370"/>
                <a:gd name="connsiteX16527" fmla="*/ 3397568 w 6322694"/>
                <a:gd name="connsiteY16527" fmla="*/ 1905953 h 3341370"/>
                <a:gd name="connsiteX16528" fmla="*/ 3378518 w 6322694"/>
                <a:gd name="connsiteY16528" fmla="*/ 1886903 h 3341370"/>
                <a:gd name="connsiteX16529" fmla="*/ 3378518 w 6322694"/>
                <a:gd name="connsiteY16529" fmla="*/ 1886903 h 3341370"/>
                <a:gd name="connsiteX16530" fmla="*/ 3359468 w 6322694"/>
                <a:gd name="connsiteY16530" fmla="*/ 1905953 h 3341370"/>
                <a:gd name="connsiteX16531" fmla="*/ 3359468 w 6322694"/>
                <a:gd name="connsiteY16531" fmla="*/ 1905953 h 3341370"/>
                <a:gd name="connsiteX16532" fmla="*/ 3378518 w 6322694"/>
                <a:gd name="connsiteY16532" fmla="*/ 1925003 h 3341370"/>
                <a:gd name="connsiteX16533" fmla="*/ 3426143 w 6322694"/>
                <a:gd name="connsiteY16533" fmla="*/ 1971675 h 3341370"/>
                <a:gd name="connsiteX16534" fmla="*/ 3426143 w 6322694"/>
                <a:gd name="connsiteY16534" fmla="*/ 1971675 h 3341370"/>
                <a:gd name="connsiteX16535" fmla="*/ 3445193 w 6322694"/>
                <a:gd name="connsiteY16535" fmla="*/ 1952625 h 3341370"/>
                <a:gd name="connsiteX16536" fmla="*/ 3445193 w 6322694"/>
                <a:gd name="connsiteY16536" fmla="*/ 1952625 h 3341370"/>
                <a:gd name="connsiteX16537" fmla="*/ 3426143 w 6322694"/>
                <a:gd name="connsiteY16537" fmla="*/ 1933575 h 3341370"/>
                <a:gd name="connsiteX16538" fmla="*/ 3426143 w 6322694"/>
                <a:gd name="connsiteY16538" fmla="*/ 1933575 h 3341370"/>
                <a:gd name="connsiteX16539" fmla="*/ 3407093 w 6322694"/>
                <a:gd name="connsiteY16539" fmla="*/ 1952625 h 3341370"/>
                <a:gd name="connsiteX16540" fmla="*/ 3407093 w 6322694"/>
                <a:gd name="connsiteY16540" fmla="*/ 1952625 h 3341370"/>
                <a:gd name="connsiteX16541" fmla="*/ 3426143 w 6322694"/>
                <a:gd name="connsiteY16541" fmla="*/ 1971675 h 3341370"/>
                <a:gd name="connsiteX16542" fmla="*/ 3521393 w 6322694"/>
                <a:gd name="connsiteY16542" fmla="*/ 1642110 h 3341370"/>
                <a:gd name="connsiteX16543" fmla="*/ 3521393 w 6322694"/>
                <a:gd name="connsiteY16543" fmla="*/ 1642110 h 3341370"/>
                <a:gd name="connsiteX16544" fmla="*/ 3540443 w 6322694"/>
                <a:gd name="connsiteY16544" fmla="*/ 1623060 h 3341370"/>
                <a:gd name="connsiteX16545" fmla="*/ 3540443 w 6322694"/>
                <a:gd name="connsiteY16545" fmla="*/ 1621155 h 3341370"/>
                <a:gd name="connsiteX16546" fmla="*/ 3521393 w 6322694"/>
                <a:gd name="connsiteY16546" fmla="*/ 1602105 h 3341370"/>
                <a:gd name="connsiteX16547" fmla="*/ 3521393 w 6322694"/>
                <a:gd name="connsiteY16547" fmla="*/ 1602105 h 3341370"/>
                <a:gd name="connsiteX16548" fmla="*/ 3502343 w 6322694"/>
                <a:gd name="connsiteY16548" fmla="*/ 1621155 h 3341370"/>
                <a:gd name="connsiteX16549" fmla="*/ 3502343 w 6322694"/>
                <a:gd name="connsiteY16549" fmla="*/ 1623060 h 3341370"/>
                <a:gd name="connsiteX16550" fmla="*/ 3521393 w 6322694"/>
                <a:gd name="connsiteY16550" fmla="*/ 1642110 h 3341370"/>
                <a:gd name="connsiteX16551" fmla="*/ 3473768 w 6322694"/>
                <a:gd name="connsiteY16551" fmla="*/ 1642110 h 3341370"/>
                <a:gd name="connsiteX16552" fmla="*/ 3473768 w 6322694"/>
                <a:gd name="connsiteY16552" fmla="*/ 1642110 h 3341370"/>
                <a:gd name="connsiteX16553" fmla="*/ 3493770 w 6322694"/>
                <a:gd name="connsiteY16553" fmla="*/ 1622108 h 3341370"/>
                <a:gd name="connsiteX16554" fmla="*/ 3493770 w 6322694"/>
                <a:gd name="connsiteY16554" fmla="*/ 1622108 h 3341370"/>
                <a:gd name="connsiteX16555" fmla="*/ 3473768 w 6322694"/>
                <a:gd name="connsiteY16555" fmla="*/ 1602105 h 3341370"/>
                <a:gd name="connsiteX16556" fmla="*/ 3473768 w 6322694"/>
                <a:gd name="connsiteY16556" fmla="*/ 1602105 h 3341370"/>
                <a:gd name="connsiteX16557" fmla="*/ 3453765 w 6322694"/>
                <a:gd name="connsiteY16557" fmla="*/ 1622108 h 3341370"/>
                <a:gd name="connsiteX16558" fmla="*/ 3453765 w 6322694"/>
                <a:gd name="connsiteY16558" fmla="*/ 1622108 h 3341370"/>
                <a:gd name="connsiteX16559" fmla="*/ 3473768 w 6322694"/>
                <a:gd name="connsiteY16559" fmla="*/ 1642110 h 3341370"/>
                <a:gd name="connsiteX16560" fmla="*/ 3426143 w 6322694"/>
                <a:gd name="connsiteY16560" fmla="*/ 1642110 h 3341370"/>
                <a:gd name="connsiteX16561" fmla="*/ 3426143 w 6322694"/>
                <a:gd name="connsiteY16561" fmla="*/ 1642110 h 3341370"/>
                <a:gd name="connsiteX16562" fmla="*/ 3445193 w 6322694"/>
                <a:gd name="connsiteY16562" fmla="*/ 1623060 h 3341370"/>
                <a:gd name="connsiteX16563" fmla="*/ 3445193 w 6322694"/>
                <a:gd name="connsiteY16563" fmla="*/ 1621155 h 3341370"/>
                <a:gd name="connsiteX16564" fmla="*/ 3426143 w 6322694"/>
                <a:gd name="connsiteY16564" fmla="*/ 1602105 h 3341370"/>
                <a:gd name="connsiteX16565" fmla="*/ 3426143 w 6322694"/>
                <a:gd name="connsiteY16565" fmla="*/ 1602105 h 3341370"/>
                <a:gd name="connsiteX16566" fmla="*/ 3407093 w 6322694"/>
                <a:gd name="connsiteY16566" fmla="*/ 1621155 h 3341370"/>
                <a:gd name="connsiteX16567" fmla="*/ 3407093 w 6322694"/>
                <a:gd name="connsiteY16567" fmla="*/ 1623060 h 3341370"/>
                <a:gd name="connsiteX16568" fmla="*/ 3426143 w 6322694"/>
                <a:gd name="connsiteY16568" fmla="*/ 1642110 h 3341370"/>
                <a:gd name="connsiteX16569" fmla="*/ 3569018 w 6322694"/>
                <a:gd name="connsiteY16569" fmla="*/ 1642110 h 3341370"/>
                <a:gd name="connsiteX16570" fmla="*/ 3569018 w 6322694"/>
                <a:gd name="connsiteY16570" fmla="*/ 1642110 h 3341370"/>
                <a:gd name="connsiteX16571" fmla="*/ 3588068 w 6322694"/>
                <a:gd name="connsiteY16571" fmla="*/ 1623060 h 3341370"/>
                <a:gd name="connsiteX16572" fmla="*/ 3588068 w 6322694"/>
                <a:gd name="connsiteY16572" fmla="*/ 1621155 h 3341370"/>
                <a:gd name="connsiteX16573" fmla="*/ 3569018 w 6322694"/>
                <a:gd name="connsiteY16573" fmla="*/ 1602105 h 3341370"/>
                <a:gd name="connsiteX16574" fmla="*/ 3569018 w 6322694"/>
                <a:gd name="connsiteY16574" fmla="*/ 1602105 h 3341370"/>
                <a:gd name="connsiteX16575" fmla="*/ 3549968 w 6322694"/>
                <a:gd name="connsiteY16575" fmla="*/ 1621155 h 3341370"/>
                <a:gd name="connsiteX16576" fmla="*/ 3549968 w 6322694"/>
                <a:gd name="connsiteY16576" fmla="*/ 1623060 h 3341370"/>
                <a:gd name="connsiteX16577" fmla="*/ 3569018 w 6322694"/>
                <a:gd name="connsiteY16577" fmla="*/ 1642110 h 3341370"/>
                <a:gd name="connsiteX16578" fmla="*/ 3615690 w 6322694"/>
                <a:gd name="connsiteY16578" fmla="*/ 1642110 h 3341370"/>
                <a:gd name="connsiteX16579" fmla="*/ 3615690 w 6322694"/>
                <a:gd name="connsiteY16579" fmla="*/ 1642110 h 3341370"/>
                <a:gd name="connsiteX16580" fmla="*/ 3634740 w 6322694"/>
                <a:gd name="connsiteY16580" fmla="*/ 1623060 h 3341370"/>
                <a:gd name="connsiteX16581" fmla="*/ 3634740 w 6322694"/>
                <a:gd name="connsiteY16581" fmla="*/ 1621155 h 3341370"/>
                <a:gd name="connsiteX16582" fmla="*/ 3615690 w 6322694"/>
                <a:gd name="connsiteY16582" fmla="*/ 1602105 h 3341370"/>
                <a:gd name="connsiteX16583" fmla="*/ 3615690 w 6322694"/>
                <a:gd name="connsiteY16583" fmla="*/ 1602105 h 3341370"/>
                <a:gd name="connsiteX16584" fmla="*/ 3596640 w 6322694"/>
                <a:gd name="connsiteY16584" fmla="*/ 1621155 h 3341370"/>
                <a:gd name="connsiteX16585" fmla="*/ 3596640 w 6322694"/>
                <a:gd name="connsiteY16585" fmla="*/ 1623060 h 3341370"/>
                <a:gd name="connsiteX16586" fmla="*/ 3615690 w 6322694"/>
                <a:gd name="connsiteY16586" fmla="*/ 1642110 h 3341370"/>
                <a:gd name="connsiteX16587" fmla="*/ 3757613 w 6322694"/>
                <a:gd name="connsiteY16587" fmla="*/ 1642110 h 3341370"/>
                <a:gd name="connsiteX16588" fmla="*/ 3757613 w 6322694"/>
                <a:gd name="connsiteY16588" fmla="*/ 1642110 h 3341370"/>
                <a:gd name="connsiteX16589" fmla="*/ 3776663 w 6322694"/>
                <a:gd name="connsiteY16589" fmla="*/ 1623060 h 3341370"/>
                <a:gd name="connsiteX16590" fmla="*/ 3776663 w 6322694"/>
                <a:gd name="connsiteY16590" fmla="*/ 1621155 h 3341370"/>
                <a:gd name="connsiteX16591" fmla="*/ 3757613 w 6322694"/>
                <a:gd name="connsiteY16591" fmla="*/ 1602105 h 3341370"/>
                <a:gd name="connsiteX16592" fmla="*/ 3757613 w 6322694"/>
                <a:gd name="connsiteY16592" fmla="*/ 1602105 h 3341370"/>
                <a:gd name="connsiteX16593" fmla="*/ 3738563 w 6322694"/>
                <a:gd name="connsiteY16593" fmla="*/ 1621155 h 3341370"/>
                <a:gd name="connsiteX16594" fmla="*/ 3738563 w 6322694"/>
                <a:gd name="connsiteY16594" fmla="*/ 1623060 h 3341370"/>
                <a:gd name="connsiteX16595" fmla="*/ 3757613 w 6322694"/>
                <a:gd name="connsiteY16595" fmla="*/ 1642110 h 3341370"/>
                <a:gd name="connsiteX16596" fmla="*/ 2480310 w 6322694"/>
                <a:gd name="connsiteY16596" fmla="*/ 1689735 h 3341370"/>
                <a:gd name="connsiteX16597" fmla="*/ 2480310 w 6322694"/>
                <a:gd name="connsiteY16597" fmla="*/ 1689735 h 3341370"/>
                <a:gd name="connsiteX16598" fmla="*/ 2499360 w 6322694"/>
                <a:gd name="connsiteY16598" fmla="*/ 1670685 h 3341370"/>
                <a:gd name="connsiteX16599" fmla="*/ 2499360 w 6322694"/>
                <a:gd name="connsiteY16599" fmla="*/ 1670685 h 3341370"/>
                <a:gd name="connsiteX16600" fmla="*/ 2480310 w 6322694"/>
                <a:gd name="connsiteY16600" fmla="*/ 1651635 h 3341370"/>
                <a:gd name="connsiteX16601" fmla="*/ 2480310 w 6322694"/>
                <a:gd name="connsiteY16601" fmla="*/ 1651635 h 3341370"/>
                <a:gd name="connsiteX16602" fmla="*/ 2461260 w 6322694"/>
                <a:gd name="connsiteY16602" fmla="*/ 1670685 h 3341370"/>
                <a:gd name="connsiteX16603" fmla="*/ 2461260 w 6322694"/>
                <a:gd name="connsiteY16603" fmla="*/ 1670685 h 3341370"/>
                <a:gd name="connsiteX16604" fmla="*/ 2480310 w 6322694"/>
                <a:gd name="connsiteY16604" fmla="*/ 1689735 h 3341370"/>
                <a:gd name="connsiteX16605" fmla="*/ 2480310 w 6322694"/>
                <a:gd name="connsiteY16605" fmla="*/ 1736408 h 3341370"/>
                <a:gd name="connsiteX16606" fmla="*/ 2480310 w 6322694"/>
                <a:gd name="connsiteY16606" fmla="*/ 1736408 h 3341370"/>
                <a:gd name="connsiteX16607" fmla="*/ 2499360 w 6322694"/>
                <a:gd name="connsiteY16607" fmla="*/ 1717358 h 3341370"/>
                <a:gd name="connsiteX16608" fmla="*/ 2499360 w 6322694"/>
                <a:gd name="connsiteY16608" fmla="*/ 1717358 h 3341370"/>
                <a:gd name="connsiteX16609" fmla="*/ 2480310 w 6322694"/>
                <a:gd name="connsiteY16609" fmla="*/ 1698308 h 3341370"/>
                <a:gd name="connsiteX16610" fmla="*/ 2480310 w 6322694"/>
                <a:gd name="connsiteY16610" fmla="*/ 1698308 h 3341370"/>
                <a:gd name="connsiteX16611" fmla="*/ 2461260 w 6322694"/>
                <a:gd name="connsiteY16611" fmla="*/ 1717358 h 3341370"/>
                <a:gd name="connsiteX16612" fmla="*/ 2461260 w 6322694"/>
                <a:gd name="connsiteY16612" fmla="*/ 1717358 h 3341370"/>
                <a:gd name="connsiteX16613" fmla="*/ 2480310 w 6322694"/>
                <a:gd name="connsiteY16613" fmla="*/ 1736408 h 3341370"/>
                <a:gd name="connsiteX16614" fmla="*/ 3047048 w 6322694"/>
                <a:gd name="connsiteY16614" fmla="*/ 1689735 h 3341370"/>
                <a:gd name="connsiteX16615" fmla="*/ 3047048 w 6322694"/>
                <a:gd name="connsiteY16615" fmla="*/ 1689735 h 3341370"/>
                <a:gd name="connsiteX16616" fmla="*/ 3066098 w 6322694"/>
                <a:gd name="connsiteY16616" fmla="*/ 1670685 h 3341370"/>
                <a:gd name="connsiteX16617" fmla="*/ 3066098 w 6322694"/>
                <a:gd name="connsiteY16617" fmla="*/ 1670685 h 3341370"/>
                <a:gd name="connsiteX16618" fmla="*/ 3047048 w 6322694"/>
                <a:gd name="connsiteY16618" fmla="*/ 1651635 h 3341370"/>
                <a:gd name="connsiteX16619" fmla="*/ 3047048 w 6322694"/>
                <a:gd name="connsiteY16619" fmla="*/ 1651635 h 3341370"/>
                <a:gd name="connsiteX16620" fmla="*/ 3027998 w 6322694"/>
                <a:gd name="connsiteY16620" fmla="*/ 1670685 h 3341370"/>
                <a:gd name="connsiteX16621" fmla="*/ 3027998 w 6322694"/>
                <a:gd name="connsiteY16621" fmla="*/ 1670685 h 3341370"/>
                <a:gd name="connsiteX16622" fmla="*/ 3047048 w 6322694"/>
                <a:gd name="connsiteY16622" fmla="*/ 1689735 h 3341370"/>
                <a:gd name="connsiteX16623" fmla="*/ 3000375 w 6322694"/>
                <a:gd name="connsiteY16623" fmla="*/ 1689735 h 3341370"/>
                <a:gd name="connsiteX16624" fmla="*/ 3000375 w 6322694"/>
                <a:gd name="connsiteY16624" fmla="*/ 1689735 h 3341370"/>
                <a:gd name="connsiteX16625" fmla="*/ 3019425 w 6322694"/>
                <a:gd name="connsiteY16625" fmla="*/ 1670685 h 3341370"/>
                <a:gd name="connsiteX16626" fmla="*/ 3019425 w 6322694"/>
                <a:gd name="connsiteY16626" fmla="*/ 1670685 h 3341370"/>
                <a:gd name="connsiteX16627" fmla="*/ 3000375 w 6322694"/>
                <a:gd name="connsiteY16627" fmla="*/ 1651635 h 3341370"/>
                <a:gd name="connsiteX16628" fmla="*/ 3000375 w 6322694"/>
                <a:gd name="connsiteY16628" fmla="*/ 1651635 h 3341370"/>
                <a:gd name="connsiteX16629" fmla="*/ 2981325 w 6322694"/>
                <a:gd name="connsiteY16629" fmla="*/ 1670685 h 3341370"/>
                <a:gd name="connsiteX16630" fmla="*/ 2981325 w 6322694"/>
                <a:gd name="connsiteY16630" fmla="*/ 1670685 h 3341370"/>
                <a:gd name="connsiteX16631" fmla="*/ 3000375 w 6322694"/>
                <a:gd name="connsiteY16631" fmla="*/ 1689735 h 3341370"/>
                <a:gd name="connsiteX16632" fmla="*/ 2952750 w 6322694"/>
                <a:gd name="connsiteY16632" fmla="*/ 1689735 h 3341370"/>
                <a:gd name="connsiteX16633" fmla="*/ 2952750 w 6322694"/>
                <a:gd name="connsiteY16633" fmla="*/ 1689735 h 3341370"/>
                <a:gd name="connsiteX16634" fmla="*/ 2971800 w 6322694"/>
                <a:gd name="connsiteY16634" fmla="*/ 1670685 h 3341370"/>
                <a:gd name="connsiteX16635" fmla="*/ 2971800 w 6322694"/>
                <a:gd name="connsiteY16635" fmla="*/ 1670685 h 3341370"/>
                <a:gd name="connsiteX16636" fmla="*/ 2952750 w 6322694"/>
                <a:gd name="connsiteY16636" fmla="*/ 1651635 h 3341370"/>
                <a:gd name="connsiteX16637" fmla="*/ 2952750 w 6322694"/>
                <a:gd name="connsiteY16637" fmla="*/ 1651635 h 3341370"/>
                <a:gd name="connsiteX16638" fmla="*/ 2933700 w 6322694"/>
                <a:gd name="connsiteY16638" fmla="*/ 1670685 h 3341370"/>
                <a:gd name="connsiteX16639" fmla="*/ 2933700 w 6322694"/>
                <a:gd name="connsiteY16639" fmla="*/ 1670685 h 3341370"/>
                <a:gd name="connsiteX16640" fmla="*/ 2952750 w 6322694"/>
                <a:gd name="connsiteY16640" fmla="*/ 1689735 h 3341370"/>
                <a:gd name="connsiteX16641" fmla="*/ 3284220 w 6322694"/>
                <a:gd name="connsiteY16641" fmla="*/ 1689735 h 3341370"/>
                <a:gd name="connsiteX16642" fmla="*/ 3284220 w 6322694"/>
                <a:gd name="connsiteY16642" fmla="*/ 1689735 h 3341370"/>
                <a:gd name="connsiteX16643" fmla="*/ 3303270 w 6322694"/>
                <a:gd name="connsiteY16643" fmla="*/ 1670685 h 3341370"/>
                <a:gd name="connsiteX16644" fmla="*/ 3303270 w 6322694"/>
                <a:gd name="connsiteY16644" fmla="*/ 1670685 h 3341370"/>
                <a:gd name="connsiteX16645" fmla="*/ 3284220 w 6322694"/>
                <a:gd name="connsiteY16645" fmla="*/ 1651635 h 3341370"/>
                <a:gd name="connsiteX16646" fmla="*/ 3284220 w 6322694"/>
                <a:gd name="connsiteY16646" fmla="*/ 1651635 h 3341370"/>
                <a:gd name="connsiteX16647" fmla="*/ 3265170 w 6322694"/>
                <a:gd name="connsiteY16647" fmla="*/ 1670685 h 3341370"/>
                <a:gd name="connsiteX16648" fmla="*/ 3265170 w 6322694"/>
                <a:gd name="connsiteY16648" fmla="*/ 1670685 h 3341370"/>
                <a:gd name="connsiteX16649" fmla="*/ 3284220 w 6322694"/>
                <a:gd name="connsiteY16649" fmla="*/ 1689735 h 3341370"/>
                <a:gd name="connsiteX16650" fmla="*/ 3378518 w 6322694"/>
                <a:gd name="connsiteY16650" fmla="*/ 1642110 h 3341370"/>
                <a:gd name="connsiteX16651" fmla="*/ 3378518 w 6322694"/>
                <a:gd name="connsiteY16651" fmla="*/ 1642110 h 3341370"/>
                <a:gd name="connsiteX16652" fmla="*/ 3397568 w 6322694"/>
                <a:gd name="connsiteY16652" fmla="*/ 1623060 h 3341370"/>
                <a:gd name="connsiteX16653" fmla="*/ 3397568 w 6322694"/>
                <a:gd name="connsiteY16653" fmla="*/ 1621155 h 3341370"/>
                <a:gd name="connsiteX16654" fmla="*/ 3378518 w 6322694"/>
                <a:gd name="connsiteY16654" fmla="*/ 1602105 h 3341370"/>
                <a:gd name="connsiteX16655" fmla="*/ 3378518 w 6322694"/>
                <a:gd name="connsiteY16655" fmla="*/ 1602105 h 3341370"/>
                <a:gd name="connsiteX16656" fmla="*/ 3359468 w 6322694"/>
                <a:gd name="connsiteY16656" fmla="*/ 1621155 h 3341370"/>
                <a:gd name="connsiteX16657" fmla="*/ 3359468 w 6322694"/>
                <a:gd name="connsiteY16657" fmla="*/ 1623060 h 3341370"/>
                <a:gd name="connsiteX16658" fmla="*/ 3378518 w 6322694"/>
                <a:gd name="connsiteY16658" fmla="*/ 1642110 h 3341370"/>
                <a:gd name="connsiteX16659" fmla="*/ 3237548 w 6322694"/>
                <a:gd name="connsiteY16659" fmla="*/ 1689735 h 3341370"/>
                <a:gd name="connsiteX16660" fmla="*/ 3237548 w 6322694"/>
                <a:gd name="connsiteY16660" fmla="*/ 1689735 h 3341370"/>
                <a:gd name="connsiteX16661" fmla="*/ 3256598 w 6322694"/>
                <a:gd name="connsiteY16661" fmla="*/ 1670685 h 3341370"/>
                <a:gd name="connsiteX16662" fmla="*/ 3256598 w 6322694"/>
                <a:gd name="connsiteY16662" fmla="*/ 1670685 h 3341370"/>
                <a:gd name="connsiteX16663" fmla="*/ 3237548 w 6322694"/>
                <a:gd name="connsiteY16663" fmla="*/ 1651635 h 3341370"/>
                <a:gd name="connsiteX16664" fmla="*/ 3237548 w 6322694"/>
                <a:gd name="connsiteY16664" fmla="*/ 1651635 h 3341370"/>
                <a:gd name="connsiteX16665" fmla="*/ 3218498 w 6322694"/>
                <a:gd name="connsiteY16665" fmla="*/ 1670685 h 3341370"/>
                <a:gd name="connsiteX16666" fmla="*/ 3218498 w 6322694"/>
                <a:gd name="connsiteY16666" fmla="*/ 1670685 h 3341370"/>
                <a:gd name="connsiteX16667" fmla="*/ 3237548 w 6322694"/>
                <a:gd name="connsiteY16667" fmla="*/ 1689735 h 3341370"/>
                <a:gd name="connsiteX16668" fmla="*/ 3143250 w 6322694"/>
                <a:gd name="connsiteY16668" fmla="*/ 1689735 h 3341370"/>
                <a:gd name="connsiteX16669" fmla="*/ 3143250 w 6322694"/>
                <a:gd name="connsiteY16669" fmla="*/ 1689735 h 3341370"/>
                <a:gd name="connsiteX16670" fmla="*/ 3162300 w 6322694"/>
                <a:gd name="connsiteY16670" fmla="*/ 1670685 h 3341370"/>
                <a:gd name="connsiteX16671" fmla="*/ 3162300 w 6322694"/>
                <a:gd name="connsiteY16671" fmla="*/ 1670685 h 3341370"/>
                <a:gd name="connsiteX16672" fmla="*/ 3143250 w 6322694"/>
                <a:gd name="connsiteY16672" fmla="*/ 1651635 h 3341370"/>
                <a:gd name="connsiteX16673" fmla="*/ 3143250 w 6322694"/>
                <a:gd name="connsiteY16673" fmla="*/ 1651635 h 3341370"/>
                <a:gd name="connsiteX16674" fmla="*/ 3124200 w 6322694"/>
                <a:gd name="connsiteY16674" fmla="*/ 1670685 h 3341370"/>
                <a:gd name="connsiteX16675" fmla="*/ 3124200 w 6322694"/>
                <a:gd name="connsiteY16675" fmla="*/ 1670685 h 3341370"/>
                <a:gd name="connsiteX16676" fmla="*/ 3143250 w 6322694"/>
                <a:gd name="connsiteY16676" fmla="*/ 1689735 h 3341370"/>
                <a:gd name="connsiteX16677" fmla="*/ 3189923 w 6322694"/>
                <a:gd name="connsiteY16677" fmla="*/ 1689735 h 3341370"/>
                <a:gd name="connsiteX16678" fmla="*/ 3189923 w 6322694"/>
                <a:gd name="connsiteY16678" fmla="*/ 1689735 h 3341370"/>
                <a:gd name="connsiteX16679" fmla="*/ 3208973 w 6322694"/>
                <a:gd name="connsiteY16679" fmla="*/ 1670685 h 3341370"/>
                <a:gd name="connsiteX16680" fmla="*/ 3208973 w 6322694"/>
                <a:gd name="connsiteY16680" fmla="*/ 1670685 h 3341370"/>
                <a:gd name="connsiteX16681" fmla="*/ 3189923 w 6322694"/>
                <a:gd name="connsiteY16681" fmla="*/ 1651635 h 3341370"/>
                <a:gd name="connsiteX16682" fmla="*/ 3189923 w 6322694"/>
                <a:gd name="connsiteY16682" fmla="*/ 1651635 h 3341370"/>
                <a:gd name="connsiteX16683" fmla="*/ 3170873 w 6322694"/>
                <a:gd name="connsiteY16683" fmla="*/ 1670685 h 3341370"/>
                <a:gd name="connsiteX16684" fmla="*/ 3170873 w 6322694"/>
                <a:gd name="connsiteY16684" fmla="*/ 1670685 h 3341370"/>
                <a:gd name="connsiteX16685" fmla="*/ 3189923 w 6322694"/>
                <a:gd name="connsiteY16685" fmla="*/ 1689735 h 3341370"/>
                <a:gd name="connsiteX16686" fmla="*/ 2906078 w 6322694"/>
                <a:gd name="connsiteY16686" fmla="*/ 1689735 h 3341370"/>
                <a:gd name="connsiteX16687" fmla="*/ 2906078 w 6322694"/>
                <a:gd name="connsiteY16687" fmla="*/ 1689735 h 3341370"/>
                <a:gd name="connsiteX16688" fmla="*/ 2925128 w 6322694"/>
                <a:gd name="connsiteY16688" fmla="*/ 1670685 h 3341370"/>
                <a:gd name="connsiteX16689" fmla="*/ 2925128 w 6322694"/>
                <a:gd name="connsiteY16689" fmla="*/ 1670685 h 3341370"/>
                <a:gd name="connsiteX16690" fmla="*/ 2906078 w 6322694"/>
                <a:gd name="connsiteY16690" fmla="*/ 1651635 h 3341370"/>
                <a:gd name="connsiteX16691" fmla="*/ 2906078 w 6322694"/>
                <a:gd name="connsiteY16691" fmla="*/ 1651635 h 3341370"/>
                <a:gd name="connsiteX16692" fmla="*/ 2887028 w 6322694"/>
                <a:gd name="connsiteY16692" fmla="*/ 1670685 h 3341370"/>
                <a:gd name="connsiteX16693" fmla="*/ 2887028 w 6322694"/>
                <a:gd name="connsiteY16693" fmla="*/ 1670685 h 3341370"/>
                <a:gd name="connsiteX16694" fmla="*/ 2906078 w 6322694"/>
                <a:gd name="connsiteY16694" fmla="*/ 1689735 h 3341370"/>
                <a:gd name="connsiteX16695" fmla="*/ 2668905 w 6322694"/>
                <a:gd name="connsiteY16695" fmla="*/ 1689735 h 3341370"/>
                <a:gd name="connsiteX16696" fmla="*/ 2668905 w 6322694"/>
                <a:gd name="connsiteY16696" fmla="*/ 1689735 h 3341370"/>
                <a:gd name="connsiteX16697" fmla="*/ 2687955 w 6322694"/>
                <a:gd name="connsiteY16697" fmla="*/ 1670685 h 3341370"/>
                <a:gd name="connsiteX16698" fmla="*/ 2687955 w 6322694"/>
                <a:gd name="connsiteY16698" fmla="*/ 1670685 h 3341370"/>
                <a:gd name="connsiteX16699" fmla="*/ 2668905 w 6322694"/>
                <a:gd name="connsiteY16699" fmla="*/ 1651635 h 3341370"/>
                <a:gd name="connsiteX16700" fmla="*/ 2668905 w 6322694"/>
                <a:gd name="connsiteY16700" fmla="*/ 1651635 h 3341370"/>
                <a:gd name="connsiteX16701" fmla="*/ 2649855 w 6322694"/>
                <a:gd name="connsiteY16701" fmla="*/ 1670685 h 3341370"/>
                <a:gd name="connsiteX16702" fmla="*/ 2649855 w 6322694"/>
                <a:gd name="connsiteY16702" fmla="*/ 1670685 h 3341370"/>
                <a:gd name="connsiteX16703" fmla="*/ 2668905 w 6322694"/>
                <a:gd name="connsiteY16703" fmla="*/ 1689735 h 3341370"/>
                <a:gd name="connsiteX16704" fmla="*/ 2622233 w 6322694"/>
                <a:gd name="connsiteY16704" fmla="*/ 1689735 h 3341370"/>
                <a:gd name="connsiteX16705" fmla="*/ 2622233 w 6322694"/>
                <a:gd name="connsiteY16705" fmla="*/ 1689735 h 3341370"/>
                <a:gd name="connsiteX16706" fmla="*/ 2641283 w 6322694"/>
                <a:gd name="connsiteY16706" fmla="*/ 1670685 h 3341370"/>
                <a:gd name="connsiteX16707" fmla="*/ 2641283 w 6322694"/>
                <a:gd name="connsiteY16707" fmla="*/ 1670685 h 3341370"/>
                <a:gd name="connsiteX16708" fmla="*/ 2622233 w 6322694"/>
                <a:gd name="connsiteY16708" fmla="*/ 1651635 h 3341370"/>
                <a:gd name="connsiteX16709" fmla="*/ 2622233 w 6322694"/>
                <a:gd name="connsiteY16709" fmla="*/ 1651635 h 3341370"/>
                <a:gd name="connsiteX16710" fmla="*/ 2603183 w 6322694"/>
                <a:gd name="connsiteY16710" fmla="*/ 1670685 h 3341370"/>
                <a:gd name="connsiteX16711" fmla="*/ 2603183 w 6322694"/>
                <a:gd name="connsiteY16711" fmla="*/ 1670685 h 3341370"/>
                <a:gd name="connsiteX16712" fmla="*/ 2622233 w 6322694"/>
                <a:gd name="connsiteY16712" fmla="*/ 1689735 h 3341370"/>
                <a:gd name="connsiteX16713" fmla="*/ 2574608 w 6322694"/>
                <a:gd name="connsiteY16713" fmla="*/ 1689735 h 3341370"/>
                <a:gd name="connsiteX16714" fmla="*/ 2574608 w 6322694"/>
                <a:gd name="connsiteY16714" fmla="*/ 1689735 h 3341370"/>
                <a:gd name="connsiteX16715" fmla="*/ 2593658 w 6322694"/>
                <a:gd name="connsiteY16715" fmla="*/ 1670685 h 3341370"/>
                <a:gd name="connsiteX16716" fmla="*/ 2593658 w 6322694"/>
                <a:gd name="connsiteY16716" fmla="*/ 1670685 h 3341370"/>
                <a:gd name="connsiteX16717" fmla="*/ 2574608 w 6322694"/>
                <a:gd name="connsiteY16717" fmla="*/ 1651635 h 3341370"/>
                <a:gd name="connsiteX16718" fmla="*/ 2574608 w 6322694"/>
                <a:gd name="connsiteY16718" fmla="*/ 1651635 h 3341370"/>
                <a:gd name="connsiteX16719" fmla="*/ 2555558 w 6322694"/>
                <a:gd name="connsiteY16719" fmla="*/ 1670685 h 3341370"/>
                <a:gd name="connsiteX16720" fmla="*/ 2555558 w 6322694"/>
                <a:gd name="connsiteY16720" fmla="*/ 1670685 h 3341370"/>
                <a:gd name="connsiteX16721" fmla="*/ 2574608 w 6322694"/>
                <a:gd name="connsiteY16721" fmla="*/ 1689735 h 3341370"/>
                <a:gd name="connsiteX16722" fmla="*/ 2527935 w 6322694"/>
                <a:gd name="connsiteY16722" fmla="*/ 1689735 h 3341370"/>
                <a:gd name="connsiteX16723" fmla="*/ 2527935 w 6322694"/>
                <a:gd name="connsiteY16723" fmla="*/ 1689735 h 3341370"/>
                <a:gd name="connsiteX16724" fmla="*/ 2546985 w 6322694"/>
                <a:gd name="connsiteY16724" fmla="*/ 1670685 h 3341370"/>
                <a:gd name="connsiteX16725" fmla="*/ 2546985 w 6322694"/>
                <a:gd name="connsiteY16725" fmla="*/ 1670685 h 3341370"/>
                <a:gd name="connsiteX16726" fmla="*/ 2527935 w 6322694"/>
                <a:gd name="connsiteY16726" fmla="*/ 1651635 h 3341370"/>
                <a:gd name="connsiteX16727" fmla="*/ 2527935 w 6322694"/>
                <a:gd name="connsiteY16727" fmla="*/ 1651635 h 3341370"/>
                <a:gd name="connsiteX16728" fmla="*/ 2508885 w 6322694"/>
                <a:gd name="connsiteY16728" fmla="*/ 1670685 h 3341370"/>
                <a:gd name="connsiteX16729" fmla="*/ 2508885 w 6322694"/>
                <a:gd name="connsiteY16729" fmla="*/ 1670685 h 3341370"/>
                <a:gd name="connsiteX16730" fmla="*/ 2527935 w 6322694"/>
                <a:gd name="connsiteY16730" fmla="*/ 1689735 h 3341370"/>
                <a:gd name="connsiteX16731" fmla="*/ 2811780 w 6322694"/>
                <a:gd name="connsiteY16731" fmla="*/ 1689735 h 3341370"/>
                <a:gd name="connsiteX16732" fmla="*/ 2811780 w 6322694"/>
                <a:gd name="connsiteY16732" fmla="*/ 1689735 h 3341370"/>
                <a:gd name="connsiteX16733" fmla="*/ 2830830 w 6322694"/>
                <a:gd name="connsiteY16733" fmla="*/ 1670685 h 3341370"/>
                <a:gd name="connsiteX16734" fmla="*/ 2830830 w 6322694"/>
                <a:gd name="connsiteY16734" fmla="*/ 1670685 h 3341370"/>
                <a:gd name="connsiteX16735" fmla="*/ 2811780 w 6322694"/>
                <a:gd name="connsiteY16735" fmla="*/ 1651635 h 3341370"/>
                <a:gd name="connsiteX16736" fmla="*/ 2811780 w 6322694"/>
                <a:gd name="connsiteY16736" fmla="*/ 1651635 h 3341370"/>
                <a:gd name="connsiteX16737" fmla="*/ 2792730 w 6322694"/>
                <a:gd name="connsiteY16737" fmla="*/ 1670685 h 3341370"/>
                <a:gd name="connsiteX16738" fmla="*/ 2792730 w 6322694"/>
                <a:gd name="connsiteY16738" fmla="*/ 1670685 h 3341370"/>
                <a:gd name="connsiteX16739" fmla="*/ 2811780 w 6322694"/>
                <a:gd name="connsiteY16739" fmla="*/ 1689735 h 3341370"/>
                <a:gd name="connsiteX16740" fmla="*/ 2859405 w 6322694"/>
                <a:gd name="connsiteY16740" fmla="*/ 1689735 h 3341370"/>
                <a:gd name="connsiteX16741" fmla="*/ 2859405 w 6322694"/>
                <a:gd name="connsiteY16741" fmla="*/ 1689735 h 3341370"/>
                <a:gd name="connsiteX16742" fmla="*/ 2878455 w 6322694"/>
                <a:gd name="connsiteY16742" fmla="*/ 1670685 h 3341370"/>
                <a:gd name="connsiteX16743" fmla="*/ 2878455 w 6322694"/>
                <a:gd name="connsiteY16743" fmla="*/ 1670685 h 3341370"/>
                <a:gd name="connsiteX16744" fmla="*/ 2859405 w 6322694"/>
                <a:gd name="connsiteY16744" fmla="*/ 1651635 h 3341370"/>
                <a:gd name="connsiteX16745" fmla="*/ 2859405 w 6322694"/>
                <a:gd name="connsiteY16745" fmla="*/ 1651635 h 3341370"/>
                <a:gd name="connsiteX16746" fmla="*/ 2840355 w 6322694"/>
                <a:gd name="connsiteY16746" fmla="*/ 1670685 h 3341370"/>
                <a:gd name="connsiteX16747" fmla="*/ 2840355 w 6322694"/>
                <a:gd name="connsiteY16747" fmla="*/ 1670685 h 3341370"/>
                <a:gd name="connsiteX16748" fmla="*/ 2859405 w 6322694"/>
                <a:gd name="connsiteY16748" fmla="*/ 1689735 h 3341370"/>
                <a:gd name="connsiteX16749" fmla="*/ 2715578 w 6322694"/>
                <a:gd name="connsiteY16749" fmla="*/ 1689735 h 3341370"/>
                <a:gd name="connsiteX16750" fmla="*/ 2717483 w 6322694"/>
                <a:gd name="connsiteY16750" fmla="*/ 1689735 h 3341370"/>
                <a:gd name="connsiteX16751" fmla="*/ 2736533 w 6322694"/>
                <a:gd name="connsiteY16751" fmla="*/ 1670685 h 3341370"/>
                <a:gd name="connsiteX16752" fmla="*/ 2736533 w 6322694"/>
                <a:gd name="connsiteY16752" fmla="*/ 1670685 h 3341370"/>
                <a:gd name="connsiteX16753" fmla="*/ 2717483 w 6322694"/>
                <a:gd name="connsiteY16753" fmla="*/ 1651635 h 3341370"/>
                <a:gd name="connsiteX16754" fmla="*/ 2715578 w 6322694"/>
                <a:gd name="connsiteY16754" fmla="*/ 1651635 h 3341370"/>
                <a:gd name="connsiteX16755" fmla="*/ 2696528 w 6322694"/>
                <a:gd name="connsiteY16755" fmla="*/ 1670685 h 3341370"/>
                <a:gd name="connsiteX16756" fmla="*/ 2696528 w 6322694"/>
                <a:gd name="connsiteY16756" fmla="*/ 1670685 h 3341370"/>
                <a:gd name="connsiteX16757" fmla="*/ 2715578 w 6322694"/>
                <a:gd name="connsiteY16757" fmla="*/ 1689735 h 3341370"/>
                <a:gd name="connsiteX16758" fmla="*/ 2765108 w 6322694"/>
                <a:gd name="connsiteY16758" fmla="*/ 1689735 h 3341370"/>
                <a:gd name="connsiteX16759" fmla="*/ 2765108 w 6322694"/>
                <a:gd name="connsiteY16759" fmla="*/ 1689735 h 3341370"/>
                <a:gd name="connsiteX16760" fmla="*/ 2784158 w 6322694"/>
                <a:gd name="connsiteY16760" fmla="*/ 1670685 h 3341370"/>
                <a:gd name="connsiteX16761" fmla="*/ 2784158 w 6322694"/>
                <a:gd name="connsiteY16761" fmla="*/ 1670685 h 3341370"/>
                <a:gd name="connsiteX16762" fmla="*/ 2765108 w 6322694"/>
                <a:gd name="connsiteY16762" fmla="*/ 1651635 h 3341370"/>
                <a:gd name="connsiteX16763" fmla="*/ 2765108 w 6322694"/>
                <a:gd name="connsiteY16763" fmla="*/ 1651635 h 3341370"/>
                <a:gd name="connsiteX16764" fmla="*/ 2746058 w 6322694"/>
                <a:gd name="connsiteY16764" fmla="*/ 1670685 h 3341370"/>
                <a:gd name="connsiteX16765" fmla="*/ 2746058 w 6322694"/>
                <a:gd name="connsiteY16765" fmla="*/ 1670685 h 3341370"/>
                <a:gd name="connsiteX16766" fmla="*/ 2765108 w 6322694"/>
                <a:gd name="connsiteY16766" fmla="*/ 1689735 h 3341370"/>
                <a:gd name="connsiteX16767" fmla="*/ 3094673 w 6322694"/>
                <a:gd name="connsiteY16767" fmla="*/ 1689735 h 3341370"/>
                <a:gd name="connsiteX16768" fmla="*/ 3096578 w 6322694"/>
                <a:gd name="connsiteY16768" fmla="*/ 1689735 h 3341370"/>
                <a:gd name="connsiteX16769" fmla="*/ 3115628 w 6322694"/>
                <a:gd name="connsiteY16769" fmla="*/ 1670685 h 3341370"/>
                <a:gd name="connsiteX16770" fmla="*/ 3115628 w 6322694"/>
                <a:gd name="connsiteY16770" fmla="*/ 1670685 h 3341370"/>
                <a:gd name="connsiteX16771" fmla="*/ 3096578 w 6322694"/>
                <a:gd name="connsiteY16771" fmla="*/ 1651635 h 3341370"/>
                <a:gd name="connsiteX16772" fmla="*/ 3094673 w 6322694"/>
                <a:gd name="connsiteY16772" fmla="*/ 1651635 h 3341370"/>
                <a:gd name="connsiteX16773" fmla="*/ 3075623 w 6322694"/>
                <a:gd name="connsiteY16773" fmla="*/ 1670685 h 3341370"/>
                <a:gd name="connsiteX16774" fmla="*/ 3075623 w 6322694"/>
                <a:gd name="connsiteY16774" fmla="*/ 1670685 h 3341370"/>
                <a:gd name="connsiteX16775" fmla="*/ 3094673 w 6322694"/>
                <a:gd name="connsiteY16775" fmla="*/ 1689735 h 3341370"/>
                <a:gd name="connsiteX16776" fmla="*/ 3331845 w 6322694"/>
                <a:gd name="connsiteY16776" fmla="*/ 1642110 h 3341370"/>
                <a:gd name="connsiteX16777" fmla="*/ 3331845 w 6322694"/>
                <a:gd name="connsiteY16777" fmla="*/ 1642110 h 3341370"/>
                <a:gd name="connsiteX16778" fmla="*/ 3350895 w 6322694"/>
                <a:gd name="connsiteY16778" fmla="*/ 1623060 h 3341370"/>
                <a:gd name="connsiteX16779" fmla="*/ 3350895 w 6322694"/>
                <a:gd name="connsiteY16779" fmla="*/ 1621155 h 3341370"/>
                <a:gd name="connsiteX16780" fmla="*/ 3331845 w 6322694"/>
                <a:gd name="connsiteY16780" fmla="*/ 1602105 h 3341370"/>
                <a:gd name="connsiteX16781" fmla="*/ 3331845 w 6322694"/>
                <a:gd name="connsiteY16781" fmla="*/ 1602105 h 3341370"/>
                <a:gd name="connsiteX16782" fmla="*/ 3312795 w 6322694"/>
                <a:gd name="connsiteY16782" fmla="*/ 1621155 h 3341370"/>
                <a:gd name="connsiteX16783" fmla="*/ 3312795 w 6322694"/>
                <a:gd name="connsiteY16783" fmla="*/ 1623060 h 3341370"/>
                <a:gd name="connsiteX16784" fmla="*/ 3331845 w 6322694"/>
                <a:gd name="connsiteY16784" fmla="*/ 1642110 h 3341370"/>
                <a:gd name="connsiteX16785" fmla="*/ 3521393 w 6322694"/>
                <a:gd name="connsiteY16785" fmla="*/ 1593533 h 3341370"/>
                <a:gd name="connsiteX16786" fmla="*/ 3521393 w 6322694"/>
                <a:gd name="connsiteY16786" fmla="*/ 1593533 h 3341370"/>
                <a:gd name="connsiteX16787" fmla="*/ 3540443 w 6322694"/>
                <a:gd name="connsiteY16787" fmla="*/ 1574483 h 3341370"/>
                <a:gd name="connsiteX16788" fmla="*/ 3540443 w 6322694"/>
                <a:gd name="connsiteY16788" fmla="*/ 1574483 h 3341370"/>
                <a:gd name="connsiteX16789" fmla="*/ 3521393 w 6322694"/>
                <a:gd name="connsiteY16789" fmla="*/ 1555433 h 3341370"/>
                <a:gd name="connsiteX16790" fmla="*/ 3521393 w 6322694"/>
                <a:gd name="connsiteY16790" fmla="*/ 1555433 h 3341370"/>
                <a:gd name="connsiteX16791" fmla="*/ 3502343 w 6322694"/>
                <a:gd name="connsiteY16791" fmla="*/ 1574483 h 3341370"/>
                <a:gd name="connsiteX16792" fmla="*/ 3502343 w 6322694"/>
                <a:gd name="connsiteY16792" fmla="*/ 1574483 h 3341370"/>
                <a:gd name="connsiteX16793" fmla="*/ 3521393 w 6322694"/>
                <a:gd name="connsiteY16793" fmla="*/ 1593533 h 3341370"/>
                <a:gd name="connsiteX16794" fmla="*/ 3850958 w 6322694"/>
                <a:gd name="connsiteY16794" fmla="*/ 1593533 h 3341370"/>
                <a:gd name="connsiteX16795" fmla="*/ 3852863 w 6322694"/>
                <a:gd name="connsiteY16795" fmla="*/ 1593533 h 3341370"/>
                <a:gd name="connsiteX16796" fmla="*/ 3871913 w 6322694"/>
                <a:gd name="connsiteY16796" fmla="*/ 1574483 h 3341370"/>
                <a:gd name="connsiteX16797" fmla="*/ 3871913 w 6322694"/>
                <a:gd name="connsiteY16797" fmla="*/ 1574483 h 3341370"/>
                <a:gd name="connsiteX16798" fmla="*/ 3852863 w 6322694"/>
                <a:gd name="connsiteY16798" fmla="*/ 1555433 h 3341370"/>
                <a:gd name="connsiteX16799" fmla="*/ 3850958 w 6322694"/>
                <a:gd name="connsiteY16799" fmla="*/ 1555433 h 3341370"/>
                <a:gd name="connsiteX16800" fmla="*/ 3831908 w 6322694"/>
                <a:gd name="connsiteY16800" fmla="*/ 1574483 h 3341370"/>
                <a:gd name="connsiteX16801" fmla="*/ 3831908 w 6322694"/>
                <a:gd name="connsiteY16801" fmla="*/ 1574483 h 3341370"/>
                <a:gd name="connsiteX16802" fmla="*/ 3850958 w 6322694"/>
                <a:gd name="connsiteY16802" fmla="*/ 1593533 h 3341370"/>
                <a:gd name="connsiteX16803" fmla="*/ 2480310 w 6322694"/>
                <a:gd name="connsiteY16803" fmla="*/ 1642110 h 3341370"/>
                <a:gd name="connsiteX16804" fmla="*/ 2480310 w 6322694"/>
                <a:gd name="connsiteY16804" fmla="*/ 1642110 h 3341370"/>
                <a:gd name="connsiteX16805" fmla="*/ 2499360 w 6322694"/>
                <a:gd name="connsiteY16805" fmla="*/ 1623060 h 3341370"/>
                <a:gd name="connsiteX16806" fmla="*/ 2499360 w 6322694"/>
                <a:gd name="connsiteY16806" fmla="*/ 1621155 h 3341370"/>
                <a:gd name="connsiteX16807" fmla="*/ 2480310 w 6322694"/>
                <a:gd name="connsiteY16807" fmla="*/ 1602105 h 3341370"/>
                <a:gd name="connsiteX16808" fmla="*/ 2480310 w 6322694"/>
                <a:gd name="connsiteY16808" fmla="*/ 1602105 h 3341370"/>
                <a:gd name="connsiteX16809" fmla="*/ 2461260 w 6322694"/>
                <a:gd name="connsiteY16809" fmla="*/ 1621155 h 3341370"/>
                <a:gd name="connsiteX16810" fmla="*/ 2461260 w 6322694"/>
                <a:gd name="connsiteY16810" fmla="*/ 1623060 h 3341370"/>
                <a:gd name="connsiteX16811" fmla="*/ 2480310 w 6322694"/>
                <a:gd name="connsiteY16811" fmla="*/ 1642110 h 3341370"/>
                <a:gd name="connsiteX16812" fmla="*/ 2433638 w 6322694"/>
                <a:gd name="connsiteY16812" fmla="*/ 1498283 h 3341370"/>
                <a:gd name="connsiteX16813" fmla="*/ 2433638 w 6322694"/>
                <a:gd name="connsiteY16813" fmla="*/ 1498283 h 3341370"/>
                <a:gd name="connsiteX16814" fmla="*/ 2452688 w 6322694"/>
                <a:gd name="connsiteY16814" fmla="*/ 1479233 h 3341370"/>
                <a:gd name="connsiteX16815" fmla="*/ 2452688 w 6322694"/>
                <a:gd name="connsiteY16815" fmla="*/ 1479233 h 3341370"/>
                <a:gd name="connsiteX16816" fmla="*/ 2433638 w 6322694"/>
                <a:gd name="connsiteY16816" fmla="*/ 1460183 h 3341370"/>
                <a:gd name="connsiteX16817" fmla="*/ 2433638 w 6322694"/>
                <a:gd name="connsiteY16817" fmla="*/ 1460183 h 3341370"/>
                <a:gd name="connsiteX16818" fmla="*/ 2414588 w 6322694"/>
                <a:gd name="connsiteY16818" fmla="*/ 1479233 h 3341370"/>
                <a:gd name="connsiteX16819" fmla="*/ 2414588 w 6322694"/>
                <a:gd name="connsiteY16819" fmla="*/ 1479233 h 3341370"/>
                <a:gd name="connsiteX16820" fmla="*/ 2433638 w 6322694"/>
                <a:gd name="connsiteY16820" fmla="*/ 1498283 h 3341370"/>
                <a:gd name="connsiteX16821" fmla="*/ 2433638 w 6322694"/>
                <a:gd name="connsiteY16821" fmla="*/ 1592580 h 3341370"/>
                <a:gd name="connsiteX16822" fmla="*/ 2433638 w 6322694"/>
                <a:gd name="connsiteY16822" fmla="*/ 1592580 h 3341370"/>
                <a:gd name="connsiteX16823" fmla="*/ 2452688 w 6322694"/>
                <a:gd name="connsiteY16823" fmla="*/ 1573530 h 3341370"/>
                <a:gd name="connsiteX16824" fmla="*/ 2452688 w 6322694"/>
                <a:gd name="connsiteY16824" fmla="*/ 1573530 h 3341370"/>
                <a:gd name="connsiteX16825" fmla="*/ 2433638 w 6322694"/>
                <a:gd name="connsiteY16825" fmla="*/ 1554480 h 3341370"/>
                <a:gd name="connsiteX16826" fmla="*/ 2433638 w 6322694"/>
                <a:gd name="connsiteY16826" fmla="*/ 1554480 h 3341370"/>
                <a:gd name="connsiteX16827" fmla="*/ 2414588 w 6322694"/>
                <a:gd name="connsiteY16827" fmla="*/ 1573530 h 3341370"/>
                <a:gd name="connsiteX16828" fmla="*/ 2414588 w 6322694"/>
                <a:gd name="connsiteY16828" fmla="*/ 1573530 h 3341370"/>
                <a:gd name="connsiteX16829" fmla="*/ 2433638 w 6322694"/>
                <a:gd name="connsiteY16829" fmla="*/ 1592580 h 3341370"/>
                <a:gd name="connsiteX16830" fmla="*/ 2433638 w 6322694"/>
                <a:gd name="connsiteY16830" fmla="*/ 1545908 h 3341370"/>
                <a:gd name="connsiteX16831" fmla="*/ 2433638 w 6322694"/>
                <a:gd name="connsiteY16831" fmla="*/ 1545908 h 3341370"/>
                <a:gd name="connsiteX16832" fmla="*/ 2452688 w 6322694"/>
                <a:gd name="connsiteY16832" fmla="*/ 1526858 h 3341370"/>
                <a:gd name="connsiteX16833" fmla="*/ 2452688 w 6322694"/>
                <a:gd name="connsiteY16833" fmla="*/ 1526858 h 3341370"/>
                <a:gd name="connsiteX16834" fmla="*/ 2433638 w 6322694"/>
                <a:gd name="connsiteY16834" fmla="*/ 1507808 h 3341370"/>
                <a:gd name="connsiteX16835" fmla="*/ 2433638 w 6322694"/>
                <a:gd name="connsiteY16835" fmla="*/ 1507808 h 3341370"/>
                <a:gd name="connsiteX16836" fmla="*/ 2414588 w 6322694"/>
                <a:gd name="connsiteY16836" fmla="*/ 1526858 h 3341370"/>
                <a:gd name="connsiteX16837" fmla="*/ 2414588 w 6322694"/>
                <a:gd name="connsiteY16837" fmla="*/ 1526858 h 3341370"/>
                <a:gd name="connsiteX16838" fmla="*/ 2433638 w 6322694"/>
                <a:gd name="connsiteY16838" fmla="*/ 1545908 h 3341370"/>
                <a:gd name="connsiteX16839" fmla="*/ 2433638 w 6322694"/>
                <a:gd name="connsiteY16839" fmla="*/ 1451610 h 3341370"/>
                <a:gd name="connsiteX16840" fmla="*/ 2433638 w 6322694"/>
                <a:gd name="connsiteY16840" fmla="*/ 1451610 h 3341370"/>
                <a:gd name="connsiteX16841" fmla="*/ 2452688 w 6322694"/>
                <a:gd name="connsiteY16841" fmla="*/ 1432560 h 3341370"/>
                <a:gd name="connsiteX16842" fmla="*/ 2452688 w 6322694"/>
                <a:gd name="connsiteY16842" fmla="*/ 1432560 h 3341370"/>
                <a:gd name="connsiteX16843" fmla="*/ 2433638 w 6322694"/>
                <a:gd name="connsiteY16843" fmla="*/ 1413510 h 3341370"/>
                <a:gd name="connsiteX16844" fmla="*/ 2433638 w 6322694"/>
                <a:gd name="connsiteY16844" fmla="*/ 1413510 h 3341370"/>
                <a:gd name="connsiteX16845" fmla="*/ 2414588 w 6322694"/>
                <a:gd name="connsiteY16845" fmla="*/ 1432560 h 3341370"/>
                <a:gd name="connsiteX16846" fmla="*/ 2414588 w 6322694"/>
                <a:gd name="connsiteY16846" fmla="*/ 1432560 h 3341370"/>
                <a:gd name="connsiteX16847" fmla="*/ 2433638 w 6322694"/>
                <a:gd name="connsiteY16847" fmla="*/ 1451610 h 3341370"/>
                <a:gd name="connsiteX16848" fmla="*/ 2433638 w 6322694"/>
                <a:gd name="connsiteY16848" fmla="*/ 1688783 h 3341370"/>
                <a:gd name="connsiteX16849" fmla="*/ 2433638 w 6322694"/>
                <a:gd name="connsiteY16849" fmla="*/ 1688783 h 3341370"/>
                <a:gd name="connsiteX16850" fmla="*/ 2452688 w 6322694"/>
                <a:gd name="connsiteY16850" fmla="*/ 1669733 h 3341370"/>
                <a:gd name="connsiteX16851" fmla="*/ 2452688 w 6322694"/>
                <a:gd name="connsiteY16851" fmla="*/ 1669733 h 3341370"/>
                <a:gd name="connsiteX16852" fmla="*/ 2433638 w 6322694"/>
                <a:gd name="connsiteY16852" fmla="*/ 1650683 h 3341370"/>
                <a:gd name="connsiteX16853" fmla="*/ 2433638 w 6322694"/>
                <a:gd name="connsiteY16853" fmla="*/ 1650683 h 3341370"/>
                <a:gd name="connsiteX16854" fmla="*/ 2414588 w 6322694"/>
                <a:gd name="connsiteY16854" fmla="*/ 1669733 h 3341370"/>
                <a:gd name="connsiteX16855" fmla="*/ 2414588 w 6322694"/>
                <a:gd name="connsiteY16855" fmla="*/ 1669733 h 3341370"/>
                <a:gd name="connsiteX16856" fmla="*/ 2433638 w 6322694"/>
                <a:gd name="connsiteY16856" fmla="*/ 1688783 h 3341370"/>
                <a:gd name="connsiteX16857" fmla="*/ 2433638 w 6322694"/>
                <a:gd name="connsiteY16857" fmla="*/ 1641158 h 3341370"/>
                <a:gd name="connsiteX16858" fmla="*/ 2433638 w 6322694"/>
                <a:gd name="connsiteY16858" fmla="*/ 1641158 h 3341370"/>
                <a:gd name="connsiteX16859" fmla="*/ 2452688 w 6322694"/>
                <a:gd name="connsiteY16859" fmla="*/ 1622108 h 3341370"/>
                <a:gd name="connsiteX16860" fmla="*/ 2452688 w 6322694"/>
                <a:gd name="connsiteY16860" fmla="*/ 1620203 h 3341370"/>
                <a:gd name="connsiteX16861" fmla="*/ 2433638 w 6322694"/>
                <a:gd name="connsiteY16861" fmla="*/ 1601153 h 3341370"/>
                <a:gd name="connsiteX16862" fmla="*/ 2433638 w 6322694"/>
                <a:gd name="connsiteY16862" fmla="*/ 1601153 h 3341370"/>
                <a:gd name="connsiteX16863" fmla="*/ 2414588 w 6322694"/>
                <a:gd name="connsiteY16863" fmla="*/ 1620203 h 3341370"/>
                <a:gd name="connsiteX16864" fmla="*/ 2414588 w 6322694"/>
                <a:gd name="connsiteY16864" fmla="*/ 1622108 h 3341370"/>
                <a:gd name="connsiteX16865" fmla="*/ 2433638 w 6322694"/>
                <a:gd name="connsiteY16865" fmla="*/ 1641158 h 3341370"/>
                <a:gd name="connsiteX16866" fmla="*/ 3569018 w 6322694"/>
                <a:gd name="connsiteY16866" fmla="*/ 1593533 h 3341370"/>
                <a:gd name="connsiteX16867" fmla="*/ 3569018 w 6322694"/>
                <a:gd name="connsiteY16867" fmla="*/ 1593533 h 3341370"/>
                <a:gd name="connsiteX16868" fmla="*/ 3588068 w 6322694"/>
                <a:gd name="connsiteY16868" fmla="*/ 1574483 h 3341370"/>
                <a:gd name="connsiteX16869" fmla="*/ 3588068 w 6322694"/>
                <a:gd name="connsiteY16869" fmla="*/ 1574483 h 3341370"/>
                <a:gd name="connsiteX16870" fmla="*/ 3569018 w 6322694"/>
                <a:gd name="connsiteY16870" fmla="*/ 1555433 h 3341370"/>
                <a:gd name="connsiteX16871" fmla="*/ 3569018 w 6322694"/>
                <a:gd name="connsiteY16871" fmla="*/ 1555433 h 3341370"/>
                <a:gd name="connsiteX16872" fmla="*/ 3549968 w 6322694"/>
                <a:gd name="connsiteY16872" fmla="*/ 1574483 h 3341370"/>
                <a:gd name="connsiteX16873" fmla="*/ 3549968 w 6322694"/>
                <a:gd name="connsiteY16873" fmla="*/ 1574483 h 3341370"/>
                <a:gd name="connsiteX16874" fmla="*/ 3569018 w 6322694"/>
                <a:gd name="connsiteY16874" fmla="*/ 1593533 h 3341370"/>
                <a:gd name="connsiteX16875" fmla="*/ 3804285 w 6322694"/>
                <a:gd name="connsiteY16875" fmla="*/ 1593533 h 3341370"/>
                <a:gd name="connsiteX16876" fmla="*/ 3804285 w 6322694"/>
                <a:gd name="connsiteY16876" fmla="*/ 1593533 h 3341370"/>
                <a:gd name="connsiteX16877" fmla="*/ 3823335 w 6322694"/>
                <a:gd name="connsiteY16877" fmla="*/ 1574483 h 3341370"/>
                <a:gd name="connsiteX16878" fmla="*/ 3823335 w 6322694"/>
                <a:gd name="connsiteY16878" fmla="*/ 1574483 h 3341370"/>
                <a:gd name="connsiteX16879" fmla="*/ 3804285 w 6322694"/>
                <a:gd name="connsiteY16879" fmla="*/ 1555433 h 3341370"/>
                <a:gd name="connsiteX16880" fmla="*/ 3804285 w 6322694"/>
                <a:gd name="connsiteY16880" fmla="*/ 1555433 h 3341370"/>
                <a:gd name="connsiteX16881" fmla="*/ 3785235 w 6322694"/>
                <a:gd name="connsiteY16881" fmla="*/ 1574483 h 3341370"/>
                <a:gd name="connsiteX16882" fmla="*/ 3785235 w 6322694"/>
                <a:gd name="connsiteY16882" fmla="*/ 1574483 h 3341370"/>
                <a:gd name="connsiteX16883" fmla="*/ 3804285 w 6322694"/>
                <a:gd name="connsiteY16883" fmla="*/ 1593533 h 3341370"/>
                <a:gd name="connsiteX16884" fmla="*/ 3804285 w 6322694"/>
                <a:gd name="connsiteY16884" fmla="*/ 1641158 h 3341370"/>
                <a:gd name="connsiteX16885" fmla="*/ 3804285 w 6322694"/>
                <a:gd name="connsiteY16885" fmla="*/ 1641158 h 3341370"/>
                <a:gd name="connsiteX16886" fmla="*/ 3823335 w 6322694"/>
                <a:gd name="connsiteY16886" fmla="*/ 1622108 h 3341370"/>
                <a:gd name="connsiteX16887" fmla="*/ 3823335 w 6322694"/>
                <a:gd name="connsiteY16887" fmla="*/ 1622108 h 3341370"/>
                <a:gd name="connsiteX16888" fmla="*/ 3804285 w 6322694"/>
                <a:gd name="connsiteY16888" fmla="*/ 1603058 h 3341370"/>
                <a:gd name="connsiteX16889" fmla="*/ 3804285 w 6322694"/>
                <a:gd name="connsiteY16889" fmla="*/ 1603058 h 3341370"/>
                <a:gd name="connsiteX16890" fmla="*/ 3785235 w 6322694"/>
                <a:gd name="connsiteY16890" fmla="*/ 1622108 h 3341370"/>
                <a:gd name="connsiteX16891" fmla="*/ 3785235 w 6322694"/>
                <a:gd name="connsiteY16891" fmla="*/ 1622108 h 3341370"/>
                <a:gd name="connsiteX16892" fmla="*/ 3804285 w 6322694"/>
                <a:gd name="connsiteY16892" fmla="*/ 1641158 h 3341370"/>
                <a:gd name="connsiteX16893" fmla="*/ 3757613 w 6322694"/>
                <a:gd name="connsiteY16893" fmla="*/ 1593533 h 3341370"/>
                <a:gd name="connsiteX16894" fmla="*/ 3757613 w 6322694"/>
                <a:gd name="connsiteY16894" fmla="*/ 1593533 h 3341370"/>
                <a:gd name="connsiteX16895" fmla="*/ 3776663 w 6322694"/>
                <a:gd name="connsiteY16895" fmla="*/ 1574483 h 3341370"/>
                <a:gd name="connsiteX16896" fmla="*/ 3776663 w 6322694"/>
                <a:gd name="connsiteY16896" fmla="*/ 1574483 h 3341370"/>
                <a:gd name="connsiteX16897" fmla="*/ 3757613 w 6322694"/>
                <a:gd name="connsiteY16897" fmla="*/ 1555433 h 3341370"/>
                <a:gd name="connsiteX16898" fmla="*/ 3757613 w 6322694"/>
                <a:gd name="connsiteY16898" fmla="*/ 1555433 h 3341370"/>
                <a:gd name="connsiteX16899" fmla="*/ 3738563 w 6322694"/>
                <a:gd name="connsiteY16899" fmla="*/ 1574483 h 3341370"/>
                <a:gd name="connsiteX16900" fmla="*/ 3738563 w 6322694"/>
                <a:gd name="connsiteY16900" fmla="*/ 1574483 h 3341370"/>
                <a:gd name="connsiteX16901" fmla="*/ 3757613 w 6322694"/>
                <a:gd name="connsiteY16901" fmla="*/ 1593533 h 3341370"/>
                <a:gd name="connsiteX16902" fmla="*/ 3709988 w 6322694"/>
                <a:gd name="connsiteY16902" fmla="*/ 1593533 h 3341370"/>
                <a:gd name="connsiteX16903" fmla="*/ 3709988 w 6322694"/>
                <a:gd name="connsiteY16903" fmla="*/ 1593533 h 3341370"/>
                <a:gd name="connsiteX16904" fmla="*/ 3729038 w 6322694"/>
                <a:gd name="connsiteY16904" fmla="*/ 1574483 h 3341370"/>
                <a:gd name="connsiteX16905" fmla="*/ 3729038 w 6322694"/>
                <a:gd name="connsiteY16905" fmla="*/ 1574483 h 3341370"/>
                <a:gd name="connsiteX16906" fmla="*/ 3709988 w 6322694"/>
                <a:gd name="connsiteY16906" fmla="*/ 1555433 h 3341370"/>
                <a:gd name="connsiteX16907" fmla="*/ 3709988 w 6322694"/>
                <a:gd name="connsiteY16907" fmla="*/ 1555433 h 3341370"/>
                <a:gd name="connsiteX16908" fmla="*/ 3690938 w 6322694"/>
                <a:gd name="connsiteY16908" fmla="*/ 1574483 h 3341370"/>
                <a:gd name="connsiteX16909" fmla="*/ 3690938 w 6322694"/>
                <a:gd name="connsiteY16909" fmla="*/ 1574483 h 3341370"/>
                <a:gd name="connsiteX16910" fmla="*/ 3709988 w 6322694"/>
                <a:gd name="connsiteY16910" fmla="*/ 1593533 h 3341370"/>
                <a:gd name="connsiteX16911" fmla="*/ 3709988 w 6322694"/>
                <a:gd name="connsiteY16911" fmla="*/ 1641158 h 3341370"/>
                <a:gd name="connsiteX16912" fmla="*/ 3709988 w 6322694"/>
                <a:gd name="connsiteY16912" fmla="*/ 1641158 h 3341370"/>
                <a:gd name="connsiteX16913" fmla="*/ 3729038 w 6322694"/>
                <a:gd name="connsiteY16913" fmla="*/ 1622108 h 3341370"/>
                <a:gd name="connsiteX16914" fmla="*/ 3729038 w 6322694"/>
                <a:gd name="connsiteY16914" fmla="*/ 1622108 h 3341370"/>
                <a:gd name="connsiteX16915" fmla="*/ 3709988 w 6322694"/>
                <a:gd name="connsiteY16915" fmla="*/ 1603058 h 3341370"/>
                <a:gd name="connsiteX16916" fmla="*/ 3709988 w 6322694"/>
                <a:gd name="connsiteY16916" fmla="*/ 1603058 h 3341370"/>
                <a:gd name="connsiteX16917" fmla="*/ 3690938 w 6322694"/>
                <a:gd name="connsiteY16917" fmla="*/ 1622108 h 3341370"/>
                <a:gd name="connsiteX16918" fmla="*/ 3690938 w 6322694"/>
                <a:gd name="connsiteY16918" fmla="*/ 1622108 h 3341370"/>
                <a:gd name="connsiteX16919" fmla="*/ 3709988 w 6322694"/>
                <a:gd name="connsiteY16919" fmla="*/ 1641158 h 3341370"/>
                <a:gd name="connsiteX16920" fmla="*/ 3095625 w 6322694"/>
                <a:gd name="connsiteY16920" fmla="*/ 1642110 h 3341370"/>
                <a:gd name="connsiteX16921" fmla="*/ 3095625 w 6322694"/>
                <a:gd name="connsiteY16921" fmla="*/ 1642110 h 3341370"/>
                <a:gd name="connsiteX16922" fmla="*/ 3115628 w 6322694"/>
                <a:gd name="connsiteY16922" fmla="*/ 1622108 h 3341370"/>
                <a:gd name="connsiteX16923" fmla="*/ 3115628 w 6322694"/>
                <a:gd name="connsiteY16923" fmla="*/ 1622108 h 3341370"/>
                <a:gd name="connsiteX16924" fmla="*/ 3095625 w 6322694"/>
                <a:gd name="connsiteY16924" fmla="*/ 1602105 h 3341370"/>
                <a:gd name="connsiteX16925" fmla="*/ 3095625 w 6322694"/>
                <a:gd name="connsiteY16925" fmla="*/ 1602105 h 3341370"/>
                <a:gd name="connsiteX16926" fmla="*/ 3075623 w 6322694"/>
                <a:gd name="connsiteY16926" fmla="*/ 1622108 h 3341370"/>
                <a:gd name="connsiteX16927" fmla="*/ 3075623 w 6322694"/>
                <a:gd name="connsiteY16927" fmla="*/ 1622108 h 3341370"/>
                <a:gd name="connsiteX16928" fmla="*/ 3095625 w 6322694"/>
                <a:gd name="connsiteY16928" fmla="*/ 1642110 h 3341370"/>
                <a:gd name="connsiteX16929" fmla="*/ 3047048 w 6322694"/>
                <a:gd name="connsiteY16929" fmla="*/ 1642110 h 3341370"/>
                <a:gd name="connsiteX16930" fmla="*/ 3047048 w 6322694"/>
                <a:gd name="connsiteY16930" fmla="*/ 1642110 h 3341370"/>
                <a:gd name="connsiteX16931" fmla="*/ 3066098 w 6322694"/>
                <a:gd name="connsiteY16931" fmla="*/ 1623060 h 3341370"/>
                <a:gd name="connsiteX16932" fmla="*/ 3066098 w 6322694"/>
                <a:gd name="connsiteY16932" fmla="*/ 1621155 h 3341370"/>
                <a:gd name="connsiteX16933" fmla="*/ 3047048 w 6322694"/>
                <a:gd name="connsiteY16933" fmla="*/ 1602105 h 3341370"/>
                <a:gd name="connsiteX16934" fmla="*/ 3047048 w 6322694"/>
                <a:gd name="connsiteY16934" fmla="*/ 1602105 h 3341370"/>
                <a:gd name="connsiteX16935" fmla="*/ 3027998 w 6322694"/>
                <a:gd name="connsiteY16935" fmla="*/ 1621155 h 3341370"/>
                <a:gd name="connsiteX16936" fmla="*/ 3027998 w 6322694"/>
                <a:gd name="connsiteY16936" fmla="*/ 1623060 h 3341370"/>
                <a:gd name="connsiteX16937" fmla="*/ 3047048 w 6322694"/>
                <a:gd name="connsiteY16937" fmla="*/ 1642110 h 3341370"/>
                <a:gd name="connsiteX16938" fmla="*/ 3000375 w 6322694"/>
                <a:gd name="connsiteY16938" fmla="*/ 1642110 h 3341370"/>
                <a:gd name="connsiteX16939" fmla="*/ 3000375 w 6322694"/>
                <a:gd name="connsiteY16939" fmla="*/ 1642110 h 3341370"/>
                <a:gd name="connsiteX16940" fmla="*/ 3019425 w 6322694"/>
                <a:gd name="connsiteY16940" fmla="*/ 1623060 h 3341370"/>
                <a:gd name="connsiteX16941" fmla="*/ 3019425 w 6322694"/>
                <a:gd name="connsiteY16941" fmla="*/ 1621155 h 3341370"/>
                <a:gd name="connsiteX16942" fmla="*/ 3000375 w 6322694"/>
                <a:gd name="connsiteY16942" fmla="*/ 1602105 h 3341370"/>
                <a:gd name="connsiteX16943" fmla="*/ 3000375 w 6322694"/>
                <a:gd name="connsiteY16943" fmla="*/ 1602105 h 3341370"/>
                <a:gd name="connsiteX16944" fmla="*/ 2981325 w 6322694"/>
                <a:gd name="connsiteY16944" fmla="*/ 1621155 h 3341370"/>
                <a:gd name="connsiteX16945" fmla="*/ 2981325 w 6322694"/>
                <a:gd name="connsiteY16945" fmla="*/ 1623060 h 3341370"/>
                <a:gd name="connsiteX16946" fmla="*/ 3000375 w 6322694"/>
                <a:gd name="connsiteY16946" fmla="*/ 1642110 h 3341370"/>
                <a:gd name="connsiteX16947" fmla="*/ 2952750 w 6322694"/>
                <a:gd name="connsiteY16947" fmla="*/ 1642110 h 3341370"/>
                <a:gd name="connsiteX16948" fmla="*/ 2952750 w 6322694"/>
                <a:gd name="connsiteY16948" fmla="*/ 1642110 h 3341370"/>
                <a:gd name="connsiteX16949" fmla="*/ 2971800 w 6322694"/>
                <a:gd name="connsiteY16949" fmla="*/ 1623060 h 3341370"/>
                <a:gd name="connsiteX16950" fmla="*/ 2971800 w 6322694"/>
                <a:gd name="connsiteY16950" fmla="*/ 1621155 h 3341370"/>
                <a:gd name="connsiteX16951" fmla="*/ 2952750 w 6322694"/>
                <a:gd name="connsiteY16951" fmla="*/ 1602105 h 3341370"/>
                <a:gd name="connsiteX16952" fmla="*/ 2952750 w 6322694"/>
                <a:gd name="connsiteY16952" fmla="*/ 1602105 h 3341370"/>
                <a:gd name="connsiteX16953" fmla="*/ 2933700 w 6322694"/>
                <a:gd name="connsiteY16953" fmla="*/ 1621155 h 3341370"/>
                <a:gd name="connsiteX16954" fmla="*/ 2933700 w 6322694"/>
                <a:gd name="connsiteY16954" fmla="*/ 1623060 h 3341370"/>
                <a:gd name="connsiteX16955" fmla="*/ 2952750 w 6322694"/>
                <a:gd name="connsiteY16955" fmla="*/ 1642110 h 3341370"/>
                <a:gd name="connsiteX16956" fmla="*/ 3143250 w 6322694"/>
                <a:gd name="connsiteY16956" fmla="*/ 1642110 h 3341370"/>
                <a:gd name="connsiteX16957" fmla="*/ 3143250 w 6322694"/>
                <a:gd name="connsiteY16957" fmla="*/ 1642110 h 3341370"/>
                <a:gd name="connsiteX16958" fmla="*/ 3162300 w 6322694"/>
                <a:gd name="connsiteY16958" fmla="*/ 1623060 h 3341370"/>
                <a:gd name="connsiteX16959" fmla="*/ 3162300 w 6322694"/>
                <a:gd name="connsiteY16959" fmla="*/ 1621155 h 3341370"/>
                <a:gd name="connsiteX16960" fmla="*/ 3143250 w 6322694"/>
                <a:gd name="connsiteY16960" fmla="*/ 1602105 h 3341370"/>
                <a:gd name="connsiteX16961" fmla="*/ 3143250 w 6322694"/>
                <a:gd name="connsiteY16961" fmla="*/ 1602105 h 3341370"/>
                <a:gd name="connsiteX16962" fmla="*/ 3124200 w 6322694"/>
                <a:gd name="connsiteY16962" fmla="*/ 1621155 h 3341370"/>
                <a:gd name="connsiteX16963" fmla="*/ 3124200 w 6322694"/>
                <a:gd name="connsiteY16963" fmla="*/ 1623060 h 3341370"/>
                <a:gd name="connsiteX16964" fmla="*/ 3143250 w 6322694"/>
                <a:gd name="connsiteY16964" fmla="*/ 1642110 h 3341370"/>
                <a:gd name="connsiteX16965" fmla="*/ 3189923 w 6322694"/>
                <a:gd name="connsiteY16965" fmla="*/ 1642110 h 3341370"/>
                <a:gd name="connsiteX16966" fmla="*/ 3189923 w 6322694"/>
                <a:gd name="connsiteY16966" fmla="*/ 1642110 h 3341370"/>
                <a:gd name="connsiteX16967" fmla="*/ 3208973 w 6322694"/>
                <a:gd name="connsiteY16967" fmla="*/ 1623060 h 3341370"/>
                <a:gd name="connsiteX16968" fmla="*/ 3208973 w 6322694"/>
                <a:gd name="connsiteY16968" fmla="*/ 1621155 h 3341370"/>
                <a:gd name="connsiteX16969" fmla="*/ 3189923 w 6322694"/>
                <a:gd name="connsiteY16969" fmla="*/ 1602105 h 3341370"/>
                <a:gd name="connsiteX16970" fmla="*/ 3189923 w 6322694"/>
                <a:gd name="connsiteY16970" fmla="*/ 1602105 h 3341370"/>
                <a:gd name="connsiteX16971" fmla="*/ 3170873 w 6322694"/>
                <a:gd name="connsiteY16971" fmla="*/ 1621155 h 3341370"/>
                <a:gd name="connsiteX16972" fmla="*/ 3170873 w 6322694"/>
                <a:gd name="connsiteY16972" fmla="*/ 1623060 h 3341370"/>
                <a:gd name="connsiteX16973" fmla="*/ 3189923 w 6322694"/>
                <a:gd name="connsiteY16973" fmla="*/ 1642110 h 3341370"/>
                <a:gd name="connsiteX16974" fmla="*/ 3284220 w 6322694"/>
                <a:gd name="connsiteY16974" fmla="*/ 1642110 h 3341370"/>
                <a:gd name="connsiteX16975" fmla="*/ 3284220 w 6322694"/>
                <a:gd name="connsiteY16975" fmla="*/ 1642110 h 3341370"/>
                <a:gd name="connsiteX16976" fmla="*/ 3303270 w 6322694"/>
                <a:gd name="connsiteY16976" fmla="*/ 1623060 h 3341370"/>
                <a:gd name="connsiteX16977" fmla="*/ 3303270 w 6322694"/>
                <a:gd name="connsiteY16977" fmla="*/ 1621155 h 3341370"/>
                <a:gd name="connsiteX16978" fmla="*/ 3284220 w 6322694"/>
                <a:gd name="connsiteY16978" fmla="*/ 1602105 h 3341370"/>
                <a:gd name="connsiteX16979" fmla="*/ 3284220 w 6322694"/>
                <a:gd name="connsiteY16979" fmla="*/ 1602105 h 3341370"/>
                <a:gd name="connsiteX16980" fmla="*/ 3265170 w 6322694"/>
                <a:gd name="connsiteY16980" fmla="*/ 1621155 h 3341370"/>
                <a:gd name="connsiteX16981" fmla="*/ 3265170 w 6322694"/>
                <a:gd name="connsiteY16981" fmla="*/ 1623060 h 3341370"/>
                <a:gd name="connsiteX16982" fmla="*/ 3284220 w 6322694"/>
                <a:gd name="connsiteY16982" fmla="*/ 1642110 h 3341370"/>
                <a:gd name="connsiteX16983" fmla="*/ 3237548 w 6322694"/>
                <a:gd name="connsiteY16983" fmla="*/ 1642110 h 3341370"/>
                <a:gd name="connsiteX16984" fmla="*/ 3237548 w 6322694"/>
                <a:gd name="connsiteY16984" fmla="*/ 1642110 h 3341370"/>
                <a:gd name="connsiteX16985" fmla="*/ 3256598 w 6322694"/>
                <a:gd name="connsiteY16985" fmla="*/ 1623060 h 3341370"/>
                <a:gd name="connsiteX16986" fmla="*/ 3256598 w 6322694"/>
                <a:gd name="connsiteY16986" fmla="*/ 1621155 h 3341370"/>
                <a:gd name="connsiteX16987" fmla="*/ 3237548 w 6322694"/>
                <a:gd name="connsiteY16987" fmla="*/ 1602105 h 3341370"/>
                <a:gd name="connsiteX16988" fmla="*/ 3237548 w 6322694"/>
                <a:gd name="connsiteY16988" fmla="*/ 1602105 h 3341370"/>
                <a:gd name="connsiteX16989" fmla="*/ 3218498 w 6322694"/>
                <a:gd name="connsiteY16989" fmla="*/ 1621155 h 3341370"/>
                <a:gd name="connsiteX16990" fmla="*/ 3218498 w 6322694"/>
                <a:gd name="connsiteY16990" fmla="*/ 1623060 h 3341370"/>
                <a:gd name="connsiteX16991" fmla="*/ 3237548 w 6322694"/>
                <a:gd name="connsiteY16991" fmla="*/ 1642110 h 3341370"/>
                <a:gd name="connsiteX16992" fmla="*/ 2622233 w 6322694"/>
                <a:gd name="connsiteY16992" fmla="*/ 1642110 h 3341370"/>
                <a:gd name="connsiteX16993" fmla="*/ 2622233 w 6322694"/>
                <a:gd name="connsiteY16993" fmla="*/ 1642110 h 3341370"/>
                <a:gd name="connsiteX16994" fmla="*/ 2641283 w 6322694"/>
                <a:gd name="connsiteY16994" fmla="*/ 1623060 h 3341370"/>
                <a:gd name="connsiteX16995" fmla="*/ 2641283 w 6322694"/>
                <a:gd name="connsiteY16995" fmla="*/ 1621155 h 3341370"/>
                <a:gd name="connsiteX16996" fmla="*/ 2622233 w 6322694"/>
                <a:gd name="connsiteY16996" fmla="*/ 1602105 h 3341370"/>
                <a:gd name="connsiteX16997" fmla="*/ 2622233 w 6322694"/>
                <a:gd name="connsiteY16997" fmla="*/ 1602105 h 3341370"/>
                <a:gd name="connsiteX16998" fmla="*/ 2603183 w 6322694"/>
                <a:gd name="connsiteY16998" fmla="*/ 1621155 h 3341370"/>
                <a:gd name="connsiteX16999" fmla="*/ 2603183 w 6322694"/>
                <a:gd name="connsiteY16999" fmla="*/ 1623060 h 3341370"/>
                <a:gd name="connsiteX17000" fmla="*/ 2622233 w 6322694"/>
                <a:gd name="connsiteY17000" fmla="*/ 1642110 h 3341370"/>
                <a:gd name="connsiteX17001" fmla="*/ 2716530 w 6322694"/>
                <a:gd name="connsiteY17001" fmla="*/ 1642110 h 3341370"/>
                <a:gd name="connsiteX17002" fmla="*/ 2716530 w 6322694"/>
                <a:gd name="connsiteY17002" fmla="*/ 1642110 h 3341370"/>
                <a:gd name="connsiteX17003" fmla="*/ 2736533 w 6322694"/>
                <a:gd name="connsiteY17003" fmla="*/ 1622108 h 3341370"/>
                <a:gd name="connsiteX17004" fmla="*/ 2736533 w 6322694"/>
                <a:gd name="connsiteY17004" fmla="*/ 1622108 h 3341370"/>
                <a:gd name="connsiteX17005" fmla="*/ 2716530 w 6322694"/>
                <a:gd name="connsiteY17005" fmla="*/ 1602105 h 3341370"/>
                <a:gd name="connsiteX17006" fmla="*/ 2716530 w 6322694"/>
                <a:gd name="connsiteY17006" fmla="*/ 1602105 h 3341370"/>
                <a:gd name="connsiteX17007" fmla="*/ 2696528 w 6322694"/>
                <a:gd name="connsiteY17007" fmla="*/ 1622108 h 3341370"/>
                <a:gd name="connsiteX17008" fmla="*/ 2696528 w 6322694"/>
                <a:gd name="connsiteY17008" fmla="*/ 1622108 h 3341370"/>
                <a:gd name="connsiteX17009" fmla="*/ 2716530 w 6322694"/>
                <a:gd name="connsiteY17009" fmla="*/ 1642110 h 3341370"/>
                <a:gd name="connsiteX17010" fmla="*/ 2906078 w 6322694"/>
                <a:gd name="connsiteY17010" fmla="*/ 1642110 h 3341370"/>
                <a:gd name="connsiteX17011" fmla="*/ 2906078 w 6322694"/>
                <a:gd name="connsiteY17011" fmla="*/ 1642110 h 3341370"/>
                <a:gd name="connsiteX17012" fmla="*/ 2925128 w 6322694"/>
                <a:gd name="connsiteY17012" fmla="*/ 1623060 h 3341370"/>
                <a:gd name="connsiteX17013" fmla="*/ 2925128 w 6322694"/>
                <a:gd name="connsiteY17013" fmla="*/ 1621155 h 3341370"/>
                <a:gd name="connsiteX17014" fmla="*/ 2906078 w 6322694"/>
                <a:gd name="connsiteY17014" fmla="*/ 1602105 h 3341370"/>
                <a:gd name="connsiteX17015" fmla="*/ 2906078 w 6322694"/>
                <a:gd name="connsiteY17015" fmla="*/ 1602105 h 3341370"/>
                <a:gd name="connsiteX17016" fmla="*/ 2887028 w 6322694"/>
                <a:gd name="connsiteY17016" fmla="*/ 1621155 h 3341370"/>
                <a:gd name="connsiteX17017" fmla="*/ 2887028 w 6322694"/>
                <a:gd name="connsiteY17017" fmla="*/ 1623060 h 3341370"/>
                <a:gd name="connsiteX17018" fmla="*/ 2906078 w 6322694"/>
                <a:gd name="connsiteY17018" fmla="*/ 1642110 h 3341370"/>
                <a:gd name="connsiteX17019" fmla="*/ 2668905 w 6322694"/>
                <a:gd name="connsiteY17019" fmla="*/ 1642110 h 3341370"/>
                <a:gd name="connsiteX17020" fmla="*/ 2668905 w 6322694"/>
                <a:gd name="connsiteY17020" fmla="*/ 1642110 h 3341370"/>
                <a:gd name="connsiteX17021" fmla="*/ 2687955 w 6322694"/>
                <a:gd name="connsiteY17021" fmla="*/ 1623060 h 3341370"/>
                <a:gd name="connsiteX17022" fmla="*/ 2687955 w 6322694"/>
                <a:gd name="connsiteY17022" fmla="*/ 1621155 h 3341370"/>
                <a:gd name="connsiteX17023" fmla="*/ 2668905 w 6322694"/>
                <a:gd name="connsiteY17023" fmla="*/ 1602105 h 3341370"/>
                <a:gd name="connsiteX17024" fmla="*/ 2668905 w 6322694"/>
                <a:gd name="connsiteY17024" fmla="*/ 1602105 h 3341370"/>
                <a:gd name="connsiteX17025" fmla="*/ 2649855 w 6322694"/>
                <a:gd name="connsiteY17025" fmla="*/ 1621155 h 3341370"/>
                <a:gd name="connsiteX17026" fmla="*/ 2649855 w 6322694"/>
                <a:gd name="connsiteY17026" fmla="*/ 1623060 h 3341370"/>
                <a:gd name="connsiteX17027" fmla="*/ 2668905 w 6322694"/>
                <a:gd name="connsiteY17027" fmla="*/ 1642110 h 3341370"/>
                <a:gd name="connsiteX17028" fmla="*/ 2574608 w 6322694"/>
                <a:gd name="connsiteY17028" fmla="*/ 1642110 h 3341370"/>
                <a:gd name="connsiteX17029" fmla="*/ 2574608 w 6322694"/>
                <a:gd name="connsiteY17029" fmla="*/ 1642110 h 3341370"/>
                <a:gd name="connsiteX17030" fmla="*/ 2593658 w 6322694"/>
                <a:gd name="connsiteY17030" fmla="*/ 1623060 h 3341370"/>
                <a:gd name="connsiteX17031" fmla="*/ 2593658 w 6322694"/>
                <a:gd name="connsiteY17031" fmla="*/ 1621155 h 3341370"/>
                <a:gd name="connsiteX17032" fmla="*/ 2574608 w 6322694"/>
                <a:gd name="connsiteY17032" fmla="*/ 1602105 h 3341370"/>
                <a:gd name="connsiteX17033" fmla="*/ 2574608 w 6322694"/>
                <a:gd name="connsiteY17033" fmla="*/ 1602105 h 3341370"/>
                <a:gd name="connsiteX17034" fmla="*/ 2555558 w 6322694"/>
                <a:gd name="connsiteY17034" fmla="*/ 1621155 h 3341370"/>
                <a:gd name="connsiteX17035" fmla="*/ 2555558 w 6322694"/>
                <a:gd name="connsiteY17035" fmla="*/ 1623060 h 3341370"/>
                <a:gd name="connsiteX17036" fmla="*/ 2574608 w 6322694"/>
                <a:gd name="connsiteY17036" fmla="*/ 1642110 h 3341370"/>
                <a:gd name="connsiteX17037" fmla="*/ 2527935 w 6322694"/>
                <a:gd name="connsiteY17037" fmla="*/ 1642110 h 3341370"/>
                <a:gd name="connsiteX17038" fmla="*/ 2527935 w 6322694"/>
                <a:gd name="connsiteY17038" fmla="*/ 1642110 h 3341370"/>
                <a:gd name="connsiteX17039" fmla="*/ 2546985 w 6322694"/>
                <a:gd name="connsiteY17039" fmla="*/ 1623060 h 3341370"/>
                <a:gd name="connsiteX17040" fmla="*/ 2546985 w 6322694"/>
                <a:gd name="connsiteY17040" fmla="*/ 1621155 h 3341370"/>
                <a:gd name="connsiteX17041" fmla="*/ 2527935 w 6322694"/>
                <a:gd name="connsiteY17041" fmla="*/ 1602105 h 3341370"/>
                <a:gd name="connsiteX17042" fmla="*/ 2527935 w 6322694"/>
                <a:gd name="connsiteY17042" fmla="*/ 1602105 h 3341370"/>
                <a:gd name="connsiteX17043" fmla="*/ 2508885 w 6322694"/>
                <a:gd name="connsiteY17043" fmla="*/ 1621155 h 3341370"/>
                <a:gd name="connsiteX17044" fmla="*/ 2508885 w 6322694"/>
                <a:gd name="connsiteY17044" fmla="*/ 1623060 h 3341370"/>
                <a:gd name="connsiteX17045" fmla="*/ 2527935 w 6322694"/>
                <a:gd name="connsiteY17045" fmla="*/ 1642110 h 3341370"/>
                <a:gd name="connsiteX17046" fmla="*/ 2859405 w 6322694"/>
                <a:gd name="connsiteY17046" fmla="*/ 1642110 h 3341370"/>
                <a:gd name="connsiteX17047" fmla="*/ 2859405 w 6322694"/>
                <a:gd name="connsiteY17047" fmla="*/ 1642110 h 3341370"/>
                <a:gd name="connsiteX17048" fmla="*/ 2878455 w 6322694"/>
                <a:gd name="connsiteY17048" fmla="*/ 1623060 h 3341370"/>
                <a:gd name="connsiteX17049" fmla="*/ 2878455 w 6322694"/>
                <a:gd name="connsiteY17049" fmla="*/ 1621155 h 3341370"/>
                <a:gd name="connsiteX17050" fmla="*/ 2859405 w 6322694"/>
                <a:gd name="connsiteY17050" fmla="*/ 1602105 h 3341370"/>
                <a:gd name="connsiteX17051" fmla="*/ 2859405 w 6322694"/>
                <a:gd name="connsiteY17051" fmla="*/ 1602105 h 3341370"/>
                <a:gd name="connsiteX17052" fmla="*/ 2840355 w 6322694"/>
                <a:gd name="connsiteY17052" fmla="*/ 1621155 h 3341370"/>
                <a:gd name="connsiteX17053" fmla="*/ 2840355 w 6322694"/>
                <a:gd name="connsiteY17053" fmla="*/ 1623060 h 3341370"/>
                <a:gd name="connsiteX17054" fmla="*/ 2859405 w 6322694"/>
                <a:gd name="connsiteY17054" fmla="*/ 1642110 h 3341370"/>
                <a:gd name="connsiteX17055" fmla="*/ 2765108 w 6322694"/>
                <a:gd name="connsiteY17055" fmla="*/ 1642110 h 3341370"/>
                <a:gd name="connsiteX17056" fmla="*/ 2765108 w 6322694"/>
                <a:gd name="connsiteY17056" fmla="*/ 1642110 h 3341370"/>
                <a:gd name="connsiteX17057" fmla="*/ 2784158 w 6322694"/>
                <a:gd name="connsiteY17057" fmla="*/ 1623060 h 3341370"/>
                <a:gd name="connsiteX17058" fmla="*/ 2784158 w 6322694"/>
                <a:gd name="connsiteY17058" fmla="*/ 1621155 h 3341370"/>
                <a:gd name="connsiteX17059" fmla="*/ 2765108 w 6322694"/>
                <a:gd name="connsiteY17059" fmla="*/ 1602105 h 3341370"/>
                <a:gd name="connsiteX17060" fmla="*/ 2765108 w 6322694"/>
                <a:gd name="connsiteY17060" fmla="*/ 1602105 h 3341370"/>
                <a:gd name="connsiteX17061" fmla="*/ 2746058 w 6322694"/>
                <a:gd name="connsiteY17061" fmla="*/ 1621155 h 3341370"/>
                <a:gd name="connsiteX17062" fmla="*/ 2746058 w 6322694"/>
                <a:gd name="connsiteY17062" fmla="*/ 1623060 h 3341370"/>
                <a:gd name="connsiteX17063" fmla="*/ 2765108 w 6322694"/>
                <a:gd name="connsiteY17063" fmla="*/ 1642110 h 3341370"/>
                <a:gd name="connsiteX17064" fmla="*/ 2811780 w 6322694"/>
                <a:gd name="connsiteY17064" fmla="*/ 1642110 h 3341370"/>
                <a:gd name="connsiteX17065" fmla="*/ 2811780 w 6322694"/>
                <a:gd name="connsiteY17065" fmla="*/ 1642110 h 3341370"/>
                <a:gd name="connsiteX17066" fmla="*/ 2830830 w 6322694"/>
                <a:gd name="connsiteY17066" fmla="*/ 1623060 h 3341370"/>
                <a:gd name="connsiteX17067" fmla="*/ 2830830 w 6322694"/>
                <a:gd name="connsiteY17067" fmla="*/ 1621155 h 3341370"/>
                <a:gd name="connsiteX17068" fmla="*/ 2811780 w 6322694"/>
                <a:gd name="connsiteY17068" fmla="*/ 1602105 h 3341370"/>
                <a:gd name="connsiteX17069" fmla="*/ 2811780 w 6322694"/>
                <a:gd name="connsiteY17069" fmla="*/ 1602105 h 3341370"/>
                <a:gd name="connsiteX17070" fmla="*/ 2792730 w 6322694"/>
                <a:gd name="connsiteY17070" fmla="*/ 1621155 h 3341370"/>
                <a:gd name="connsiteX17071" fmla="*/ 2792730 w 6322694"/>
                <a:gd name="connsiteY17071" fmla="*/ 1623060 h 3341370"/>
                <a:gd name="connsiteX17072" fmla="*/ 2811780 w 6322694"/>
                <a:gd name="connsiteY17072" fmla="*/ 1642110 h 3341370"/>
                <a:gd name="connsiteX17073" fmla="*/ 2622233 w 6322694"/>
                <a:gd name="connsiteY17073" fmla="*/ 1736408 h 3341370"/>
                <a:gd name="connsiteX17074" fmla="*/ 2622233 w 6322694"/>
                <a:gd name="connsiteY17074" fmla="*/ 1736408 h 3341370"/>
                <a:gd name="connsiteX17075" fmla="*/ 2641283 w 6322694"/>
                <a:gd name="connsiteY17075" fmla="*/ 1717358 h 3341370"/>
                <a:gd name="connsiteX17076" fmla="*/ 2641283 w 6322694"/>
                <a:gd name="connsiteY17076" fmla="*/ 1717358 h 3341370"/>
                <a:gd name="connsiteX17077" fmla="*/ 2622233 w 6322694"/>
                <a:gd name="connsiteY17077" fmla="*/ 1698308 h 3341370"/>
                <a:gd name="connsiteX17078" fmla="*/ 2622233 w 6322694"/>
                <a:gd name="connsiteY17078" fmla="*/ 1698308 h 3341370"/>
                <a:gd name="connsiteX17079" fmla="*/ 2603183 w 6322694"/>
                <a:gd name="connsiteY17079" fmla="*/ 1717358 h 3341370"/>
                <a:gd name="connsiteX17080" fmla="*/ 2603183 w 6322694"/>
                <a:gd name="connsiteY17080" fmla="*/ 1717358 h 3341370"/>
                <a:gd name="connsiteX17081" fmla="*/ 2622233 w 6322694"/>
                <a:gd name="connsiteY17081" fmla="*/ 1736408 h 3341370"/>
                <a:gd name="connsiteX17082" fmla="*/ 2527935 w 6322694"/>
                <a:gd name="connsiteY17082" fmla="*/ 1783080 h 3341370"/>
                <a:gd name="connsiteX17083" fmla="*/ 2527935 w 6322694"/>
                <a:gd name="connsiteY17083" fmla="*/ 1783080 h 3341370"/>
                <a:gd name="connsiteX17084" fmla="*/ 2546985 w 6322694"/>
                <a:gd name="connsiteY17084" fmla="*/ 1764030 h 3341370"/>
                <a:gd name="connsiteX17085" fmla="*/ 2546985 w 6322694"/>
                <a:gd name="connsiteY17085" fmla="*/ 1764030 h 3341370"/>
                <a:gd name="connsiteX17086" fmla="*/ 2527935 w 6322694"/>
                <a:gd name="connsiteY17086" fmla="*/ 1744980 h 3341370"/>
                <a:gd name="connsiteX17087" fmla="*/ 2527935 w 6322694"/>
                <a:gd name="connsiteY17087" fmla="*/ 1744980 h 3341370"/>
                <a:gd name="connsiteX17088" fmla="*/ 2508885 w 6322694"/>
                <a:gd name="connsiteY17088" fmla="*/ 1764030 h 3341370"/>
                <a:gd name="connsiteX17089" fmla="*/ 2508885 w 6322694"/>
                <a:gd name="connsiteY17089" fmla="*/ 1764030 h 3341370"/>
                <a:gd name="connsiteX17090" fmla="*/ 2527935 w 6322694"/>
                <a:gd name="connsiteY17090" fmla="*/ 1783080 h 3341370"/>
                <a:gd name="connsiteX17091" fmla="*/ 2527935 w 6322694"/>
                <a:gd name="connsiteY17091" fmla="*/ 1830705 h 3341370"/>
                <a:gd name="connsiteX17092" fmla="*/ 2527935 w 6322694"/>
                <a:gd name="connsiteY17092" fmla="*/ 1830705 h 3341370"/>
                <a:gd name="connsiteX17093" fmla="*/ 2546985 w 6322694"/>
                <a:gd name="connsiteY17093" fmla="*/ 1811655 h 3341370"/>
                <a:gd name="connsiteX17094" fmla="*/ 2546985 w 6322694"/>
                <a:gd name="connsiteY17094" fmla="*/ 1811655 h 3341370"/>
                <a:gd name="connsiteX17095" fmla="*/ 2527935 w 6322694"/>
                <a:gd name="connsiteY17095" fmla="*/ 1792605 h 3341370"/>
                <a:gd name="connsiteX17096" fmla="*/ 2527935 w 6322694"/>
                <a:gd name="connsiteY17096" fmla="*/ 1792605 h 3341370"/>
                <a:gd name="connsiteX17097" fmla="*/ 2508885 w 6322694"/>
                <a:gd name="connsiteY17097" fmla="*/ 1811655 h 3341370"/>
                <a:gd name="connsiteX17098" fmla="*/ 2508885 w 6322694"/>
                <a:gd name="connsiteY17098" fmla="*/ 1811655 h 3341370"/>
                <a:gd name="connsiteX17099" fmla="*/ 2527935 w 6322694"/>
                <a:gd name="connsiteY17099" fmla="*/ 1830705 h 3341370"/>
                <a:gd name="connsiteX17100" fmla="*/ 2574608 w 6322694"/>
                <a:gd name="connsiteY17100" fmla="*/ 1783080 h 3341370"/>
                <a:gd name="connsiteX17101" fmla="*/ 2574608 w 6322694"/>
                <a:gd name="connsiteY17101" fmla="*/ 1783080 h 3341370"/>
                <a:gd name="connsiteX17102" fmla="*/ 2593658 w 6322694"/>
                <a:gd name="connsiteY17102" fmla="*/ 1764030 h 3341370"/>
                <a:gd name="connsiteX17103" fmla="*/ 2593658 w 6322694"/>
                <a:gd name="connsiteY17103" fmla="*/ 1764030 h 3341370"/>
                <a:gd name="connsiteX17104" fmla="*/ 2574608 w 6322694"/>
                <a:gd name="connsiteY17104" fmla="*/ 1744980 h 3341370"/>
                <a:gd name="connsiteX17105" fmla="*/ 2574608 w 6322694"/>
                <a:gd name="connsiteY17105" fmla="*/ 1744980 h 3341370"/>
                <a:gd name="connsiteX17106" fmla="*/ 2555558 w 6322694"/>
                <a:gd name="connsiteY17106" fmla="*/ 1764030 h 3341370"/>
                <a:gd name="connsiteX17107" fmla="*/ 2555558 w 6322694"/>
                <a:gd name="connsiteY17107" fmla="*/ 1764030 h 3341370"/>
                <a:gd name="connsiteX17108" fmla="*/ 2574608 w 6322694"/>
                <a:gd name="connsiteY17108" fmla="*/ 1783080 h 3341370"/>
                <a:gd name="connsiteX17109" fmla="*/ 2622233 w 6322694"/>
                <a:gd name="connsiteY17109" fmla="*/ 1783080 h 3341370"/>
                <a:gd name="connsiteX17110" fmla="*/ 2622233 w 6322694"/>
                <a:gd name="connsiteY17110" fmla="*/ 1783080 h 3341370"/>
                <a:gd name="connsiteX17111" fmla="*/ 2641283 w 6322694"/>
                <a:gd name="connsiteY17111" fmla="*/ 1764030 h 3341370"/>
                <a:gd name="connsiteX17112" fmla="*/ 2641283 w 6322694"/>
                <a:gd name="connsiteY17112" fmla="*/ 1764030 h 3341370"/>
                <a:gd name="connsiteX17113" fmla="*/ 2622233 w 6322694"/>
                <a:gd name="connsiteY17113" fmla="*/ 1744980 h 3341370"/>
                <a:gd name="connsiteX17114" fmla="*/ 2622233 w 6322694"/>
                <a:gd name="connsiteY17114" fmla="*/ 1744980 h 3341370"/>
                <a:gd name="connsiteX17115" fmla="*/ 2603183 w 6322694"/>
                <a:gd name="connsiteY17115" fmla="*/ 1764030 h 3341370"/>
                <a:gd name="connsiteX17116" fmla="*/ 2603183 w 6322694"/>
                <a:gd name="connsiteY17116" fmla="*/ 1764030 h 3341370"/>
                <a:gd name="connsiteX17117" fmla="*/ 2622233 w 6322694"/>
                <a:gd name="connsiteY17117" fmla="*/ 1783080 h 3341370"/>
                <a:gd name="connsiteX17118" fmla="*/ 2765108 w 6322694"/>
                <a:gd name="connsiteY17118" fmla="*/ 1783080 h 3341370"/>
                <a:gd name="connsiteX17119" fmla="*/ 2765108 w 6322694"/>
                <a:gd name="connsiteY17119" fmla="*/ 1783080 h 3341370"/>
                <a:gd name="connsiteX17120" fmla="*/ 2784158 w 6322694"/>
                <a:gd name="connsiteY17120" fmla="*/ 1764030 h 3341370"/>
                <a:gd name="connsiteX17121" fmla="*/ 2784158 w 6322694"/>
                <a:gd name="connsiteY17121" fmla="*/ 1764030 h 3341370"/>
                <a:gd name="connsiteX17122" fmla="*/ 2765108 w 6322694"/>
                <a:gd name="connsiteY17122" fmla="*/ 1744980 h 3341370"/>
                <a:gd name="connsiteX17123" fmla="*/ 2765108 w 6322694"/>
                <a:gd name="connsiteY17123" fmla="*/ 1744980 h 3341370"/>
                <a:gd name="connsiteX17124" fmla="*/ 2746058 w 6322694"/>
                <a:gd name="connsiteY17124" fmla="*/ 1764030 h 3341370"/>
                <a:gd name="connsiteX17125" fmla="*/ 2746058 w 6322694"/>
                <a:gd name="connsiteY17125" fmla="*/ 1764030 h 3341370"/>
                <a:gd name="connsiteX17126" fmla="*/ 2765108 w 6322694"/>
                <a:gd name="connsiteY17126" fmla="*/ 1783080 h 3341370"/>
                <a:gd name="connsiteX17127" fmla="*/ 2811780 w 6322694"/>
                <a:gd name="connsiteY17127" fmla="*/ 1783080 h 3341370"/>
                <a:gd name="connsiteX17128" fmla="*/ 2811780 w 6322694"/>
                <a:gd name="connsiteY17128" fmla="*/ 1783080 h 3341370"/>
                <a:gd name="connsiteX17129" fmla="*/ 2830830 w 6322694"/>
                <a:gd name="connsiteY17129" fmla="*/ 1764030 h 3341370"/>
                <a:gd name="connsiteX17130" fmla="*/ 2830830 w 6322694"/>
                <a:gd name="connsiteY17130" fmla="*/ 1764030 h 3341370"/>
                <a:gd name="connsiteX17131" fmla="*/ 2811780 w 6322694"/>
                <a:gd name="connsiteY17131" fmla="*/ 1744980 h 3341370"/>
                <a:gd name="connsiteX17132" fmla="*/ 2811780 w 6322694"/>
                <a:gd name="connsiteY17132" fmla="*/ 1744980 h 3341370"/>
                <a:gd name="connsiteX17133" fmla="*/ 2792730 w 6322694"/>
                <a:gd name="connsiteY17133" fmla="*/ 1764030 h 3341370"/>
                <a:gd name="connsiteX17134" fmla="*/ 2792730 w 6322694"/>
                <a:gd name="connsiteY17134" fmla="*/ 1764030 h 3341370"/>
                <a:gd name="connsiteX17135" fmla="*/ 2811780 w 6322694"/>
                <a:gd name="connsiteY17135" fmla="*/ 1783080 h 3341370"/>
                <a:gd name="connsiteX17136" fmla="*/ 2715578 w 6322694"/>
                <a:gd name="connsiteY17136" fmla="*/ 1783080 h 3341370"/>
                <a:gd name="connsiteX17137" fmla="*/ 2717483 w 6322694"/>
                <a:gd name="connsiteY17137" fmla="*/ 1783080 h 3341370"/>
                <a:gd name="connsiteX17138" fmla="*/ 2736533 w 6322694"/>
                <a:gd name="connsiteY17138" fmla="*/ 1764030 h 3341370"/>
                <a:gd name="connsiteX17139" fmla="*/ 2736533 w 6322694"/>
                <a:gd name="connsiteY17139" fmla="*/ 1764030 h 3341370"/>
                <a:gd name="connsiteX17140" fmla="*/ 2717483 w 6322694"/>
                <a:gd name="connsiteY17140" fmla="*/ 1744980 h 3341370"/>
                <a:gd name="connsiteX17141" fmla="*/ 2715578 w 6322694"/>
                <a:gd name="connsiteY17141" fmla="*/ 1744980 h 3341370"/>
                <a:gd name="connsiteX17142" fmla="*/ 2696528 w 6322694"/>
                <a:gd name="connsiteY17142" fmla="*/ 1764030 h 3341370"/>
                <a:gd name="connsiteX17143" fmla="*/ 2696528 w 6322694"/>
                <a:gd name="connsiteY17143" fmla="*/ 1764030 h 3341370"/>
                <a:gd name="connsiteX17144" fmla="*/ 2715578 w 6322694"/>
                <a:gd name="connsiteY17144" fmla="*/ 1783080 h 3341370"/>
                <a:gd name="connsiteX17145" fmla="*/ 2668905 w 6322694"/>
                <a:gd name="connsiteY17145" fmla="*/ 1783080 h 3341370"/>
                <a:gd name="connsiteX17146" fmla="*/ 2668905 w 6322694"/>
                <a:gd name="connsiteY17146" fmla="*/ 1783080 h 3341370"/>
                <a:gd name="connsiteX17147" fmla="*/ 2687955 w 6322694"/>
                <a:gd name="connsiteY17147" fmla="*/ 1764030 h 3341370"/>
                <a:gd name="connsiteX17148" fmla="*/ 2687955 w 6322694"/>
                <a:gd name="connsiteY17148" fmla="*/ 1764030 h 3341370"/>
                <a:gd name="connsiteX17149" fmla="*/ 2668905 w 6322694"/>
                <a:gd name="connsiteY17149" fmla="*/ 1744980 h 3341370"/>
                <a:gd name="connsiteX17150" fmla="*/ 2668905 w 6322694"/>
                <a:gd name="connsiteY17150" fmla="*/ 1744980 h 3341370"/>
                <a:gd name="connsiteX17151" fmla="*/ 2649855 w 6322694"/>
                <a:gd name="connsiteY17151" fmla="*/ 1764030 h 3341370"/>
                <a:gd name="connsiteX17152" fmla="*/ 2649855 w 6322694"/>
                <a:gd name="connsiteY17152" fmla="*/ 1764030 h 3341370"/>
                <a:gd name="connsiteX17153" fmla="*/ 2668905 w 6322694"/>
                <a:gd name="connsiteY17153" fmla="*/ 1783080 h 3341370"/>
                <a:gd name="connsiteX17154" fmla="*/ 3615690 w 6322694"/>
                <a:gd name="connsiteY17154" fmla="*/ 1736408 h 3341370"/>
                <a:gd name="connsiteX17155" fmla="*/ 3615690 w 6322694"/>
                <a:gd name="connsiteY17155" fmla="*/ 1736408 h 3341370"/>
                <a:gd name="connsiteX17156" fmla="*/ 3634740 w 6322694"/>
                <a:gd name="connsiteY17156" fmla="*/ 1717358 h 3341370"/>
                <a:gd name="connsiteX17157" fmla="*/ 3634740 w 6322694"/>
                <a:gd name="connsiteY17157" fmla="*/ 1717358 h 3341370"/>
                <a:gd name="connsiteX17158" fmla="*/ 3615690 w 6322694"/>
                <a:gd name="connsiteY17158" fmla="*/ 1698308 h 3341370"/>
                <a:gd name="connsiteX17159" fmla="*/ 3615690 w 6322694"/>
                <a:gd name="connsiteY17159" fmla="*/ 1698308 h 3341370"/>
                <a:gd name="connsiteX17160" fmla="*/ 3596640 w 6322694"/>
                <a:gd name="connsiteY17160" fmla="*/ 1717358 h 3341370"/>
                <a:gd name="connsiteX17161" fmla="*/ 3596640 w 6322694"/>
                <a:gd name="connsiteY17161" fmla="*/ 1717358 h 3341370"/>
                <a:gd name="connsiteX17162" fmla="*/ 3615690 w 6322694"/>
                <a:gd name="connsiteY17162" fmla="*/ 1736408 h 3341370"/>
                <a:gd name="connsiteX17163" fmla="*/ 3331845 w 6322694"/>
                <a:gd name="connsiteY17163" fmla="*/ 1689735 h 3341370"/>
                <a:gd name="connsiteX17164" fmla="*/ 3331845 w 6322694"/>
                <a:gd name="connsiteY17164" fmla="*/ 1689735 h 3341370"/>
                <a:gd name="connsiteX17165" fmla="*/ 3350895 w 6322694"/>
                <a:gd name="connsiteY17165" fmla="*/ 1670685 h 3341370"/>
                <a:gd name="connsiteX17166" fmla="*/ 3350895 w 6322694"/>
                <a:gd name="connsiteY17166" fmla="*/ 1670685 h 3341370"/>
                <a:gd name="connsiteX17167" fmla="*/ 3331845 w 6322694"/>
                <a:gd name="connsiteY17167" fmla="*/ 1651635 h 3341370"/>
                <a:gd name="connsiteX17168" fmla="*/ 3331845 w 6322694"/>
                <a:gd name="connsiteY17168" fmla="*/ 1651635 h 3341370"/>
                <a:gd name="connsiteX17169" fmla="*/ 3312795 w 6322694"/>
                <a:gd name="connsiteY17169" fmla="*/ 1670685 h 3341370"/>
                <a:gd name="connsiteX17170" fmla="*/ 3312795 w 6322694"/>
                <a:gd name="connsiteY17170" fmla="*/ 1670685 h 3341370"/>
                <a:gd name="connsiteX17171" fmla="*/ 3331845 w 6322694"/>
                <a:gd name="connsiteY17171" fmla="*/ 1689735 h 3341370"/>
                <a:gd name="connsiteX17172" fmla="*/ 3521393 w 6322694"/>
                <a:gd name="connsiteY17172" fmla="*/ 1736408 h 3341370"/>
                <a:gd name="connsiteX17173" fmla="*/ 3521393 w 6322694"/>
                <a:gd name="connsiteY17173" fmla="*/ 1736408 h 3341370"/>
                <a:gd name="connsiteX17174" fmla="*/ 3540443 w 6322694"/>
                <a:gd name="connsiteY17174" fmla="*/ 1717358 h 3341370"/>
                <a:gd name="connsiteX17175" fmla="*/ 3540443 w 6322694"/>
                <a:gd name="connsiteY17175" fmla="*/ 1717358 h 3341370"/>
                <a:gd name="connsiteX17176" fmla="*/ 3521393 w 6322694"/>
                <a:gd name="connsiteY17176" fmla="*/ 1698308 h 3341370"/>
                <a:gd name="connsiteX17177" fmla="*/ 3521393 w 6322694"/>
                <a:gd name="connsiteY17177" fmla="*/ 1698308 h 3341370"/>
                <a:gd name="connsiteX17178" fmla="*/ 3502343 w 6322694"/>
                <a:gd name="connsiteY17178" fmla="*/ 1717358 h 3341370"/>
                <a:gd name="connsiteX17179" fmla="*/ 3502343 w 6322694"/>
                <a:gd name="connsiteY17179" fmla="*/ 1717358 h 3341370"/>
                <a:gd name="connsiteX17180" fmla="*/ 3521393 w 6322694"/>
                <a:gd name="connsiteY17180" fmla="*/ 1736408 h 3341370"/>
                <a:gd name="connsiteX17181" fmla="*/ 3615690 w 6322694"/>
                <a:gd name="connsiteY17181" fmla="*/ 1783080 h 3341370"/>
                <a:gd name="connsiteX17182" fmla="*/ 3615690 w 6322694"/>
                <a:gd name="connsiteY17182" fmla="*/ 1783080 h 3341370"/>
                <a:gd name="connsiteX17183" fmla="*/ 3634740 w 6322694"/>
                <a:gd name="connsiteY17183" fmla="*/ 1764030 h 3341370"/>
                <a:gd name="connsiteX17184" fmla="*/ 3634740 w 6322694"/>
                <a:gd name="connsiteY17184" fmla="*/ 1764030 h 3341370"/>
                <a:gd name="connsiteX17185" fmla="*/ 3615690 w 6322694"/>
                <a:gd name="connsiteY17185" fmla="*/ 1744980 h 3341370"/>
                <a:gd name="connsiteX17186" fmla="*/ 3615690 w 6322694"/>
                <a:gd name="connsiteY17186" fmla="*/ 1744980 h 3341370"/>
                <a:gd name="connsiteX17187" fmla="*/ 3596640 w 6322694"/>
                <a:gd name="connsiteY17187" fmla="*/ 1764030 h 3341370"/>
                <a:gd name="connsiteX17188" fmla="*/ 3596640 w 6322694"/>
                <a:gd name="connsiteY17188" fmla="*/ 1764030 h 3341370"/>
                <a:gd name="connsiteX17189" fmla="*/ 3615690 w 6322694"/>
                <a:gd name="connsiteY17189" fmla="*/ 1783080 h 3341370"/>
                <a:gd name="connsiteX17190" fmla="*/ 3331845 w 6322694"/>
                <a:gd name="connsiteY17190" fmla="*/ 1783080 h 3341370"/>
                <a:gd name="connsiteX17191" fmla="*/ 3331845 w 6322694"/>
                <a:gd name="connsiteY17191" fmla="*/ 1783080 h 3341370"/>
                <a:gd name="connsiteX17192" fmla="*/ 3350895 w 6322694"/>
                <a:gd name="connsiteY17192" fmla="*/ 1764030 h 3341370"/>
                <a:gd name="connsiteX17193" fmla="*/ 3350895 w 6322694"/>
                <a:gd name="connsiteY17193" fmla="*/ 1764030 h 3341370"/>
                <a:gd name="connsiteX17194" fmla="*/ 3331845 w 6322694"/>
                <a:gd name="connsiteY17194" fmla="*/ 1744980 h 3341370"/>
                <a:gd name="connsiteX17195" fmla="*/ 3331845 w 6322694"/>
                <a:gd name="connsiteY17195" fmla="*/ 1744980 h 3341370"/>
                <a:gd name="connsiteX17196" fmla="*/ 3312795 w 6322694"/>
                <a:gd name="connsiteY17196" fmla="*/ 1764030 h 3341370"/>
                <a:gd name="connsiteX17197" fmla="*/ 3312795 w 6322694"/>
                <a:gd name="connsiteY17197" fmla="*/ 1764030 h 3341370"/>
                <a:gd name="connsiteX17198" fmla="*/ 3331845 w 6322694"/>
                <a:gd name="connsiteY17198" fmla="*/ 1783080 h 3341370"/>
                <a:gd name="connsiteX17199" fmla="*/ 2906078 w 6322694"/>
                <a:gd name="connsiteY17199" fmla="*/ 1783080 h 3341370"/>
                <a:gd name="connsiteX17200" fmla="*/ 2906078 w 6322694"/>
                <a:gd name="connsiteY17200" fmla="*/ 1783080 h 3341370"/>
                <a:gd name="connsiteX17201" fmla="*/ 2925128 w 6322694"/>
                <a:gd name="connsiteY17201" fmla="*/ 1764030 h 3341370"/>
                <a:gd name="connsiteX17202" fmla="*/ 2925128 w 6322694"/>
                <a:gd name="connsiteY17202" fmla="*/ 1764030 h 3341370"/>
                <a:gd name="connsiteX17203" fmla="*/ 2906078 w 6322694"/>
                <a:gd name="connsiteY17203" fmla="*/ 1744980 h 3341370"/>
                <a:gd name="connsiteX17204" fmla="*/ 2906078 w 6322694"/>
                <a:gd name="connsiteY17204" fmla="*/ 1744980 h 3341370"/>
                <a:gd name="connsiteX17205" fmla="*/ 2887028 w 6322694"/>
                <a:gd name="connsiteY17205" fmla="*/ 1764030 h 3341370"/>
                <a:gd name="connsiteX17206" fmla="*/ 2887028 w 6322694"/>
                <a:gd name="connsiteY17206" fmla="*/ 1764030 h 3341370"/>
                <a:gd name="connsiteX17207" fmla="*/ 2906078 w 6322694"/>
                <a:gd name="connsiteY17207" fmla="*/ 1783080 h 3341370"/>
                <a:gd name="connsiteX17208" fmla="*/ 3426143 w 6322694"/>
                <a:gd name="connsiteY17208" fmla="*/ 1783080 h 3341370"/>
                <a:gd name="connsiteX17209" fmla="*/ 3426143 w 6322694"/>
                <a:gd name="connsiteY17209" fmla="*/ 1783080 h 3341370"/>
                <a:gd name="connsiteX17210" fmla="*/ 3445193 w 6322694"/>
                <a:gd name="connsiteY17210" fmla="*/ 1764030 h 3341370"/>
                <a:gd name="connsiteX17211" fmla="*/ 3445193 w 6322694"/>
                <a:gd name="connsiteY17211" fmla="*/ 1764030 h 3341370"/>
                <a:gd name="connsiteX17212" fmla="*/ 3426143 w 6322694"/>
                <a:gd name="connsiteY17212" fmla="*/ 1744980 h 3341370"/>
                <a:gd name="connsiteX17213" fmla="*/ 3426143 w 6322694"/>
                <a:gd name="connsiteY17213" fmla="*/ 1744980 h 3341370"/>
                <a:gd name="connsiteX17214" fmla="*/ 3407093 w 6322694"/>
                <a:gd name="connsiteY17214" fmla="*/ 1764030 h 3341370"/>
                <a:gd name="connsiteX17215" fmla="*/ 3407093 w 6322694"/>
                <a:gd name="connsiteY17215" fmla="*/ 1764030 h 3341370"/>
                <a:gd name="connsiteX17216" fmla="*/ 3426143 w 6322694"/>
                <a:gd name="connsiteY17216" fmla="*/ 1783080 h 3341370"/>
                <a:gd name="connsiteX17217" fmla="*/ 3378518 w 6322694"/>
                <a:gd name="connsiteY17217" fmla="*/ 1783080 h 3341370"/>
                <a:gd name="connsiteX17218" fmla="*/ 3378518 w 6322694"/>
                <a:gd name="connsiteY17218" fmla="*/ 1783080 h 3341370"/>
                <a:gd name="connsiteX17219" fmla="*/ 3397568 w 6322694"/>
                <a:gd name="connsiteY17219" fmla="*/ 1764030 h 3341370"/>
                <a:gd name="connsiteX17220" fmla="*/ 3397568 w 6322694"/>
                <a:gd name="connsiteY17220" fmla="*/ 1764030 h 3341370"/>
                <a:gd name="connsiteX17221" fmla="*/ 3378518 w 6322694"/>
                <a:gd name="connsiteY17221" fmla="*/ 1744980 h 3341370"/>
                <a:gd name="connsiteX17222" fmla="*/ 3378518 w 6322694"/>
                <a:gd name="connsiteY17222" fmla="*/ 1744980 h 3341370"/>
                <a:gd name="connsiteX17223" fmla="*/ 3359468 w 6322694"/>
                <a:gd name="connsiteY17223" fmla="*/ 1764030 h 3341370"/>
                <a:gd name="connsiteX17224" fmla="*/ 3359468 w 6322694"/>
                <a:gd name="connsiteY17224" fmla="*/ 1764030 h 3341370"/>
                <a:gd name="connsiteX17225" fmla="*/ 3378518 w 6322694"/>
                <a:gd name="connsiteY17225" fmla="*/ 1783080 h 3341370"/>
                <a:gd name="connsiteX17226" fmla="*/ 3472815 w 6322694"/>
                <a:gd name="connsiteY17226" fmla="*/ 1783080 h 3341370"/>
                <a:gd name="connsiteX17227" fmla="*/ 3474720 w 6322694"/>
                <a:gd name="connsiteY17227" fmla="*/ 1783080 h 3341370"/>
                <a:gd name="connsiteX17228" fmla="*/ 3493770 w 6322694"/>
                <a:gd name="connsiteY17228" fmla="*/ 1764030 h 3341370"/>
                <a:gd name="connsiteX17229" fmla="*/ 3493770 w 6322694"/>
                <a:gd name="connsiteY17229" fmla="*/ 1764030 h 3341370"/>
                <a:gd name="connsiteX17230" fmla="*/ 3474720 w 6322694"/>
                <a:gd name="connsiteY17230" fmla="*/ 1744980 h 3341370"/>
                <a:gd name="connsiteX17231" fmla="*/ 3472815 w 6322694"/>
                <a:gd name="connsiteY17231" fmla="*/ 1744980 h 3341370"/>
                <a:gd name="connsiteX17232" fmla="*/ 3453765 w 6322694"/>
                <a:gd name="connsiteY17232" fmla="*/ 1764030 h 3341370"/>
                <a:gd name="connsiteX17233" fmla="*/ 3453765 w 6322694"/>
                <a:gd name="connsiteY17233" fmla="*/ 1764030 h 3341370"/>
                <a:gd name="connsiteX17234" fmla="*/ 3472815 w 6322694"/>
                <a:gd name="connsiteY17234" fmla="*/ 1783080 h 3341370"/>
                <a:gd name="connsiteX17235" fmla="*/ 3663315 w 6322694"/>
                <a:gd name="connsiteY17235" fmla="*/ 1783080 h 3341370"/>
                <a:gd name="connsiteX17236" fmla="*/ 3663315 w 6322694"/>
                <a:gd name="connsiteY17236" fmla="*/ 1783080 h 3341370"/>
                <a:gd name="connsiteX17237" fmla="*/ 3682365 w 6322694"/>
                <a:gd name="connsiteY17237" fmla="*/ 1764030 h 3341370"/>
                <a:gd name="connsiteX17238" fmla="*/ 3682365 w 6322694"/>
                <a:gd name="connsiteY17238" fmla="*/ 1764030 h 3341370"/>
                <a:gd name="connsiteX17239" fmla="*/ 3663315 w 6322694"/>
                <a:gd name="connsiteY17239" fmla="*/ 1744980 h 3341370"/>
                <a:gd name="connsiteX17240" fmla="*/ 3663315 w 6322694"/>
                <a:gd name="connsiteY17240" fmla="*/ 1744980 h 3341370"/>
                <a:gd name="connsiteX17241" fmla="*/ 3644265 w 6322694"/>
                <a:gd name="connsiteY17241" fmla="*/ 1764030 h 3341370"/>
                <a:gd name="connsiteX17242" fmla="*/ 3644265 w 6322694"/>
                <a:gd name="connsiteY17242" fmla="*/ 1764030 h 3341370"/>
                <a:gd name="connsiteX17243" fmla="*/ 3663315 w 6322694"/>
                <a:gd name="connsiteY17243" fmla="*/ 1783080 h 3341370"/>
                <a:gd name="connsiteX17244" fmla="*/ 3472815 w 6322694"/>
                <a:gd name="connsiteY17244" fmla="*/ 1736408 h 3341370"/>
                <a:gd name="connsiteX17245" fmla="*/ 3474720 w 6322694"/>
                <a:gd name="connsiteY17245" fmla="*/ 1736408 h 3341370"/>
                <a:gd name="connsiteX17246" fmla="*/ 3493770 w 6322694"/>
                <a:gd name="connsiteY17246" fmla="*/ 1717358 h 3341370"/>
                <a:gd name="connsiteX17247" fmla="*/ 3493770 w 6322694"/>
                <a:gd name="connsiteY17247" fmla="*/ 1717358 h 3341370"/>
                <a:gd name="connsiteX17248" fmla="*/ 3474720 w 6322694"/>
                <a:gd name="connsiteY17248" fmla="*/ 1698308 h 3341370"/>
                <a:gd name="connsiteX17249" fmla="*/ 3472815 w 6322694"/>
                <a:gd name="connsiteY17249" fmla="*/ 1698308 h 3341370"/>
                <a:gd name="connsiteX17250" fmla="*/ 3453765 w 6322694"/>
                <a:gd name="connsiteY17250" fmla="*/ 1717358 h 3341370"/>
                <a:gd name="connsiteX17251" fmla="*/ 3453765 w 6322694"/>
                <a:gd name="connsiteY17251" fmla="*/ 1717358 h 3341370"/>
                <a:gd name="connsiteX17252" fmla="*/ 3472815 w 6322694"/>
                <a:gd name="connsiteY17252" fmla="*/ 1736408 h 3341370"/>
                <a:gd name="connsiteX17253" fmla="*/ 3569018 w 6322694"/>
                <a:gd name="connsiteY17253" fmla="*/ 1783080 h 3341370"/>
                <a:gd name="connsiteX17254" fmla="*/ 3569018 w 6322694"/>
                <a:gd name="connsiteY17254" fmla="*/ 1783080 h 3341370"/>
                <a:gd name="connsiteX17255" fmla="*/ 3588068 w 6322694"/>
                <a:gd name="connsiteY17255" fmla="*/ 1764030 h 3341370"/>
                <a:gd name="connsiteX17256" fmla="*/ 3588068 w 6322694"/>
                <a:gd name="connsiteY17256" fmla="*/ 1764030 h 3341370"/>
                <a:gd name="connsiteX17257" fmla="*/ 3569018 w 6322694"/>
                <a:gd name="connsiteY17257" fmla="*/ 1744980 h 3341370"/>
                <a:gd name="connsiteX17258" fmla="*/ 3569018 w 6322694"/>
                <a:gd name="connsiteY17258" fmla="*/ 1744980 h 3341370"/>
                <a:gd name="connsiteX17259" fmla="*/ 3549968 w 6322694"/>
                <a:gd name="connsiteY17259" fmla="*/ 1764030 h 3341370"/>
                <a:gd name="connsiteX17260" fmla="*/ 3549968 w 6322694"/>
                <a:gd name="connsiteY17260" fmla="*/ 1764030 h 3341370"/>
                <a:gd name="connsiteX17261" fmla="*/ 3569018 w 6322694"/>
                <a:gd name="connsiteY17261" fmla="*/ 1783080 h 3341370"/>
                <a:gd name="connsiteX17262" fmla="*/ 3094673 w 6322694"/>
                <a:gd name="connsiteY17262" fmla="*/ 1783080 h 3341370"/>
                <a:gd name="connsiteX17263" fmla="*/ 3096578 w 6322694"/>
                <a:gd name="connsiteY17263" fmla="*/ 1783080 h 3341370"/>
                <a:gd name="connsiteX17264" fmla="*/ 3115628 w 6322694"/>
                <a:gd name="connsiteY17264" fmla="*/ 1764030 h 3341370"/>
                <a:gd name="connsiteX17265" fmla="*/ 3115628 w 6322694"/>
                <a:gd name="connsiteY17265" fmla="*/ 1764030 h 3341370"/>
                <a:gd name="connsiteX17266" fmla="*/ 3096578 w 6322694"/>
                <a:gd name="connsiteY17266" fmla="*/ 1744980 h 3341370"/>
                <a:gd name="connsiteX17267" fmla="*/ 3094673 w 6322694"/>
                <a:gd name="connsiteY17267" fmla="*/ 1744980 h 3341370"/>
                <a:gd name="connsiteX17268" fmla="*/ 3075623 w 6322694"/>
                <a:gd name="connsiteY17268" fmla="*/ 1764030 h 3341370"/>
                <a:gd name="connsiteX17269" fmla="*/ 3075623 w 6322694"/>
                <a:gd name="connsiteY17269" fmla="*/ 1764030 h 3341370"/>
                <a:gd name="connsiteX17270" fmla="*/ 3094673 w 6322694"/>
                <a:gd name="connsiteY17270" fmla="*/ 1783080 h 3341370"/>
                <a:gd name="connsiteX17271" fmla="*/ 3000375 w 6322694"/>
                <a:gd name="connsiteY17271" fmla="*/ 1783080 h 3341370"/>
                <a:gd name="connsiteX17272" fmla="*/ 3000375 w 6322694"/>
                <a:gd name="connsiteY17272" fmla="*/ 1783080 h 3341370"/>
                <a:gd name="connsiteX17273" fmla="*/ 3019425 w 6322694"/>
                <a:gd name="connsiteY17273" fmla="*/ 1764030 h 3341370"/>
                <a:gd name="connsiteX17274" fmla="*/ 3019425 w 6322694"/>
                <a:gd name="connsiteY17274" fmla="*/ 1764030 h 3341370"/>
                <a:gd name="connsiteX17275" fmla="*/ 3000375 w 6322694"/>
                <a:gd name="connsiteY17275" fmla="*/ 1744980 h 3341370"/>
                <a:gd name="connsiteX17276" fmla="*/ 3000375 w 6322694"/>
                <a:gd name="connsiteY17276" fmla="*/ 1744980 h 3341370"/>
                <a:gd name="connsiteX17277" fmla="*/ 2981325 w 6322694"/>
                <a:gd name="connsiteY17277" fmla="*/ 1764030 h 3341370"/>
                <a:gd name="connsiteX17278" fmla="*/ 2981325 w 6322694"/>
                <a:gd name="connsiteY17278" fmla="*/ 1764030 h 3341370"/>
                <a:gd name="connsiteX17279" fmla="*/ 3000375 w 6322694"/>
                <a:gd name="connsiteY17279" fmla="*/ 1783080 h 3341370"/>
                <a:gd name="connsiteX17280" fmla="*/ 3284220 w 6322694"/>
                <a:gd name="connsiteY17280" fmla="*/ 1783080 h 3341370"/>
                <a:gd name="connsiteX17281" fmla="*/ 3284220 w 6322694"/>
                <a:gd name="connsiteY17281" fmla="*/ 1783080 h 3341370"/>
                <a:gd name="connsiteX17282" fmla="*/ 3303270 w 6322694"/>
                <a:gd name="connsiteY17282" fmla="*/ 1764030 h 3341370"/>
                <a:gd name="connsiteX17283" fmla="*/ 3303270 w 6322694"/>
                <a:gd name="connsiteY17283" fmla="*/ 1764030 h 3341370"/>
                <a:gd name="connsiteX17284" fmla="*/ 3284220 w 6322694"/>
                <a:gd name="connsiteY17284" fmla="*/ 1744980 h 3341370"/>
                <a:gd name="connsiteX17285" fmla="*/ 3284220 w 6322694"/>
                <a:gd name="connsiteY17285" fmla="*/ 1744980 h 3341370"/>
                <a:gd name="connsiteX17286" fmla="*/ 3265170 w 6322694"/>
                <a:gd name="connsiteY17286" fmla="*/ 1764030 h 3341370"/>
                <a:gd name="connsiteX17287" fmla="*/ 3265170 w 6322694"/>
                <a:gd name="connsiteY17287" fmla="*/ 1764030 h 3341370"/>
                <a:gd name="connsiteX17288" fmla="*/ 3284220 w 6322694"/>
                <a:gd name="connsiteY17288" fmla="*/ 1783080 h 3341370"/>
                <a:gd name="connsiteX17289" fmla="*/ 2952750 w 6322694"/>
                <a:gd name="connsiteY17289" fmla="*/ 1783080 h 3341370"/>
                <a:gd name="connsiteX17290" fmla="*/ 2952750 w 6322694"/>
                <a:gd name="connsiteY17290" fmla="*/ 1783080 h 3341370"/>
                <a:gd name="connsiteX17291" fmla="*/ 2971800 w 6322694"/>
                <a:gd name="connsiteY17291" fmla="*/ 1764030 h 3341370"/>
                <a:gd name="connsiteX17292" fmla="*/ 2971800 w 6322694"/>
                <a:gd name="connsiteY17292" fmla="*/ 1764030 h 3341370"/>
                <a:gd name="connsiteX17293" fmla="*/ 2952750 w 6322694"/>
                <a:gd name="connsiteY17293" fmla="*/ 1744980 h 3341370"/>
                <a:gd name="connsiteX17294" fmla="*/ 2952750 w 6322694"/>
                <a:gd name="connsiteY17294" fmla="*/ 1744980 h 3341370"/>
                <a:gd name="connsiteX17295" fmla="*/ 2933700 w 6322694"/>
                <a:gd name="connsiteY17295" fmla="*/ 1764030 h 3341370"/>
                <a:gd name="connsiteX17296" fmla="*/ 2933700 w 6322694"/>
                <a:gd name="connsiteY17296" fmla="*/ 1764030 h 3341370"/>
                <a:gd name="connsiteX17297" fmla="*/ 2952750 w 6322694"/>
                <a:gd name="connsiteY17297" fmla="*/ 1783080 h 3341370"/>
                <a:gd name="connsiteX17298" fmla="*/ 3047048 w 6322694"/>
                <a:gd name="connsiteY17298" fmla="*/ 1783080 h 3341370"/>
                <a:gd name="connsiteX17299" fmla="*/ 3047048 w 6322694"/>
                <a:gd name="connsiteY17299" fmla="*/ 1783080 h 3341370"/>
                <a:gd name="connsiteX17300" fmla="*/ 3066098 w 6322694"/>
                <a:gd name="connsiteY17300" fmla="*/ 1764030 h 3341370"/>
                <a:gd name="connsiteX17301" fmla="*/ 3066098 w 6322694"/>
                <a:gd name="connsiteY17301" fmla="*/ 1764030 h 3341370"/>
                <a:gd name="connsiteX17302" fmla="*/ 3047048 w 6322694"/>
                <a:gd name="connsiteY17302" fmla="*/ 1744980 h 3341370"/>
                <a:gd name="connsiteX17303" fmla="*/ 3047048 w 6322694"/>
                <a:gd name="connsiteY17303" fmla="*/ 1744980 h 3341370"/>
                <a:gd name="connsiteX17304" fmla="*/ 3027998 w 6322694"/>
                <a:gd name="connsiteY17304" fmla="*/ 1764030 h 3341370"/>
                <a:gd name="connsiteX17305" fmla="*/ 3027998 w 6322694"/>
                <a:gd name="connsiteY17305" fmla="*/ 1764030 h 3341370"/>
                <a:gd name="connsiteX17306" fmla="*/ 3047048 w 6322694"/>
                <a:gd name="connsiteY17306" fmla="*/ 1783080 h 3341370"/>
                <a:gd name="connsiteX17307" fmla="*/ 3237548 w 6322694"/>
                <a:gd name="connsiteY17307" fmla="*/ 1783080 h 3341370"/>
                <a:gd name="connsiteX17308" fmla="*/ 3237548 w 6322694"/>
                <a:gd name="connsiteY17308" fmla="*/ 1783080 h 3341370"/>
                <a:gd name="connsiteX17309" fmla="*/ 3256598 w 6322694"/>
                <a:gd name="connsiteY17309" fmla="*/ 1764030 h 3341370"/>
                <a:gd name="connsiteX17310" fmla="*/ 3256598 w 6322694"/>
                <a:gd name="connsiteY17310" fmla="*/ 1764030 h 3341370"/>
                <a:gd name="connsiteX17311" fmla="*/ 3237548 w 6322694"/>
                <a:gd name="connsiteY17311" fmla="*/ 1744980 h 3341370"/>
                <a:gd name="connsiteX17312" fmla="*/ 3237548 w 6322694"/>
                <a:gd name="connsiteY17312" fmla="*/ 1744980 h 3341370"/>
                <a:gd name="connsiteX17313" fmla="*/ 3218498 w 6322694"/>
                <a:gd name="connsiteY17313" fmla="*/ 1764030 h 3341370"/>
                <a:gd name="connsiteX17314" fmla="*/ 3218498 w 6322694"/>
                <a:gd name="connsiteY17314" fmla="*/ 1764030 h 3341370"/>
                <a:gd name="connsiteX17315" fmla="*/ 3237548 w 6322694"/>
                <a:gd name="connsiteY17315" fmla="*/ 1783080 h 3341370"/>
                <a:gd name="connsiteX17316" fmla="*/ 3143250 w 6322694"/>
                <a:gd name="connsiteY17316" fmla="*/ 1783080 h 3341370"/>
                <a:gd name="connsiteX17317" fmla="*/ 3143250 w 6322694"/>
                <a:gd name="connsiteY17317" fmla="*/ 1783080 h 3341370"/>
                <a:gd name="connsiteX17318" fmla="*/ 3162300 w 6322694"/>
                <a:gd name="connsiteY17318" fmla="*/ 1764030 h 3341370"/>
                <a:gd name="connsiteX17319" fmla="*/ 3162300 w 6322694"/>
                <a:gd name="connsiteY17319" fmla="*/ 1764030 h 3341370"/>
                <a:gd name="connsiteX17320" fmla="*/ 3143250 w 6322694"/>
                <a:gd name="connsiteY17320" fmla="*/ 1744980 h 3341370"/>
                <a:gd name="connsiteX17321" fmla="*/ 3143250 w 6322694"/>
                <a:gd name="connsiteY17321" fmla="*/ 1744980 h 3341370"/>
                <a:gd name="connsiteX17322" fmla="*/ 3124200 w 6322694"/>
                <a:gd name="connsiteY17322" fmla="*/ 1764030 h 3341370"/>
                <a:gd name="connsiteX17323" fmla="*/ 3124200 w 6322694"/>
                <a:gd name="connsiteY17323" fmla="*/ 1764030 h 3341370"/>
                <a:gd name="connsiteX17324" fmla="*/ 3143250 w 6322694"/>
                <a:gd name="connsiteY17324" fmla="*/ 1783080 h 3341370"/>
                <a:gd name="connsiteX17325" fmla="*/ 3189923 w 6322694"/>
                <a:gd name="connsiteY17325" fmla="*/ 1783080 h 3341370"/>
                <a:gd name="connsiteX17326" fmla="*/ 3189923 w 6322694"/>
                <a:gd name="connsiteY17326" fmla="*/ 1783080 h 3341370"/>
                <a:gd name="connsiteX17327" fmla="*/ 3208973 w 6322694"/>
                <a:gd name="connsiteY17327" fmla="*/ 1764030 h 3341370"/>
                <a:gd name="connsiteX17328" fmla="*/ 3208973 w 6322694"/>
                <a:gd name="connsiteY17328" fmla="*/ 1764030 h 3341370"/>
                <a:gd name="connsiteX17329" fmla="*/ 3189923 w 6322694"/>
                <a:gd name="connsiteY17329" fmla="*/ 1744980 h 3341370"/>
                <a:gd name="connsiteX17330" fmla="*/ 3189923 w 6322694"/>
                <a:gd name="connsiteY17330" fmla="*/ 1744980 h 3341370"/>
                <a:gd name="connsiteX17331" fmla="*/ 3170873 w 6322694"/>
                <a:gd name="connsiteY17331" fmla="*/ 1764030 h 3341370"/>
                <a:gd name="connsiteX17332" fmla="*/ 3170873 w 6322694"/>
                <a:gd name="connsiteY17332" fmla="*/ 1764030 h 3341370"/>
                <a:gd name="connsiteX17333" fmla="*/ 3189923 w 6322694"/>
                <a:gd name="connsiteY17333" fmla="*/ 1783080 h 3341370"/>
                <a:gd name="connsiteX17334" fmla="*/ 2859405 w 6322694"/>
                <a:gd name="connsiteY17334" fmla="*/ 1783080 h 3341370"/>
                <a:gd name="connsiteX17335" fmla="*/ 2859405 w 6322694"/>
                <a:gd name="connsiteY17335" fmla="*/ 1783080 h 3341370"/>
                <a:gd name="connsiteX17336" fmla="*/ 2878455 w 6322694"/>
                <a:gd name="connsiteY17336" fmla="*/ 1764030 h 3341370"/>
                <a:gd name="connsiteX17337" fmla="*/ 2878455 w 6322694"/>
                <a:gd name="connsiteY17337" fmla="*/ 1764030 h 3341370"/>
                <a:gd name="connsiteX17338" fmla="*/ 2859405 w 6322694"/>
                <a:gd name="connsiteY17338" fmla="*/ 1744980 h 3341370"/>
                <a:gd name="connsiteX17339" fmla="*/ 2859405 w 6322694"/>
                <a:gd name="connsiteY17339" fmla="*/ 1744980 h 3341370"/>
                <a:gd name="connsiteX17340" fmla="*/ 2840355 w 6322694"/>
                <a:gd name="connsiteY17340" fmla="*/ 1764030 h 3341370"/>
                <a:gd name="connsiteX17341" fmla="*/ 2840355 w 6322694"/>
                <a:gd name="connsiteY17341" fmla="*/ 1764030 h 3341370"/>
                <a:gd name="connsiteX17342" fmla="*/ 2859405 w 6322694"/>
                <a:gd name="connsiteY17342" fmla="*/ 1783080 h 3341370"/>
                <a:gd name="connsiteX17343" fmla="*/ 2811780 w 6322694"/>
                <a:gd name="connsiteY17343" fmla="*/ 1830705 h 3341370"/>
                <a:gd name="connsiteX17344" fmla="*/ 2811780 w 6322694"/>
                <a:gd name="connsiteY17344" fmla="*/ 1830705 h 3341370"/>
                <a:gd name="connsiteX17345" fmla="*/ 2830830 w 6322694"/>
                <a:gd name="connsiteY17345" fmla="*/ 1811655 h 3341370"/>
                <a:gd name="connsiteX17346" fmla="*/ 2830830 w 6322694"/>
                <a:gd name="connsiteY17346" fmla="*/ 1811655 h 3341370"/>
                <a:gd name="connsiteX17347" fmla="*/ 2811780 w 6322694"/>
                <a:gd name="connsiteY17347" fmla="*/ 1792605 h 3341370"/>
                <a:gd name="connsiteX17348" fmla="*/ 2811780 w 6322694"/>
                <a:gd name="connsiteY17348" fmla="*/ 1792605 h 3341370"/>
                <a:gd name="connsiteX17349" fmla="*/ 2792730 w 6322694"/>
                <a:gd name="connsiteY17349" fmla="*/ 1811655 h 3341370"/>
                <a:gd name="connsiteX17350" fmla="*/ 2792730 w 6322694"/>
                <a:gd name="connsiteY17350" fmla="*/ 1811655 h 3341370"/>
                <a:gd name="connsiteX17351" fmla="*/ 2811780 w 6322694"/>
                <a:gd name="connsiteY17351" fmla="*/ 1830705 h 3341370"/>
                <a:gd name="connsiteX17352" fmla="*/ 2859405 w 6322694"/>
                <a:gd name="connsiteY17352" fmla="*/ 1830705 h 3341370"/>
                <a:gd name="connsiteX17353" fmla="*/ 2859405 w 6322694"/>
                <a:gd name="connsiteY17353" fmla="*/ 1830705 h 3341370"/>
                <a:gd name="connsiteX17354" fmla="*/ 2878455 w 6322694"/>
                <a:gd name="connsiteY17354" fmla="*/ 1811655 h 3341370"/>
                <a:gd name="connsiteX17355" fmla="*/ 2878455 w 6322694"/>
                <a:gd name="connsiteY17355" fmla="*/ 1811655 h 3341370"/>
                <a:gd name="connsiteX17356" fmla="*/ 2859405 w 6322694"/>
                <a:gd name="connsiteY17356" fmla="*/ 1792605 h 3341370"/>
                <a:gd name="connsiteX17357" fmla="*/ 2859405 w 6322694"/>
                <a:gd name="connsiteY17357" fmla="*/ 1792605 h 3341370"/>
                <a:gd name="connsiteX17358" fmla="*/ 2840355 w 6322694"/>
                <a:gd name="connsiteY17358" fmla="*/ 1811655 h 3341370"/>
                <a:gd name="connsiteX17359" fmla="*/ 2840355 w 6322694"/>
                <a:gd name="connsiteY17359" fmla="*/ 1811655 h 3341370"/>
                <a:gd name="connsiteX17360" fmla="*/ 2859405 w 6322694"/>
                <a:gd name="connsiteY17360" fmla="*/ 1830705 h 3341370"/>
                <a:gd name="connsiteX17361" fmla="*/ 2527935 w 6322694"/>
                <a:gd name="connsiteY17361" fmla="*/ 1736408 h 3341370"/>
                <a:gd name="connsiteX17362" fmla="*/ 2527935 w 6322694"/>
                <a:gd name="connsiteY17362" fmla="*/ 1736408 h 3341370"/>
                <a:gd name="connsiteX17363" fmla="*/ 2546985 w 6322694"/>
                <a:gd name="connsiteY17363" fmla="*/ 1717358 h 3341370"/>
                <a:gd name="connsiteX17364" fmla="*/ 2546985 w 6322694"/>
                <a:gd name="connsiteY17364" fmla="*/ 1717358 h 3341370"/>
                <a:gd name="connsiteX17365" fmla="*/ 2527935 w 6322694"/>
                <a:gd name="connsiteY17365" fmla="*/ 1698308 h 3341370"/>
                <a:gd name="connsiteX17366" fmla="*/ 2527935 w 6322694"/>
                <a:gd name="connsiteY17366" fmla="*/ 1698308 h 3341370"/>
                <a:gd name="connsiteX17367" fmla="*/ 2508885 w 6322694"/>
                <a:gd name="connsiteY17367" fmla="*/ 1717358 h 3341370"/>
                <a:gd name="connsiteX17368" fmla="*/ 2508885 w 6322694"/>
                <a:gd name="connsiteY17368" fmla="*/ 1717358 h 3341370"/>
                <a:gd name="connsiteX17369" fmla="*/ 2527935 w 6322694"/>
                <a:gd name="connsiteY17369" fmla="*/ 1736408 h 3341370"/>
                <a:gd name="connsiteX17370" fmla="*/ 3472815 w 6322694"/>
                <a:gd name="connsiteY17370" fmla="*/ 1689735 h 3341370"/>
                <a:gd name="connsiteX17371" fmla="*/ 3474720 w 6322694"/>
                <a:gd name="connsiteY17371" fmla="*/ 1689735 h 3341370"/>
                <a:gd name="connsiteX17372" fmla="*/ 3493770 w 6322694"/>
                <a:gd name="connsiteY17372" fmla="*/ 1670685 h 3341370"/>
                <a:gd name="connsiteX17373" fmla="*/ 3493770 w 6322694"/>
                <a:gd name="connsiteY17373" fmla="*/ 1670685 h 3341370"/>
                <a:gd name="connsiteX17374" fmla="*/ 3474720 w 6322694"/>
                <a:gd name="connsiteY17374" fmla="*/ 1651635 h 3341370"/>
                <a:gd name="connsiteX17375" fmla="*/ 3472815 w 6322694"/>
                <a:gd name="connsiteY17375" fmla="*/ 1651635 h 3341370"/>
                <a:gd name="connsiteX17376" fmla="*/ 3453765 w 6322694"/>
                <a:gd name="connsiteY17376" fmla="*/ 1670685 h 3341370"/>
                <a:gd name="connsiteX17377" fmla="*/ 3453765 w 6322694"/>
                <a:gd name="connsiteY17377" fmla="*/ 1670685 h 3341370"/>
                <a:gd name="connsiteX17378" fmla="*/ 3472815 w 6322694"/>
                <a:gd name="connsiteY17378" fmla="*/ 1689735 h 3341370"/>
                <a:gd name="connsiteX17379" fmla="*/ 3426143 w 6322694"/>
                <a:gd name="connsiteY17379" fmla="*/ 1689735 h 3341370"/>
                <a:gd name="connsiteX17380" fmla="*/ 3426143 w 6322694"/>
                <a:gd name="connsiteY17380" fmla="*/ 1689735 h 3341370"/>
                <a:gd name="connsiteX17381" fmla="*/ 3445193 w 6322694"/>
                <a:gd name="connsiteY17381" fmla="*/ 1670685 h 3341370"/>
                <a:gd name="connsiteX17382" fmla="*/ 3445193 w 6322694"/>
                <a:gd name="connsiteY17382" fmla="*/ 1670685 h 3341370"/>
                <a:gd name="connsiteX17383" fmla="*/ 3426143 w 6322694"/>
                <a:gd name="connsiteY17383" fmla="*/ 1651635 h 3341370"/>
                <a:gd name="connsiteX17384" fmla="*/ 3426143 w 6322694"/>
                <a:gd name="connsiteY17384" fmla="*/ 1651635 h 3341370"/>
                <a:gd name="connsiteX17385" fmla="*/ 3407093 w 6322694"/>
                <a:gd name="connsiteY17385" fmla="*/ 1670685 h 3341370"/>
                <a:gd name="connsiteX17386" fmla="*/ 3407093 w 6322694"/>
                <a:gd name="connsiteY17386" fmla="*/ 1670685 h 3341370"/>
                <a:gd name="connsiteX17387" fmla="*/ 3426143 w 6322694"/>
                <a:gd name="connsiteY17387" fmla="*/ 1689735 h 3341370"/>
                <a:gd name="connsiteX17388" fmla="*/ 3521393 w 6322694"/>
                <a:gd name="connsiteY17388" fmla="*/ 1689735 h 3341370"/>
                <a:gd name="connsiteX17389" fmla="*/ 3521393 w 6322694"/>
                <a:gd name="connsiteY17389" fmla="*/ 1689735 h 3341370"/>
                <a:gd name="connsiteX17390" fmla="*/ 3540443 w 6322694"/>
                <a:gd name="connsiteY17390" fmla="*/ 1670685 h 3341370"/>
                <a:gd name="connsiteX17391" fmla="*/ 3540443 w 6322694"/>
                <a:gd name="connsiteY17391" fmla="*/ 1670685 h 3341370"/>
                <a:gd name="connsiteX17392" fmla="*/ 3521393 w 6322694"/>
                <a:gd name="connsiteY17392" fmla="*/ 1651635 h 3341370"/>
                <a:gd name="connsiteX17393" fmla="*/ 3521393 w 6322694"/>
                <a:gd name="connsiteY17393" fmla="*/ 1651635 h 3341370"/>
                <a:gd name="connsiteX17394" fmla="*/ 3502343 w 6322694"/>
                <a:gd name="connsiteY17394" fmla="*/ 1670685 h 3341370"/>
                <a:gd name="connsiteX17395" fmla="*/ 3502343 w 6322694"/>
                <a:gd name="connsiteY17395" fmla="*/ 1670685 h 3341370"/>
                <a:gd name="connsiteX17396" fmla="*/ 3521393 w 6322694"/>
                <a:gd name="connsiteY17396" fmla="*/ 1689735 h 3341370"/>
                <a:gd name="connsiteX17397" fmla="*/ 3378518 w 6322694"/>
                <a:gd name="connsiteY17397" fmla="*/ 1689735 h 3341370"/>
                <a:gd name="connsiteX17398" fmla="*/ 3378518 w 6322694"/>
                <a:gd name="connsiteY17398" fmla="*/ 1689735 h 3341370"/>
                <a:gd name="connsiteX17399" fmla="*/ 3397568 w 6322694"/>
                <a:gd name="connsiteY17399" fmla="*/ 1670685 h 3341370"/>
                <a:gd name="connsiteX17400" fmla="*/ 3397568 w 6322694"/>
                <a:gd name="connsiteY17400" fmla="*/ 1670685 h 3341370"/>
                <a:gd name="connsiteX17401" fmla="*/ 3378518 w 6322694"/>
                <a:gd name="connsiteY17401" fmla="*/ 1651635 h 3341370"/>
                <a:gd name="connsiteX17402" fmla="*/ 3378518 w 6322694"/>
                <a:gd name="connsiteY17402" fmla="*/ 1651635 h 3341370"/>
                <a:gd name="connsiteX17403" fmla="*/ 3359468 w 6322694"/>
                <a:gd name="connsiteY17403" fmla="*/ 1670685 h 3341370"/>
                <a:gd name="connsiteX17404" fmla="*/ 3359468 w 6322694"/>
                <a:gd name="connsiteY17404" fmla="*/ 1670685 h 3341370"/>
                <a:gd name="connsiteX17405" fmla="*/ 3378518 w 6322694"/>
                <a:gd name="connsiteY17405" fmla="*/ 1689735 h 3341370"/>
                <a:gd name="connsiteX17406" fmla="*/ 3426143 w 6322694"/>
                <a:gd name="connsiteY17406" fmla="*/ 1736408 h 3341370"/>
                <a:gd name="connsiteX17407" fmla="*/ 3426143 w 6322694"/>
                <a:gd name="connsiteY17407" fmla="*/ 1736408 h 3341370"/>
                <a:gd name="connsiteX17408" fmla="*/ 3445193 w 6322694"/>
                <a:gd name="connsiteY17408" fmla="*/ 1717358 h 3341370"/>
                <a:gd name="connsiteX17409" fmla="*/ 3445193 w 6322694"/>
                <a:gd name="connsiteY17409" fmla="*/ 1717358 h 3341370"/>
                <a:gd name="connsiteX17410" fmla="*/ 3426143 w 6322694"/>
                <a:gd name="connsiteY17410" fmla="*/ 1698308 h 3341370"/>
                <a:gd name="connsiteX17411" fmla="*/ 3426143 w 6322694"/>
                <a:gd name="connsiteY17411" fmla="*/ 1698308 h 3341370"/>
                <a:gd name="connsiteX17412" fmla="*/ 3407093 w 6322694"/>
                <a:gd name="connsiteY17412" fmla="*/ 1717358 h 3341370"/>
                <a:gd name="connsiteX17413" fmla="*/ 3407093 w 6322694"/>
                <a:gd name="connsiteY17413" fmla="*/ 1717358 h 3341370"/>
                <a:gd name="connsiteX17414" fmla="*/ 3426143 w 6322694"/>
                <a:gd name="connsiteY17414" fmla="*/ 1736408 h 3341370"/>
                <a:gd name="connsiteX17415" fmla="*/ 3569018 w 6322694"/>
                <a:gd name="connsiteY17415" fmla="*/ 1689735 h 3341370"/>
                <a:gd name="connsiteX17416" fmla="*/ 3569018 w 6322694"/>
                <a:gd name="connsiteY17416" fmla="*/ 1689735 h 3341370"/>
                <a:gd name="connsiteX17417" fmla="*/ 3588068 w 6322694"/>
                <a:gd name="connsiteY17417" fmla="*/ 1670685 h 3341370"/>
                <a:gd name="connsiteX17418" fmla="*/ 3588068 w 6322694"/>
                <a:gd name="connsiteY17418" fmla="*/ 1670685 h 3341370"/>
                <a:gd name="connsiteX17419" fmla="*/ 3569018 w 6322694"/>
                <a:gd name="connsiteY17419" fmla="*/ 1651635 h 3341370"/>
                <a:gd name="connsiteX17420" fmla="*/ 3569018 w 6322694"/>
                <a:gd name="connsiteY17420" fmla="*/ 1651635 h 3341370"/>
                <a:gd name="connsiteX17421" fmla="*/ 3549968 w 6322694"/>
                <a:gd name="connsiteY17421" fmla="*/ 1670685 h 3341370"/>
                <a:gd name="connsiteX17422" fmla="*/ 3549968 w 6322694"/>
                <a:gd name="connsiteY17422" fmla="*/ 1670685 h 3341370"/>
                <a:gd name="connsiteX17423" fmla="*/ 3569018 w 6322694"/>
                <a:gd name="connsiteY17423" fmla="*/ 1689735 h 3341370"/>
                <a:gd name="connsiteX17424" fmla="*/ 3615690 w 6322694"/>
                <a:gd name="connsiteY17424" fmla="*/ 1689735 h 3341370"/>
                <a:gd name="connsiteX17425" fmla="*/ 3615690 w 6322694"/>
                <a:gd name="connsiteY17425" fmla="*/ 1689735 h 3341370"/>
                <a:gd name="connsiteX17426" fmla="*/ 3634740 w 6322694"/>
                <a:gd name="connsiteY17426" fmla="*/ 1670685 h 3341370"/>
                <a:gd name="connsiteX17427" fmla="*/ 3634740 w 6322694"/>
                <a:gd name="connsiteY17427" fmla="*/ 1670685 h 3341370"/>
                <a:gd name="connsiteX17428" fmla="*/ 3615690 w 6322694"/>
                <a:gd name="connsiteY17428" fmla="*/ 1651635 h 3341370"/>
                <a:gd name="connsiteX17429" fmla="*/ 3615690 w 6322694"/>
                <a:gd name="connsiteY17429" fmla="*/ 1651635 h 3341370"/>
                <a:gd name="connsiteX17430" fmla="*/ 3596640 w 6322694"/>
                <a:gd name="connsiteY17430" fmla="*/ 1670685 h 3341370"/>
                <a:gd name="connsiteX17431" fmla="*/ 3596640 w 6322694"/>
                <a:gd name="connsiteY17431" fmla="*/ 1670685 h 3341370"/>
                <a:gd name="connsiteX17432" fmla="*/ 3615690 w 6322694"/>
                <a:gd name="connsiteY17432" fmla="*/ 1689735 h 3341370"/>
                <a:gd name="connsiteX17433" fmla="*/ 3664268 w 6322694"/>
                <a:gd name="connsiteY17433" fmla="*/ 1736408 h 3341370"/>
                <a:gd name="connsiteX17434" fmla="*/ 3664268 w 6322694"/>
                <a:gd name="connsiteY17434" fmla="*/ 1736408 h 3341370"/>
                <a:gd name="connsiteX17435" fmla="*/ 3683318 w 6322694"/>
                <a:gd name="connsiteY17435" fmla="*/ 1717358 h 3341370"/>
                <a:gd name="connsiteX17436" fmla="*/ 3683318 w 6322694"/>
                <a:gd name="connsiteY17436" fmla="*/ 1717358 h 3341370"/>
                <a:gd name="connsiteX17437" fmla="*/ 3664268 w 6322694"/>
                <a:gd name="connsiteY17437" fmla="*/ 1698308 h 3341370"/>
                <a:gd name="connsiteX17438" fmla="*/ 3664268 w 6322694"/>
                <a:gd name="connsiteY17438" fmla="*/ 1698308 h 3341370"/>
                <a:gd name="connsiteX17439" fmla="*/ 3645218 w 6322694"/>
                <a:gd name="connsiteY17439" fmla="*/ 1717358 h 3341370"/>
                <a:gd name="connsiteX17440" fmla="*/ 3645218 w 6322694"/>
                <a:gd name="connsiteY17440" fmla="*/ 1717358 h 3341370"/>
                <a:gd name="connsiteX17441" fmla="*/ 3664268 w 6322694"/>
                <a:gd name="connsiteY17441" fmla="*/ 1736408 h 3341370"/>
                <a:gd name="connsiteX17442" fmla="*/ 3664268 w 6322694"/>
                <a:gd name="connsiteY17442" fmla="*/ 1689735 h 3341370"/>
                <a:gd name="connsiteX17443" fmla="*/ 3664268 w 6322694"/>
                <a:gd name="connsiteY17443" fmla="*/ 1689735 h 3341370"/>
                <a:gd name="connsiteX17444" fmla="*/ 3683318 w 6322694"/>
                <a:gd name="connsiteY17444" fmla="*/ 1670685 h 3341370"/>
                <a:gd name="connsiteX17445" fmla="*/ 3683318 w 6322694"/>
                <a:gd name="connsiteY17445" fmla="*/ 1670685 h 3341370"/>
                <a:gd name="connsiteX17446" fmla="*/ 3664268 w 6322694"/>
                <a:gd name="connsiteY17446" fmla="*/ 1651635 h 3341370"/>
                <a:gd name="connsiteX17447" fmla="*/ 3664268 w 6322694"/>
                <a:gd name="connsiteY17447" fmla="*/ 1651635 h 3341370"/>
                <a:gd name="connsiteX17448" fmla="*/ 3645218 w 6322694"/>
                <a:gd name="connsiteY17448" fmla="*/ 1670685 h 3341370"/>
                <a:gd name="connsiteX17449" fmla="*/ 3645218 w 6322694"/>
                <a:gd name="connsiteY17449" fmla="*/ 1670685 h 3341370"/>
                <a:gd name="connsiteX17450" fmla="*/ 3664268 w 6322694"/>
                <a:gd name="connsiteY17450" fmla="*/ 1689735 h 3341370"/>
                <a:gd name="connsiteX17451" fmla="*/ 3189923 w 6322694"/>
                <a:gd name="connsiteY17451" fmla="*/ 1736408 h 3341370"/>
                <a:gd name="connsiteX17452" fmla="*/ 3189923 w 6322694"/>
                <a:gd name="connsiteY17452" fmla="*/ 1736408 h 3341370"/>
                <a:gd name="connsiteX17453" fmla="*/ 3208973 w 6322694"/>
                <a:gd name="connsiteY17453" fmla="*/ 1717358 h 3341370"/>
                <a:gd name="connsiteX17454" fmla="*/ 3208973 w 6322694"/>
                <a:gd name="connsiteY17454" fmla="*/ 1717358 h 3341370"/>
                <a:gd name="connsiteX17455" fmla="*/ 3189923 w 6322694"/>
                <a:gd name="connsiteY17455" fmla="*/ 1698308 h 3341370"/>
                <a:gd name="connsiteX17456" fmla="*/ 3189923 w 6322694"/>
                <a:gd name="connsiteY17456" fmla="*/ 1698308 h 3341370"/>
                <a:gd name="connsiteX17457" fmla="*/ 3170873 w 6322694"/>
                <a:gd name="connsiteY17457" fmla="*/ 1717358 h 3341370"/>
                <a:gd name="connsiteX17458" fmla="*/ 3170873 w 6322694"/>
                <a:gd name="connsiteY17458" fmla="*/ 1717358 h 3341370"/>
                <a:gd name="connsiteX17459" fmla="*/ 3189923 w 6322694"/>
                <a:gd name="connsiteY17459" fmla="*/ 1736408 h 3341370"/>
                <a:gd name="connsiteX17460" fmla="*/ 3237548 w 6322694"/>
                <a:gd name="connsiteY17460" fmla="*/ 1736408 h 3341370"/>
                <a:gd name="connsiteX17461" fmla="*/ 3237548 w 6322694"/>
                <a:gd name="connsiteY17461" fmla="*/ 1736408 h 3341370"/>
                <a:gd name="connsiteX17462" fmla="*/ 3256598 w 6322694"/>
                <a:gd name="connsiteY17462" fmla="*/ 1717358 h 3341370"/>
                <a:gd name="connsiteX17463" fmla="*/ 3256598 w 6322694"/>
                <a:gd name="connsiteY17463" fmla="*/ 1717358 h 3341370"/>
                <a:gd name="connsiteX17464" fmla="*/ 3237548 w 6322694"/>
                <a:gd name="connsiteY17464" fmla="*/ 1698308 h 3341370"/>
                <a:gd name="connsiteX17465" fmla="*/ 3237548 w 6322694"/>
                <a:gd name="connsiteY17465" fmla="*/ 1698308 h 3341370"/>
                <a:gd name="connsiteX17466" fmla="*/ 3218498 w 6322694"/>
                <a:gd name="connsiteY17466" fmla="*/ 1717358 h 3341370"/>
                <a:gd name="connsiteX17467" fmla="*/ 3218498 w 6322694"/>
                <a:gd name="connsiteY17467" fmla="*/ 1717358 h 3341370"/>
                <a:gd name="connsiteX17468" fmla="*/ 3237548 w 6322694"/>
                <a:gd name="connsiteY17468" fmla="*/ 1736408 h 3341370"/>
                <a:gd name="connsiteX17469" fmla="*/ 3143250 w 6322694"/>
                <a:gd name="connsiteY17469" fmla="*/ 1736408 h 3341370"/>
                <a:gd name="connsiteX17470" fmla="*/ 3143250 w 6322694"/>
                <a:gd name="connsiteY17470" fmla="*/ 1736408 h 3341370"/>
                <a:gd name="connsiteX17471" fmla="*/ 3162300 w 6322694"/>
                <a:gd name="connsiteY17471" fmla="*/ 1717358 h 3341370"/>
                <a:gd name="connsiteX17472" fmla="*/ 3162300 w 6322694"/>
                <a:gd name="connsiteY17472" fmla="*/ 1717358 h 3341370"/>
                <a:gd name="connsiteX17473" fmla="*/ 3143250 w 6322694"/>
                <a:gd name="connsiteY17473" fmla="*/ 1698308 h 3341370"/>
                <a:gd name="connsiteX17474" fmla="*/ 3143250 w 6322694"/>
                <a:gd name="connsiteY17474" fmla="*/ 1698308 h 3341370"/>
                <a:gd name="connsiteX17475" fmla="*/ 3124200 w 6322694"/>
                <a:gd name="connsiteY17475" fmla="*/ 1717358 h 3341370"/>
                <a:gd name="connsiteX17476" fmla="*/ 3124200 w 6322694"/>
                <a:gd name="connsiteY17476" fmla="*/ 1717358 h 3341370"/>
                <a:gd name="connsiteX17477" fmla="*/ 3143250 w 6322694"/>
                <a:gd name="connsiteY17477" fmla="*/ 1736408 h 3341370"/>
                <a:gd name="connsiteX17478" fmla="*/ 3047048 w 6322694"/>
                <a:gd name="connsiteY17478" fmla="*/ 1736408 h 3341370"/>
                <a:gd name="connsiteX17479" fmla="*/ 3047048 w 6322694"/>
                <a:gd name="connsiteY17479" fmla="*/ 1736408 h 3341370"/>
                <a:gd name="connsiteX17480" fmla="*/ 3066098 w 6322694"/>
                <a:gd name="connsiteY17480" fmla="*/ 1717358 h 3341370"/>
                <a:gd name="connsiteX17481" fmla="*/ 3066098 w 6322694"/>
                <a:gd name="connsiteY17481" fmla="*/ 1717358 h 3341370"/>
                <a:gd name="connsiteX17482" fmla="*/ 3047048 w 6322694"/>
                <a:gd name="connsiteY17482" fmla="*/ 1698308 h 3341370"/>
                <a:gd name="connsiteX17483" fmla="*/ 3047048 w 6322694"/>
                <a:gd name="connsiteY17483" fmla="*/ 1698308 h 3341370"/>
                <a:gd name="connsiteX17484" fmla="*/ 3027998 w 6322694"/>
                <a:gd name="connsiteY17484" fmla="*/ 1717358 h 3341370"/>
                <a:gd name="connsiteX17485" fmla="*/ 3027998 w 6322694"/>
                <a:gd name="connsiteY17485" fmla="*/ 1717358 h 3341370"/>
                <a:gd name="connsiteX17486" fmla="*/ 3047048 w 6322694"/>
                <a:gd name="connsiteY17486" fmla="*/ 1736408 h 3341370"/>
                <a:gd name="connsiteX17487" fmla="*/ 3094673 w 6322694"/>
                <a:gd name="connsiteY17487" fmla="*/ 1736408 h 3341370"/>
                <a:gd name="connsiteX17488" fmla="*/ 3096578 w 6322694"/>
                <a:gd name="connsiteY17488" fmla="*/ 1736408 h 3341370"/>
                <a:gd name="connsiteX17489" fmla="*/ 3115628 w 6322694"/>
                <a:gd name="connsiteY17489" fmla="*/ 1717358 h 3341370"/>
                <a:gd name="connsiteX17490" fmla="*/ 3115628 w 6322694"/>
                <a:gd name="connsiteY17490" fmla="*/ 1717358 h 3341370"/>
                <a:gd name="connsiteX17491" fmla="*/ 3096578 w 6322694"/>
                <a:gd name="connsiteY17491" fmla="*/ 1698308 h 3341370"/>
                <a:gd name="connsiteX17492" fmla="*/ 3094673 w 6322694"/>
                <a:gd name="connsiteY17492" fmla="*/ 1698308 h 3341370"/>
                <a:gd name="connsiteX17493" fmla="*/ 3075623 w 6322694"/>
                <a:gd name="connsiteY17493" fmla="*/ 1717358 h 3341370"/>
                <a:gd name="connsiteX17494" fmla="*/ 3075623 w 6322694"/>
                <a:gd name="connsiteY17494" fmla="*/ 1717358 h 3341370"/>
                <a:gd name="connsiteX17495" fmla="*/ 3094673 w 6322694"/>
                <a:gd name="connsiteY17495" fmla="*/ 1736408 h 3341370"/>
                <a:gd name="connsiteX17496" fmla="*/ 3709988 w 6322694"/>
                <a:gd name="connsiteY17496" fmla="*/ 1783080 h 3341370"/>
                <a:gd name="connsiteX17497" fmla="*/ 3709988 w 6322694"/>
                <a:gd name="connsiteY17497" fmla="*/ 1783080 h 3341370"/>
                <a:gd name="connsiteX17498" fmla="*/ 3729038 w 6322694"/>
                <a:gd name="connsiteY17498" fmla="*/ 1764030 h 3341370"/>
                <a:gd name="connsiteX17499" fmla="*/ 3729038 w 6322694"/>
                <a:gd name="connsiteY17499" fmla="*/ 1764030 h 3341370"/>
                <a:gd name="connsiteX17500" fmla="*/ 3709988 w 6322694"/>
                <a:gd name="connsiteY17500" fmla="*/ 1744980 h 3341370"/>
                <a:gd name="connsiteX17501" fmla="*/ 3709988 w 6322694"/>
                <a:gd name="connsiteY17501" fmla="*/ 1744980 h 3341370"/>
                <a:gd name="connsiteX17502" fmla="*/ 3690938 w 6322694"/>
                <a:gd name="connsiteY17502" fmla="*/ 1764030 h 3341370"/>
                <a:gd name="connsiteX17503" fmla="*/ 3690938 w 6322694"/>
                <a:gd name="connsiteY17503" fmla="*/ 1764030 h 3341370"/>
                <a:gd name="connsiteX17504" fmla="*/ 3709988 w 6322694"/>
                <a:gd name="connsiteY17504" fmla="*/ 1783080 h 3341370"/>
                <a:gd name="connsiteX17505" fmla="*/ 3284220 w 6322694"/>
                <a:gd name="connsiteY17505" fmla="*/ 1736408 h 3341370"/>
                <a:gd name="connsiteX17506" fmla="*/ 3284220 w 6322694"/>
                <a:gd name="connsiteY17506" fmla="*/ 1736408 h 3341370"/>
                <a:gd name="connsiteX17507" fmla="*/ 3303270 w 6322694"/>
                <a:gd name="connsiteY17507" fmla="*/ 1717358 h 3341370"/>
                <a:gd name="connsiteX17508" fmla="*/ 3303270 w 6322694"/>
                <a:gd name="connsiteY17508" fmla="*/ 1717358 h 3341370"/>
                <a:gd name="connsiteX17509" fmla="*/ 3284220 w 6322694"/>
                <a:gd name="connsiteY17509" fmla="*/ 1698308 h 3341370"/>
                <a:gd name="connsiteX17510" fmla="*/ 3284220 w 6322694"/>
                <a:gd name="connsiteY17510" fmla="*/ 1698308 h 3341370"/>
                <a:gd name="connsiteX17511" fmla="*/ 3265170 w 6322694"/>
                <a:gd name="connsiteY17511" fmla="*/ 1717358 h 3341370"/>
                <a:gd name="connsiteX17512" fmla="*/ 3265170 w 6322694"/>
                <a:gd name="connsiteY17512" fmla="*/ 1717358 h 3341370"/>
                <a:gd name="connsiteX17513" fmla="*/ 3284220 w 6322694"/>
                <a:gd name="connsiteY17513" fmla="*/ 1736408 h 3341370"/>
                <a:gd name="connsiteX17514" fmla="*/ 3331845 w 6322694"/>
                <a:gd name="connsiteY17514" fmla="*/ 1736408 h 3341370"/>
                <a:gd name="connsiteX17515" fmla="*/ 3331845 w 6322694"/>
                <a:gd name="connsiteY17515" fmla="*/ 1736408 h 3341370"/>
                <a:gd name="connsiteX17516" fmla="*/ 3350895 w 6322694"/>
                <a:gd name="connsiteY17516" fmla="*/ 1717358 h 3341370"/>
                <a:gd name="connsiteX17517" fmla="*/ 3350895 w 6322694"/>
                <a:gd name="connsiteY17517" fmla="*/ 1717358 h 3341370"/>
                <a:gd name="connsiteX17518" fmla="*/ 3331845 w 6322694"/>
                <a:gd name="connsiteY17518" fmla="*/ 1698308 h 3341370"/>
                <a:gd name="connsiteX17519" fmla="*/ 3331845 w 6322694"/>
                <a:gd name="connsiteY17519" fmla="*/ 1698308 h 3341370"/>
                <a:gd name="connsiteX17520" fmla="*/ 3312795 w 6322694"/>
                <a:gd name="connsiteY17520" fmla="*/ 1717358 h 3341370"/>
                <a:gd name="connsiteX17521" fmla="*/ 3312795 w 6322694"/>
                <a:gd name="connsiteY17521" fmla="*/ 1717358 h 3341370"/>
                <a:gd name="connsiteX17522" fmla="*/ 3331845 w 6322694"/>
                <a:gd name="connsiteY17522" fmla="*/ 1736408 h 3341370"/>
                <a:gd name="connsiteX17523" fmla="*/ 3378518 w 6322694"/>
                <a:gd name="connsiteY17523" fmla="*/ 1736408 h 3341370"/>
                <a:gd name="connsiteX17524" fmla="*/ 3378518 w 6322694"/>
                <a:gd name="connsiteY17524" fmla="*/ 1736408 h 3341370"/>
                <a:gd name="connsiteX17525" fmla="*/ 3397568 w 6322694"/>
                <a:gd name="connsiteY17525" fmla="*/ 1717358 h 3341370"/>
                <a:gd name="connsiteX17526" fmla="*/ 3397568 w 6322694"/>
                <a:gd name="connsiteY17526" fmla="*/ 1717358 h 3341370"/>
                <a:gd name="connsiteX17527" fmla="*/ 3378518 w 6322694"/>
                <a:gd name="connsiteY17527" fmla="*/ 1698308 h 3341370"/>
                <a:gd name="connsiteX17528" fmla="*/ 3378518 w 6322694"/>
                <a:gd name="connsiteY17528" fmla="*/ 1698308 h 3341370"/>
                <a:gd name="connsiteX17529" fmla="*/ 3359468 w 6322694"/>
                <a:gd name="connsiteY17529" fmla="*/ 1717358 h 3341370"/>
                <a:gd name="connsiteX17530" fmla="*/ 3359468 w 6322694"/>
                <a:gd name="connsiteY17530" fmla="*/ 1717358 h 3341370"/>
                <a:gd name="connsiteX17531" fmla="*/ 3378518 w 6322694"/>
                <a:gd name="connsiteY17531" fmla="*/ 1736408 h 3341370"/>
                <a:gd name="connsiteX17532" fmla="*/ 2715578 w 6322694"/>
                <a:gd name="connsiteY17532" fmla="*/ 1736408 h 3341370"/>
                <a:gd name="connsiteX17533" fmla="*/ 2717483 w 6322694"/>
                <a:gd name="connsiteY17533" fmla="*/ 1736408 h 3341370"/>
                <a:gd name="connsiteX17534" fmla="*/ 2736533 w 6322694"/>
                <a:gd name="connsiteY17534" fmla="*/ 1717358 h 3341370"/>
                <a:gd name="connsiteX17535" fmla="*/ 2736533 w 6322694"/>
                <a:gd name="connsiteY17535" fmla="*/ 1717358 h 3341370"/>
                <a:gd name="connsiteX17536" fmla="*/ 2717483 w 6322694"/>
                <a:gd name="connsiteY17536" fmla="*/ 1698308 h 3341370"/>
                <a:gd name="connsiteX17537" fmla="*/ 2715578 w 6322694"/>
                <a:gd name="connsiteY17537" fmla="*/ 1698308 h 3341370"/>
                <a:gd name="connsiteX17538" fmla="*/ 2696528 w 6322694"/>
                <a:gd name="connsiteY17538" fmla="*/ 1717358 h 3341370"/>
                <a:gd name="connsiteX17539" fmla="*/ 2696528 w 6322694"/>
                <a:gd name="connsiteY17539" fmla="*/ 1717358 h 3341370"/>
                <a:gd name="connsiteX17540" fmla="*/ 2715578 w 6322694"/>
                <a:gd name="connsiteY17540" fmla="*/ 1736408 h 3341370"/>
                <a:gd name="connsiteX17541" fmla="*/ 2765108 w 6322694"/>
                <a:gd name="connsiteY17541" fmla="*/ 1736408 h 3341370"/>
                <a:gd name="connsiteX17542" fmla="*/ 2765108 w 6322694"/>
                <a:gd name="connsiteY17542" fmla="*/ 1736408 h 3341370"/>
                <a:gd name="connsiteX17543" fmla="*/ 2784158 w 6322694"/>
                <a:gd name="connsiteY17543" fmla="*/ 1717358 h 3341370"/>
                <a:gd name="connsiteX17544" fmla="*/ 2784158 w 6322694"/>
                <a:gd name="connsiteY17544" fmla="*/ 1717358 h 3341370"/>
                <a:gd name="connsiteX17545" fmla="*/ 2765108 w 6322694"/>
                <a:gd name="connsiteY17545" fmla="*/ 1698308 h 3341370"/>
                <a:gd name="connsiteX17546" fmla="*/ 2765108 w 6322694"/>
                <a:gd name="connsiteY17546" fmla="*/ 1698308 h 3341370"/>
                <a:gd name="connsiteX17547" fmla="*/ 2746058 w 6322694"/>
                <a:gd name="connsiteY17547" fmla="*/ 1717358 h 3341370"/>
                <a:gd name="connsiteX17548" fmla="*/ 2746058 w 6322694"/>
                <a:gd name="connsiteY17548" fmla="*/ 1717358 h 3341370"/>
                <a:gd name="connsiteX17549" fmla="*/ 2765108 w 6322694"/>
                <a:gd name="connsiteY17549" fmla="*/ 1736408 h 3341370"/>
                <a:gd name="connsiteX17550" fmla="*/ 2668905 w 6322694"/>
                <a:gd name="connsiteY17550" fmla="*/ 1736408 h 3341370"/>
                <a:gd name="connsiteX17551" fmla="*/ 2668905 w 6322694"/>
                <a:gd name="connsiteY17551" fmla="*/ 1736408 h 3341370"/>
                <a:gd name="connsiteX17552" fmla="*/ 2687955 w 6322694"/>
                <a:gd name="connsiteY17552" fmla="*/ 1717358 h 3341370"/>
                <a:gd name="connsiteX17553" fmla="*/ 2687955 w 6322694"/>
                <a:gd name="connsiteY17553" fmla="*/ 1717358 h 3341370"/>
                <a:gd name="connsiteX17554" fmla="*/ 2668905 w 6322694"/>
                <a:gd name="connsiteY17554" fmla="*/ 1698308 h 3341370"/>
                <a:gd name="connsiteX17555" fmla="*/ 2668905 w 6322694"/>
                <a:gd name="connsiteY17555" fmla="*/ 1698308 h 3341370"/>
                <a:gd name="connsiteX17556" fmla="*/ 2649855 w 6322694"/>
                <a:gd name="connsiteY17556" fmla="*/ 1717358 h 3341370"/>
                <a:gd name="connsiteX17557" fmla="*/ 2649855 w 6322694"/>
                <a:gd name="connsiteY17557" fmla="*/ 1717358 h 3341370"/>
                <a:gd name="connsiteX17558" fmla="*/ 2668905 w 6322694"/>
                <a:gd name="connsiteY17558" fmla="*/ 1736408 h 3341370"/>
                <a:gd name="connsiteX17559" fmla="*/ 2811780 w 6322694"/>
                <a:gd name="connsiteY17559" fmla="*/ 1736408 h 3341370"/>
                <a:gd name="connsiteX17560" fmla="*/ 2811780 w 6322694"/>
                <a:gd name="connsiteY17560" fmla="*/ 1736408 h 3341370"/>
                <a:gd name="connsiteX17561" fmla="*/ 2830830 w 6322694"/>
                <a:gd name="connsiteY17561" fmla="*/ 1717358 h 3341370"/>
                <a:gd name="connsiteX17562" fmla="*/ 2830830 w 6322694"/>
                <a:gd name="connsiteY17562" fmla="*/ 1717358 h 3341370"/>
                <a:gd name="connsiteX17563" fmla="*/ 2811780 w 6322694"/>
                <a:gd name="connsiteY17563" fmla="*/ 1698308 h 3341370"/>
                <a:gd name="connsiteX17564" fmla="*/ 2811780 w 6322694"/>
                <a:gd name="connsiteY17564" fmla="*/ 1698308 h 3341370"/>
                <a:gd name="connsiteX17565" fmla="*/ 2792730 w 6322694"/>
                <a:gd name="connsiteY17565" fmla="*/ 1717358 h 3341370"/>
                <a:gd name="connsiteX17566" fmla="*/ 2792730 w 6322694"/>
                <a:gd name="connsiteY17566" fmla="*/ 1717358 h 3341370"/>
                <a:gd name="connsiteX17567" fmla="*/ 2811780 w 6322694"/>
                <a:gd name="connsiteY17567" fmla="*/ 1736408 h 3341370"/>
                <a:gd name="connsiteX17568" fmla="*/ 2859405 w 6322694"/>
                <a:gd name="connsiteY17568" fmla="*/ 1736408 h 3341370"/>
                <a:gd name="connsiteX17569" fmla="*/ 2859405 w 6322694"/>
                <a:gd name="connsiteY17569" fmla="*/ 1736408 h 3341370"/>
                <a:gd name="connsiteX17570" fmla="*/ 2878455 w 6322694"/>
                <a:gd name="connsiteY17570" fmla="*/ 1717358 h 3341370"/>
                <a:gd name="connsiteX17571" fmla="*/ 2878455 w 6322694"/>
                <a:gd name="connsiteY17571" fmla="*/ 1717358 h 3341370"/>
                <a:gd name="connsiteX17572" fmla="*/ 2859405 w 6322694"/>
                <a:gd name="connsiteY17572" fmla="*/ 1698308 h 3341370"/>
                <a:gd name="connsiteX17573" fmla="*/ 2859405 w 6322694"/>
                <a:gd name="connsiteY17573" fmla="*/ 1698308 h 3341370"/>
                <a:gd name="connsiteX17574" fmla="*/ 2840355 w 6322694"/>
                <a:gd name="connsiteY17574" fmla="*/ 1717358 h 3341370"/>
                <a:gd name="connsiteX17575" fmla="*/ 2840355 w 6322694"/>
                <a:gd name="connsiteY17575" fmla="*/ 1717358 h 3341370"/>
                <a:gd name="connsiteX17576" fmla="*/ 2859405 w 6322694"/>
                <a:gd name="connsiteY17576" fmla="*/ 1736408 h 3341370"/>
                <a:gd name="connsiteX17577" fmla="*/ 3000375 w 6322694"/>
                <a:gd name="connsiteY17577" fmla="*/ 1736408 h 3341370"/>
                <a:gd name="connsiteX17578" fmla="*/ 3000375 w 6322694"/>
                <a:gd name="connsiteY17578" fmla="*/ 1736408 h 3341370"/>
                <a:gd name="connsiteX17579" fmla="*/ 3019425 w 6322694"/>
                <a:gd name="connsiteY17579" fmla="*/ 1717358 h 3341370"/>
                <a:gd name="connsiteX17580" fmla="*/ 3019425 w 6322694"/>
                <a:gd name="connsiteY17580" fmla="*/ 1717358 h 3341370"/>
                <a:gd name="connsiteX17581" fmla="*/ 3000375 w 6322694"/>
                <a:gd name="connsiteY17581" fmla="*/ 1698308 h 3341370"/>
                <a:gd name="connsiteX17582" fmla="*/ 3000375 w 6322694"/>
                <a:gd name="connsiteY17582" fmla="*/ 1698308 h 3341370"/>
                <a:gd name="connsiteX17583" fmla="*/ 2981325 w 6322694"/>
                <a:gd name="connsiteY17583" fmla="*/ 1717358 h 3341370"/>
                <a:gd name="connsiteX17584" fmla="*/ 2981325 w 6322694"/>
                <a:gd name="connsiteY17584" fmla="*/ 1717358 h 3341370"/>
                <a:gd name="connsiteX17585" fmla="*/ 3000375 w 6322694"/>
                <a:gd name="connsiteY17585" fmla="*/ 1736408 h 3341370"/>
                <a:gd name="connsiteX17586" fmla="*/ 2952750 w 6322694"/>
                <a:gd name="connsiteY17586" fmla="*/ 1736408 h 3341370"/>
                <a:gd name="connsiteX17587" fmla="*/ 2952750 w 6322694"/>
                <a:gd name="connsiteY17587" fmla="*/ 1736408 h 3341370"/>
                <a:gd name="connsiteX17588" fmla="*/ 2971800 w 6322694"/>
                <a:gd name="connsiteY17588" fmla="*/ 1717358 h 3341370"/>
                <a:gd name="connsiteX17589" fmla="*/ 2971800 w 6322694"/>
                <a:gd name="connsiteY17589" fmla="*/ 1717358 h 3341370"/>
                <a:gd name="connsiteX17590" fmla="*/ 2952750 w 6322694"/>
                <a:gd name="connsiteY17590" fmla="*/ 1698308 h 3341370"/>
                <a:gd name="connsiteX17591" fmla="*/ 2952750 w 6322694"/>
                <a:gd name="connsiteY17591" fmla="*/ 1698308 h 3341370"/>
                <a:gd name="connsiteX17592" fmla="*/ 2933700 w 6322694"/>
                <a:gd name="connsiteY17592" fmla="*/ 1717358 h 3341370"/>
                <a:gd name="connsiteX17593" fmla="*/ 2933700 w 6322694"/>
                <a:gd name="connsiteY17593" fmla="*/ 1717358 h 3341370"/>
                <a:gd name="connsiteX17594" fmla="*/ 2952750 w 6322694"/>
                <a:gd name="connsiteY17594" fmla="*/ 1736408 h 3341370"/>
                <a:gd name="connsiteX17595" fmla="*/ 3472815 w 6322694"/>
                <a:gd name="connsiteY17595" fmla="*/ 1593533 h 3341370"/>
                <a:gd name="connsiteX17596" fmla="*/ 3474720 w 6322694"/>
                <a:gd name="connsiteY17596" fmla="*/ 1593533 h 3341370"/>
                <a:gd name="connsiteX17597" fmla="*/ 3493770 w 6322694"/>
                <a:gd name="connsiteY17597" fmla="*/ 1574483 h 3341370"/>
                <a:gd name="connsiteX17598" fmla="*/ 3493770 w 6322694"/>
                <a:gd name="connsiteY17598" fmla="*/ 1574483 h 3341370"/>
                <a:gd name="connsiteX17599" fmla="*/ 3474720 w 6322694"/>
                <a:gd name="connsiteY17599" fmla="*/ 1555433 h 3341370"/>
                <a:gd name="connsiteX17600" fmla="*/ 3472815 w 6322694"/>
                <a:gd name="connsiteY17600" fmla="*/ 1555433 h 3341370"/>
                <a:gd name="connsiteX17601" fmla="*/ 3453765 w 6322694"/>
                <a:gd name="connsiteY17601" fmla="*/ 1574483 h 3341370"/>
                <a:gd name="connsiteX17602" fmla="*/ 3453765 w 6322694"/>
                <a:gd name="connsiteY17602" fmla="*/ 1574483 h 3341370"/>
                <a:gd name="connsiteX17603" fmla="*/ 3472815 w 6322694"/>
                <a:gd name="connsiteY17603" fmla="*/ 1593533 h 3341370"/>
                <a:gd name="connsiteX17604" fmla="*/ 3615690 w 6322694"/>
                <a:gd name="connsiteY17604" fmla="*/ 1215390 h 3341370"/>
                <a:gd name="connsiteX17605" fmla="*/ 3615690 w 6322694"/>
                <a:gd name="connsiteY17605" fmla="*/ 1215390 h 3341370"/>
                <a:gd name="connsiteX17606" fmla="*/ 3634740 w 6322694"/>
                <a:gd name="connsiteY17606" fmla="*/ 1196340 h 3341370"/>
                <a:gd name="connsiteX17607" fmla="*/ 3634740 w 6322694"/>
                <a:gd name="connsiteY17607" fmla="*/ 1196340 h 3341370"/>
                <a:gd name="connsiteX17608" fmla="*/ 3615690 w 6322694"/>
                <a:gd name="connsiteY17608" fmla="*/ 1177290 h 3341370"/>
                <a:gd name="connsiteX17609" fmla="*/ 3615690 w 6322694"/>
                <a:gd name="connsiteY17609" fmla="*/ 1177290 h 3341370"/>
                <a:gd name="connsiteX17610" fmla="*/ 3596640 w 6322694"/>
                <a:gd name="connsiteY17610" fmla="*/ 1196340 h 3341370"/>
                <a:gd name="connsiteX17611" fmla="*/ 3596640 w 6322694"/>
                <a:gd name="connsiteY17611" fmla="*/ 1196340 h 3341370"/>
                <a:gd name="connsiteX17612" fmla="*/ 3615690 w 6322694"/>
                <a:gd name="connsiteY17612" fmla="*/ 1215390 h 3341370"/>
                <a:gd name="connsiteX17613" fmla="*/ 2906078 w 6322694"/>
                <a:gd name="connsiteY17613" fmla="*/ 1215390 h 3341370"/>
                <a:gd name="connsiteX17614" fmla="*/ 2906078 w 6322694"/>
                <a:gd name="connsiteY17614" fmla="*/ 1215390 h 3341370"/>
                <a:gd name="connsiteX17615" fmla="*/ 2925128 w 6322694"/>
                <a:gd name="connsiteY17615" fmla="*/ 1196340 h 3341370"/>
                <a:gd name="connsiteX17616" fmla="*/ 2925128 w 6322694"/>
                <a:gd name="connsiteY17616" fmla="*/ 1196340 h 3341370"/>
                <a:gd name="connsiteX17617" fmla="*/ 2906078 w 6322694"/>
                <a:gd name="connsiteY17617" fmla="*/ 1177290 h 3341370"/>
                <a:gd name="connsiteX17618" fmla="*/ 2906078 w 6322694"/>
                <a:gd name="connsiteY17618" fmla="*/ 1177290 h 3341370"/>
                <a:gd name="connsiteX17619" fmla="*/ 2887028 w 6322694"/>
                <a:gd name="connsiteY17619" fmla="*/ 1196340 h 3341370"/>
                <a:gd name="connsiteX17620" fmla="*/ 2887028 w 6322694"/>
                <a:gd name="connsiteY17620" fmla="*/ 1196340 h 3341370"/>
                <a:gd name="connsiteX17621" fmla="*/ 2906078 w 6322694"/>
                <a:gd name="connsiteY17621" fmla="*/ 1215390 h 3341370"/>
                <a:gd name="connsiteX17622" fmla="*/ 2859405 w 6322694"/>
                <a:gd name="connsiteY17622" fmla="*/ 1215390 h 3341370"/>
                <a:gd name="connsiteX17623" fmla="*/ 2859405 w 6322694"/>
                <a:gd name="connsiteY17623" fmla="*/ 1215390 h 3341370"/>
                <a:gd name="connsiteX17624" fmla="*/ 2878455 w 6322694"/>
                <a:gd name="connsiteY17624" fmla="*/ 1196340 h 3341370"/>
                <a:gd name="connsiteX17625" fmla="*/ 2878455 w 6322694"/>
                <a:gd name="connsiteY17625" fmla="*/ 1196340 h 3341370"/>
                <a:gd name="connsiteX17626" fmla="*/ 2859405 w 6322694"/>
                <a:gd name="connsiteY17626" fmla="*/ 1177290 h 3341370"/>
                <a:gd name="connsiteX17627" fmla="*/ 2859405 w 6322694"/>
                <a:gd name="connsiteY17627" fmla="*/ 1177290 h 3341370"/>
                <a:gd name="connsiteX17628" fmla="*/ 2840355 w 6322694"/>
                <a:gd name="connsiteY17628" fmla="*/ 1196340 h 3341370"/>
                <a:gd name="connsiteX17629" fmla="*/ 2840355 w 6322694"/>
                <a:gd name="connsiteY17629" fmla="*/ 1196340 h 3341370"/>
                <a:gd name="connsiteX17630" fmla="*/ 2859405 w 6322694"/>
                <a:gd name="connsiteY17630" fmla="*/ 1215390 h 3341370"/>
                <a:gd name="connsiteX17631" fmla="*/ 2952750 w 6322694"/>
                <a:gd name="connsiteY17631" fmla="*/ 1215390 h 3341370"/>
                <a:gd name="connsiteX17632" fmla="*/ 2952750 w 6322694"/>
                <a:gd name="connsiteY17632" fmla="*/ 1215390 h 3341370"/>
                <a:gd name="connsiteX17633" fmla="*/ 2971800 w 6322694"/>
                <a:gd name="connsiteY17633" fmla="*/ 1196340 h 3341370"/>
                <a:gd name="connsiteX17634" fmla="*/ 2971800 w 6322694"/>
                <a:gd name="connsiteY17634" fmla="*/ 1196340 h 3341370"/>
                <a:gd name="connsiteX17635" fmla="*/ 2952750 w 6322694"/>
                <a:gd name="connsiteY17635" fmla="*/ 1177290 h 3341370"/>
                <a:gd name="connsiteX17636" fmla="*/ 2952750 w 6322694"/>
                <a:gd name="connsiteY17636" fmla="*/ 1177290 h 3341370"/>
                <a:gd name="connsiteX17637" fmla="*/ 2933700 w 6322694"/>
                <a:gd name="connsiteY17637" fmla="*/ 1196340 h 3341370"/>
                <a:gd name="connsiteX17638" fmla="*/ 2933700 w 6322694"/>
                <a:gd name="connsiteY17638" fmla="*/ 1196340 h 3341370"/>
                <a:gd name="connsiteX17639" fmla="*/ 2952750 w 6322694"/>
                <a:gd name="connsiteY17639" fmla="*/ 1215390 h 3341370"/>
                <a:gd name="connsiteX17640" fmla="*/ 2811780 w 6322694"/>
                <a:gd name="connsiteY17640" fmla="*/ 1167765 h 3341370"/>
                <a:gd name="connsiteX17641" fmla="*/ 2811780 w 6322694"/>
                <a:gd name="connsiteY17641" fmla="*/ 1167765 h 3341370"/>
                <a:gd name="connsiteX17642" fmla="*/ 2830830 w 6322694"/>
                <a:gd name="connsiteY17642" fmla="*/ 1148715 h 3341370"/>
                <a:gd name="connsiteX17643" fmla="*/ 2830830 w 6322694"/>
                <a:gd name="connsiteY17643" fmla="*/ 1148715 h 3341370"/>
                <a:gd name="connsiteX17644" fmla="*/ 2811780 w 6322694"/>
                <a:gd name="connsiteY17644" fmla="*/ 1129665 h 3341370"/>
                <a:gd name="connsiteX17645" fmla="*/ 2811780 w 6322694"/>
                <a:gd name="connsiteY17645" fmla="*/ 1129665 h 3341370"/>
                <a:gd name="connsiteX17646" fmla="*/ 2792730 w 6322694"/>
                <a:gd name="connsiteY17646" fmla="*/ 1148715 h 3341370"/>
                <a:gd name="connsiteX17647" fmla="*/ 2792730 w 6322694"/>
                <a:gd name="connsiteY17647" fmla="*/ 1148715 h 3341370"/>
                <a:gd name="connsiteX17648" fmla="*/ 2811780 w 6322694"/>
                <a:gd name="connsiteY17648" fmla="*/ 1167765 h 3341370"/>
                <a:gd name="connsiteX17649" fmla="*/ 2811780 w 6322694"/>
                <a:gd name="connsiteY17649" fmla="*/ 1215390 h 3341370"/>
                <a:gd name="connsiteX17650" fmla="*/ 2811780 w 6322694"/>
                <a:gd name="connsiteY17650" fmla="*/ 1215390 h 3341370"/>
                <a:gd name="connsiteX17651" fmla="*/ 2830830 w 6322694"/>
                <a:gd name="connsiteY17651" fmla="*/ 1196340 h 3341370"/>
                <a:gd name="connsiteX17652" fmla="*/ 2830830 w 6322694"/>
                <a:gd name="connsiteY17652" fmla="*/ 1196340 h 3341370"/>
                <a:gd name="connsiteX17653" fmla="*/ 2811780 w 6322694"/>
                <a:gd name="connsiteY17653" fmla="*/ 1177290 h 3341370"/>
                <a:gd name="connsiteX17654" fmla="*/ 2811780 w 6322694"/>
                <a:gd name="connsiteY17654" fmla="*/ 1177290 h 3341370"/>
                <a:gd name="connsiteX17655" fmla="*/ 2792730 w 6322694"/>
                <a:gd name="connsiteY17655" fmla="*/ 1196340 h 3341370"/>
                <a:gd name="connsiteX17656" fmla="*/ 2792730 w 6322694"/>
                <a:gd name="connsiteY17656" fmla="*/ 1196340 h 3341370"/>
                <a:gd name="connsiteX17657" fmla="*/ 2811780 w 6322694"/>
                <a:gd name="connsiteY17657" fmla="*/ 1215390 h 3341370"/>
                <a:gd name="connsiteX17658" fmla="*/ 3569018 w 6322694"/>
                <a:gd name="connsiteY17658" fmla="*/ 1215390 h 3341370"/>
                <a:gd name="connsiteX17659" fmla="*/ 3569018 w 6322694"/>
                <a:gd name="connsiteY17659" fmla="*/ 1215390 h 3341370"/>
                <a:gd name="connsiteX17660" fmla="*/ 3588068 w 6322694"/>
                <a:gd name="connsiteY17660" fmla="*/ 1196340 h 3341370"/>
                <a:gd name="connsiteX17661" fmla="*/ 3588068 w 6322694"/>
                <a:gd name="connsiteY17661" fmla="*/ 1196340 h 3341370"/>
                <a:gd name="connsiteX17662" fmla="*/ 3569018 w 6322694"/>
                <a:gd name="connsiteY17662" fmla="*/ 1177290 h 3341370"/>
                <a:gd name="connsiteX17663" fmla="*/ 3569018 w 6322694"/>
                <a:gd name="connsiteY17663" fmla="*/ 1177290 h 3341370"/>
                <a:gd name="connsiteX17664" fmla="*/ 3549968 w 6322694"/>
                <a:gd name="connsiteY17664" fmla="*/ 1196340 h 3341370"/>
                <a:gd name="connsiteX17665" fmla="*/ 3549968 w 6322694"/>
                <a:gd name="connsiteY17665" fmla="*/ 1196340 h 3341370"/>
                <a:gd name="connsiteX17666" fmla="*/ 3569018 w 6322694"/>
                <a:gd name="connsiteY17666" fmla="*/ 1215390 h 3341370"/>
                <a:gd name="connsiteX17667" fmla="*/ 3521393 w 6322694"/>
                <a:gd name="connsiteY17667" fmla="*/ 1215390 h 3341370"/>
                <a:gd name="connsiteX17668" fmla="*/ 3521393 w 6322694"/>
                <a:gd name="connsiteY17668" fmla="*/ 1215390 h 3341370"/>
                <a:gd name="connsiteX17669" fmla="*/ 3540443 w 6322694"/>
                <a:gd name="connsiteY17669" fmla="*/ 1196340 h 3341370"/>
                <a:gd name="connsiteX17670" fmla="*/ 3540443 w 6322694"/>
                <a:gd name="connsiteY17670" fmla="*/ 1196340 h 3341370"/>
                <a:gd name="connsiteX17671" fmla="*/ 3521393 w 6322694"/>
                <a:gd name="connsiteY17671" fmla="*/ 1177290 h 3341370"/>
                <a:gd name="connsiteX17672" fmla="*/ 3521393 w 6322694"/>
                <a:gd name="connsiteY17672" fmla="*/ 1177290 h 3341370"/>
                <a:gd name="connsiteX17673" fmla="*/ 3502343 w 6322694"/>
                <a:gd name="connsiteY17673" fmla="*/ 1196340 h 3341370"/>
                <a:gd name="connsiteX17674" fmla="*/ 3502343 w 6322694"/>
                <a:gd name="connsiteY17674" fmla="*/ 1196340 h 3341370"/>
                <a:gd name="connsiteX17675" fmla="*/ 3521393 w 6322694"/>
                <a:gd name="connsiteY17675" fmla="*/ 1215390 h 3341370"/>
                <a:gd name="connsiteX17676" fmla="*/ 2765108 w 6322694"/>
                <a:gd name="connsiteY17676" fmla="*/ 1167765 h 3341370"/>
                <a:gd name="connsiteX17677" fmla="*/ 2765108 w 6322694"/>
                <a:gd name="connsiteY17677" fmla="*/ 1167765 h 3341370"/>
                <a:gd name="connsiteX17678" fmla="*/ 2784158 w 6322694"/>
                <a:gd name="connsiteY17678" fmla="*/ 1148715 h 3341370"/>
                <a:gd name="connsiteX17679" fmla="*/ 2784158 w 6322694"/>
                <a:gd name="connsiteY17679" fmla="*/ 1148715 h 3341370"/>
                <a:gd name="connsiteX17680" fmla="*/ 2765108 w 6322694"/>
                <a:gd name="connsiteY17680" fmla="*/ 1129665 h 3341370"/>
                <a:gd name="connsiteX17681" fmla="*/ 2765108 w 6322694"/>
                <a:gd name="connsiteY17681" fmla="*/ 1129665 h 3341370"/>
                <a:gd name="connsiteX17682" fmla="*/ 2746058 w 6322694"/>
                <a:gd name="connsiteY17682" fmla="*/ 1148715 h 3341370"/>
                <a:gd name="connsiteX17683" fmla="*/ 2746058 w 6322694"/>
                <a:gd name="connsiteY17683" fmla="*/ 1148715 h 3341370"/>
                <a:gd name="connsiteX17684" fmla="*/ 2765108 w 6322694"/>
                <a:gd name="connsiteY17684" fmla="*/ 1167765 h 3341370"/>
                <a:gd name="connsiteX17685" fmla="*/ 3709988 w 6322694"/>
                <a:gd name="connsiteY17685" fmla="*/ 1167765 h 3341370"/>
                <a:gd name="connsiteX17686" fmla="*/ 3709988 w 6322694"/>
                <a:gd name="connsiteY17686" fmla="*/ 1167765 h 3341370"/>
                <a:gd name="connsiteX17687" fmla="*/ 3729038 w 6322694"/>
                <a:gd name="connsiteY17687" fmla="*/ 1148715 h 3341370"/>
                <a:gd name="connsiteX17688" fmla="*/ 3729038 w 6322694"/>
                <a:gd name="connsiteY17688" fmla="*/ 1148715 h 3341370"/>
                <a:gd name="connsiteX17689" fmla="*/ 3709988 w 6322694"/>
                <a:gd name="connsiteY17689" fmla="*/ 1129665 h 3341370"/>
                <a:gd name="connsiteX17690" fmla="*/ 3709988 w 6322694"/>
                <a:gd name="connsiteY17690" fmla="*/ 1129665 h 3341370"/>
                <a:gd name="connsiteX17691" fmla="*/ 3690938 w 6322694"/>
                <a:gd name="connsiteY17691" fmla="*/ 1148715 h 3341370"/>
                <a:gd name="connsiteX17692" fmla="*/ 3690938 w 6322694"/>
                <a:gd name="connsiteY17692" fmla="*/ 1148715 h 3341370"/>
                <a:gd name="connsiteX17693" fmla="*/ 3709988 w 6322694"/>
                <a:gd name="connsiteY17693" fmla="*/ 1167765 h 3341370"/>
                <a:gd name="connsiteX17694" fmla="*/ 3804285 w 6322694"/>
                <a:gd name="connsiteY17694" fmla="*/ 1167765 h 3341370"/>
                <a:gd name="connsiteX17695" fmla="*/ 3804285 w 6322694"/>
                <a:gd name="connsiteY17695" fmla="*/ 1167765 h 3341370"/>
                <a:gd name="connsiteX17696" fmla="*/ 3823335 w 6322694"/>
                <a:gd name="connsiteY17696" fmla="*/ 1148715 h 3341370"/>
                <a:gd name="connsiteX17697" fmla="*/ 3823335 w 6322694"/>
                <a:gd name="connsiteY17697" fmla="*/ 1148715 h 3341370"/>
                <a:gd name="connsiteX17698" fmla="*/ 3804285 w 6322694"/>
                <a:gd name="connsiteY17698" fmla="*/ 1129665 h 3341370"/>
                <a:gd name="connsiteX17699" fmla="*/ 3804285 w 6322694"/>
                <a:gd name="connsiteY17699" fmla="*/ 1129665 h 3341370"/>
                <a:gd name="connsiteX17700" fmla="*/ 3785235 w 6322694"/>
                <a:gd name="connsiteY17700" fmla="*/ 1148715 h 3341370"/>
                <a:gd name="connsiteX17701" fmla="*/ 3785235 w 6322694"/>
                <a:gd name="connsiteY17701" fmla="*/ 1148715 h 3341370"/>
                <a:gd name="connsiteX17702" fmla="*/ 3804285 w 6322694"/>
                <a:gd name="connsiteY17702" fmla="*/ 1167765 h 3341370"/>
                <a:gd name="connsiteX17703" fmla="*/ 3757613 w 6322694"/>
                <a:gd name="connsiteY17703" fmla="*/ 1167765 h 3341370"/>
                <a:gd name="connsiteX17704" fmla="*/ 3757613 w 6322694"/>
                <a:gd name="connsiteY17704" fmla="*/ 1167765 h 3341370"/>
                <a:gd name="connsiteX17705" fmla="*/ 3776663 w 6322694"/>
                <a:gd name="connsiteY17705" fmla="*/ 1148715 h 3341370"/>
                <a:gd name="connsiteX17706" fmla="*/ 3776663 w 6322694"/>
                <a:gd name="connsiteY17706" fmla="*/ 1148715 h 3341370"/>
                <a:gd name="connsiteX17707" fmla="*/ 3757613 w 6322694"/>
                <a:gd name="connsiteY17707" fmla="*/ 1129665 h 3341370"/>
                <a:gd name="connsiteX17708" fmla="*/ 3757613 w 6322694"/>
                <a:gd name="connsiteY17708" fmla="*/ 1129665 h 3341370"/>
                <a:gd name="connsiteX17709" fmla="*/ 3738563 w 6322694"/>
                <a:gd name="connsiteY17709" fmla="*/ 1148715 h 3341370"/>
                <a:gd name="connsiteX17710" fmla="*/ 3738563 w 6322694"/>
                <a:gd name="connsiteY17710" fmla="*/ 1148715 h 3341370"/>
                <a:gd name="connsiteX17711" fmla="*/ 3757613 w 6322694"/>
                <a:gd name="connsiteY17711" fmla="*/ 1167765 h 3341370"/>
                <a:gd name="connsiteX17712" fmla="*/ 3663315 w 6322694"/>
                <a:gd name="connsiteY17712" fmla="*/ 1167765 h 3341370"/>
                <a:gd name="connsiteX17713" fmla="*/ 3663315 w 6322694"/>
                <a:gd name="connsiteY17713" fmla="*/ 1167765 h 3341370"/>
                <a:gd name="connsiteX17714" fmla="*/ 3682365 w 6322694"/>
                <a:gd name="connsiteY17714" fmla="*/ 1148715 h 3341370"/>
                <a:gd name="connsiteX17715" fmla="*/ 3682365 w 6322694"/>
                <a:gd name="connsiteY17715" fmla="*/ 1148715 h 3341370"/>
                <a:gd name="connsiteX17716" fmla="*/ 3663315 w 6322694"/>
                <a:gd name="connsiteY17716" fmla="*/ 1129665 h 3341370"/>
                <a:gd name="connsiteX17717" fmla="*/ 3663315 w 6322694"/>
                <a:gd name="connsiteY17717" fmla="*/ 1129665 h 3341370"/>
                <a:gd name="connsiteX17718" fmla="*/ 3644265 w 6322694"/>
                <a:gd name="connsiteY17718" fmla="*/ 1148715 h 3341370"/>
                <a:gd name="connsiteX17719" fmla="*/ 3644265 w 6322694"/>
                <a:gd name="connsiteY17719" fmla="*/ 1148715 h 3341370"/>
                <a:gd name="connsiteX17720" fmla="*/ 3663315 w 6322694"/>
                <a:gd name="connsiteY17720" fmla="*/ 1167765 h 3341370"/>
                <a:gd name="connsiteX17721" fmla="*/ 3900488 w 6322694"/>
                <a:gd name="connsiteY17721" fmla="*/ 1167765 h 3341370"/>
                <a:gd name="connsiteX17722" fmla="*/ 3900488 w 6322694"/>
                <a:gd name="connsiteY17722" fmla="*/ 1167765 h 3341370"/>
                <a:gd name="connsiteX17723" fmla="*/ 3919538 w 6322694"/>
                <a:gd name="connsiteY17723" fmla="*/ 1148715 h 3341370"/>
                <a:gd name="connsiteX17724" fmla="*/ 3919538 w 6322694"/>
                <a:gd name="connsiteY17724" fmla="*/ 1148715 h 3341370"/>
                <a:gd name="connsiteX17725" fmla="*/ 3900488 w 6322694"/>
                <a:gd name="connsiteY17725" fmla="*/ 1129665 h 3341370"/>
                <a:gd name="connsiteX17726" fmla="*/ 3900488 w 6322694"/>
                <a:gd name="connsiteY17726" fmla="*/ 1129665 h 3341370"/>
                <a:gd name="connsiteX17727" fmla="*/ 3881438 w 6322694"/>
                <a:gd name="connsiteY17727" fmla="*/ 1148715 h 3341370"/>
                <a:gd name="connsiteX17728" fmla="*/ 3881438 w 6322694"/>
                <a:gd name="connsiteY17728" fmla="*/ 1148715 h 3341370"/>
                <a:gd name="connsiteX17729" fmla="*/ 3900488 w 6322694"/>
                <a:gd name="connsiteY17729" fmla="*/ 1167765 h 3341370"/>
                <a:gd name="connsiteX17730" fmla="*/ 3947160 w 6322694"/>
                <a:gd name="connsiteY17730" fmla="*/ 1167765 h 3341370"/>
                <a:gd name="connsiteX17731" fmla="*/ 3947160 w 6322694"/>
                <a:gd name="connsiteY17731" fmla="*/ 1167765 h 3341370"/>
                <a:gd name="connsiteX17732" fmla="*/ 3966210 w 6322694"/>
                <a:gd name="connsiteY17732" fmla="*/ 1148715 h 3341370"/>
                <a:gd name="connsiteX17733" fmla="*/ 3966210 w 6322694"/>
                <a:gd name="connsiteY17733" fmla="*/ 1148715 h 3341370"/>
                <a:gd name="connsiteX17734" fmla="*/ 3947160 w 6322694"/>
                <a:gd name="connsiteY17734" fmla="*/ 1129665 h 3341370"/>
                <a:gd name="connsiteX17735" fmla="*/ 3947160 w 6322694"/>
                <a:gd name="connsiteY17735" fmla="*/ 1129665 h 3341370"/>
                <a:gd name="connsiteX17736" fmla="*/ 3928110 w 6322694"/>
                <a:gd name="connsiteY17736" fmla="*/ 1148715 h 3341370"/>
                <a:gd name="connsiteX17737" fmla="*/ 3928110 w 6322694"/>
                <a:gd name="connsiteY17737" fmla="*/ 1148715 h 3341370"/>
                <a:gd name="connsiteX17738" fmla="*/ 3947160 w 6322694"/>
                <a:gd name="connsiteY17738" fmla="*/ 1167765 h 3341370"/>
                <a:gd name="connsiteX17739" fmla="*/ 3615690 w 6322694"/>
                <a:gd name="connsiteY17739" fmla="*/ 1167765 h 3341370"/>
                <a:gd name="connsiteX17740" fmla="*/ 3615690 w 6322694"/>
                <a:gd name="connsiteY17740" fmla="*/ 1167765 h 3341370"/>
                <a:gd name="connsiteX17741" fmla="*/ 3634740 w 6322694"/>
                <a:gd name="connsiteY17741" fmla="*/ 1148715 h 3341370"/>
                <a:gd name="connsiteX17742" fmla="*/ 3634740 w 6322694"/>
                <a:gd name="connsiteY17742" fmla="*/ 1148715 h 3341370"/>
                <a:gd name="connsiteX17743" fmla="*/ 3615690 w 6322694"/>
                <a:gd name="connsiteY17743" fmla="*/ 1129665 h 3341370"/>
                <a:gd name="connsiteX17744" fmla="*/ 3615690 w 6322694"/>
                <a:gd name="connsiteY17744" fmla="*/ 1129665 h 3341370"/>
                <a:gd name="connsiteX17745" fmla="*/ 3596640 w 6322694"/>
                <a:gd name="connsiteY17745" fmla="*/ 1148715 h 3341370"/>
                <a:gd name="connsiteX17746" fmla="*/ 3596640 w 6322694"/>
                <a:gd name="connsiteY17746" fmla="*/ 1148715 h 3341370"/>
                <a:gd name="connsiteX17747" fmla="*/ 3615690 w 6322694"/>
                <a:gd name="connsiteY17747" fmla="*/ 1167765 h 3341370"/>
                <a:gd name="connsiteX17748" fmla="*/ 3850958 w 6322694"/>
                <a:gd name="connsiteY17748" fmla="*/ 1167765 h 3341370"/>
                <a:gd name="connsiteX17749" fmla="*/ 3852863 w 6322694"/>
                <a:gd name="connsiteY17749" fmla="*/ 1167765 h 3341370"/>
                <a:gd name="connsiteX17750" fmla="*/ 3871913 w 6322694"/>
                <a:gd name="connsiteY17750" fmla="*/ 1148715 h 3341370"/>
                <a:gd name="connsiteX17751" fmla="*/ 3871913 w 6322694"/>
                <a:gd name="connsiteY17751" fmla="*/ 1148715 h 3341370"/>
                <a:gd name="connsiteX17752" fmla="*/ 3852863 w 6322694"/>
                <a:gd name="connsiteY17752" fmla="*/ 1129665 h 3341370"/>
                <a:gd name="connsiteX17753" fmla="*/ 3850958 w 6322694"/>
                <a:gd name="connsiteY17753" fmla="*/ 1129665 h 3341370"/>
                <a:gd name="connsiteX17754" fmla="*/ 3831908 w 6322694"/>
                <a:gd name="connsiteY17754" fmla="*/ 1148715 h 3341370"/>
                <a:gd name="connsiteX17755" fmla="*/ 3831908 w 6322694"/>
                <a:gd name="connsiteY17755" fmla="*/ 1148715 h 3341370"/>
                <a:gd name="connsiteX17756" fmla="*/ 3850958 w 6322694"/>
                <a:gd name="connsiteY17756" fmla="*/ 1167765 h 3341370"/>
                <a:gd name="connsiteX17757" fmla="*/ 2952750 w 6322694"/>
                <a:gd name="connsiteY17757" fmla="*/ 1167765 h 3341370"/>
                <a:gd name="connsiteX17758" fmla="*/ 2952750 w 6322694"/>
                <a:gd name="connsiteY17758" fmla="*/ 1167765 h 3341370"/>
                <a:gd name="connsiteX17759" fmla="*/ 2971800 w 6322694"/>
                <a:gd name="connsiteY17759" fmla="*/ 1148715 h 3341370"/>
                <a:gd name="connsiteX17760" fmla="*/ 2971800 w 6322694"/>
                <a:gd name="connsiteY17760" fmla="*/ 1148715 h 3341370"/>
                <a:gd name="connsiteX17761" fmla="*/ 2952750 w 6322694"/>
                <a:gd name="connsiteY17761" fmla="*/ 1129665 h 3341370"/>
                <a:gd name="connsiteX17762" fmla="*/ 2952750 w 6322694"/>
                <a:gd name="connsiteY17762" fmla="*/ 1129665 h 3341370"/>
                <a:gd name="connsiteX17763" fmla="*/ 2933700 w 6322694"/>
                <a:gd name="connsiteY17763" fmla="*/ 1148715 h 3341370"/>
                <a:gd name="connsiteX17764" fmla="*/ 2933700 w 6322694"/>
                <a:gd name="connsiteY17764" fmla="*/ 1148715 h 3341370"/>
                <a:gd name="connsiteX17765" fmla="*/ 2952750 w 6322694"/>
                <a:gd name="connsiteY17765" fmla="*/ 1167765 h 3341370"/>
                <a:gd name="connsiteX17766" fmla="*/ 2906078 w 6322694"/>
                <a:gd name="connsiteY17766" fmla="*/ 1167765 h 3341370"/>
                <a:gd name="connsiteX17767" fmla="*/ 2906078 w 6322694"/>
                <a:gd name="connsiteY17767" fmla="*/ 1167765 h 3341370"/>
                <a:gd name="connsiteX17768" fmla="*/ 2925128 w 6322694"/>
                <a:gd name="connsiteY17768" fmla="*/ 1148715 h 3341370"/>
                <a:gd name="connsiteX17769" fmla="*/ 2925128 w 6322694"/>
                <a:gd name="connsiteY17769" fmla="*/ 1148715 h 3341370"/>
                <a:gd name="connsiteX17770" fmla="*/ 2906078 w 6322694"/>
                <a:gd name="connsiteY17770" fmla="*/ 1129665 h 3341370"/>
                <a:gd name="connsiteX17771" fmla="*/ 2906078 w 6322694"/>
                <a:gd name="connsiteY17771" fmla="*/ 1129665 h 3341370"/>
                <a:gd name="connsiteX17772" fmla="*/ 2887028 w 6322694"/>
                <a:gd name="connsiteY17772" fmla="*/ 1148715 h 3341370"/>
                <a:gd name="connsiteX17773" fmla="*/ 2887028 w 6322694"/>
                <a:gd name="connsiteY17773" fmla="*/ 1148715 h 3341370"/>
                <a:gd name="connsiteX17774" fmla="*/ 2906078 w 6322694"/>
                <a:gd name="connsiteY17774" fmla="*/ 1167765 h 3341370"/>
                <a:gd name="connsiteX17775" fmla="*/ 2859405 w 6322694"/>
                <a:gd name="connsiteY17775" fmla="*/ 1167765 h 3341370"/>
                <a:gd name="connsiteX17776" fmla="*/ 2859405 w 6322694"/>
                <a:gd name="connsiteY17776" fmla="*/ 1167765 h 3341370"/>
                <a:gd name="connsiteX17777" fmla="*/ 2878455 w 6322694"/>
                <a:gd name="connsiteY17777" fmla="*/ 1148715 h 3341370"/>
                <a:gd name="connsiteX17778" fmla="*/ 2878455 w 6322694"/>
                <a:gd name="connsiteY17778" fmla="*/ 1148715 h 3341370"/>
                <a:gd name="connsiteX17779" fmla="*/ 2859405 w 6322694"/>
                <a:gd name="connsiteY17779" fmla="*/ 1129665 h 3341370"/>
                <a:gd name="connsiteX17780" fmla="*/ 2859405 w 6322694"/>
                <a:gd name="connsiteY17780" fmla="*/ 1129665 h 3341370"/>
                <a:gd name="connsiteX17781" fmla="*/ 2840355 w 6322694"/>
                <a:gd name="connsiteY17781" fmla="*/ 1148715 h 3341370"/>
                <a:gd name="connsiteX17782" fmla="*/ 2840355 w 6322694"/>
                <a:gd name="connsiteY17782" fmla="*/ 1148715 h 3341370"/>
                <a:gd name="connsiteX17783" fmla="*/ 2859405 w 6322694"/>
                <a:gd name="connsiteY17783" fmla="*/ 1167765 h 3341370"/>
                <a:gd name="connsiteX17784" fmla="*/ 2811780 w 6322694"/>
                <a:gd name="connsiteY17784" fmla="*/ 1118235 h 3341370"/>
                <a:gd name="connsiteX17785" fmla="*/ 2811780 w 6322694"/>
                <a:gd name="connsiteY17785" fmla="*/ 1118235 h 3341370"/>
                <a:gd name="connsiteX17786" fmla="*/ 2830830 w 6322694"/>
                <a:gd name="connsiteY17786" fmla="*/ 1099185 h 3341370"/>
                <a:gd name="connsiteX17787" fmla="*/ 2830830 w 6322694"/>
                <a:gd name="connsiteY17787" fmla="*/ 1099185 h 3341370"/>
                <a:gd name="connsiteX17788" fmla="*/ 2811780 w 6322694"/>
                <a:gd name="connsiteY17788" fmla="*/ 1080135 h 3341370"/>
                <a:gd name="connsiteX17789" fmla="*/ 2811780 w 6322694"/>
                <a:gd name="connsiteY17789" fmla="*/ 1080135 h 3341370"/>
                <a:gd name="connsiteX17790" fmla="*/ 2792730 w 6322694"/>
                <a:gd name="connsiteY17790" fmla="*/ 1099185 h 3341370"/>
                <a:gd name="connsiteX17791" fmla="*/ 2792730 w 6322694"/>
                <a:gd name="connsiteY17791" fmla="*/ 1099185 h 3341370"/>
                <a:gd name="connsiteX17792" fmla="*/ 2811780 w 6322694"/>
                <a:gd name="connsiteY17792" fmla="*/ 1118235 h 3341370"/>
                <a:gd name="connsiteX17793" fmla="*/ 2952750 w 6322694"/>
                <a:gd name="connsiteY17793" fmla="*/ 1118235 h 3341370"/>
                <a:gd name="connsiteX17794" fmla="*/ 2952750 w 6322694"/>
                <a:gd name="connsiteY17794" fmla="*/ 1118235 h 3341370"/>
                <a:gd name="connsiteX17795" fmla="*/ 2971800 w 6322694"/>
                <a:gd name="connsiteY17795" fmla="*/ 1099185 h 3341370"/>
                <a:gd name="connsiteX17796" fmla="*/ 2971800 w 6322694"/>
                <a:gd name="connsiteY17796" fmla="*/ 1099185 h 3341370"/>
                <a:gd name="connsiteX17797" fmla="*/ 2952750 w 6322694"/>
                <a:gd name="connsiteY17797" fmla="*/ 1080135 h 3341370"/>
                <a:gd name="connsiteX17798" fmla="*/ 2952750 w 6322694"/>
                <a:gd name="connsiteY17798" fmla="*/ 1080135 h 3341370"/>
                <a:gd name="connsiteX17799" fmla="*/ 2933700 w 6322694"/>
                <a:gd name="connsiteY17799" fmla="*/ 1099185 h 3341370"/>
                <a:gd name="connsiteX17800" fmla="*/ 2933700 w 6322694"/>
                <a:gd name="connsiteY17800" fmla="*/ 1099185 h 3341370"/>
                <a:gd name="connsiteX17801" fmla="*/ 2952750 w 6322694"/>
                <a:gd name="connsiteY17801" fmla="*/ 1118235 h 3341370"/>
                <a:gd name="connsiteX17802" fmla="*/ 2906078 w 6322694"/>
                <a:gd name="connsiteY17802" fmla="*/ 1118235 h 3341370"/>
                <a:gd name="connsiteX17803" fmla="*/ 2906078 w 6322694"/>
                <a:gd name="connsiteY17803" fmla="*/ 1118235 h 3341370"/>
                <a:gd name="connsiteX17804" fmla="*/ 2925128 w 6322694"/>
                <a:gd name="connsiteY17804" fmla="*/ 1099185 h 3341370"/>
                <a:gd name="connsiteX17805" fmla="*/ 2925128 w 6322694"/>
                <a:gd name="connsiteY17805" fmla="*/ 1099185 h 3341370"/>
                <a:gd name="connsiteX17806" fmla="*/ 2906078 w 6322694"/>
                <a:gd name="connsiteY17806" fmla="*/ 1080135 h 3341370"/>
                <a:gd name="connsiteX17807" fmla="*/ 2906078 w 6322694"/>
                <a:gd name="connsiteY17807" fmla="*/ 1080135 h 3341370"/>
                <a:gd name="connsiteX17808" fmla="*/ 2887028 w 6322694"/>
                <a:gd name="connsiteY17808" fmla="*/ 1099185 h 3341370"/>
                <a:gd name="connsiteX17809" fmla="*/ 2887028 w 6322694"/>
                <a:gd name="connsiteY17809" fmla="*/ 1099185 h 3341370"/>
                <a:gd name="connsiteX17810" fmla="*/ 2906078 w 6322694"/>
                <a:gd name="connsiteY17810" fmla="*/ 1118235 h 3341370"/>
                <a:gd name="connsiteX17811" fmla="*/ 2859405 w 6322694"/>
                <a:gd name="connsiteY17811" fmla="*/ 1118235 h 3341370"/>
                <a:gd name="connsiteX17812" fmla="*/ 2859405 w 6322694"/>
                <a:gd name="connsiteY17812" fmla="*/ 1118235 h 3341370"/>
                <a:gd name="connsiteX17813" fmla="*/ 2878455 w 6322694"/>
                <a:gd name="connsiteY17813" fmla="*/ 1099185 h 3341370"/>
                <a:gd name="connsiteX17814" fmla="*/ 2878455 w 6322694"/>
                <a:gd name="connsiteY17814" fmla="*/ 1099185 h 3341370"/>
                <a:gd name="connsiteX17815" fmla="*/ 2859405 w 6322694"/>
                <a:gd name="connsiteY17815" fmla="*/ 1080135 h 3341370"/>
                <a:gd name="connsiteX17816" fmla="*/ 2859405 w 6322694"/>
                <a:gd name="connsiteY17816" fmla="*/ 1080135 h 3341370"/>
                <a:gd name="connsiteX17817" fmla="*/ 2840355 w 6322694"/>
                <a:gd name="connsiteY17817" fmla="*/ 1099185 h 3341370"/>
                <a:gd name="connsiteX17818" fmla="*/ 2840355 w 6322694"/>
                <a:gd name="connsiteY17818" fmla="*/ 1099185 h 3341370"/>
                <a:gd name="connsiteX17819" fmla="*/ 2859405 w 6322694"/>
                <a:gd name="connsiteY17819" fmla="*/ 1118235 h 3341370"/>
                <a:gd name="connsiteX17820" fmla="*/ 3569018 w 6322694"/>
                <a:gd name="connsiteY17820" fmla="*/ 1167765 h 3341370"/>
                <a:gd name="connsiteX17821" fmla="*/ 3569018 w 6322694"/>
                <a:gd name="connsiteY17821" fmla="*/ 1167765 h 3341370"/>
                <a:gd name="connsiteX17822" fmla="*/ 3588068 w 6322694"/>
                <a:gd name="connsiteY17822" fmla="*/ 1148715 h 3341370"/>
                <a:gd name="connsiteX17823" fmla="*/ 3588068 w 6322694"/>
                <a:gd name="connsiteY17823" fmla="*/ 1148715 h 3341370"/>
                <a:gd name="connsiteX17824" fmla="*/ 3569018 w 6322694"/>
                <a:gd name="connsiteY17824" fmla="*/ 1129665 h 3341370"/>
                <a:gd name="connsiteX17825" fmla="*/ 3569018 w 6322694"/>
                <a:gd name="connsiteY17825" fmla="*/ 1129665 h 3341370"/>
                <a:gd name="connsiteX17826" fmla="*/ 3549968 w 6322694"/>
                <a:gd name="connsiteY17826" fmla="*/ 1148715 h 3341370"/>
                <a:gd name="connsiteX17827" fmla="*/ 3549968 w 6322694"/>
                <a:gd name="connsiteY17827" fmla="*/ 1148715 h 3341370"/>
                <a:gd name="connsiteX17828" fmla="*/ 3569018 w 6322694"/>
                <a:gd name="connsiteY17828" fmla="*/ 1167765 h 3341370"/>
                <a:gd name="connsiteX17829" fmla="*/ 3994785 w 6322694"/>
                <a:gd name="connsiteY17829" fmla="*/ 1167765 h 3341370"/>
                <a:gd name="connsiteX17830" fmla="*/ 3994785 w 6322694"/>
                <a:gd name="connsiteY17830" fmla="*/ 1167765 h 3341370"/>
                <a:gd name="connsiteX17831" fmla="*/ 4013835 w 6322694"/>
                <a:gd name="connsiteY17831" fmla="*/ 1148715 h 3341370"/>
                <a:gd name="connsiteX17832" fmla="*/ 4013835 w 6322694"/>
                <a:gd name="connsiteY17832" fmla="*/ 1148715 h 3341370"/>
                <a:gd name="connsiteX17833" fmla="*/ 3994785 w 6322694"/>
                <a:gd name="connsiteY17833" fmla="*/ 1129665 h 3341370"/>
                <a:gd name="connsiteX17834" fmla="*/ 3994785 w 6322694"/>
                <a:gd name="connsiteY17834" fmla="*/ 1129665 h 3341370"/>
                <a:gd name="connsiteX17835" fmla="*/ 3975735 w 6322694"/>
                <a:gd name="connsiteY17835" fmla="*/ 1148715 h 3341370"/>
                <a:gd name="connsiteX17836" fmla="*/ 3975735 w 6322694"/>
                <a:gd name="connsiteY17836" fmla="*/ 1148715 h 3341370"/>
                <a:gd name="connsiteX17837" fmla="*/ 3994785 w 6322694"/>
                <a:gd name="connsiteY17837" fmla="*/ 1167765 h 3341370"/>
                <a:gd name="connsiteX17838" fmla="*/ 4135755 w 6322694"/>
                <a:gd name="connsiteY17838" fmla="*/ 1167765 h 3341370"/>
                <a:gd name="connsiteX17839" fmla="*/ 4135755 w 6322694"/>
                <a:gd name="connsiteY17839" fmla="*/ 1167765 h 3341370"/>
                <a:gd name="connsiteX17840" fmla="*/ 4154805 w 6322694"/>
                <a:gd name="connsiteY17840" fmla="*/ 1148715 h 3341370"/>
                <a:gd name="connsiteX17841" fmla="*/ 4154805 w 6322694"/>
                <a:gd name="connsiteY17841" fmla="*/ 1148715 h 3341370"/>
                <a:gd name="connsiteX17842" fmla="*/ 4135755 w 6322694"/>
                <a:gd name="connsiteY17842" fmla="*/ 1129665 h 3341370"/>
                <a:gd name="connsiteX17843" fmla="*/ 4135755 w 6322694"/>
                <a:gd name="connsiteY17843" fmla="*/ 1129665 h 3341370"/>
                <a:gd name="connsiteX17844" fmla="*/ 4116705 w 6322694"/>
                <a:gd name="connsiteY17844" fmla="*/ 1148715 h 3341370"/>
                <a:gd name="connsiteX17845" fmla="*/ 4116705 w 6322694"/>
                <a:gd name="connsiteY17845" fmla="*/ 1148715 h 3341370"/>
                <a:gd name="connsiteX17846" fmla="*/ 4135755 w 6322694"/>
                <a:gd name="connsiteY17846" fmla="*/ 1167765 h 3341370"/>
                <a:gd name="connsiteX17847" fmla="*/ 4041458 w 6322694"/>
                <a:gd name="connsiteY17847" fmla="*/ 1167765 h 3341370"/>
                <a:gd name="connsiteX17848" fmla="*/ 4041458 w 6322694"/>
                <a:gd name="connsiteY17848" fmla="*/ 1167765 h 3341370"/>
                <a:gd name="connsiteX17849" fmla="*/ 4060508 w 6322694"/>
                <a:gd name="connsiteY17849" fmla="*/ 1148715 h 3341370"/>
                <a:gd name="connsiteX17850" fmla="*/ 4060508 w 6322694"/>
                <a:gd name="connsiteY17850" fmla="*/ 1148715 h 3341370"/>
                <a:gd name="connsiteX17851" fmla="*/ 4041458 w 6322694"/>
                <a:gd name="connsiteY17851" fmla="*/ 1129665 h 3341370"/>
                <a:gd name="connsiteX17852" fmla="*/ 4041458 w 6322694"/>
                <a:gd name="connsiteY17852" fmla="*/ 1129665 h 3341370"/>
                <a:gd name="connsiteX17853" fmla="*/ 4022408 w 6322694"/>
                <a:gd name="connsiteY17853" fmla="*/ 1148715 h 3341370"/>
                <a:gd name="connsiteX17854" fmla="*/ 4022408 w 6322694"/>
                <a:gd name="connsiteY17854" fmla="*/ 1148715 h 3341370"/>
                <a:gd name="connsiteX17855" fmla="*/ 4041458 w 6322694"/>
                <a:gd name="connsiteY17855" fmla="*/ 1167765 h 3341370"/>
                <a:gd name="connsiteX17856" fmla="*/ 4182428 w 6322694"/>
                <a:gd name="connsiteY17856" fmla="*/ 1167765 h 3341370"/>
                <a:gd name="connsiteX17857" fmla="*/ 4182428 w 6322694"/>
                <a:gd name="connsiteY17857" fmla="*/ 1167765 h 3341370"/>
                <a:gd name="connsiteX17858" fmla="*/ 4201478 w 6322694"/>
                <a:gd name="connsiteY17858" fmla="*/ 1148715 h 3341370"/>
                <a:gd name="connsiteX17859" fmla="*/ 4201478 w 6322694"/>
                <a:gd name="connsiteY17859" fmla="*/ 1148715 h 3341370"/>
                <a:gd name="connsiteX17860" fmla="*/ 4182428 w 6322694"/>
                <a:gd name="connsiteY17860" fmla="*/ 1129665 h 3341370"/>
                <a:gd name="connsiteX17861" fmla="*/ 4182428 w 6322694"/>
                <a:gd name="connsiteY17861" fmla="*/ 1129665 h 3341370"/>
                <a:gd name="connsiteX17862" fmla="*/ 4163378 w 6322694"/>
                <a:gd name="connsiteY17862" fmla="*/ 1148715 h 3341370"/>
                <a:gd name="connsiteX17863" fmla="*/ 4163378 w 6322694"/>
                <a:gd name="connsiteY17863" fmla="*/ 1148715 h 3341370"/>
                <a:gd name="connsiteX17864" fmla="*/ 4182428 w 6322694"/>
                <a:gd name="connsiteY17864" fmla="*/ 1167765 h 3341370"/>
                <a:gd name="connsiteX17865" fmla="*/ 4088130 w 6322694"/>
                <a:gd name="connsiteY17865" fmla="*/ 1167765 h 3341370"/>
                <a:gd name="connsiteX17866" fmla="*/ 4088130 w 6322694"/>
                <a:gd name="connsiteY17866" fmla="*/ 1167765 h 3341370"/>
                <a:gd name="connsiteX17867" fmla="*/ 4107180 w 6322694"/>
                <a:gd name="connsiteY17867" fmla="*/ 1148715 h 3341370"/>
                <a:gd name="connsiteX17868" fmla="*/ 4107180 w 6322694"/>
                <a:gd name="connsiteY17868" fmla="*/ 1148715 h 3341370"/>
                <a:gd name="connsiteX17869" fmla="*/ 4088130 w 6322694"/>
                <a:gd name="connsiteY17869" fmla="*/ 1129665 h 3341370"/>
                <a:gd name="connsiteX17870" fmla="*/ 4088130 w 6322694"/>
                <a:gd name="connsiteY17870" fmla="*/ 1129665 h 3341370"/>
                <a:gd name="connsiteX17871" fmla="*/ 4069080 w 6322694"/>
                <a:gd name="connsiteY17871" fmla="*/ 1148715 h 3341370"/>
                <a:gd name="connsiteX17872" fmla="*/ 4069080 w 6322694"/>
                <a:gd name="connsiteY17872" fmla="*/ 1148715 h 3341370"/>
                <a:gd name="connsiteX17873" fmla="*/ 4088130 w 6322694"/>
                <a:gd name="connsiteY17873" fmla="*/ 1167765 h 3341370"/>
                <a:gd name="connsiteX17874" fmla="*/ 2668905 w 6322694"/>
                <a:gd name="connsiteY17874" fmla="*/ 1263968 h 3341370"/>
                <a:gd name="connsiteX17875" fmla="*/ 2668905 w 6322694"/>
                <a:gd name="connsiteY17875" fmla="*/ 1263968 h 3341370"/>
                <a:gd name="connsiteX17876" fmla="*/ 2687955 w 6322694"/>
                <a:gd name="connsiteY17876" fmla="*/ 1244918 h 3341370"/>
                <a:gd name="connsiteX17877" fmla="*/ 2687955 w 6322694"/>
                <a:gd name="connsiteY17877" fmla="*/ 1243013 h 3341370"/>
                <a:gd name="connsiteX17878" fmla="*/ 2668905 w 6322694"/>
                <a:gd name="connsiteY17878" fmla="*/ 1223963 h 3341370"/>
                <a:gd name="connsiteX17879" fmla="*/ 2668905 w 6322694"/>
                <a:gd name="connsiteY17879" fmla="*/ 1223963 h 3341370"/>
                <a:gd name="connsiteX17880" fmla="*/ 2649855 w 6322694"/>
                <a:gd name="connsiteY17880" fmla="*/ 1243013 h 3341370"/>
                <a:gd name="connsiteX17881" fmla="*/ 2649855 w 6322694"/>
                <a:gd name="connsiteY17881" fmla="*/ 1244918 h 3341370"/>
                <a:gd name="connsiteX17882" fmla="*/ 2668905 w 6322694"/>
                <a:gd name="connsiteY17882" fmla="*/ 1263968 h 3341370"/>
                <a:gd name="connsiteX17883" fmla="*/ 2622233 w 6322694"/>
                <a:gd name="connsiteY17883" fmla="*/ 1263968 h 3341370"/>
                <a:gd name="connsiteX17884" fmla="*/ 2622233 w 6322694"/>
                <a:gd name="connsiteY17884" fmla="*/ 1263968 h 3341370"/>
                <a:gd name="connsiteX17885" fmla="*/ 2641283 w 6322694"/>
                <a:gd name="connsiteY17885" fmla="*/ 1244918 h 3341370"/>
                <a:gd name="connsiteX17886" fmla="*/ 2641283 w 6322694"/>
                <a:gd name="connsiteY17886" fmla="*/ 1243013 h 3341370"/>
                <a:gd name="connsiteX17887" fmla="*/ 2622233 w 6322694"/>
                <a:gd name="connsiteY17887" fmla="*/ 1223963 h 3341370"/>
                <a:gd name="connsiteX17888" fmla="*/ 2622233 w 6322694"/>
                <a:gd name="connsiteY17888" fmla="*/ 1223963 h 3341370"/>
                <a:gd name="connsiteX17889" fmla="*/ 2603183 w 6322694"/>
                <a:gd name="connsiteY17889" fmla="*/ 1243013 h 3341370"/>
                <a:gd name="connsiteX17890" fmla="*/ 2603183 w 6322694"/>
                <a:gd name="connsiteY17890" fmla="*/ 1244918 h 3341370"/>
                <a:gd name="connsiteX17891" fmla="*/ 2622233 w 6322694"/>
                <a:gd name="connsiteY17891" fmla="*/ 1263968 h 3341370"/>
                <a:gd name="connsiteX17892" fmla="*/ 2715578 w 6322694"/>
                <a:gd name="connsiteY17892" fmla="*/ 1215390 h 3341370"/>
                <a:gd name="connsiteX17893" fmla="*/ 2717483 w 6322694"/>
                <a:gd name="connsiteY17893" fmla="*/ 1215390 h 3341370"/>
                <a:gd name="connsiteX17894" fmla="*/ 2736533 w 6322694"/>
                <a:gd name="connsiteY17894" fmla="*/ 1196340 h 3341370"/>
                <a:gd name="connsiteX17895" fmla="*/ 2736533 w 6322694"/>
                <a:gd name="connsiteY17895" fmla="*/ 1196340 h 3341370"/>
                <a:gd name="connsiteX17896" fmla="*/ 2717483 w 6322694"/>
                <a:gd name="connsiteY17896" fmla="*/ 1177290 h 3341370"/>
                <a:gd name="connsiteX17897" fmla="*/ 2715578 w 6322694"/>
                <a:gd name="connsiteY17897" fmla="*/ 1177290 h 3341370"/>
                <a:gd name="connsiteX17898" fmla="*/ 2696528 w 6322694"/>
                <a:gd name="connsiteY17898" fmla="*/ 1196340 h 3341370"/>
                <a:gd name="connsiteX17899" fmla="*/ 2696528 w 6322694"/>
                <a:gd name="connsiteY17899" fmla="*/ 1196340 h 3341370"/>
                <a:gd name="connsiteX17900" fmla="*/ 2715578 w 6322694"/>
                <a:gd name="connsiteY17900" fmla="*/ 1215390 h 3341370"/>
                <a:gd name="connsiteX17901" fmla="*/ 2668905 w 6322694"/>
                <a:gd name="connsiteY17901" fmla="*/ 1215390 h 3341370"/>
                <a:gd name="connsiteX17902" fmla="*/ 2668905 w 6322694"/>
                <a:gd name="connsiteY17902" fmla="*/ 1215390 h 3341370"/>
                <a:gd name="connsiteX17903" fmla="*/ 2687955 w 6322694"/>
                <a:gd name="connsiteY17903" fmla="*/ 1196340 h 3341370"/>
                <a:gd name="connsiteX17904" fmla="*/ 2687955 w 6322694"/>
                <a:gd name="connsiteY17904" fmla="*/ 1196340 h 3341370"/>
                <a:gd name="connsiteX17905" fmla="*/ 2668905 w 6322694"/>
                <a:gd name="connsiteY17905" fmla="*/ 1177290 h 3341370"/>
                <a:gd name="connsiteX17906" fmla="*/ 2668905 w 6322694"/>
                <a:gd name="connsiteY17906" fmla="*/ 1177290 h 3341370"/>
                <a:gd name="connsiteX17907" fmla="*/ 2649855 w 6322694"/>
                <a:gd name="connsiteY17907" fmla="*/ 1196340 h 3341370"/>
                <a:gd name="connsiteX17908" fmla="*/ 2649855 w 6322694"/>
                <a:gd name="connsiteY17908" fmla="*/ 1196340 h 3341370"/>
                <a:gd name="connsiteX17909" fmla="*/ 2668905 w 6322694"/>
                <a:gd name="connsiteY17909" fmla="*/ 1215390 h 3341370"/>
                <a:gd name="connsiteX17910" fmla="*/ 2715578 w 6322694"/>
                <a:gd name="connsiteY17910" fmla="*/ 1167765 h 3341370"/>
                <a:gd name="connsiteX17911" fmla="*/ 2717483 w 6322694"/>
                <a:gd name="connsiteY17911" fmla="*/ 1167765 h 3341370"/>
                <a:gd name="connsiteX17912" fmla="*/ 2736533 w 6322694"/>
                <a:gd name="connsiteY17912" fmla="*/ 1148715 h 3341370"/>
                <a:gd name="connsiteX17913" fmla="*/ 2736533 w 6322694"/>
                <a:gd name="connsiteY17913" fmla="*/ 1148715 h 3341370"/>
                <a:gd name="connsiteX17914" fmla="*/ 2717483 w 6322694"/>
                <a:gd name="connsiteY17914" fmla="*/ 1129665 h 3341370"/>
                <a:gd name="connsiteX17915" fmla="*/ 2715578 w 6322694"/>
                <a:gd name="connsiteY17915" fmla="*/ 1129665 h 3341370"/>
                <a:gd name="connsiteX17916" fmla="*/ 2696528 w 6322694"/>
                <a:gd name="connsiteY17916" fmla="*/ 1148715 h 3341370"/>
                <a:gd name="connsiteX17917" fmla="*/ 2696528 w 6322694"/>
                <a:gd name="connsiteY17917" fmla="*/ 1148715 h 3341370"/>
                <a:gd name="connsiteX17918" fmla="*/ 2715578 w 6322694"/>
                <a:gd name="connsiteY17918" fmla="*/ 1167765 h 3341370"/>
                <a:gd name="connsiteX17919" fmla="*/ 2667953 w 6322694"/>
                <a:gd name="connsiteY17919" fmla="*/ 1167765 h 3341370"/>
                <a:gd name="connsiteX17920" fmla="*/ 2667953 w 6322694"/>
                <a:gd name="connsiteY17920" fmla="*/ 1167765 h 3341370"/>
                <a:gd name="connsiteX17921" fmla="*/ 2687003 w 6322694"/>
                <a:gd name="connsiteY17921" fmla="*/ 1148715 h 3341370"/>
                <a:gd name="connsiteX17922" fmla="*/ 2687003 w 6322694"/>
                <a:gd name="connsiteY17922" fmla="*/ 1148715 h 3341370"/>
                <a:gd name="connsiteX17923" fmla="*/ 2667953 w 6322694"/>
                <a:gd name="connsiteY17923" fmla="*/ 1129665 h 3341370"/>
                <a:gd name="connsiteX17924" fmla="*/ 2667953 w 6322694"/>
                <a:gd name="connsiteY17924" fmla="*/ 1129665 h 3341370"/>
                <a:gd name="connsiteX17925" fmla="*/ 2648903 w 6322694"/>
                <a:gd name="connsiteY17925" fmla="*/ 1148715 h 3341370"/>
                <a:gd name="connsiteX17926" fmla="*/ 2648903 w 6322694"/>
                <a:gd name="connsiteY17926" fmla="*/ 1148715 h 3341370"/>
                <a:gd name="connsiteX17927" fmla="*/ 2667953 w 6322694"/>
                <a:gd name="connsiteY17927" fmla="*/ 1167765 h 3341370"/>
                <a:gd name="connsiteX17928" fmla="*/ 2765108 w 6322694"/>
                <a:gd name="connsiteY17928" fmla="*/ 1215390 h 3341370"/>
                <a:gd name="connsiteX17929" fmla="*/ 2765108 w 6322694"/>
                <a:gd name="connsiteY17929" fmla="*/ 1215390 h 3341370"/>
                <a:gd name="connsiteX17930" fmla="*/ 2784158 w 6322694"/>
                <a:gd name="connsiteY17930" fmla="*/ 1196340 h 3341370"/>
                <a:gd name="connsiteX17931" fmla="*/ 2784158 w 6322694"/>
                <a:gd name="connsiteY17931" fmla="*/ 1196340 h 3341370"/>
                <a:gd name="connsiteX17932" fmla="*/ 2765108 w 6322694"/>
                <a:gd name="connsiteY17932" fmla="*/ 1177290 h 3341370"/>
                <a:gd name="connsiteX17933" fmla="*/ 2765108 w 6322694"/>
                <a:gd name="connsiteY17933" fmla="*/ 1177290 h 3341370"/>
                <a:gd name="connsiteX17934" fmla="*/ 2746058 w 6322694"/>
                <a:gd name="connsiteY17934" fmla="*/ 1196340 h 3341370"/>
                <a:gd name="connsiteX17935" fmla="*/ 2746058 w 6322694"/>
                <a:gd name="connsiteY17935" fmla="*/ 1196340 h 3341370"/>
                <a:gd name="connsiteX17936" fmla="*/ 2765108 w 6322694"/>
                <a:gd name="connsiteY17936" fmla="*/ 1215390 h 3341370"/>
                <a:gd name="connsiteX17937" fmla="*/ 2811780 w 6322694"/>
                <a:gd name="connsiteY17937" fmla="*/ 1263968 h 3341370"/>
                <a:gd name="connsiteX17938" fmla="*/ 2811780 w 6322694"/>
                <a:gd name="connsiteY17938" fmla="*/ 1263968 h 3341370"/>
                <a:gd name="connsiteX17939" fmla="*/ 2830830 w 6322694"/>
                <a:gd name="connsiteY17939" fmla="*/ 1244918 h 3341370"/>
                <a:gd name="connsiteX17940" fmla="*/ 2830830 w 6322694"/>
                <a:gd name="connsiteY17940" fmla="*/ 1243013 h 3341370"/>
                <a:gd name="connsiteX17941" fmla="*/ 2811780 w 6322694"/>
                <a:gd name="connsiteY17941" fmla="*/ 1223963 h 3341370"/>
                <a:gd name="connsiteX17942" fmla="*/ 2811780 w 6322694"/>
                <a:gd name="connsiteY17942" fmla="*/ 1223963 h 3341370"/>
                <a:gd name="connsiteX17943" fmla="*/ 2792730 w 6322694"/>
                <a:gd name="connsiteY17943" fmla="*/ 1243013 h 3341370"/>
                <a:gd name="connsiteX17944" fmla="*/ 2792730 w 6322694"/>
                <a:gd name="connsiteY17944" fmla="*/ 1244918 h 3341370"/>
                <a:gd name="connsiteX17945" fmla="*/ 2811780 w 6322694"/>
                <a:gd name="connsiteY17945" fmla="*/ 1263968 h 3341370"/>
                <a:gd name="connsiteX17946" fmla="*/ 2765108 w 6322694"/>
                <a:gd name="connsiteY17946" fmla="*/ 1263968 h 3341370"/>
                <a:gd name="connsiteX17947" fmla="*/ 2765108 w 6322694"/>
                <a:gd name="connsiteY17947" fmla="*/ 1263968 h 3341370"/>
                <a:gd name="connsiteX17948" fmla="*/ 2784158 w 6322694"/>
                <a:gd name="connsiteY17948" fmla="*/ 1244918 h 3341370"/>
                <a:gd name="connsiteX17949" fmla="*/ 2784158 w 6322694"/>
                <a:gd name="connsiteY17949" fmla="*/ 1243013 h 3341370"/>
                <a:gd name="connsiteX17950" fmla="*/ 2765108 w 6322694"/>
                <a:gd name="connsiteY17950" fmla="*/ 1223963 h 3341370"/>
                <a:gd name="connsiteX17951" fmla="*/ 2765108 w 6322694"/>
                <a:gd name="connsiteY17951" fmla="*/ 1223963 h 3341370"/>
                <a:gd name="connsiteX17952" fmla="*/ 2746058 w 6322694"/>
                <a:gd name="connsiteY17952" fmla="*/ 1243013 h 3341370"/>
                <a:gd name="connsiteX17953" fmla="*/ 2746058 w 6322694"/>
                <a:gd name="connsiteY17953" fmla="*/ 1244918 h 3341370"/>
                <a:gd name="connsiteX17954" fmla="*/ 2765108 w 6322694"/>
                <a:gd name="connsiteY17954" fmla="*/ 1263968 h 3341370"/>
                <a:gd name="connsiteX17955" fmla="*/ 2859405 w 6322694"/>
                <a:gd name="connsiteY17955" fmla="*/ 1263968 h 3341370"/>
                <a:gd name="connsiteX17956" fmla="*/ 2859405 w 6322694"/>
                <a:gd name="connsiteY17956" fmla="*/ 1263968 h 3341370"/>
                <a:gd name="connsiteX17957" fmla="*/ 2878455 w 6322694"/>
                <a:gd name="connsiteY17957" fmla="*/ 1244918 h 3341370"/>
                <a:gd name="connsiteX17958" fmla="*/ 2878455 w 6322694"/>
                <a:gd name="connsiteY17958" fmla="*/ 1243013 h 3341370"/>
                <a:gd name="connsiteX17959" fmla="*/ 2859405 w 6322694"/>
                <a:gd name="connsiteY17959" fmla="*/ 1223963 h 3341370"/>
                <a:gd name="connsiteX17960" fmla="*/ 2859405 w 6322694"/>
                <a:gd name="connsiteY17960" fmla="*/ 1223963 h 3341370"/>
                <a:gd name="connsiteX17961" fmla="*/ 2840355 w 6322694"/>
                <a:gd name="connsiteY17961" fmla="*/ 1243013 h 3341370"/>
                <a:gd name="connsiteX17962" fmla="*/ 2840355 w 6322694"/>
                <a:gd name="connsiteY17962" fmla="*/ 1244918 h 3341370"/>
                <a:gd name="connsiteX17963" fmla="*/ 2859405 w 6322694"/>
                <a:gd name="connsiteY17963" fmla="*/ 1263968 h 3341370"/>
                <a:gd name="connsiteX17964" fmla="*/ 2906078 w 6322694"/>
                <a:gd name="connsiteY17964" fmla="*/ 1263968 h 3341370"/>
                <a:gd name="connsiteX17965" fmla="*/ 2906078 w 6322694"/>
                <a:gd name="connsiteY17965" fmla="*/ 1263968 h 3341370"/>
                <a:gd name="connsiteX17966" fmla="*/ 2925128 w 6322694"/>
                <a:gd name="connsiteY17966" fmla="*/ 1244918 h 3341370"/>
                <a:gd name="connsiteX17967" fmla="*/ 2925128 w 6322694"/>
                <a:gd name="connsiteY17967" fmla="*/ 1243013 h 3341370"/>
                <a:gd name="connsiteX17968" fmla="*/ 2906078 w 6322694"/>
                <a:gd name="connsiteY17968" fmla="*/ 1223963 h 3341370"/>
                <a:gd name="connsiteX17969" fmla="*/ 2906078 w 6322694"/>
                <a:gd name="connsiteY17969" fmla="*/ 1223963 h 3341370"/>
                <a:gd name="connsiteX17970" fmla="*/ 2887028 w 6322694"/>
                <a:gd name="connsiteY17970" fmla="*/ 1243013 h 3341370"/>
                <a:gd name="connsiteX17971" fmla="*/ 2887028 w 6322694"/>
                <a:gd name="connsiteY17971" fmla="*/ 1244918 h 3341370"/>
                <a:gd name="connsiteX17972" fmla="*/ 2906078 w 6322694"/>
                <a:gd name="connsiteY17972" fmla="*/ 1263968 h 3341370"/>
                <a:gd name="connsiteX17973" fmla="*/ 3000375 w 6322694"/>
                <a:gd name="connsiteY17973" fmla="*/ 1263968 h 3341370"/>
                <a:gd name="connsiteX17974" fmla="*/ 3000375 w 6322694"/>
                <a:gd name="connsiteY17974" fmla="*/ 1263968 h 3341370"/>
                <a:gd name="connsiteX17975" fmla="*/ 3019425 w 6322694"/>
                <a:gd name="connsiteY17975" fmla="*/ 1244918 h 3341370"/>
                <a:gd name="connsiteX17976" fmla="*/ 3019425 w 6322694"/>
                <a:gd name="connsiteY17976" fmla="*/ 1243013 h 3341370"/>
                <a:gd name="connsiteX17977" fmla="*/ 3000375 w 6322694"/>
                <a:gd name="connsiteY17977" fmla="*/ 1223963 h 3341370"/>
                <a:gd name="connsiteX17978" fmla="*/ 3000375 w 6322694"/>
                <a:gd name="connsiteY17978" fmla="*/ 1223963 h 3341370"/>
                <a:gd name="connsiteX17979" fmla="*/ 2981325 w 6322694"/>
                <a:gd name="connsiteY17979" fmla="*/ 1243013 h 3341370"/>
                <a:gd name="connsiteX17980" fmla="*/ 2981325 w 6322694"/>
                <a:gd name="connsiteY17980" fmla="*/ 1244918 h 3341370"/>
                <a:gd name="connsiteX17981" fmla="*/ 3000375 w 6322694"/>
                <a:gd name="connsiteY17981" fmla="*/ 1263968 h 3341370"/>
                <a:gd name="connsiteX17982" fmla="*/ 3047048 w 6322694"/>
                <a:gd name="connsiteY17982" fmla="*/ 1263968 h 3341370"/>
                <a:gd name="connsiteX17983" fmla="*/ 3047048 w 6322694"/>
                <a:gd name="connsiteY17983" fmla="*/ 1263968 h 3341370"/>
                <a:gd name="connsiteX17984" fmla="*/ 3066098 w 6322694"/>
                <a:gd name="connsiteY17984" fmla="*/ 1244918 h 3341370"/>
                <a:gd name="connsiteX17985" fmla="*/ 3066098 w 6322694"/>
                <a:gd name="connsiteY17985" fmla="*/ 1243013 h 3341370"/>
                <a:gd name="connsiteX17986" fmla="*/ 3047048 w 6322694"/>
                <a:gd name="connsiteY17986" fmla="*/ 1223963 h 3341370"/>
                <a:gd name="connsiteX17987" fmla="*/ 3047048 w 6322694"/>
                <a:gd name="connsiteY17987" fmla="*/ 1223963 h 3341370"/>
                <a:gd name="connsiteX17988" fmla="*/ 3027998 w 6322694"/>
                <a:gd name="connsiteY17988" fmla="*/ 1243013 h 3341370"/>
                <a:gd name="connsiteX17989" fmla="*/ 3027998 w 6322694"/>
                <a:gd name="connsiteY17989" fmla="*/ 1244918 h 3341370"/>
                <a:gd name="connsiteX17990" fmla="*/ 3047048 w 6322694"/>
                <a:gd name="connsiteY17990" fmla="*/ 1263968 h 3341370"/>
                <a:gd name="connsiteX17991" fmla="*/ 3047048 w 6322694"/>
                <a:gd name="connsiteY17991" fmla="*/ 1218248 h 3341370"/>
                <a:gd name="connsiteX17992" fmla="*/ 3047048 w 6322694"/>
                <a:gd name="connsiteY17992" fmla="*/ 1218248 h 3341370"/>
                <a:gd name="connsiteX17993" fmla="*/ 3066098 w 6322694"/>
                <a:gd name="connsiteY17993" fmla="*/ 1199198 h 3341370"/>
                <a:gd name="connsiteX17994" fmla="*/ 3066098 w 6322694"/>
                <a:gd name="connsiteY17994" fmla="*/ 1197293 h 3341370"/>
                <a:gd name="connsiteX17995" fmla="*/ 3047048 w 6322694"/>
                <a:gd name="connsiteY17995" fmla="*/ 1178243 h 3341370"/>
                <a:gd name="connsiteX17996" fmla="*/ 3047048 w 6322694"/>
                <a:gd name="connsiteY17996" fmla="*/ 1178243 h 3341370"/>
                <a:gd name="connsiteX17997" fmla="*/ 3027998 w 6322694"/>
                <a:gd name="connsiteY17997" fmla="*/ 1197293 h 3341370"/>
                <a:gd name="connsiteX17998" fmla="*/ 3027998 w 6322694"/>
                <a:gd name="connsiteY17998" fmla="*/ 1199198 h 3341370"/>
                <a:gd name="connsiteX17999" fmla="*/ 3047048 w 6322694"/>
                <a:gd name="connsiteY17999" fmla="*/ 1218248 h 3341370"/>
                <a:gd name="connsiteX18000" fmla="*/ 2952750 w 6322694"/>
                <a:gd name="connsiteY18000" fmla="*/ 1263968 h 3341370"/>
                <a:gd name="connsiteX18001" fmla="*/ 2952750 w 6322694"/>
                <a:gd name="connsiteY18001" fmla="*/ 1263968 h 3341370"/>
                <a:gd name="connsiteX18002" fmla="*/ 2971800 w 6322694"/>
                <a:gd name="connsiteY18002" fmla="*/ 1244918 h 3341370"/>
                <a:gd name="connsiteX18003" fmla="*/ 2971800 w 6322694"/>
                <a:gd name="connsiteY18003" fmla="*/ 1243013 h 3341370"/>
                <a:gd name="connsiteX18004" fmla="*/ 2952750 w 6322694"/>
                <a:gd name="connsiteY18004" fmla="*/ 1223963 h 3341370"/>
                <a:gd name="connsiteX18005" fmla="*/ 2952750 w 6322694"/>
                <a:gd name="connsiteY18005" fmla="*/ 1223963 h 3341370"/>
                <a:gd name="connsiteX18006" fmla="*/ 2933700 w 6322694"/>
                <a:gd name="connsiteY18006" fmla="*/ 1243013 h 3341370"/>
                <a:gd name="connsiteX18007" fmla="*/ 2933700 w 6322694"/>
                <a:gd name="connsiteY18007" fmla="*/ 1244918 h 3341370"/>
                <a:gd name="connsiteX18008" fmla="*/ 2952750 w 6322694"/>
                <a:gd name="connsiteY18008" fmla="*/ 1263968 h 3341370"/>
                <a:gd name="connsiteX18009" fmla="*/ 4041458 w 6322694"/>
                <a:gd name="connsiteY18009" fmla="*/ 1215390 h 3341370"/>
                <a:gd name="connsiteX18010" fmla="*/ 4041458 w 6322694"/>
                <a:gd name="connsiteY18010" fmla="*/ 1215390 h 3341370"/>
                <a:gd name="connsiteX18011" fmla="*/ 4060508 w 6322694"/>
                <a:gd name="connsiteY18011" fmla="*/ 1196340 h 3341370"/>
                <a:gd name="connsiteX18012" fmla="*/ 4060508 w 6322694"/>
                <a:gd name="connsiteY18012" fmla="*/ 1196340 h 3341370"/>
                <a:gd name="connsiteX18013" fmla="*/ 4041458 w 6322694"/>
                <a:gd name="connsiteY18013" fmla="*/ 1177290 h 3341370"/>
                <a:gd name="connsiteX18014" fmla="*/ 4041458 w 6322694"/>
                <a:gd name="connsiteY18014" fmla="*/ 1177290 h 3341370"/>
                <a:gd name="connsiteX18015" fmla="*/ 4022408 w 6322694"/>
                <a:gd name="connsiteY18015" fmla="*/ 1196340 h 3341370"/>
                <a:gd name="connsiteX18016" fmla="*/ 4022408 w 6322694"/>
                <a:gd name="connsiteY18016" fmla="*/ 1196340 h 3341370"/>
                <a:gd name="connsiteX18017" fmla="*/ 4041458 w 6322694"/>
                <a:gd name="connsiteY18017" fmla="*/ 1215390 h 3341370"/>
                <a:gd name="connsiteX18018" fmla="*/ 4135755 w 6322694"/>
                <a:gd name="connsiteY18018" fmla="*/ 1215390 h 3341370"/>
                <a:gd name="connsiteX18019" fmla="*/ 4135755 w 6322694"/>
                <a:gd name="connsiteY18019" fmla="*/ 1215390 h 3341370"/>
                <a:gd name="connsiteX18020" fmla="*/ 4154805 w 6322694"/>
                <a:gd name="connsiteY18020" fmla="*/ 1196340 h 3341370"/>
                <a:gd name="connsiteX18021" fmla="*/ 4154805 w 6322694"/>
                <a:gd name="connsiteY18021" fmla="*/ 1196340 h 3341370"/>
                <a:gd name="connsiteX18022" fmla="*/ 4135755 w 6322694"/>
                <a:gd name="connsiteY18022" fmla="*/ 1177290 h 3341370"/>
                <a:gd name="connsiteX18023" fmla="*/ 4135755 w 6322694"/>
                <a:gd name="connsiteY18023" fmla="*/ 1177290 h 3341370"/>
                <a:gd name="connsiteX18024" fmla="*/ 4116705 w 6322694"/>
                <a:gd name="connsiteY18024" fmla="*/ 1196340 h 3341370"/>
                <a:gd name="connsiteX18025" fmla="*/ 4116705 w 6322694"/>
                <a:gd name="connsiteY18025" fmla="*/ 1196340 h 3341370"/>
                <a:gd name="connsiteX18026" fmla="*/ 4135755 w 6322694"/>
                <a:gd name="connsiteY18026" fmla="*/ 1215390 h 3341370"/>
                <a:gd name="connsiteX18027" fmla="*/ 4088130 w 6322694"/>
                <a:gd name="connsiteY18027" fmla="*/ 1215390 h 3341370"/>
                <a:gd name="connsiteX18028" fmla="*/ 4088130 w 6322694"/>
                <a:gd name="connsiteY18028" fmla="*/ 1215390 h 3341370"/>
                <a:gd name="connsiteX18029" fmla="*/ 4107180 w 6322694"/>
                <a:gd name="connsiteY18029" fmla="*/ 1196340 h 3341370"/>
                <a:gd name="connsiteX18030" fmla="*/ 4107180 w 6322694"/>
                <a:gd name="connsiteY18030" fmla="*/ 1196340 h 3341370"/>
                <a:gd name="connsiteX18031" fmla="*/ 4088130 w 6322694"/>
                <a:gd name="connsiteY18031" fmla="*/ 1177290 h 3341370"/>
                <a:gd name="connsiteX18032" fmla="*/ 4088130 w 6322694"/>
                <a:gd name="connsiteY18032" fmla="*/ 1177290 h 3341370"/>
                <a:gd name="connsiteX18033" fmla="*/ 4069080 w 6322694"/>
                <a:gd name="connsiteY18033" fmla="*/ 1196340 h 3341370"/>
                <a:gd name="connsiteX18034" fmla="*/ 4069080 w 6322694"/>
                <a:gd name="connsiteY18034" fmla="*/ 1196340 h 3341370"/>
                <a:gd name="connsiteX18035" fmla="*/ 4088130 w 6322694"/>
                <a:gd name="connsiteY18035" fmla="*/ 1215390 h 3341370"/>
                <a:gd name="connsiteX18036" fmla="*/ 3663315 w 6322694"/>
                <a:gd name="connsiteY18036" fmla="*/ 1215390 h 3341370"/>
                <a:gd name="connsiteX18037" fmla="*/ 3663315 w 6322694"/>
                <a:gd name="connsiteY18037" fmla="*/ 1215390 h 3341370"/>
                <a:gd name="connsiteX18038" fmla="*/ 3682365 w 6322694"/>
                <a:gd name="connsiteY18038" fmla="*/ 1196340 h 3341370"/>
                <a:gd name="connsiteX18039" fmla="*/ 3682365 w 6322694"/>
                <a:gd name="connsiteY18039" fmla="*/ 1196340 h 3341370"/>
                <a:gd name="connsiteX18040" fmla="*/ 3663315 w 6322694"/>
                <a:gd name="connsiteY18040" fmla="*/ 1177290 h 3341370"/>
                <a:gd name="connsiteX18041" fmla="*/ 3663315 w 6322694"/>
                <a:gd name="connsiteY18041" fmla="*/ 1177290 h 3341370"/>
                <a:gd name="connsiteX18042" fmla="*/ 3644265 w 6322694"/>
                <a:gd name="connsiteY18042" fmla="*/ 1196340 h 3341370"/>
                <a:gd name="connsiteX18043" fmla="*/ 3644265 w 6322694"/>
                <a:gd name="connsiteY18043" fmla="*/ 1196340 h 3341370"/>
                <a:gd name="connsiteX18044" fmla="*/ 3663315 w 6322694"/>
                <a:gd name="connsiteY18044" fmla="*/ 1215390 h 3341370"/>
                <a:gd name="connsiteX18045" fmla="*/ 4182428 w 6322694"/>
                <a:gd name="connsiteY18045" fmla="*/ 1215390 h 3341370"/>
                <a:gd name="connsiteX18046" fmla="*/ 4182428 w 6322694"/>
                <a:gd name="connsiteY18046" fmla="*/ 1215390 h 3341370"/>
                <a:gd name="connsiteX18047" fmla="*/ 4201478 w 6322694"/>
                <a:gd name="connsiteY18047" fmla="*/ 1196340 h 3341370"/>
                <a:gd name="connsiteX18048" fmla="*/ 4201478 w 6322694"/>
                <a:gd name="connsiteY18048" fmla="*/ 1196340 h 3341370"/>
                <a:gd name="connsiteX18049" fmla="*/ 4182428 w 6322694"/>
                <a:gd name="connsiteY18049" fmla="*/ 1177290 h 3341370"/>
                <a:gd name="connsiteX18050" fmla="*/ 4182428 w 6322694"/>
                <a:gd name="connsiteY18050" fmla="*/ 1177290 h 3341370"/>
                <a:gd name="connsiteX18051" fmla="*/ 4163378 w 6322694"/>
                <a:gd name="connsiteY18051" fmla="*/ 1196340 h 3341370"/>
                <a:gd name="connsiteX18052" fmla="*/ 4163378 w 6322694"/>
                <a:gd name="connsiteY18052" fmla="*/ 1196340 h 3341370"/>
                <a:gd name="connsiteX18053" fmla="*/ 4182428 w 6322694"/>
                <a:gd name="connsiteY18053" fmla="*/ 1215390 h 3341370"/>
                <a:gd name="connsiteX18054" fmla="*/ 3757613 w 6322694"/>
                <a:gd name="connsiteY18054" fmla="*/ 1215390 h 3341370"/>
                <a:gd name="connsiteX18055" fmla="*/ 3757613 w 6322694"/>
                <a:gd name="connsiteY18055" fmla="*/ 1215390 h 3341370"/>
                <a:gd name="connsiteX18056" fmla="*/ 3776663 w 6322694"/>
                <a:gd name="connsiteY18056" fmla="*/ 1196340 h 3341370"/>
                <a:gd name="connsiteX18057" fmla="*/ 3776663 w 6322694"/>
                <a:gd name="connsiteY18057" fmla="*/ 1196340 h 3341370"/>
                <a:gd name="connsiteX18058" fmla="*/ 3757613 w 6322694"/>
                <a:gd name="connsiteY18058" fmla="*/ 1177290 h 3341370"/>
                <a:gd name="connsiteX18059" fmla="*/ 3757613 w 6322694"/>
                <a:gd name="connsiteY18059" fmla="*/ 1177290 h 3341370"/>
                <a:gd name="connsiteX18060" fmla="*/ 3738563 w 6322694"/>
                <a:gd name="connsiteY18060" fmla="*/ 1196340 h 3341370"/>
                <a:gd name="connsiteX18061" fmla="*/ 3738563 w 6322694"/>
                <a:gd name="connsiteY18061" fmla="*/ 1196340 h 3341370"/>
                <a:gd name="connsiteX18062" fmla="*/ 3757613 w 6322694"/>
                <a:gd name="connsiteY18062" fmla="*/ 1215390 h 3341370"/>
                <a:gd name="connsiteX18063" fmla="*/ 3994785 w 6322694"/>
                <a:gd name="connsiteY18063" fmla="*/ 1215390 h 3341370"/>
                <a:gd name="connsiteX18064" fmla="*/ 3994785 w 6322694"/>
                <a:gd name="connsiteY18064" fmla="*/ 1215390 h 3341370"/>
                <a:gd name="connsiteX18065" fmla="*/ 4013835 w 6322694"/>
                <a:gd name="connsiteY18065" fmla="*/ 1196340 h 3341370"/>
                <a:gd name="connsiteX18066" fmla="*/ 4013835 w 6322694"/>
                <a:gd name="connsiteY18066" fmla="*/ 1196340 h 3341370"/>
                <a:gd name="connsiteX18067" fmla="*/ 3994785 w 6322694"/>
                <a:gd name="connsiteY18067" fmla="*/ 1177290 h 3341370"/>
                <a:gd name="connsiteX18068" fmla="*/ 3994785 w 6322694"/>
                <a:gd name="connsiteY18068" fmla="*/ 1177290 h 3341370"/>
                <a:gd name="connsiteX18069" fmla="*/ 3975735 w 6322694"/>
                <a:gd name="connsiteY18069" fmla="*/ 1196340 h 3341370"/>
                <a:gd name="connsiteX18070" fmla="*/ 3975735 w 6322694"/>
                <a:gd name="connsiteY18070" fmla="*/ 1196340 h 3341370"/>
                <a:gd name="connsiteX18071" fmla="*/ 3994785 w 6322694"/>
                <a:gd name="connsiteY18071" fmla="*/ 1215390 h 3341370"/>
                <a:gd name="connsiteX18072" fmla="*/ 3804285 w 6322694"/>
                <a:gd name="connsiteY18072" fmla="*/ 1215390 h 3341370"/>
                <a:gd name="connsiteX18073" fmla="*/ 3804285 w 6322694"/>
                <a:gd name="connsiteY18073" fmla="*/ 1215390 h 3341370"/>
                <a:gd name="connsiteX18074" fmla="*/ 3823335 w 6322694"/>
                <a:gd name="connsiteY18074" fmla="*/ 1196340 h 3341370"/>
                <a:gd name="connsiteX18075" fmla="*/ 3823335 w 6322694"/>
                <a:gd name="connsiteY18075" fmla="*/ 1196340 h 3341370"/>
                <a:gd name="connsiteX18076" fmla="*/ 3804285 w 6322694"/>
                <a:gd name="connsiteY18076" fmla="*/ 1177290 h 3341370"/>
                <a:gd name="connsiteX18077" fmla="*/ 3804285 w 6322694"/>
                <a:gd name="connsiteY18077" fmla="*/ 1177290 h 3341370"/>
                <a:gd name="connsiteX18078" fmla="*/ 3785235 w 6322694"/>
                <a:gd name="connsiteY18078" fmla="*/ 1196340 h 3341370"/>
                <a:gd name="connsiteX18079" fmla="*/ 3785235 w 6322694"/>
                <a:gd name="connsiteY18079" fmla="*/ 1196340 h 3341370"/>
                <a:gd name="connsiteX18080" fmla="*/ 3804285 w 6322694"/>
                <a:gd name="connsiteY18080" fmla="*/ 1215390 h 3341370"/>
                <a:gd name="connsiteX18081" fmla="*/ 3804285 w 6322694"/>
                <a:gd name="connsiteY18081" fmla="*/ 1263015 h 3341370"/>
                <a:gd name="connsiteX18082" fmla="*/ 3804285 w 6322694"/>
                <a:gd name="connsiteY18082" fmla="*/ 1263015 h 3341370"/>
                <a:gd name="connsiteX18083" fmla="*/ 3823335 w 6322694"/>
                <a:gd name="connsiteY18083" fmla="*/ 1243965 h 3341370"/>
                <a:gd name="connsiteX18084" fmla="*/ 3823335 w 6322694"/>
                <a:gd name="connsiteY18084" fmla="*/ 1243965 h 3341370"/>
                <a:gd name="connsiteX18085" fmla="*/ 3804285 w 6322694"/>
                <a:gd name="connsiteY18085" fmla="*/ 1224915 h 3341370"/>
                <a:gd name="connsiteX18086" fmla="*/ 3804285 w 6322694"/>
                <a:gd name="connsiteY18086" fmla="*/ 1224915 h 3341370"/>
                <a:gd name="connsiteX18087" fmla="*/ 3785235 w 6322694"/>
                <a:gd name="connsiteY18087" fmla="*/ 1243965 h 3341370"/>
                <a:gd name="connsiteX18088" fmla="*/ 3785235 w 6322694"/>
                <a:gd name="connsiteY18088" fmla="*/ 1243965 h 3341370"/>
                <a:gd name="connsiteX18089" fmla="*/ 3804285 w 6322694"/>
                <a:gd name="connsiteY18089" fmla="*/ 1263015 h 3341370"/>
                <a:gd name="connsiteX18090" fmla="*/ 3850958 w 6322694"/>
                <a:gd name="connsiteY18090" fmla="*/ 1215390 h 3341370"/>
                <a:gd name="connsiteX18091" fmla="*/ 3852863 w 6322694"/>
                <a:gd name="connsiteY18091" fmla="*/ 1215390 h 3341370"/>
                <a:gd name="connsiteX18092" fmla="*/ 3871913 w 6322694"/>
                <a:gd name="connsiteY18092" fmla="*/ 1196340 h 3341370"/>
                <a:gd name="connsiteX18093" fmla="*/ 3871913 w 6322694"/>
                <a:gd name="connsiteY18093" fmla="*/ 1196340 h 3341370"/>
                <a:gd name="connsiteX18094" fmla="*/ 3852863 w 6322694"/>
                <a:gd name="connsiteY18094" fmla="*/ 1177290 h 3341370"/>
                <a:gd name="connsiteX18095" fmla="*/ 3850958 w 6322694"/>
                <a:gd name="connsiteY18095" fmla="*/ 1177290 h 3341370"/>
                <a:gd name="connsiteX18096" fmla="*/ 3831908 w 6322694"/>
                <a:gd name="connsiteY18096" fmla="*/ 1196340 h 3341370"/>
                <a:gd name="connsiteX18097" fmla="*/ 3831908 w 6322694"/>
                <a:gd name="connsiteY18097" fmla="*/ 1196340 h 3341370"/>
                <a:gd name="connsiteX18098" fmla="*/ 3850958 w 6322694"/>
                <a:gd name="connsiteY18098" fmla="*/ 1215390 h 3341370"/>
                <a:gd name="connsiteX18099" fmla="*/ 3947160 w 6322694"/>
                <a:gd name="connsiteY18099" fmla="*/ 1215390 h 3341370"/>
                <a:gd name="connsiteX18100" fmla="*/ 3947160 w 6322694"/>
                <a:gd name="connsiteY18100" fmla="*/ 1215390 h 3341370"/>
                <a:gd name="connsiteX18101" fmla="*/ 3966210 w 6322694"/>
                <a:gd name="connsiteY18101" fmla="*/ 1196340 h 3341370"/>
                <a:gd name="connsiteX18102" fmla="*/ 3966210 w 6322694"/>
                <a:gd name="connsiteY18102" fmla="*/ 1196340 h 3341370"/>
                <a:gd name="connsiteX18103" fmla="*/ 3947160 w 6322694"/>
                <a:gd name="connsiteY18103" fmla="*/ 1177290 h 3341370"/>
                <a:gd name="connsiteX18104" fmla="*/ 3947160 w 6322694"/>
                <a:gd name="connsiteY18104" fmla="*/ 1177290 h 3341370"/>
                <a:gd name="connsiteX18105" fmla="*/ 3928110 w 6322694"/>
                <a:gd name="connsiteY18105" fmla="*/ 1196340 h 3341370"/>
                <a:gd name="connsiteX18106" fmla="*/ 3928110 w 6322694"/>
                <a:gd name="connsiteY18106" fmla="*/ 1196340 h 3341370"/>
                <a:gd name="connsiteX18107" fmla="*/ 3947160 w 6322694"/>
                <a:gd name="connsiteY18107" fmla="*/ 1215390 h 3341370"/>
                <a:gd name="connsiteX18108" fmla="*/ 3900488 w 6322694"/>
                <a:gd name="connsiteY18108" fmla="*/ 1215390 h 3341370"/>
                <a:gd name="connsiteX18109" fmla="*/ 3900488 w 6322694"/>
                <a:gd name="connsiteY18109" fmla="*/ 1215390 h 3341370"/>
                <a:gd name="connsiteX18110" fmla="*/ 3919538 w 6322694"/>
                <a:gd name="connsiteY18110" fmla="*/ 1196340 h 3341370"/>
                <a:gd name="connsiteX18111" fmla="*/ 3919538 w 6322694"/>
                <a:gd name="connsiteY18111" fmla="*/ 1196340 h 3341370"/>
                <a:gd name="connsiteX18112" fmla="*/ 3900488 w 6322694"/>
                <a:gd name="connsiteY18112" fmla="*/ 1177290 h 3341370"/>
                <a:gd name="connsiteX18113" fmla="*/ 3900488 w 6322694"/>
                <a:gd name="connsiteY18113" fmla="*/ 1177290 h 3341370"/>
                <a:gd name="connsiteX18114" fmla="*/ 3881438 w 6322694"/>
                <a:gd name="connsiteY18114" fmla="*/ 1196340 h 3341370"/>
                <a:gd name="connsiteX18115" fmla="*/ 3881438 w 6322694"/>
                <a:gd name="connsiteY18115" fmla="*/ 1196340 h 3341370"/>
                <a:gd name="connsiteX18116" fmla="*/ 3900488 w 6322694"/>
                <a:gd name="connsiteY18116" fmla="*/ 1215390 h 3341370"/>
                <a:gd name="connsiteX18117" fmla="*/ 4135755 w 6322694"/>
                <a:gd name="connsiteY18117" fmla="*/ 1073468 h 3341370"/>
                <a:gd name="connsiteX18118" fmla="*/ 4135755 w 6322694"/>
                <a:gd name="connsiteY18118" fmla="*/ 1073468 h 3341370"/>
                <a:gd name="connsiteX18119" fmla="*/ 4154805 w 6322694"/>
                <a:gd name="connsiteY18119" fmla="*/ 1054418 h 3341370"/>
                <a:gd name="connsiteX18120" fmla="*/ 4154805 w 6322694"/>
                <a:gd name="connsiteY18120" fmla="*/ 1054418 h 3341370"/>
                <a:gd name="connsiteX18121" fmla="*/ 4135755 w 6322694"/>
                <a:gd name="connsiteY18121" fmla="*/ 1035368 h 3341370"/>
                <a:gd name="connsiteX18122" fmla="*/ 4135755 w 6322694"/>
                <a:gd name="connsiteY18122" fmla="*/ 1035368 h 3341370"/>
                <a:gd name="connsiteX18123" fmla="*/ 4116705 w 6322694"/>
                <a:gd name="connsiteY18123" fmla="*/ 1054418 h 3341370"/>
                <a:gd name="connsiteX18124" fmla="*/ 4116705 w 6322694"/>
                <a:gd name="connsiteY18124" fmla="*/ 1054418 h 3341370"/>
                <a:gd name="connsiteX18125" fmla="*/ 4135755 w 6322694"/>
                <a:gd name="connsiteY18125" fmla="*/ 1073468 h 3341370"/>
                <a:gd name="connsiteX18126" fmla="*/ 4088130 w 6322694"/>
                <a:gd name="connsiteY18126" fmla="*/ 1073468 h 3341370"/>
                <a:gd name="connsiteX18127" fmla="*/ 4088130 w 6322694"/>
                <a:gd name="connsiteY18127" fmla="*/ 1073468 h 3341370"/>
                <a:gd name="connsiteX18128" fmla="*/ 4107180 w 6322694"/>
                <a:gd name="connsiteY18128" fmla="*/ 1054418 h 3341370"/>
                <a:gd name="connsiteX18129" fmla="*/ 4107180 w 6322694"/>
                <a:gd name="connsiteY18129" fmla="*/ 1054418 h 3341370"/>
                <a:gd name="connsiteX18130" fmla="*/ 4088130 w 6322694"/>
                <a:gd name="connsiteY18130" fmla="*/ 1035368 h 3341370"/>
                <a:gd name="connsiteX18131" fmla="*/ 4088130 w 6322694"/>
                <a:gd name="connsiteY18131" fmla="*/ 1035368 h 3341370"/>
                <a:gd name="connsiteX18132" fmla="*/ 4069080 w 6322694"/>
                <a:gd name="connsiteY18132" fmla="*/ 1054418 h 3341370"/>
                <a:gd name="connsiteX18133" fmla="*/ 4069080 w 6322694"/>
                <a:gd name="connsiteY18133" fmla="*/ 1054418 h 3341370"/>
                <a:gd name="connsiteX18134" fmla="*/ 4088130 w 6322694"/>
                <a:gd name="connsiteY18134" fmla="*/ 1073468 h 3341370"/>
                <a:gd name="connsiteX18135" fmla="*/ 4182428 w 6322694"/>
                <a:gd name="connsiteY18135" fmla="*/ 1073468 h 3341370"/>
                <a:gd name="connsiteX18136" fmla="*/ 4182428 w 6322694"/>
                <a:gd name="connsiteY18136" fmla="*/ 1073468 h 3341370"/>
                <a:gd name="connsiteX18137" fmla="*/ 4201478 w 6322694"/>
                <a:gd name="connsiteY18137" fmla="*/ 1054418 h 3341370"/>
                <a:gd name="connsiteX18138" fmla="*/ 4201478 w 6322694"/>
                <a:gd name="connsiteY18138" fmla="*/ 1054418 h 3341370"/>
                <a:gd name="connsiteX18139" fmla="*/ 4182428 w 6322694"/>
                <a:gd name="connsiteY18139" fmla="*/ 1035368 h 3341370"/>
                <a:gd name="connsiteX18140" fmla="*/ 4182428 w 6322694"/>
                <a:gd name="connsiteY18140" fmla="*/ 1035368 h 3341370"/>
                <a:gd name="connsiteX18141" fmla="*/ 4163378 w 6322694"/>
                <a:gd name="connsiteY18141" fmla="*/ 1054418 h 3341370"/>
                <a:gd name="connsiteX18142" fmla="*/ 4163378 w 6322694"/>
                <a:gd name="connsiteY18142" fmla="*/ 1054418 h 3341370"/>
                <a:gd name="connsiteX18143" fmla="*/ 4182428 w 6322694"/>
                <a:gd name="connsiteY18143" fmla="*/ 1073468 h 3341370"/>
                <a:gd name="connsiteX18144" fmla="*/ 4041458 w 6322694"/>
                <a:gd name="connsiteY18144" fmla="*/ 1073468 h 3341370"/>
                <a:gd name="connsiteX18145" fmla="*/ 4041458 w 6322694"/>
                <a:gd name="connsiteY18145" fmla="*/ 1073468 h 3341370"/>
                <a:gd name="connsiteX18146" fmla="*/ 4060508 w 6322694"/>
                <a:gd name="connsiteY18146" fmla="*/ 1054418 h 3341370"/>
                <a:gd name="connsiteX18147" fmla="*/ 4060508 w 6322694"/>
                <a:gd name="connsiteY18147" fmla="*/ 1054418 h 3341370"/>
                <a:gd name="connsiteX18148" fmla="*/ 4041458 w 6322694"/>
                <a:gd name="connsiteY18148" fmla="*/ 1035368 h 3341370"/>
                <a:gd name="connsiteX18149" fmla="*/ 4041458 w 6322694"/>
                <a:gd name="connsiteY18149" fmla="*/ 1035368 h 3341370"/>
                <a:gd name="connsiteX18150" fmla="*/ 4022408 w 6322694"/>
                <a:gd name="connsiteY18150" fmla="*/ 1054418 h 3341370"/>
                <a:gd name="connsiteX18151" fmla="*/ 4022408 w 6322694"/>
                <a:gd name="connsiteY18151" fmla="*/ 1054418 h 3341370"/>
                <a:gd name="connsiteX18152" fmla="*/ 4041458 w 6322694"/>
                <a:gd name="connsiteY18152" fmla="*/ 1073468 h 3341370"/>
                <a:gd name="connsiteX18153" fmla="*/ 3709988 w 6322694"/>
                <a:gd name="connsiteY18153" fmla="*/ 1073468 h 3341370"/>
                <a:gd name="connsiteX18154" fmla="*/ 3709988 w 6322694"/>
                <a:gd name="connsiteY18154" fmla="*/ 1073468 h 3341370"/>
                <a:gd name="connsiteX18155" fmla="*/ 3729038 w 6322694"/>
                <a:gd name="connsiteY18155" fmla="*/ 1054418 h 3341370"/>
                <a:gd name="connsiteX18156" fmla="*/ 3729038 w 6322694"/>
                <a:gd name="connsiteY18156" fmla="*/ 1054418 h 3341370"/>
                <a:gd name="connsiteX18157" fmla="*/ 3709988 w 6322694"/>
                <a:gd name="connsiteY18157" fmla="*/ 1035368 h 3341370"/>
                <a:gd name="connsiteX18158" fmla="*/ 3709988 w 6322694"/>
                <a:gd name="connsiteY18158" fmla="*/ 1035368 h 3341370"/>
                <a:gd name="connsiteX18159" fmla="*/ 3690938 w 6322694"/>
                <a:gd name="connsiteY18159" fmla="*/ 1054418 h 3341370"/>
                <a:gd name="connsiteX18160" fmla="*/ 3690938 w 6322694"/>
                <a:gd name="connsiteY18160" fmla="*/ 1054418 h 3341370"/>
                <a:gd name="connsiteX18161" fmla="*/ 3709988 w 6322694"/>
                <a:gd name="connsiteY18161" fmla="*/ 1073468 h 3341370"/>
                <a:gd name="connsiteX18162" fmla="*/ 2715578 w 6322694"/>
                <a:gd name="connsiteY18162" fmla="*/ 1073468 h 3341370"/>
                <a:gd name="connsiteX18163" fmla="*/ 2717483 w 6322694"/>
                <a:gd name="connsiteY18163" fmla="*/ 1073468 h 3341370"/>
                <a:gd name="connsiteX18164" fmla="*/ 2736533 w 6322694"/>
                <a:gd name="connsiteY18164" fmla="*/ 1054418 h 3341370"/>
                <a:gd name="connsiteX18165" fmla="*/ 2736533 w 6322694"/>
                <a:gd name="connsiteY18165" fmla="*/ 1054418 h 3341370"/>
                <a:gd name="connsiteX18166" fmla="*/ 2717483 w 6322694"/>
                <a:gd name="connsiteY18166" fmla="*/ 1035368 h 3341370"/>
                <a:gd name="connsiteX18167" fmla="*/ 2715578 w 6322694"/>
                <a:gd name="connsiteY18167" fmla="*/ 1035368 h 3341370"/>
                <a:gd name="connsiteX18168" fmla="*/ 2696528 w 6322694"/>
                <a:gd name="connsiteY18168" fmla="*/ 1054418 h 3341370"/>
                <a:gd name="connsiteX18169" fmla="*/ 2696528 w 6322694"/>
                <a:gd name="connsiteY18169" fmla="*/ 1054418 h 3341370"/>
                <a:gd name="connsiteX18170" fmla="*/ 2715578 w 6322694"/>
                <a:gd name="connsiteY18170" fmla="*/ 1073468 h 3341370"/>
                <a:gd name="connsiteX18171" fmla="*/ 2668905 w 6322694"/>
                <a:gd name="connsiteY18171" fmla="*/ 1073468 h 3341370"/>
                <a:gd name="connsiteX18172" fmla="*/ 2668905 w 6322694"/>
                <a:gd name="connsiteY18172" fmla="*/ 1073468 h 3341370"/>
                <a:gd name="connsiteX18173" fmla="*/ 2687955 w 6322694"/>
                <a:gd name="connsiteY18173" fmla="*/ 1054418 h 3341370"/>
                <a:gd name="connsiteX18174" fmla="*/ 2687955 w 6322694"/>
                <a:gd name="connsiteY18174" fmla="*/ 1054418 h 3341370"/>
                <a:gd name="connsiteX18175" fmla="*/ 2668905 w 6322694"/>
                <a:gd name="connsiteY18175" fmla="*/ 1035368 h 3341370"/>
                <a:gd name="connsiteX18176" fmla="*/ 2668905 w 6322694"/>
                <a:gd name="connsiteY18176" fmla="*/ 1035368 h 3341370"/>
                <a:gd name="connsiteX18177" fmla="*/ 2649855 w 6322694"/>
                <a:gd name="connsiteY18177" fmla="*/ 1054418 h 3341370"/>
                <a:gd name="connsiteX18178" fmla="*/ 2649855 w 6322694"/>
                <a:gd name="connsiteY18178" fmla="*/ 1054418 h 3341370"/>
                <a:gd name="connsiteX18179" fmla="*/ 2668905 w 6322694"/>
                <a:gd name="connsiteY18179" fmla="*/ 1073468 h 3341370"/>
                <a:gd name="connsiteX18180" fmla="*/ 2668905 w 6322694"/>
                <a:gd name="connsiteY18180" fmla="*/ 1121093 h 3341370"/>
                <a:gd name="connsiteX18181" fmla="*/ 2668905 w 6322694"/>
                <a:gd name="connsiteY18181" fmla="*/ 1121093 h 3341370"/>
                <a:gd name="connsiteX18182" fmla="*/ 2687955 w 6322694"/>
                <a:gd name="connsiteY18182" fmla="*/ 1102043 h 3341370"/>
                <a:gd name="connsiteX18183" fmla="*/ 2687955 w 6322694"/>
                <a:gd name="connsiteY18183" fmla="*/ 1102043 h 3341370"/>
                <a:gd name="connsiteX18184" fmla="*/ 2668905 w 6322694"/>
                <a:gd name="connsiteY18184" fmla="*/ 1082993 h 3341370"/>
                <a:gd name="connsiteX18185" fmla="*/ 2668905 w 6322694"/>
                <a:gd name="connsiteY18185" fmla="*/ 1082993 h 3341370"/>
                <a:gd name="connsiteX18186" fmla="*/ 2649855 w 6322694"/>
                <a:gd name="connsiteY18186" fmla="*/ 1102043 h 3341370"/>
                <a:gd name="connsiteX18187" fmla="*/ 2649855 w 6322694"/>
                <a:gd name="connsiteY18187" fmla="*/ 1102043 h 3341370"/>
                <a:gd name="connsiteX18188" fmla="*/ 2668905 w 6322694"/>
                <a:gd name="connsiteY18188" fmla="*/ 1121093 h 3341370"/>
                <a:gd name="connsiteX18189" fmla="*/ 2619375 w 6322694"/>
                <a:gd name="connsiteY18189" fmla="*/ 979170 h 3341370"/>
                <a:gd name="connsiteX18190" fmla="*/ 2619375 w 6322694"/>
                <a:gd name="connsiteY18190" fmla="*/ 979170 h 3341370"/>
                <a:gd name="connsiteX18191" fmla="*/ 2638425 w 6322694"/>
                <a:gd name="connsiteY18191" fmla="*/ 960120 h 3341370"/>
                <a:gd name="connsiteX18192" fmla="*/ 2638425 w 6322694"/>
                <a:gd name="connsiteY18192" fmla="*/ 960120 h 3341370"/>
                <a:gd name="connsiteX18193" fmla="*/ 2619375 w 6322694"/>
                <a:gd name="connsiteY18193" fmla="*/ 941070 h 3341370"/>
                <a:gd name="connsiteX18194" fmla="*/ 2619375 w 6322694"/>
                <a:gd name="connsiteY18194" fmla="*/ 941070 h 3341370"/>
                <a:gd name="connsiteX18195" fmla="*/ 2600325 w 6322694"/>
                <a:gd name="connsiteY18195" fmla="*/ 960120 h 3341370"/>
                <a:gd name="connsiteX18196" fmla="*/ 2600325 w 6322694"/>
                <a:gd name="connsiteY18196" fmla="*/ 960120 h 3341370"/>
                <a:gd name="connsiteX18197" fmla="*/ 2619375 w 6322694"/>
                <a:gd name="connsiteY18197" fmla="*/ 979170 h 3341370"/>
                <a:gd name="connsiteX18198" fmla="*/ 2619375 w 6322694"/>
                <a:gd name="connsiteY18198" fmla="*/ 1026795 h 3341370"/>
                <a:gd name="connsiteX18199" fmla="*/ 2619375 w 6322694"/>
                <a:gd name="connsiteY18199" fmla="*/ 1026795 h 3341370"/>
                <a:gd name="connsiteX18200" fmla="*/ 2638425 w 6322694"/>
                <a:gd name="connsiteY18200" fmla="*/ 1007745 h 3341370"/>
                <a:gd name="connsiteX18201" fmla="*/ 2638425 w 6322694"/>
                <a:gd name="connsiteY18201" fmla="*/ 1007745 h 3341370"/>
                <a:gd name="connsiteX18202" fmla="*/ 2619375 w 6322694"/>
                <a:gd name="connsiteY18202" fmla="*/ 988695 h 3341370"/>
                <a:gd name="connsiteX18203" fmla="*/ 2619375 w 6322694"/>
                <a:gd name="connsiteY18203" fmla="*/ 988695 h 3341370"/>
                <a:gd name="connsiteX18204" fmla="*/ 2600325 w 6322694"/>
                <a:gd name="connsiteY18204" fmla="*/ 1007745 h 3341370"/>
                <a:gd name="connsiteX18205" fmla="*/ 2600325 w 6322694"/>
                <a:gd name="connsiteY18205" fmla="*/ 1007745 h 3341370"/>
                <a:gd name="connsiteX18206" fmla="*/ 2619375 w 6322694"/>
                <a:gd name="connsiteY18206" fmla="*/ 1026795 h 3341370"/>
                <a:gd name="connsiteX18207" fmla="*/ 2619375 w 6322694"/>
                <a:gd name="connsiteY18207" fmla="*/ 1073468 h 3341370"/>
                <a:gd name="connsiteX18208" fmla="*/ 2619375 w 6322694"/>
                <a:gd name="connsiteY18208" fmla="*/ 1073468 h 3341370"/>
                <a:gd name="connsiteX18209" fmla="*/ 2638425 w 6322694"/>
                <a:gd name="connsiteY18209" fmla="*/ 1054418 h 3341370"/>
                <a:gd name="connsiteX18210" fmla="*/ 2638425 w 6322694"/>
                <a:gd name="connsiteY18210" fmla="*/ 1054418 h 3341370"/>
                <a:gd name="connsiteX18211" fmla="*/ 2619375 w 6322694"/>
                <a:gd name="connsiteY18211" fmla="*/ 1035368 h 3341370"/>
                <a:gd name="connsiteX18212" fmla="*/ 2619375 w 6322694"/>
                <a:gd name="connsiteY18212" fmla="*/ 1035368 h 3341370"/>
                <a:gd name="connsiteX18213" fmla="*/ 2600325 w 6322694"/>
                <a:gd name="connsiteY18213" fmla="*/ 1054418 h 3341370"/>
                <a:gd name="connsiteX18214" fmla="*/ 2600325 w 6322694"/>
                <a:gd name="connsiteY18214" fmla="*/ 1054418 h 3341370"/>
                <a:gd name="connsiteX18215" fmla="*/ 2619375 w 6322694"/>
                <a:gd name="connsiteY18215" fmla="*/ 1073468 h 3341370"/>
                <a:gd name="connsiteX18216" fmla="*/ 3757613 w 6322694"/>
                <a:gd name="connsiteY18216" fmla="*/ 1073468 h 3341370"/>
                <a:gd name="connsiteX18217" fmla="*/ 3757613 w 6322694"/>
                <a:gd name="connsiteY18217" fmla="*/ 1073468 h 3341370"/>
                <a:gd name="connsiteX18218" fmla="*/ 3776663 w 6322694"/>
                <a:gd name="connsiteY18218" fmla="*/ 1054418 h 3341370"/>
                <a:gd name="connsiteX18219" fmla="*/ 3776663 w 6322694"/>
                <a:gd name="connsiteY18219" fmla="*/ 1054418 h 3341370"/>
                <a:gd name="connsiteX18220" fmla="*/ 3757613 w 6322694"/>
                <a:gd name="connsiteY18220" fmla="*/ 1035368 h 3341370"/>
                <a:gd name="connsiteX18221" fmla="*/ 3757613 w 6322694"/>
                <a:gd name="connsiteY18221" fmla="*/ 1035368 h 3341370"/>
                <a:gd name="connsiteX18222" fmla="*/ 3738563 w 6322694"/>
                <a:gd name="connsiteY18222" fmla="*/ 1054418 h 3341370"/>
                <a:gd name="connsiteX18223" fmla="*/ 3738563 w 6322694"/>
                <a:gd name="connsiteY18223" fmla="*/ 1054418 h 3341370"/>
                <a:gd name="connsiteX18224" fmla="*/ 3757613 w 6322694"/>
                <a:gd name="connsiteY18224" fmla="*/ 1073468 h 3341370"/>
                <a:gd name="connsiteX18225" fmla="*/ 3994785 w 6322694"/>
                <a:gd name="connsiteY18225" fmla="*/ 1073468 h 3341370"/>
                <a:gd name="connsiteX18226" fmla="*/ 3994785 w 6322694"/>
                <a:gd name="connsiteY18226" fmla="*/ 1073468 h 3341370"/>
                <a:gd name="connsiteX18227" fmla="*/ 4013835 w 6322694"/>
                <a:gd name="connsiteY18227" fmla="*/ 1054418 h 3341370"/>
                <a:gd name="connsiteX18228" fmla="*/ 4013835 w 6322694"/>
                <a:gd name="connsiteY18228" fmla="*/ 1054418 h 3341370"/>
                <a:gd name="connsiteX18229" fmla="*/ 3994785 w 6322694"/>
                <a:gd name="connsiteY18229" fmla="*/ 1035368 h 3341370"/>
                <a:gd name="connsiteX18230" fmla="*/ 3994785 w 6322694"/>
                <a:gd name="connsiteY18230" fmla="*/ 1035368 h 3341370"/>
                <a:gd name="connsiteX18231" fmla="*/ 3975735 w 6322694"/>
                <a:gd name="connsiteY18231" fmla="*/ 1054418 h 3341370"/>
                <a:gd name="connsiteX18232" fmla="*/ 3975735 w 6322694"/>
                <a:gd name="connsiteY18232" fmla="*/ 1054418 h 3341370"/>
                <a:gd name="connsiteX18233" fmla="*/ 3994785 w 6322694"/>
                <a:gd name="connsiteY18233" fmla="*/ 1073468 h 3341370"/>
                <a:gd name="connsiteX18234" fmla="*/ 3804285 w 6322694"/>
                <a:gd name="connsiteY18234" fmla="*/ 1073468 h 3341370"/>
                <a:gd name="connsiteX18235" fmla="*/ 3804285 w 6322694"/>
                <a:gd name="connsiteY18235" fmla="*/ 1073468 h 3341370"/>
                <a:gd name="connsiteX18236" fmla="*/ 3823335 w 6322694"/>
                <a:gd name="connsiteY18236" fmla="*/ 1054418 h 3341370"/>
                <a:gd name="connsiteX18237" fmla="*/ 3823335 w 6322694"/>
                <a:gd name="connsiteY18237" fmla="*/ 1054418 h 3341370"/>
                <a:gd name="connsiteX18238" fmla="*/ 3804285 w 6322694"/>
                <a:gd name="connsiteY18238" fmla="*/ 1035368 h 3341370"/>
                <a:gd name="connsiteX18239" fmla="*/ 3804285 w 6322694"/>
                <a:gd name="connsiteY18239" fmla="*/ 1035368 h 3341370"/>
                <a:gd name="connsiteX18240" fmla="*/ 3785235 w 6322694"/>
                <a:gd name="connsiteY18240" fmla="*/ 1054418 h 3341370"/>
                <a:gd name="connsiteX18241" fmla="*/ 3785235 w 6322694"/>
                <a:gd name="connsiteY18241" fmla="*/ 1054418 h 3341370"/>
                <a:gd name="connsiteX18242" fmla="*/ 3804285 w 6322694"/>
                <a:gd name="connsiteY18242" fmla="*/ 1073468 h 3341370"/>
                <a:gd name="connsiteX18243" fmla="*/ 3850958 w 6322694"/>
                <a:gd name="connsiteY18243" fmla="*/ 1073468 h 3341370"/>
                <a:gd name="connsiteX18244" fmla="*/ 3852863 w 6322694"/>
                <a:gd name="connsiteY18244" fmla="*/ 1073468 h 3341370"/>
                <a:gd name="connsiteX18245" fmla="*/ 3871913 w 6322694"/>
                <a:gd name="connsiteY18245" fmla="*/ 1054418 h 3341370"/>
                <a:gd name="connsiteX18246" fmla="*/ 3871913 w 6322694"/>
                <a:gd name="connsiteY18246" fmla="*/ 1054418 h 3341370"/>
                <a:gd name="connsiteX18247" fmla="*/ 3852863 w 6322694"/>
                <a:gd name="connsiteY18247" fmla="*/ 1035368 h 3341370"/>
                <a:gd name="connsiteX18248" fmla="*/ 3850958 w 6322694"/>
                <a:gd name="connsiteY18248" fmla="*/ 1035368 h 3341370"/>
                <a:gd name="connsiteX18249" fmla="*/ 3831908 w 6322694"/>
                <a:gd name="connsiteY18249" fmla="*/ 1054418 h 3341370"/>
                <a:gd name="connsiteX18250" fmla="*/ 3831908 w 6322694"/>
                <a:gd name="connsiteY18250" fmla="*/ 1054418 h 3341370"/>
                <a:gd name="connsiteX18251" fmla="*/ 3850958 w 6322694"/>
                <a:gd name="connsiteY18251" fmla="*/ 1073468 h 3341370"/>
                <a:gd name="connsiteX18252" fmla="*/ 3947160 w 6322694"/>
                <a:gd name="connsiteY18252" fmla="*/ 1073468 h 3341370"/>
                <a:gd name="connsiteX18253" fmla="*/ 3947160 w 6322694"/>
                <a:gd name="connsiteY18253" fmla="*/ 1073468 h 3341370"/>
                <a:gd name="connsiteX18254" fmla="*/ 3966210 w 6322694"/>
                <a:gd name="connsiteY18254" fmla="*/ 1054418 h 3341370"/>
                <a:gd name="connsiteX18255" fmla="*/ 3966210 w 6322694"/>
                <a:gd name="connsiteY18255" fmla="*/ 1054418 h 3341370"/>
                <a:gd name="connsiteX18256" fmla="*/ 3947160 w 6322694"/>
                <a:gd name="connsiteY18256" fmla="*/ 1035368 h 3341370"/>
                <a:gd name="connsiteX18257" fmla="*/ 3947160 w 6322694"/>
                <a:gd name="connsiteY18257" fmla="*/ 1035368 h 3341370"/>
                <a:gd name="connsiteX18258" fmla="*/ 3928110 w 6322694"/>
                <a:gd name="connsiteY18258" fmla="*/ 1054418 h 3341370"/>
                <a:gd name="connsiteX18259" fmla="*/ 3928110 w 6322694"/>
                <a:gd name="connsiteY18259" fmla="*/ 1054418 h 3341370"/>
                <a:gd name="connsiteX18260" fmla="*/ 3947160 w 6322694"/>
                <a:gd name="connsiteY18260" fmla="*/ 1073468 h 3341370"/>
                <a:gd name="connsiteX18261" fmla="*/ 3663315 w 6322694"/>
                <a:gd name="connsiteY18261" fmla="*/ 1073468 h 3341370"/>
                <a:gd name="connsiteX18262" fmla="*/ 3663315 w 6322694"/>
                <a:gd name="connsiteY18262" fmla="*/ 1073468 h 3341370"/>
                <a:gd name="connsiteX18263" fmla="*/ 3682365 w 6322694"/>
                <a:gd name="connsiteY18263" fmla="*/ 1054418 h 3341370"/>
                <a:gd name="connsiteX18264" fmla="*/ 3682365 w 6322694"/>
                <a:gd name="connsiteY18264" fmla="*/ 1054418 h 3341370"/>
                <a:gd name="connsiteX18265" fmla="*/ 3663315 w 6322694"/>
                <a:gd name="connsiteY18265" fmla="*/ 1035368 h 3341370"/>
                <a:gd name="connsiteX18266" fmla="*/ 3663315 w 6322694"/>
                <a:gd name="connsiteY18266" fmla="*/ 1035368 h 3341370"/>
                <a:gd name="connsiteX18267" fmla="*/ 3644265 w 6322694"/>
                <a:gd name="connsiteY18267" fmla="*/ 1054418 h 3341370"/>
                <a:gd name="connsiteX18268" fmla="*/ 3644265 w 6322694"/>
                <a:gd name="connsiteY18268" fmla="*/ 1054418 h 3341370"/>
                <a:gd name="connsiteX18269" fmla="*/ 3663315 w 6322694"/>
                <a:gd name="connsiteY18269" fmla="*/ 1073468 h 3341370"/>
                <a:gd name="connsiteX18270" fmla="*/ 3615690 w 6322694"/>
                <a:gd name="connsiteY18270" fmla="*/ 1073468 h 3341370"/>
                <a:gd name="connsiteX18271" fmla="*/ 3615690 w 6322694"/>
                <a:gd name="connsiteY18271" fmla="*/ 1073468 h 3341370"/>
                <a:gd name="connsiteX18272" fmla="*/ 3634740 w 6322694"/>
                <a:gd name="connsiteY18272" fmla="*/ 1054418 h 3341370"/>
                <a:gd name="connsiteX18273" fmla="*/ 3634740 w 6322694"/>
                <a:gd name="connsiteY18273" fmla="*/ 1054418 h 3341370"/>
                <a:gd name="connsiteX18274" fmla="*/ 3615690 w 6322694"/>
                <a:gd name="connsiteY18274" fmla="*/ 1035368 h 3341370"/>
                <a:gd name="connsiteX18275" fmla="*/ 3615690 w 6322694"/>
                <a:gd name="connsiteY18275" fmla="*/ 1035368 h 3341370"/>
                <a:gd name="connsiteX18276" fmla="*/ 3596640 w 6322694"/>
                <a:gd name="connsiteY18276" fmla="*/ 1054418 h 3341370"/>
                <a:gd name="connsiteX18277" fmla="*/ 3596640 w 6322694"/>
                <a:gd name="connsiteY18277" fmla="*/ 1054418 h 3341370"/>
                <a:gd name="connsiteX18278" fmla="*/ 3615690 w 6322694"/>
                <a:gd name="connsiteY18278" fmla="*/ 1073468 h 3341370"/>
                <a:gd name="connsiteX18279" fmla="*/ 3426143 w 6322694"/>
                <a:gd name="connsiteY18279" fmla="*/ 1073468 h 3341370"/>
                <a:gd name="connsiteX18280" fmla="*/ 3426143 w 6322694"/>
                <a:gd name="connsiteY18280" fmla="*/ 1073468 h 3341370"/>
                <a:gd name="connsiteX18281" fmla="*/ 3445193 w 6322694"/>
                <a:gd name="connsiteY18281" fmla="*/ 1054418 h 3341370"/>
                <a:gd name="connsiteX18282" fmla="*/ 3445193 w 6322694"/>
                <a:gd name="connsiteY18282" fmla="*/ 1054418 h 3341370"/>
                <a:gd name="connsiteX18283" fmla="*/ 3426143 w 6322694"/>
                <a:gd name="connsiteY18283" fmla="*/ 1035368 h 3341370"/>
                <a:gd name="connsiteX18284" fmla="*/ 3426143 w 6322694"/>
                <a:gd name="connsiteY18284" fmla="*/ 1035368 h 3341370"/>
                <a:gd name="connsiteX18285" fmla="*/ 3407093 w 6322694"/>
                <a:gd name="connsiteY18285" fmla="*/ 1054418 h 3341370"/>
                <a:gd name="connsiteX18286" fmla="*/ 3407093 w 6322694"/>
                <a:gd name="connsiteY18286" fmla="*/ 1054418 h 3341370"/>
                <a:gd name="connsiteX18287" fmla="*/ 3426143 w 6322694"/>
                <a:gd name="connsiteY18287" fmla="*/ 1073468 h 3341370"/>
                <a:gd name="connsiteX18288" fmla="*/ 3378518 w 6322694"/>
                <a:gd name="connsiteY18288" fmla="*/ 1073468 h 3341370"/>
                <a:gd name="connsiteX18289" fmla="*/ 3378518 w 6322694"/>
                <a:gd name="connsiteY18289" fmla="*/ 1073468 h 3341370"/>
                <a:gd name="connsiteX18290" fmla="*/ 3397568 w 6322694"/>
                <a:gd name="connsiteY18290" fmla="*/ 1054418 h 3341370"/>
                <a:gd name="connsiteX18291" fmla="*/ 3397568 w 6322694"/>
                <a:gd name="connsiteY18291" fmla="*/ 1054418 h 3341370"/>
                <a:gd name="connsiteX18292" fmla="*/ 3378518 w 6322694"/>
                <a:gd name="connsiteY18292" fmla="*/ 1035368 h 3341370"/>
                <a:gd name="connsiteX18293" fmla="*/ 3378518 w 6322694"/>
                <a:gd name="connsiteY18293" fmla="*/ 1035368 h 3341370"/>
                <a:gd name="connsiteX18294" fmla="*/ 3359468 w 6322694"/>
                <a:gd name="connsiteY18294" fmla="*/ 1054418 h 3341370"/>
                <a:gd name="connsiteX18295" fmla="*/ 3359468 w 6322694"/>
                <a:gd name="connsiteY18295" fmla="*/ 1054418 h 3341370"/>
                <a:gd name="connsiteX18296" fmla="*/ 3378518 w 6322694"/>
                <a:gd name="connsiteY18296" fmla="*/ 1073468 h 3341370"/>
                <a:gd name="connsiteX18297" fmla="*/ 3521393 w 6322694"/>
                <a:gd name="connsiteY18297" fmla="*/ 1073468 h 3341370"/>
                <a:gd name="connsiteX18298" fmla="*/ 3521393 w 6322694"/>
                <a:gd name="connsiteY18298" fmla="*/ 1073468 h 3341370"/>
                <a:gd name="connsiteX18299" fmla="*/ 3540443 w 6322694"/>
                <a:gd name="connsiteY18299" fmla="*/ 1054418 h 3341370"/>
                <a:gd name="connsiteX18300" fmla="*/ 3540443 w 6322694"/>
                <a:gd name="connsiteY18300" fmla="*/ 1054418 h 3341370"/>
                <a:gd name="connsiteX18301" fmla="*/ 3521393 w 6322694"/>
                <a:gd name="connsiteY18301" fmla="*/ 1035368 h 3341370"/>
                <a:gd name="connsiteX18302" fmla="*/ 3521393 w 6322694"/>
                <a:gd name="connsiteY18302" fmla="*/ 1035368 h 3341370"/>
                <a:gd name="connsiteX18303" fmla="*/ 3502343 w 6322694"/>
                <a:gd name="connsiteY18303" fmla="*/ 1054418 h 3341370"/>
                <a:gd name="connsiteX18304" fmla="*/ 3502343 w 6322694"/>
                <a:gd name="connsiteY18304" fmla="*/ 1054418 h 3341370"/>
                <a:gd name="connsiteX18305" fmla="*/ 3521393 w 6322694"/>
                <a:gd name="connsiteY18305" fmla="*/ 1073468 h 3341370"/>
                <a:gd name="connsiteX18306" fmla="*/ 3569018 w 6322694"/>
                <a:gd name="connsiteY18306" fmla="*/ 1073468 h 3341370"/>
                <a:gd name="connsiteX18307" fmla="*/ 3569018 w 6322694"/>
                <a:gd name="connsiteY18307" fmla="*/ 1073468 h 3341370"/>
                <a:gd name="connsiteX18308" fmla="*/ 3588068 w 6322694"/>
                <a:gd name="connsiteY18308" fmla="*/ 1054418 h 3341370"/>
                <a:gd name="connsiteX18309" fmla="*/ 3588068 w 6322694"/>
                <a:gd name="connsiteY18309" fmla="*/ 1054418 h 3341370"/>
                <a:gd name="connsiteX18310" fmla="*/ 3569018 w 6322694"/>
                <a:gd name="connsiteY18310" fmla="*/ 1035368 h 3341370"/>
                <a:gd name="connsiteX18311" fmla="*/ 3569018 w 6322694"/>
                <a:gd name="connsiteY18311" fmla="*/ 1035368 h 3341370"/>
                <a:gd name="connsiteX18312" fmla="*/ 3549968 w 6322694"/>
                <a:gd name="connsiteY18312" fmla="*/ 1054418 h 3341370"/>
                <a:gd name="connsiteX18313" fmla="*/ 3549968 w 6322694"/>
                <a:gd name="connsiteY18313" fmla="*/ 1054418 h 3341370"/>
                <a:gd name="connsiteX18314" fmla="*/ 3569018 w 6322694"/>
                <a:gd name="connsiteY18314" fmla="*/ 1073468 h 3341370"/>
                <a:gd name="connsiteX18315" fmla="*/ 3472815 w 6322694"/>
                <a:gd name="connsiteY18315" fmla="*/ 1073468 h 3341370"/>
                <a:gd name="connsiteX18316" fmla="*/ 3474720 w 6322694"/>
                <a:gd name="connsiteY18316" fmla="*/ 1073468 h 3341370"/>
                <a:gd name="connsiteX18317" fmla="*/ 3493770 w 6322694"/>
                <a:gd name="connsiteY18317" fmla="*/ 1054418 h 3341370"/>
                <a:gd name="connsiteX18318" fmla="*/ 3493770 w 6322694"/>
                <a:gd name="connsiteY18318" fmla="*/ 1054418 h 3341370"/>
                <a:gd name="connsiteX18319" fmla="*/ 3474720 w 6322694"/>
                <a:gd name="connsiteY18319" fmla="*/ 1035368 h 3341370"/>
                <a:gd name="connsiteX18320" fmla="*/ 3472815 w 6322694"/>
                <a:gd name="connsiteY18320" fmla="*/ 1035368 h 3341370"/>
                <a:gd name="connsiteX18321" fmla="*/ 3453765 w 6322694"/>
                <a:gd name="connsiteY18321" fmla="*/ 1054418 h 3341370"/>
                <a:gd name="connsiteX18322" fmla="*/ 3453765 w 6322694"/>
                <a:gd name="connsiteY18322" fmla="*/ 1054418 h 3341370"/>
                <a:gd name="connsiteX18323" fmla="*/ 3472815 w 6322694"/>
                <a:gd name="connsiteY18323" fmla="*/ 1073468 h 3341370"/>
                <a:gd name="connsiteX18324" fmla="*/ 3900488 w 6322694"/>
                <a:gd name="connsiteY18324" fmla="*/ 1073468 h 3341370"/>
                <a:gd name="connsiteX18325" fmla="*/ 3900488 w 6322694"/>
                <a:gd name="connsiteY18325" fmla="*/ 1073468 h 3341370"/>
                <a:gd name="connsiteX18326" fmla="*/ 3919538 w 6322694"/>
                <a:gd name="connsiteY18326" fmla="*/ 1054418 h 3341370"/>
                <a:gd name="connsiteX18327" fmla="*/ 3919538 w 6322694"/>
                <a:gd name="connsiteY18327" fmla="*/ 1054418 h 3341370"/>
                <a:gd name="connsiteX18328" fmla="*/ 3900488 w 6322694"/>
                <a:gd name="connsiteY18328" fmla="*/ 1035368 h 3341370"/>
                <a:gd name="connsiteX18329" fmla="*/ 3900488 w 6322694"/>
                <a:gd name="connsiteY18329" fmla="*/ 1035368 h 3341370"/>
                <a:gd name="connsiteX18330" fmla="*/ 3881438 w 6322694"/>
                <a:gd name="connsiteY18330" fmla="*/ 1054418 h 3341370"/>
                <a:gd name="connsiteX18331" fmla="*/ 3881438 w 6322694"/>
                <a:gd name="connsiteY18331" fmla="*/ 1054418 h 3341370"/>
                <a:gd name="connsiteX18332" fmla="*/ 3900488 w 6322694"/>
                <a:gd name="connsiteY18332" fmla="*/ 1073468 h 3341370"/>
                <a:gd name="connsiteX18333" fmla="*/ 3994785 w 6322694"/>
                <a:gd name="connsiteY18333" fmla="*/ 1121093 h 3341370"/>
                <a:gd name="connsiteX18334" fmla="*/ 3994785 w 6322694"/>
                <a:gd name="connsiteY18334" fmla="*/ 1121093 h 3341370"/>
                <a:gd name="connsiteX18335" fmla="*/ 4013835 w 6322694"/>
                <a:gd name="connsiteY18335" fmla="*/ 1102043 h 3341370"/>
                <a:gd name="connsiteX18336" fmla="*/ 4013835 w 6322694"/>
                <a:gd name="connsiteY18336" fmla="*/ 1102043 h 3341370"/>
                <a:gd name="connsiteX18337" fmla="*/ 3994785 w 6322694"/>
                <a:gd name="connsiteY18337" fmla="*/ 1082993 h 3341370"/>
                <a:gd name="connsiteX18338" fmla="*/ 3994785 w 6322694"/>
                <a:gd name="connsiteY18338" fmla="*/ 1082993 h 3341370"/>
                <a:gd name="connsiteX18339" fmla="*/ 3975735 w 6322694"/>
                <a:gd name="connsiteY18339" fmla="*/ 1102043 h 3341370"/>
                <a:gd name="connsiteX18340" fmla="*/ 3975735 w 6322694"/>
                <a:gd name="connsiteY18340" fmla="*/ 1102043 h 3341370"/>
                <a:gd name="connsiteX18341" fmla="*/ 3994785 w 6322694"/>
                <a:gd name="connsiteY18341" fmla="*/ 1121093 h 3341370"/>
                <a:gd name="connsiteX18342" fmla="*/ 3947160 w 6322694"/>
                <a:gd name="connsiteY18342" fmla="*/ 1121093 h 3341370"/>
                <a:gd name="connsiteX18343" fmla="*/ 3947160 w 6322694"/>
                <a:gd name="connsiteY18343" fmla="*/ 1121093 h 3341370"/>
                <a:gd name="connsiteX18344" fmla="*/ 3966210 w 6322694"/>
                <a:gd name="connsiteY18344" fmla="*/ 1102043 h 3341370"/>
                <a:gd name="connsiteX18345" fmla="*/ 3966210 w 6322694"/>
                <a:gd name="connsiteY18345" fmla="*/ 1102043 h 3341370"/>
                <a:gd name="connsiteX18346" fmla="*/ 3947160 w 6322694"/>
                <a:gd name="connsiteY18346" fmla="*/ 1082993 h 3341370"/>
                <a:gd name="connsiteX18347" fmla="*/ 3947160 w 6322694"/>
                <a:gd name="connsiteY18347" fmla="*/ 1082993 h 3341370"/>
                <a:gd name="connsiteX18348" fmla="*/ 3928110 w 6322694"/>
                <a:gd name="connsiteY18348" fmla="*/ 1102043 h 3341370"/>
                <a:gd name="connsiteX18349" fmla="*/ 3928110 w 6322694"/>
                <a:gd name="connsiteY18349" fmla="*/ 1102043 h 3341370"/>
                <a:gd name="connsiteX18350" fmla="*/ 3947160 w 6322694"/>
                <a:gd name="connsiteY18350" fmla="*/ 1121093 h 3341370"/>
                <a:gd name="connsiteX18351" fmla="*/ 3900488 w 6322694"/>
                <a:gd name="connsiteY18351" fmla="*/ 1121093 h 3341370"/>
                <a:gd name="connsiteX18352" fmla="*/ 3900488 w 6322694"/>
                <a:gd name="connsiteY18352" fmla="*/ 1121093 h 3341370"/>
                <a:gd name="connsiteX18353" fmla="*/ 3919538 w 6322694"/>
                <a:gd name="connsiteY18353" fmla="*/ 1102043 h 3341370"/>
                <a:gd name="connsiteX18354" fmla="*/ 3919538 w 6322694"/>
                <a:gd name="connsiteY18354" fmla="*/ 1102043 h 3341370"/>
                <a:gd name="connsiteX18355" fmla="*/ 3900488 w 6322694"/>
                <a:gd name="connsiteY18355" fmla="*/ 1082993 h 3341370"/>
                <a:gd name="connsiteX18356" fmla="*/ 3900488 w 6322694"/>
                <a:gd name="connsiteY18356" fmla="*/ 1082993 h 3341370"/>
                <a:gd name="connsiteX18357" fmla="*/ 3881438 w 6322694"/>
                <a:gd name="connsiteY18357" fmla="*/ 1102043 h 3341370"/>
                <a:gd name="connsiteX18358" fmla="*/ 3881438 w 6322694"/>
                <a:gd name="connsiteY18358" fmla="*/ 1102043 h 3341370"/>
                <a:gd name="connsiteX18359" fmla="*/ 3900488 w 6322694"/>
                <a:gd name="connsiteY18359" fmla="*/ 1121093 h 3341370"/>
                <a:gd name="connsiteX18360" fmla="*/ 4088130 w 6322694"/>
                <a:gd name="connsiteY18360" fmla="*/ 1121093 h 3341370"/>
                <a:gd name="connsiteX18361" fmla="*/ 4088130 w 6322694"/>
                <a:gd name="connsiteY18361" fmla="*/ 1121093 h 3341370"/>
                <a:gd name="connsiteX18362" fmla="*/ 4107180 w 6322694"/>
                <a:gd name="connsiteY18362" fmla="*/ 1102043 h 3341370"/>
                <a:gd name="connsiteX18363" fmla="*/ 4107180 w 6322694"/>
                <a:gd name="connsiteY18363" fmla="*/ 1102043 h 3341370"/>
                <a:gd name="connsiteX18364" fmla="*/ 4088130 w 6322694"/>
                <a:gd name="connsiteY18364" fmla="*/ 1082993 h 3341370"/>
                <a:gd name="connsiteX18365" fmla="*/ 4088130 w 6322694"/>
                <a:gd name="connsiteY18365" fmla="*/ 1082993 h 3341370"/>
                <a:gd name="connsiteX18366" fmla="*/ 4069080 w 6322694"/>
                <a:gd name="connsiteY18366" fmla="*/ 1102043 h 3341370"/>
                <a:gd name="connsiteX18367" fmla="*/ 4069080 w 6322694"/>
                <a:gd name="connsiteY18367" fmla="*/ 1102043 h 3341370"/>
                <a:gd name="connsiteX18368" fmla="*/ 4088130 w 6322694"/>
                <a:gd name="connsiteY18368" fmla="*/ 1121093 h 3341370"/>
                <a:gd name="connsiteX18369" fmla="*/ 4135755 w 6322694"/>
                <a:gd name="connsiteY18369" fmla="*/ 1121093 h 3341370"/>
                <a:gd name="connsiteX18370" fmla="*/ 4135755 w 6322694"/>
                <a:gd name="connsiteY18370" fmla="*/ 1121093 h 3341370"/>
                <a:gd name="connsiteX18371" fmla="*/ 4154805 w 6322694"/>
                <a:gd name="connsiteY18371" fmla="*/ 1102043 h 3341370"/>
                <a:gd name="connsiteX18372" fmla="*/ 4154805 w 6322694"/>
                <a:gd name="connsiteY18372" fmla="*/ 1102043 h 3341370"/>
                <a:gd name="connsiteX18373" fmla="*/ 4135755 w 6322694"/>
                <a:gd name="connsiteY18373" fmla="*/ 1082993 h 3341370"/>
                <a:gd name="connsiteX18374" fmla="*/ 4135755 w 6322694"/>
                <a:gd name="connsiteY18374" fmla="*/ 1082993 h 3341370"/>
                <a:gd name="connsiteX18375" fmla="*/ 4116705 w 6322694"/>
                <a:gd name="connsiteY18375" fmla="*/ 1102043 h 3341370"/>
                <a:gd name="connsiteX18376" fmla="*/ 4116705 w 6322694"/>
                <a:gd name="connsiteY18376" fmla="*/ 1102043 h 3341370"/>
                <a:gd name="connsiteX18377" fmla="*/ 4135755 w 6322694"/>
                <a:gd name="connsiteY18377" fmla="*/ 1121093 h 3341370"/>
                <a:gd name="connsiteX18378" fmla="*/ 4041458 w 6322694"/>
                <a:gd name="connsiteY18378" fmla="*/ 1121093 h 3341370"/>
                <a:gd name="connsiteX18379" fmla="*/ 4041458 w 6322694"/>
                <a:gd name="connsiteY18379" fmla="*/ 1121093 h 3341370"/>
                <a:gd name="connsiteX18380" fmla="*/ 4060508 w 6322694"/>
                <a:gd name="connsiteY18380" fmla="*/ 1102043 h 3341370"/>
                <a:gd name="connsiteX18381" fmla="*/ 4060508 w 6322694"/>
                <a:gd name="connsiteY18381" fmla="*/ 1102043 h 3341370"/>
                <a:gd name="connsiteX18382" fmla="*/ 4041458 w 6322694"/>
                <a:gd name="connsiteY18382" fmla="*/ 1082993 h 3341370"/>
                <a:gd name="connsiteX18383" fmla="*/ 4041458 w 6322694"/>
                <a:gd name="connsiteY18383" fmla="*/ 1082993 h 3341370"/>
                <a:gd name="connsiteX18384" fmla="*/ 4022408 w 6322694"/>
                <a:gd name="connsiteY18384" fmla="*/ 1102043 h 3341370"/>
                <a:gd name="connsiteX18385" fmla="*/ 4022408 w 6322694"/>
                <a:gd name="connsiteY18385" fmla="*/ 1102043 h 3341370"/>
                <a:gd name="connsiteX18386" fmla="*/ 4041458 w 6322694"/>
                <a:gd name="connsiteY18386" fmla="*/ 1121093 h 3341370"/>
                <a:gd name="connsiteX18387" fmla="*/ 3850958 w 6322694"/>
                <a:gd name="connsiteY18387" fmla="*/ 1121093 h 3341370"/>
                <a:gd name="connsiteX18388" fmla="*/ 3852863 w 6322694"/>
                <a:gd name="connsiteY18388" fmla="*/ 1121093 h 3341370"/>
                <a:gd name="connsiteX18389" fmla="*/ 3871913 w 6322694"/>
                <a:gd name="connsiteY18389" fmla="*/ 1102043 h 3341370"/>
                <a:gd name="connsiteX18390" fmla="*/ 3871913 w 6322694"/>
                <a:gd name="connsiteY18390" fmla="*/ 1102043 h 3341370"/>
                <a:gd name="connsiteX18391" fmla="*/ 3852863 w 6322694"/>
                <a:gd name="connsiteY18391" fmla="*/ 1082993 h 3341370"/>
                <a:gd name="connsiteX18392" fmla="*/ 3850958 w 6322694"/>
                <a:gd name="connsiteY18392" fmla="*/ 1082993 h 3341370"/>
                <a:gd name="connsiteX18393" fmla="*/ 3831908 w 6322694"/>
                <a:gd name="connsiteY18393" fmla="*/ 1102043 h 3341370"/>
                <a:gd name="connsiteX18394" fmla="*/ 3831908 w 6322694"/>
                <a:gd name="connsiteY18394" fmla="*/ 1102043 h 3341370"/>
                <a:gd name="connsiteX18395" fmla="*/ 3850958 w 6322694"/>
                <a:gd name="connsiteY18395" fmla="*/ 1121093 h 3341370"/>
                <a:gd name="connsiteX18396" fmla="*/ 3804285 w 6322694"/>
                <a:gd name="connsiteY18396" fmla="*/ 1121093 h 3341370"/>
                <a:gd name="connsiteX18397" fmla="*/ 3804285 w 6322694"/>
                <a:gd name="connsiteY18397" fmla="*/ 1121093 h 3341370"/>
                <a:gd name="connsiteX18398" fmla="*/ 3823335 w 6322694"/>
                <a:gd name="connsiteY18398" fmla="*/ 1102043 h 3341370"/>
                <a:gd name="connsiteX18399" fmla="*/ 3823335 w 6322694"/>
                <a:gd name="connsiteY18399" fmla="*/ 1102043 h 3341370"/>
                <a:gd name="connsiteX18400" fmla="*/ 3804285 w 6322694"/>
                <a:gd name="connsiteY18400" fmla="*/ 1082993 h 3341370"/>
                <a:gd name="connsiteX18401" fmla="*/ 3804285 w 6322694"/>
                <a:gd name="connsiteY18401" fmla="*/ 1082993 h 3341370"/>
                <a:gd name="connsiteX18402" fmla="*/ 3785235 w 6322694"/>
                <a:gd name="connsiteY18402" fmla="*/ 1102043 h 3341370"/>
                <a:gd name="connsiteX18403" fmla="*/ 3785235 w 6322694"/>
                <a:gd name="connsiteY18403" fmla="*/ 1102043 h 3341370"/>
                <a:gd name="connsiteX18404" fmla="*/ 3804285 w 6322694"/>
                <a:gd name="connsiteY18404" fmla="*/ 1121093 h 3341370"/>
                <a:gd name="connsiteX18405" fmla="*/ 3615690 w 6322694"/>
                <a:gd name="connsiteY18405" fmla="*/ 1121093 h 3341370"/>
                <a:gd name="connsiteX18406" fmla="*/ 3615690 w 6322694"/>
                <a:gd name="connsiteY18406" fmla="*/ 1121093 h 3341370"/>
                <a:gd name="connsiteX18407" fmla="*/ 3634740 w 6322694"/>
                <a:gd name="connsiteY18407" fmla="*/ 1102043 h 3341370"/>
                <a:gd name="connsiteX18408" fmla="*/ 3634740 w 6322694"/>
                <a:gd name="connsiteY18408" fmla="*/ 1102043 h 3341370"/>
                <a:gd name="connsiteX18409" fmla="*/ 3615690 w 6322694"/>
                <a:gd name="connsiteY18409" fmla="*/ 1082993 h 3341370"/>
                <a:gd name="connsiteX18410" fmla="*/ 3615690 w 6322694"/>
                <a:gd name="connsiteY18410" fmla="*/ 1082993 h 3341370"/>
                <a:gd name="connsiteX18411" fmla="*/ 3596640 w 6322694"/>
                <a:gd name="connsiteY18411" fmla="*/ 1102043 h 3341370"/>
                <a:gd name="connsiteX18412" fmla="*/ 3596640 w 6322694"/>
                <a:gd name="connsiteY18412" fmla="*/ 1102043 h 3341370"/>
                <a:gd name="connsiteX18413" fmla="*/ 3615690 w 6322694"/>
                <a:gd name="connsiteY18413" fmla="*/ 1121093 h 3341370"/>
                <a:gd name="connsiteX18414" fmla="*/ 3569018 w 6322694"/>
                <a:gd name="connsiteY18414" fmla="*/ 1121093 h 3341370"/>
                <a:gd name="connsiteX18415" fmla="*/ 3569018 w 6322694"/>
                <a:gd name="connsiteY18415" fmla="*/ 1121093 h 3341370"/>
                <a:gd name="connsiteX18416" fmla="*/ 3588068 w 6322694"/>
                <a:gd name="connsiteY18416" fmla="*/ 1102043 h 3341370"/>
                <a:gd name="connsiteX18417" fmla="*/ 3588068 w 6322694"/>
                <a:gd name="connsiteY18417" fmla="*/ 1102043 h 3341370"/>
                <a:gd name="connsiteX18418" fmla="*/ 3569018 w 6322694"/>
                <a:gd name="connsiteY18418" fmla="*/ 1082993 h 3341370"/>
                <a:gd name="connsiteX18419" fmla="*/ 3569018 w 6322694"/>
                <a:gd name="connsiteY18419" fmla="*/ 1082993 h 3341370"/>
                <a:gd name="connsiteX18420" fmla="*/ 3549968 w 6322694"/>
                <a:gd name="connsiteY18420" fmla="*/ 1102043 h 3341370"/>
                <a:gd name="connsiteX18421" fmla="*/ 3549968 w 6322694"/>
                <a:gd name="connsiteY18421" fmla="*/ 1102043 h 3341370"/>
                <a:gd name="connsiteX18422" fmla="*/ 3569018 w 6322694"/>
                <a:gd name="connsiteY18422" fmla="*/ 1121093 h 3341370"/>
                <a:gd name="connsiteX18423" fmla="*/ 3521393 w 6322694"/>
                <a:gd name="connsiteY18423" fmla="*/ 1167765 h 3341370"/>
                <a:gd name="connsiteX18424" fmla="*/ 3521393 w 6322694"/>
                <a:gd name="connsiteY18424" fmla="*/ 1167765 h 3341370"/>
                <a:gd name="connsiteX18425" fmla="*/ 3540443 w 6322694"/>
                <a:gd name="connsiteY18425" fmla="*/ 1148715 h 3341370"/>
                <a:gd name="connsiteX18426" fmla="*/ 3540443 w 6322694"/>
                <a:gd name="connsiteY18426" fmla="*/ 1148715 h 3341370"/>
                <a:gd name="connsiteX18427" fmla="*/ 3521393 w 6322694"/>
                <a:gd name="connsiteY18427" fmla="*/ 1129665 h 3341370"/>
                <a:gd name="connsiteX18428" fmla="*/ 3521393 w 6322694"/>
                <a:gd name="connsiteY18428" fmla="*/ 1129665 h 3341370"/>
                <a:gd name="connsiteX18429" fmla="*/ 3502343 w 6322694"/>
                <a:gd name="connsiteY18429" fmla="*/ 1148715 h 3341370"/>
                <a:gd name="connsiteX18430" fmla="*/ 3502343 w 6322694"/>
                <a:gd name="connsiteY18430" fmla="*/ 1148715 h 3341370"/>
                <a:gd name="connsiteX18431" fmla="*/ 3521393 w 6322694"/>
                <a:gd name="connsiteY18431" fmla="*/ 1167765 h 3341370"/>
                <a:gd name="connsiteX18432" fmla="*/ 3521393 w 6322694"/>
                <a:gd name="connsiteY18432" fmla="*/ 1121093 h 3341370"/>
                <a:gd name="connsiteX18433" fmla="*/ 3521393 w 6322694"/>
                <a:gd name="connsiteY18433" fmla="*/ 1121093 h 3341370"/>
                <a:gd name="connsiteX18434" fmla="*/ 3540443 w 6322694"/>
                <a:gd name="connsiteY18434" fmla="*/ 1102043 h 3341370"/>
                <a:gd name="connsiteX18435" fmla="*/ 3540443 w 6322694"/>
                <a:gd name="connsiteY18435" fmla="*/ 1102043 h 3341370"/>
                <a:gd name="connsiteX18436" fmla="*/ 3521393 w 6322694"/>
                <a:gd name="connsiteY18436" fmla="*/ 1082993 h 3341370"/>
                <a:gd name="connsiteX18437" fmla="*/ 3521393 w 6322694"/>
                <a:gd name="connsiteY18437" fmla="*/ 1082993 h 3341370"/>
                <a:gd name="connsiteX18438" fmla="*/ 3502343 w 6322694"/>
                <a:gd name="connsiteY18438" fmla="*/ 1102043 h 3341370"/>
                <a:gd name="connsiteX18439" fmla="*/ 3502343 w 6322694"/>
                <a:gd name="connsiteY18439" fmla="*/ 1102043 h 3341370"/>
                <a:gd name="connsiteX18440" fmla="*/ 3521393 w 6322694"/>
                <a:gd name="connsiteY18440" fmla="*/ 1121093 h 3341370"/>
                <a:gd name="connsiteX18441" fmla="*/ 3757613 w 6322694"/>
                <a:gd name="connsiteY18441" fmla="*/ 1121093 h 3341370"/>
                <a:gd name="connsiteX18442" fmla="*/ 3757613 w 6322694"/>
                <a:gd name="connsiteY18442" fmla="*/ 1121093 h 3341370"/>
                <a:gd name="connsiteX18443" fmla="*/ 3776663 w 6322694"/>
                <a:gd name="connsiteY18443" fmla="*/ 1102043 h 3341370"/>
                <a:gd name="connsiteX18444" fmla="*/ 3776663 w 6322694"/>
                <a:gd name="connsiteY18444" fmla="*/ 1102043 h 3341370"/>
                <a:gd name="connsiteX18445" fmla="*/ 3757613 w 6322694"/>
                <a:gd name="connsiteY18445" fmla="*/ 1082993 h 3341370"/>
                <a:gd name="connsiteX18446" fmla="*/ 3757613 w 6322694"/>
                <a:gd name="connsiteY18446" fmla="*/ 1082993 h 3341370"/>
                <a:gd name="connsiteX18447" fmla="*/ 3738563 w 6322694"/>
                <a:gd name="connsiteY18447" fmla="*/ 1102043 h 3341370"/>
                <a:gd name="connsiteX18448" fmla="*/ 3738563 w 6322694"/>
                <a:gd name="connsiteY18448" fmla="*/ 1102043 h 3341370"/>
                <a:gd name="connsiteX18449" fmla="*/ 3757613 w 6322694"/>
                <a:gd name="connsiteY18449" fmla="*/ 1121093 h 3341370"/>
                <a:gd name="connsiteX18450" fmla="*/ 3663315 w 6322694"/>
                <a:gd name="connsiteY18450" fmla="*/ 1121093 h 3341370"/>
                <a:gd name="connsiteX18451" fmla="*/ 3663315 w 6322694"/>
                <a:gd name="connsiteY18451" fmla="*/ 1121093 h 3341370"/>
                <a:gd name="connsiteX18452" fmla="*/ 3682365 w 6322694"/>
                <a:gd name="connsiteY18452" fmla="*/ 1102043 h 3341370"/>
                <a:gd name="connsiteX18453" fmla="*/ 3682365 w 6322694"/>
                <a:gd name="connsiteY18453" fmla="*/ 1102043 h 3341370"/>
                <a:gd name="connsiteX18454" fmla="*/ 3663315 w 6322694"/>
                <a:gd name="connsiteY18454" fmla="*/ 1082993 h 3341370"/>
                <a:gd name="connsiteX18455" fmla="*/ 3663315 w 6322694"/>
                <a:gd name="connsiteY18455" fmla="*/ 1082993 h 3341370"/>
                <a:gd name="connsiteX18456" fmla="*/ 3644265 w 6322694"/>
                <a:gd name="connsiteY18456" fmla="*/ 1102043 h 3341370"/>
                <a:gd name="connsiteX18457" fmla="*/ 3644265 w 6322694"/>
                <a:gd name="connsiteY18457" fmla="*/ 1102043 h 3341370"/>
                <a:gd name="connsiteX18458" fmla="*/ 3663315 w 6322694"/>
                <a:gd name="connsiteY18458" fmla="*/ 1121093 h 3341370"/>
                <a:gd name="connsiteX18459" fmla="*/ 3709988 w 6322694"/>
                <a:gd name="connsiteY18459" fmla="*/ 1121093 h 3341370"/>
                <a:gd name="connsiteX18460" fmla="*/ 3709988 w 6322694"/>
                <a:gd name="connsiteY18460" fmla="*/ 1121093 h 3341370"/>
                <a:gd name="connsiteX18461" fmla="*/ 3729038 w 6322694"/>
                <a:gd name="connsiteY18461" fmla="*/ 1102043 h 3341370"/>
                <a:gd name="connsiteX18462" fmla="*/ 3729038 w 6322694"/>
                <a:gd name="connsiteY18462" fmla="*/ 1102043 h 3341370"/>
                <a:gd name="connsiteX18463" fmla="*/ 3709988 w 6322694"/>
                <a:gd name="connsiteY18463" fmla="*/ 1082993 h 3341370"/>
                <a:gd name="connsiteX18464" fmla="*/ 3709988 w 6322694"/>
                <a:gd name="connsiteY18464" fmla="*/ 1082993 h 3341370"/>
                <a:gd name="connsiteX18465" fmla="*/ 3690938 w 6322694"/>
                <a:gd name="connsiteY18465" fmla="*/ 1102043 h 3341370"/>
                <a:gd name="connsiteX18466" fmla="*/ 3690938 w 6322694"/>
                <a:gd name="connsiteY18466" fmla="*/ 1102043 h 3341370"/>
                <a:gd name="connsiteX18467" fmla="*/ 3709988 w 6322694"/>
                <a:gd name="connsiteY18467" fmla="*/ 1121093 h 3341370"/>
                <a:gd name="connsiteX18468" fmla="*/ 3569018 w 6322694"/>
                <a:gd name="connsiteY18468" fmla="*/ 1310640 h 3341370"/>
                <a:gd name="connsiteX18469" fmla="*/ 3569018 w 6322694"/>
                <a:gd name="connsiteY18469" fmla="*/ 1310640 h 3341370"/>
                <a:gd name="connsiteX18470" fmla="*/ 3588068 w 6322694"/>
                <a:gd name="connsiteY18470" fmla="*/ 1291590 h 3341370"/>
                <a:gd name="connsiteX18471" fmla="*/ 3588068 w 6322694"/>
                <a:gd name="connsiteY18471" fmla="*/ 1291590 h 3341370"/>
                <a:gd name="connsiteX18472" fmla="*/ 3569018 w 6322694"/>
                <a:gd name="connsiteY18472" fmla="*/ 1272540 h 3341370"/>
                <a:gd name="connsiteX18473" fmla="*/ 3569018 w 6322694"/>
                <a:gd name="connsiteY18473" fmla="*/ 1272540 h 3341370"/>
                <a:gd name="connsiteX18474" fmla="*/ 3549968 w 6322694"/>
                <a:gd name="connsiteY18474" fmla="*/ 1291590 h 3341370"/>
                <a:gd name="connsiteX18475" fmla="*/ 3549968 w 6322694"/>
                <a:gd name="connsiteY18475" fmla="*/ 1291590 h 3341370"/>
                <a:gd name="connsiteX18476" fmla="*/ 3569018 w 6322694"/>
                <a:gd name="connsiteY18476" fmla="*/ 1310640 h 3341370"/>
                <a:gd name="connsiteX18477" fmla="*/ 3569018 w 6322694"/>
                <a:gd name="connsiteY18477" fmla="*/ 1358265 h 3341370"/>
                <a:gd name="connsiteX18478" fmla="*/ 3569018 w 6322694"/>
                <a:gd name="connsiteY18478" fmla="*/ 1358265 h 3341370"/>
                <a:gd name="connsiteX18479" fmla="*/ 3588068 w 6322694"/>
                <a:gd name="connsiteY18479" fmla="*/ 1339215 h 3341370"/>
                <a:gd name="connsiteX18480" fmla="*/ 3588068 w 6322694"/>
                <a:gd name="connsiteY18480" fmla="*/ 1339215 h 3341370"/>
                <a:gd name="connsiteX18481" fmla="*/ 3569018 w 6322694"/>
                <a:gd name="connsiteY18481" fmla="*/ 1320165 h 3341370"/>
                <a:gd name="connsiteX18482" fmla="*/ 3569018 w 6322694"/>
                <a:gd name="connsiteY18482" fmla="*/ 1320165 h 3341370"/>
                <a:gd name="connsiteX18483" fmla="*/ 3549968 w 6322694"/>
                <a:gd name="connsiteY18483" fmla="*/ 1339215 h 3341370"/>
                <a:gd name="connsiteX18484" fmla="*/ 3549968 w 6322694"/>
                <a:gd name="connsiteY18484" fmla="*/ 1339215 h 3341370"/>
                <a:gd name="connsiteX18485" fmla="*/ 3569018 w 6322694"/>
                <a:gd name="connsiteY18485" fmla="*/ 1358265 h 3341370"/>
                <a:gd name="connsiteX18486" fmla="*/ 3569018 w 6322694"/>
                <a:gd name="connsiteY18486" fmla="*/ 1404938 h 3341370"/>
                <a:gd name="connsiteX18487" fmla="*/ 3569018 w 6322694"/>
                <a:gd name="connsiteY18487" fmla="*/ 1404938 h 3341370"/>
                <a:gd name="connsiteX18488" fmla="*/ 3588068 w 6322694"/>
                <a:gd name="connsiteY18488" fmla="*/ 1385888 h 3341370"/>
                <a:gd name="connsiteX18489" fmla="*/ 3588068 w 6322694"/>
                <a:gd name="connsiteY18489" fmla="*/ 1385888 h 3341370"/>
                <a:gd name="connsiteX18490" fmla="*/ 3569018 w 6322694"/>
                <a:gd name="connsiteY18490" fmla="*/ 1366838 h 3341370"/>
                <a:gd name="connsiteX18491" fmla="*/ 3569018 w 6322694"/>
                <a:gd name="connsiteY18491" fmla="*/ 1366838 h 3341370"/>
                <a:gd name="connsiteX18492" fmla="*/ 3549968 w 6322694"/>
                <a:gd name="connsiteY18492" fmla="*/ 1385888 h 3341370"/>
                <a:gd name="connsiteX18493" fmla="*/ 3549968 w 6322694"/>
                <a:gd name="connsiteY18493" fmla="*/ 1385888 h 3341370"/>
                <a:gd name="connsiteX18494" fmla="*/ 3569018 w 6322694"/>
                <a:gd name="connsiteY18494" fmla="*/ 1404938 h 3341370"/>
                <a:gd name="connsiteX18495" fmla="*/ 3615690 w 6322694"/>
                <a:gd name="connsiteY18495" fmla="*/ 1310640 h 3341370"/>
                <a:gd name="connsiteX18496" fmla="*/ 3615690 w 6322694"/>
                <a:gd name="connsiteY18496" fmla="*/ 1310640 h 3341370"/>
                <a:gd name="connsiteX18497" fmla="*/ 3634740 w 6322694"/>
                <a:gd name="connsiteY18497" fmla="*/ 1291590 h 3341370"/>
                <a:gd name="connsiteX18498" fmla="*/ 3634740 w 6322694"/>
                <a:gd name="connsiteY18498" fmla="*/ 1291590 h 3341370"/>
                <a:gd name="connsiteX18499" fmla="*/ 3615690 w 6322694"/>
                <a:gd name="connsiteY18499" fmla="*/ 1272540 h 3341370"/>
                <a:gd name="connsiteX18500" fmla="*/ 3615690 w 6322694"/>
                <a:gd name="connsiteY18500" fmla="*/ 1272540 h 3341370"/>
                <a:gd name="connsiteX18501" fmla="*/ 3596640 w 6322694"/>
                <a:gd name="connsiteY18501" fmla="*/ 1291590 h 3341370"/>
                <a:gd name="connsiteX18502" fmla="*/ 3596640 w 6322694"/>
                <a:gd name="connsiteY18502" fmla="*/ 1291590 h 3341370"/>
                <a:gd name="connsiteX18503" fmla="*/ 3615690 w 6322694"/>
                <a:gd name="connsiteY18503" fmla="*/ 1310640 h 3341370"/>
                <a:gd name="connsiteX18504" fmla="*/ 3663315 w 6322694"/>
                <a:gd name="connsiteY18504" fmla="*/ 1310640 h 3341370"/>
                <a:gd name="connsiteX18505" fmla="*/ 3663315 w 6322694"/>
                <a:gd name="connsiteY18505" fmla="*/ 1310640 h 3341370"/>
                <a:gd name="connsiteX18506" fmla="*/ 3682365 w 6322694"/>
                <a:gd name="connsiteY18506" fmla="*/ 1291590 h 3341370"/>
                <a:gd name="connsiteX18507" fmla="*/ 3682365 w 6322694"/>
                <a:gd name="connsiteY18507" fmla="*/ 1291590 h 3341370"/>
                <a:gd name="connsiteX18508" fmla="*/ 3663315 w 6322694"/>
                <a:gd name="connsiteY18508" fmla="*/ 1272540 h 3341370"/>
                <a:gd name="connsiteX18509" fmla="*/ 3663315 w 6322694"/>
                <a:gd name="connsiteY18509" fmla="*/ 1272540 h 3341370"/>
                <a:gd name="connsiteX18510" fmla="*/ 3644265 w 6322694"/>
                <a:gd name="connsiteY18510" fmla="*/ 1291590 h 3341370"/>
                <a:gd name="connsiteX18511" fmla="*/ 3644265 w 6322694"/>
                <a:gd name="connsiteY18511" fmla="*/ 1291590 h 3341370"/>
                <a:gd name="connsiteX18512" fmla="*/ 3663315 w 6322694"/>
                <a:gd name="connsiteY18512" fmla="*/ 1310640 h 3341370"/>
                <a:gd name="connsiteX18513" fmla="*/ 3900488 w 6322694"/>
                <a:gd name="connsiteY18513" fmla="*/ 1310640 h 3341370"/>
                <a:gd name="connsiteX18514" fmla="*/ 3900488 w 6322694"/>
                <a:gd name="connsiteY18514" fmla="*/ 1310640 h 3341370"/>
                <a:gd name="connsiteX18515" fmla="*/ 3919538 w 6322694"/>
                <a:gd name="connsiteY18515" fmla="*/ 1291590 h 3341370"/>
                <a:gd name="connsiteX18516" fmla="*/ 3919538 w 6322694"/>
                <a:gd name="connsiteY18516" fmla="*/ 1291590 h 3341370"/>
                <a:gd name="connsiteX18517" fmla="*/ 3900488 w 6322694"/>
                <a:gd name="connsiteY18517" fmla="*/ 1272540 h 3341370"/>
                <a:gd name="connsiteX18518" fmla="*/ 3900488 w 6322694"/>
                <a:gd name="connsiteY18518" fmla="*/ 1272540 h 3341370"/>
                <a:gd name="connsiteX18519" fmla="*/ 3881438 w 6322694"/>
                <a:gd name="connsiteY18519" fmla="*/ 1291590 h 3341370"/>
                <a:gd name="connsiteX18520" fmla="*/ 3881438 w 6322694"/>
                <a:gd name="connsiteY18520" fmla="*/ 1291590 h 3341370"/>
                <a:gd name="connsiteX18521" fmla="*/ 3900488 w 6322694"/>
                <a:gd name="connsiteY18521" fmla="*/ 1310640 h 3341370"/>
                <a:gd name="connsiteX18522" fmla="*/ 3709988 w 6322694"/>
                <a:gd name="connsiteY18522" fmla="*/ 1310640 h 3341370"/>
                <a:gd name="connsiteX18523" fmla="*/ 3709988 w 6322694"/>
                <a:gd name="connsiteY18523" fmla="*/ 1310640 h 3341370"/>
                <a:gd name="connsiteX18524" fmla="*/ 3729038 w 6322694"/>
                <a:gd name="connsiteY18524" fmla="*/ 1291590 h 3341370"/>
                <a:gd name="connsiteX18525" fmla="*/ 3729038 w 6322694"/>
                <a:gd name="connsiteY18525" fmla="*/ 1291590 h 3341370"/>
                <a:gd name="connsiteX18526" fmla="*/ 3709988 w 6322694"/>
                <a:gd name="connsiteY18526" fmla="*/ 1272540 h 3341370"/>
                <a:gd name="connsiteX18527" fmla="*/ 3709988 w 6322694"/>
                <a:gd name="connsiteY18527" fmla="*/ 1272540 h 3341370"/>
                <a:gd name="connsiteX18528" fmla="*/ 3690938 w 6322694"/>
                <a:gd name="connsiteY18528" fmla="*/ 1291590 h 3341370"/>
                <a:gd name="connsiteX18529" fmla="*/ 3690938 w 6322694"/>
                <a:gd name="connsiteY18529" fmla="*/ 1291590 h 3341370"/>
                <a:gd name="connsiteX18530" fmla="*/ 3709988 w 6322694"/>
                <a:gd name="connsiteY18530" fmla="*/ 1310640 h 3341370"/>
                <a:gd name="connsiteX18531" fmla="*/ 3947160 w 6322694"/>
                <a:gd name="connsiteY18531" fmla="*/ 1310640 h 3341370"/>
                <a:gd name="connsiteX18532" fmla="*/ 3947160 w 6322694"/>
                <a:gd name="connsiteY18532" fmla="*/ 1310640 h 3341370"/>
                <a:gd name="connsiteX18533" fmla="*/ 3966210 w 6322694"/>
                <a:gd name="connsiteY18533" fmla="*/ 1291590 h 3341370"/>
                <a:gd name="connsiteX18534" fmla="*/ 3966210 w 6322694"/>
                <a:gd name="connsiteY18534" fmla="*/ 1291590 h 3341370"/>
                <a:gd name="connsiteX18535" fmla="*/ 3947160 w 6322694"/>
                <a:gd name="connsiteY18535" fmla="*/ 1272540 h 3341370"/>
                <a:gd name="connsiteX18536" fmla="*/ 3947160 w 6322694"/>
                <a:gd name="connsiteY18536" fmla="*/ 1272540 h 3341370"/>
                <a:gd name="connsiteX18537" fmla="*/ 3928110 w 6322694"/>
                <a:gd name="connsiteY18537" fmla="*/ 1291590 h 3341370"/>
                <a:gd name="connsiteX18538" fmla="*/ 3928110 w 6322694"/>
                <a:gd name="connsiteY18538" fmla="*/ 1291590 h 3341370"/>
                <a:gd name="connsiteX18539" fmla="*/ 3947160 w 6322694"/>
                <a:gd name="connsiteY18539" fmla="*/ 1310640 h 3341370"/>
                <a:gd name="connsiteX18540" fmla="*/ 4135755 w 6322694"/>
                <a:gd name="connsiteY18540" fmla="*/ 1310640 h 3341370"/>
                <a:gd name="connsiteX18541" fmla="*/ 4135755 w 6322694"/>
                <a:gd name="connsiteY18541" fmla="*/ 1310640 h 3341370"/>
                <a:gd name="connsiteX18542" fmla="*/ 4154805 w 6322694"/>
                <a:gd name="connsiteY18542" fmla="*/ 1291590 h 3341370"/>
                <a:gd name="connsiteX18543" fmla="*/ 4154805 w 6322694"/>
                <a:gd name="connsiteY18543" fmla="*/ 1291590 h 3341370"/>
                <a:gd name="connsiteX18544" fmla="*/ 4135755 w 6322694"/>
                <a:gd name="connsiteY18544" fmla="*/ 1272540 h 3341370"/>
                <a:gd name="connsiteX18545" fmla="*/ 4135755 w 6322694"/>
                <a:gd name="connsiteY18545" fmla="*/ 1272540 h 3341370"/>
                <a:gd name="connsiteX18546" fmla="*/ 4116705 w 6322694"/>
                <a:gd name="connsiteY18546" fmla="*/ 1291590 h 3341370"/>
                <a:gd name="connsiteX18547" fmla="*/ 4116705 w 6322694"/>
                <a:gd name="connsiteY18547" fmla="*/ 1291590 h 3341370"/>
                <a:gd name="connsiteX18548" fmla="*/ 4135755 w 6322694"/>
                <a:gd name="connsiteY18548" fmla="*/ 1310640 h 3341370"/>
                <a:gd name="connsiteX18549" fmla="*/ 4182428 w 6322694"/>
                <a:gd name="connsiteY18549" fmla="*/ 1263968 h 3341370"/>
                <a:gd name="connsiteX18550" fmla="*/ 4182428 w 6322694"/>
                <a:gd name="connsiteY18550" fmla="*/ 1263968 h 3341370"/>
                <a:gd name="connsiteX18551" fmla="*/ 4201478 w 6322694"/>
                <a:gd name="connsiteY18551" fmla="*/ 1244918 h 3341370"/>
                <a:gd name="connsiteX18552" fmla="*/ 4201478 w 6322694"/>
                <a:gd name="connsiteY18552" fmla="*/ 1243013 h 3341370"/>
                <a:gd name="connsiteX18553" fmla="*/ 4182428 w 6322694"/>
                <a:gd name="connsiteY18553" fmla="*/ 1223963 h 3341370"/>
                <a:gd name="connsiteX18554" fmla="*/ 4182428 w 6322694"/>
                <a:gd name="connsiteY18554" fmla="*/ 1223963 h 3341370"/>
                <a:gd name="connsiteX18555" fmla="*/ 4163378 w 6322694"/>
                <a:gd name="connsiteY18555" fmla="*/ 1243013 h 3341370"/>
                <a:gd name="connsiteX18556" fmla="*/ 4163378 w 6322694"/>
                <a:gd name="connsiteY18556" fmla="*/ 1244918 h 3341370"/>
                <a:gd name="connsiteX18557" fmla="*/ 4182428 w 6322694"/>
                <a:gd name="connsiteY18557" fmla="*/ 1263968 h 3341370"/>
                <a:gd name="connsiteX18558" fmla="*/ 3947160 w 6322694"/>
                <a:gd name="connsiteY18558" fmla="*/ 1263968 h 3341370"/>
                <a:gd name="connsiteX18559" fmla="*/ 3947160 w 6322694"/>
                <a:gd name="connsiteY18559" fmla="*/ 1263968 h 3341370"/>
                <a:gd name="connsiteX18560" fmla="*/ 3966210 w 6322694"/>
                <a:gd name="connsiteY18560" fmla="*/ 1244918 h 3341370"/>
                <a:gd name="connsiteX18561" fmla="*/ 3966210 w 6322694"/>
                <a:gd name="connsiteY18561" fmla="*/ 1243013 h 3341370"/>
                <a:gd name="connsiteX18562" fmla="*/ 3947160 w 6322694"/>
                <a:gd name="connsiteY18562" fmla="*/ 1223963 h 3341370"/>
                <a:gd name="connsiteX18563" fmla="*/ 3947160 w 6322694"/>
                <a:gd name="connsiteY18563" fmla="*/ 1223963 h 3341370"/>
                <a:gd name="connsiteX18564" fmla="*/ 3928110 w 6322694"/>
                <a:gd name="connsiteY18564" fmla="*/ 1243013 h 3341370"/>
                <a:gd name="connsiteX18565" fmla="*/ 3928110 w 6322694"/>
                <a:gd name="connsiteY18565" fmla="*/ 1244918 h 3341370"/>
                <a:gd name="connsiteX18566" fmla="*/ 3947160 w 6322694"/>
                <a:gd name="connsiteY18566" fmla="*/ 1263968 h 3341370"/>
                <a:gd name="connsiteX18567" fmla="*/ 3994785 w 6322694"/>
                <a:gd name="connsiteY18567" fmla="*/ 1263968 h 3341370"/>
                <a:gd name="connsiteX18568" fmla="*/ 3994785 w 6322694"/>
                <a:gd name="connsiteY18568" fmla="*/ 1263968 h 3341370"/>
                <a:gd name="connsiteX18569" fmla="*/ 4013835 w 6322694"/>
                <a:gd name="connsiteY18569" fmla="*/ 1244918 h 3341370"/>
                <a:gd name="connsiteX18570" fmla="*/ 4013835 w 6322694"/>
                <a:gd name="connsiteY18570" fmla="*/ 1243013 h 3341370"/>
                <a:gd name="connsiteX18571" fmla="*/ 3994785 w 6322694"/>
                <a:gd name="connsiteY18571" fmla="*/ 1223963 h 3341370"/>
                <a:gd name="connsiteX18572" fmla="*/ 3994785 w 6322694"/>
                <a:gd name="connsiteY18572" fmla="*/ 1223963 h 3341370"/>
                <a:gd name="connsiteX18573" fmla="*/ 3975735 w 6322694"/>
                <a:gd name="connsiteY18573" fmla="*/ 1243013 h 3341370"/>
                <a:gd name="connsiteX18574" fmla="*/ 3975735 w 6322694"/>
                <a:gd name="connsiteY18574" fmla="*/ 1244918 h 3341370"/>
                <a:gd name="connsiteX18575" fmla="*/ 3994785 w 6322694"/>
                <a:gd name="connsiteY18575" fmla="*/ 1263968 h 3341370"/>
                <a:gd name="connsiteX18576" fmla="*/ 3900488 w 6322694"/>
                <a:gd name="connsiteY18576" fmla="*/ 1263968 h 3341370"/>
                <a:gd name="connsiteX18577" fmla="*/ 3900488 w 6322694"/>
                <a:gd name="connsiteY18577" fmla="*/ 1263968 h 3341370"/>
                <a:gd name="connsiteX18578" fmla="*/ 3919538 w 6322694"/>
                <a:gd name="connsiteY18578" fmla="*/ 1244918 h 3341370"/>
                <a:gd name="connsiteX18579" fmla="*/ 3919538 w 6322694"/>
                <a:gd name="connsiteY18579" fmla="*/ 1243013 h 3341370"/>
                <a:gd name="connsiteX18580" fmla="*/ 3900488 w 6322694"/>
                <a:gd name="connsiteY18580" fmla="*/ 1223963 h 3341370"/>
                <a:gd name="connsiteX18581" fmla="*/ 3900488 w 6322694"/>
                <a:gd name="connsiteY18581" fmla="*/ 1223963 h 3341370"/>
                <a:gd name="connsiteX18582" fmla="*/ 3881438 w 6322694"/>
                <a:gd name="connsiteY18582" fmla="*/ 1243013 h 3341370"/>
                <a:gd name="connsiteX18583" fmla="*/ 3881438 w 6322694"/>
                <a:gd name="connsiteY18583" fmla="*/ 1244918 h 3341370"/>
                <a:gd name="connsiteX18584" fmla="*/ 3900488 w 6322694"/>
                <a:gd name="connsiteY18584" fmla="*/ 1263968 h 3341370"/>
                <a:gd name="connsiteX18585" fmla="*/ 4135755 w 6322694"/>
                <a:gd name="connsiteY18585" fmla="*/ 1263968 h 3341370"/>
                <a:gd name="connsiteX18586" fmla="*/ 4135755 w 6322694"/>
                <a:gd name="connsiteY18586" fmla="*/ 1263968 h 3341370"/>
                <a:gd name="connsiteX18587" fmla="*/ 4154805 w 6322694"/>
                <a:gd name="connsiteY18587" fmla="*/ 1244918 h 3341370"/>
                <a:gd name="connsiteX18588" fmla="*/ 4154805 w 6322694"/>
                <a:gd name="connsiteY18588" fmla="*/ 1243013 h 3341370"/>
                <a:gd name="connsiteX18589" fmla="*/ 4135755 w 6322694"/>
                <a:gd name="connsiteY18589" fmla="*/ 1223963 h 3341370"/>
                <a:gd name="connsiteX18590" fmla="*/ 4135755 w 6322694"/>
                <a:gd name="connsiteY18590" fmla="*/ 1223963 h 3341370"/>
                <a:gd name="connsiteX18591" fmla="*/ 4116705 w 6322694"/>
                <a:gd name="connsiteY18591" fmla="*/ 1243013 h 3341370"/>
                <a:gd name="connsiteX18592" fmla="*/ 4116705 w 6322694"/>
                <a:gd name="connsiteY18592" fmla="*/ 1244918 h 3341370"/>
                <a:gd name="connsiteX18593" fmla="*/ 4135755 w 6322694"/>
                <a:gd name="connsiteY18593" fmla="*/ 1263968 h 3341370"/>
                <a:gd name="connsiteX18594" fmla="*/ 4088130 w 6322694"/>
                <a:gd name="connsiteY18594" fmla="*/ 1263968 h 3341370"/>
                <a:gd name="connsiteX18595" fmla="*/ 4088130 w 6322694"/>
                <a:gd name="connsiteY18595" fmla="*/ 1263968 h 3341370"/>
                <a:gd name="connsiteX18596" fmla="*/ 4107180 w 6322694"/>
                <a:gd name="connsiteY18596" fmla="*/ 1244918 h 3341370"/>
                <a:gd name="connsiteX18597" fmla="*/ 4107180 w 6322694"/>
                <a:gd name="connsiteY18597" fmla="*/ 1243013 h 3341370"/>
                <a:gd name="connsiteX18598" fmla="*/ 4088130 w 6322694"/>
                <a:gd name="connsiteY18598" fmla="*/ 1223963 h 3341370"/>
                <a:gd name="connsiteX18599" fmla="*/ 4088130 w 6322694"/>
                <a:gd name="connsiteY18599" fmla="*/ 1223963 h 3341370"/>
                <a:gd name="connsiteX18600" fmla="*/ 4069080 w 6322694"/>
                <a:gd name="connsiteY18600" fmla="*/ 1243013 h 3341370"/>
                <a:gd name="connsiteX18601" fmla="*/ 4069080 w 6322694"/>
                <a:gd name="connsiteY18601" fmla="*/ 1244918 h 3341370"/>
                <a:gd name="connsiteX18602" fmla="*/ 4088130 w 6322694"/>
                <a:gd name="connsiteY18602" fmla="*/ 1263968 h 3341370"/>
                <a:gd name="connsiteX18603" fmla="*/ 4041458 w 6322694"/>
                <a:gd name="connsiteY18603" fmla="*/ 1263968 h 3341370"/>
                <a:gd name="connsiteX18604" fmla="*/ 4041458 w 6322694"/>
                <a:gd name="connsiteY18604" fmla="*/ 1263968 h 3341370"/>
                <a:gd name="connsiteX18605" fmla="*/ 4060508 w 6322694"/>
                <a:gd name="connsiteY18605" fmla="*/ 1244918 h 3341370"/>
                <a:gd name="connsiteX18606" fmla="*/ 4060508 w 6322694"/>
                <a:gd name="connsiteY18606" fmla="*/ 1243013 h 3341370"/>
                <a:gd name="connsiteX18607" fmla="*/ 4041458 w 6322694"/>
                <a:gd name="connsiteY18607" fmla="*/ 1223963 h 3341370"/>
                <a:gd name="connsiteX18608" fmla="*/ 4041458 w 6322694"/>
                <a:gd name="connsiteY18608" fmla="*/ 1223963 h 3341370"/>
                <a:gd name="connsiteX18609" fmla="*/ 4022408 w 6322694"/>
                <a:gd name="connsiteY18609" fmla="*/ 1243013 h 3341370"/>
                <a:gd name="connsiteX18610" fmla="*/ 4022408 w 6322694"/>
                <a:gd name="connsiteY18610" fmla="*/ 1244918 h 3341370"/>
                <a:gd name="connsiteX18611" fmla="*/ 4041458 w 6322694"/>
                <a:gd name="connsiteY18611" fmla="*/ 1263968 h 3341370"/>
                <a:gd name="connsiteX18612" fmla="*/ 4088130 w 6322694"/>
                <a:gd name="connsiteY18612" fmla="*/ 1310640 h 3341370"/>
                <a:gd name="connsiteX18613" fmla="*/ 4088130 w 6322694"/>
                <a:gd name="connsiteY18613" fmla="*/ 1310640 h 3341370"/>
                <a:gd name="connsiteX18614" fmla="*/ 4107180 w 6322694"/>
                <a:gd name="connsiteY18614" fmla="*/ 1291590 h 3341370"/>
                <a:gd name="connsiteX18615" fmla="*/ 4107180 w 6322694"/>
                <a:gd name="connsiteY18615" fmla="*/ 1291590 h 3341370"/>
                <a:gd name="connsiteX18616" fmla="*/ 4088130 w 6322694"/>
                <a:gd name="connsiteY18616" fmla="*/ 1272540 h 3341370"/>
                <a:gd name="connsiteX18617" fmla="*/ 4088130 w 6322694"/>
                <a:gd name="connsiteY18617" fmla="*/ 1272540 h 3341370"/>
                <a:gd name="connsiteX18618" fmla="*/ 4069080 w 6322694"/>
                <a:gd name="connsiteY18618" fmla="*/ 1291590 h 3341370"/>
                <a:gd name="connsiteX18619" fmla="*/ 4069080 w 6322694"/>
                <a:gd name="connsiteY18619" fmla="*/ 1291590 h 3341370"/>
                <a:gd name="connsiteX18620" fmla="*/ 4088130 w 6322694"/>
                <a:gd name="connsiteY18620" fmla="*/ 1310640 h 3341370"/>
                <a:gd name="connsiteX18621" fmla="*/ 3426143 w 6322694"/>
                <a:gd name="connsiteY18621" fmla="*/ 1310640 h 3341370"/>
                <a:gd name="connsiteX18622" fmla="*/ 3426143 w 6322694"/>
                <a:gd name="connsiteY18622" fmla="*/ 1310640 h 3341370"/>
                <a:gd name="connsiteX18623" fmla="*/ 3445193 w 6322694"/>
                <a:gd name="connsiteY18623" fmla="*/ 1291590 h 3341370"/>
                <a:gd name="connsiteX18624" fmla="*/ 3445193 w 6322694"/>
                <a:gd name="connsiteY18624" fmla="*/ 1291590 h 3341370"/>
                <a:gd name="connsiteX18625" fmla="*/ 3426143 w 6322694"/>
                <a:gd name="connsiteY18625" fmla="*/ 1272540 h 3341370"/>
                <a:gd name="connsiteX18626" fmla="*/ 3426143 w 6322694"/>
                <a:gd name="connsiteY18626" fmla="*/ 1272540 h 3341370"/>
                <a:gd name="connsiteX18627" fmla="*/ 3407093 w 6322694"/>
                <a:gd name="connsiteY18627" fmla="*/ 1291590 h 3341370"/>
                <a:gd name="connsiteX18628" fmla="*/ 3407093 w 6322694"/>
                <a:gd name="connsiteY18628" fmla="*/ 1291590 h 3341370"/>
                <a:gd name="connsiteX18629" fmla="*/ 3426143 w 6322694"/>
                <a:gd name="connsiteY18629" fmla="*/ 1310640 h 3341370"/>
                <a:gd name="connsiteX18630" fmla="*/ 4041458 w 6322694"/>
                <a:gd name="connsiteY18630" fmla="*/ 1310640 h 3341370"/>
                <a:gd name="connsiteX18631" fmla="*/ 4041458 w 6322694"/>
                <a:gd name="connsiteY18631" fmla="*/ 1310640 h 3341370"/>
                <a:gd name="connsiteX18632" fmla="*/ 4060508 w 6322694"/>
                <a:gd name="connsiteY18632" fmla="*/ 1291590 h 3341370"/>
                <a:gd name="connsiteX18633" fmla="*/ 4060508 w 6322694"/>
                <a:gd name="connsiteY18633" fmla="*/ 1291590 h 3341370"/>
                <a:gd name="connsiteX18634" fmla="*/ 4041458 w 6322694"/>
                <a:gd name="connsiteY18634" fmla="*/ 1272540 h 3341370"/>
                <a:gd name="connsiteX18635" fmla="*/ 4041458 w 6322694"/>
                <a:gd name="connsiteY18635" fmla="*/ 1272540 h 3341370"/>
                <a:gd name="connsiteX18636" fmla="*/ 4022408 w 6322694"/>
                <a:gd name="connsiteY18636" fmla="*/ 1291590 h 3341370"/>
                <a:gd name="connsiteX18637" fmla="*/ 4022408 w 6322694"/>
                <a:gd name="connsiteY18637" fmla="*/ 1291590 h 3341370"/>
                <a:gd name="connsiteX18638" fmla="*/ 4041458 w 6322694"/>
                <a:gd name="connsiteY18638" fmla="*/ 1310640 h 3341370"/>
                <a:gd name="connsiteX18639" fmla="*/ 4182428 w 6322694"/>
                <a:gd name="connsiteY18639" fmla="*/ 1310640 h 3341370"/>
                <a:gd name="connsiteX18640" fmla="*/ 4182428 w 6322694"/>
                <a:gd name="connsiteY18640" fmla="*/ 1310640 h 3341370"/>
                <a:gd name="connsiteX18641" fmla="*/ 4201478 w 6322694"/>
                <a:gd name="connsiteY18641" fmla="*/ 1291590 h 3341370"/>
                <a:gd name="connsiteX18642" fmla="*/ 4201478 w 6322694"/>
                <a:gd name="connsiteY18642" fmla="*/ 1291590 h 3341370"/>
                <a:gd name="connsiteX18643" fmla="*/ 4182428 w 6322694"/>
                <a:gd name="connsiteY18643" fmla="*/ 1272540 h 3341370"/>
                <a:gd name="connsiteX18644" fmla="*/ 4182428 w 6322694"/>
                <a:gd name="connsiteY18644" fmla="*/ 1272540 h 3341370"/>
                <a:gd name="connsiteX18645" fmla="*/ 4163378 w 6322694"/>
                <a:gd name="connsiteY18645" fmla="*/ 1291590 h 3341370"/>
                <a:gd name="connsiteX18646" fmla="*/ 4163378 w 6322694"/>
                <a:gd name="connsiteY18646" fmla="*/ 1291590 h 3341370"/>
                <a:gd name="connsiteX18647" fmla="*/ 4182428 w 6322694"/>
                <a:gd name="connsiteY18647" fmla="*/ 1310640 h 3341370"/>
                <a:gd name="connsiteX18648" fmla="*/ 3994785 w 6322694"/>
                <a:gd name="connsiteY18648" fmla="*/ 1310640 h 3341370"/>
                <a:gd name="connsiteX18649" fmla="*/ 3994785 w 6322694"/>
                <a:gd name="connsiteY18649" fmla="*/ 1310640 h 3341370"/>
                <a:gd name="connsiteX18650" fmla="*/ 4013835 w 6322694"/>
                <a:gd name="connsiteY18650" fmla="*/ 1291590 h 3341370"/>
                <a:gd name="connsiteX18651" fmla="*/ 4013835 w 6322694"/>
                <a:gd name="connsiteY18651" fmla="*/ 1291590 h 3341370"/>
                <a:gd name="connsiteX18652" fmla="*/ 3994785 w 6322694"/>
                <a:gd name="connsiteY18652" fmla="*/ 1272540 h 3341370"/>
                <a:gd name="connsiteX18653" fmla="*/ 3994785 w 6322694"/>
                <a:gd name="connsiteY18653" fmla="*/ 1272540 h 3341370"/>
                <a:gd name="connsiteX18654" fmla="*/ 3975735 w 6322694"/>
                <a:gd name="connsiteY18654" fmla="*/ 1291590 h 3341370"/>
                <a:gd name="connsiteX18655" fmla="*/ 3975735 w 6322694"/>
                <a:gd name="connsiteY18655" fmla="*/ 1291590 h 3341370"/>
                <a:gd name="connsiteX18656" fmla="*/ 3994785 w 6322694"/>
                <a:gd name="connsiteY18656" fmla="*/ 1310640 h 3341370"/>
                <a:gd name="connsiteX18657" fmla="*/ 3994785 w 6322694"/>
                <a:gd name="connsiteY18657" fmla="*/ 1358265 h 3341370"/>
                <a:gd name="connsiteX18658" fmla="*/ 3994785 w 6322694"/>
                <a:gd name="connsiteY18658" fmla="*/ 1358265 h 3341370"/>
                <a:gd name="connsiteX18659" fmla="*/ 4013835 w 6322694"/>
                <a:gd name="connsiteY18659" fmla="*/ 1339215 h 3341370"/>
                <a:gd name="connsiteX18660" fmla="*/ 4013835 w 6322694"/>
                <a:gd name="connsiteY18660" fmla="*/ 1339215 h 3341370"/>
                <a:gd name="connsiteX18661" fmla="*/ 3994785 w 6322694"/>
                <a:gd name="connsiteY18661" fmla="*/ 1320165 h 3341370"/>
                <a:gd name="connsiteX18662" fmla="*/ 3994785 w 6322694"/>
                <a:gd name="connsiteY18662" fmla="*/ 1320165 h 3341370"/>
                <a:gd name="connsiteX18663" fmla="*/ 3975735 w 6322694"/>
                <a:gd name="connsiteY18663" fmla="*/ 1339215 h 3341370"/>
                <a:gd name="connsiteX18664" fmla="*/ 3975735 w 6322694"/>
                <a:gd name="connsiteY18664" fmla="*/ 1339215 h 3341370"/>
                <a:gd name="connsiteX18665" fmla="*/ 3994785 w 6322694"/>
                <a:gd name="connsiteY18665" fmla="*/ 1358265 h 3341370"/>
                <a:gd name="connsiteX18666" fmla="*/ 3237548 w 6322694"/>
                <a:gd name="connsiteY18666" fmla="*/ 1310640 h 3341370"/>
                <a:gd name="connsiteX18667" fmla="*/ 3237548 w 6322694"/>
                <a:gd name="connsiteY18667" fmla="*/ 1310640 h 3341370"/>
                <a:gd name="connsiteX18668" fmla="*/ 3256598 w 6322694"/>
                <a:gd name="connsiteY18668" fmla="*/ 1291590 h 3341370"/>
                <a:gd name="connsiteX18669" fmla="*/ 3256598 w 6322694"/>
                <a:gd name="connsiteY18669" fmla="*/ 1291590 h 3341370"/>
                <a:gd name="connsiteX18670" fmla="*/ 3237548 w 6322694"/>
                <a:gd name="connsiteY18670" fmla="*/ 1272540 h 3341370"/>
                <a:gd name="connsiteX18671" fmla="*/ 3237548 w 6322694"/>
                <a:gd name="connsiteY18671" fmla="*/ 1272540 h 3341370"/>
                <a:gd name="connsiteX18672" fmla="*/ 3218498 w 6322694"/>
                <a:gd name="connsiteY18672" fmla="*/ 1291590 h 3341370"/>
                <a:gd name="connsiteX18673" fmla="*/ 3218498 w 6322694"/>
                <a:gd name="connsiteY18673" fmla="*/ 1291590 h 3341370"/>
                <a:gd name="connsiteX18674" fmla="*/ 3237548 w 6322694"/>
                <a:gd name="connsiteY18674" fmla="*/ 1310640 h 3341370"/>
                <a:gd name="connsiteX18675" fmla="*/ 3615690 w 6322694"/>
                <a:gd name="connsiteY18675" fmla="*/ 1263968 h 3341370"/>
                <a:gd name="connsiteX18676" fmla="*/ 3615690 w 6322694"/>
                <a:gd name="connsiteY18676" fmla="*/ 1263968 h 3341370"/>
                <a:gd name="connsiteX18677" fmla="*/ 3634740 w 6322694"/>
                <a:gd name="connsiteY18677" fmla="*/ 1244918 h 3341370"/>
                <a:gd name="connsiteX18678" fmla="*/ 3634740 w 6322694"/>
                <a:gd name="connsiteY18678" fmla="*/ 1243013 h 3341370"/>
                <a:gd name="connsiteX18679" fmla="*/ 3615690 w 6322694"/>
                <a:gd name="connsiteY18679" fmla="*/ 1223963 h 3341370"/>
                <a:gd name="connsiteX18680" fmla="*/ 3615690 w 6322694"/>
                <a:gd name="connsiteY18680" fmla="*/ 1223963 h 3341370"/>
                <a:gd name="connsiteX18681" fmla="*/ 3596640 w 6322694"/>
                <a:gd name="connsiteY18681" fmla="*/ 1243013 h 3341370"/>
                <a:gd name="connsiteX18682" fmla="*/ 3596640 w 6322694"/>
                <a:gd name="connsiteY18682" fmla="*/ 1244918 h 3341370"/>
                <a:gd name="connsiteX18683" fmla="*/ 3615690 w 6322694"/>
                <a:gd name="connsiteY18683" fmla="*/ 1263968 h 3341370"/>
                <a:gd name="connsiteX18684" fmla="*/ 2765108 w 6322694"/>
                <a:gd name="connsiteY18684" fmla="*/ 1310640 h 3341370"/>
                <a:gd name="connsiteX18685" fmla="*/ 2765108 w 6322694"/>
                <a:gd name="connsiteY18685" fmla="*/ 1310640 h 3341370"/>
                <a:gd name="connsiteX18686" fmla="*/ 2784158 w 6322694"/>
                <a:gd name="connsiteY18686" fmla="*/ 1291590 h 3341370"/>
                <a:gd name="connsiteX18687" fmla="*/ 2784158 w 6322694"/>
                <a:gd name="connsiteY18687" fmla="*/ 1291590 h 3341370"/>
                <a:gd name="connsiteX18688" fmla="*/ 2765108 w 6322694"/>
                <a:gd name="connsiteY18688" fmla="*/ 1272540 h 3341370"/>
                <a:gd name="connsiteX18689" fmla="*/ 2765108 w 6322694"/>
                <a:gd name="connsiteY18689" fmla="*/ 1272540 h 3341370"/>
                <a:gd name="connsiteX18690" fmla="*/ 2746058 w 6322694"/>
                <a:gd name="connsiteY18690" fmla="*/ 1291590 h 3341370"/>
                <a:gd name="connsiteX18691" fmla="*/ 2746058 w 6322694"/>
                <a:gd name="connsiteY18691" fmla="*/ 1291590 h 3341370"/>
                <a:gd name="connsiteX18692" fmla="*/ 2765108 w 6322694"/>
                <a:gd name="connsiteY18692" fmla="*/ 1310640 h 3341370"/>
                <a:gd name="connsiteX18693" fmla="*/ 3663315 w 6322694"/>
                <a:gd name="connsiteY18693" fmla="*/ 1263968 h 3341370"/>
                <a:gd name="connsiteX18694" fmla="*/ 3663315 w 6322694"/>
                <a:gd name="connsiteY18694" fmla="*/ 1263968 h 3341370"/>
                <a:gd name="connsiteX18695" fmla="*/ 3682365 w 6322694"/>
                <a:gd name="connsiteY18695" fmla="*/ 1244918 h 3341370"/>
                <a:gd name="connsiteX18696" fmla="*/ 3682365 w 6322694"/>
                <a:gd name="connsiteY18696" fmla="*/ 1243013 h 3341370"/>
                <a:gd name="connsiteX18697" fmla="*/ 3663315 w 6322694"/>
                <a:gd name="connsiteY18697" fmla="*/ 1223963 h 3341370"/>
                <a:gd name="connsiteX18698" fmla="*/ 3663315 w 6322694"/>
                <a:gd name="connsiteY18698" fmla="*/ 1223963 h 3341370"/>
                <a:gd name="connsiteX18699" fmla="*/ 3644265 w 6322694"/>
                <a:gd name="connsiteY18699" fmla="*/ 1243013 h 3341370"/>
                <a:gd name="connsiteX18700" fmla="*/ 3644265 w 6322694"/>
                <a:gd name="connsiteY18700" fmla="*/ 1244918 h 3341370"/>
                <a:gd name="connsiteX18701" fmla="*/ 3663315 w 6322694"/>
                <a:gd name="connsiteY18701" fmla="*/ 1263968 h 3341370"/>
                <a:gd name="connsiteX18702" fmla="*/ 2715578 w 6322694"/>
                <a:gd name="connsiteY18702" fmla="*/ 1310640 h 3341370"/>
                <a:gd name="connsiteX18703" fmla="*/ 2717483 w 6322694"/>
                <a:gd name="connsiteY18703" fmla="*/ 1310640 h 3341370"/>
                <a:gd name="connsiteX18704" fmla="*/ 2736533 w 6322694"/>
                <a:gd name="connsiteY18704" fmla="*/ 1291590 h 3341370"/>
                <a:gd name="connsiteX18705" fmla="*/ 2736533 w 6322694"/>
                <a:gd name="connsiteY18705" fmla="*/ 1291590 h 3341370"/>
                <a:gd name="connsiteX18706" fmla="*/ 2717483 w 6322694"/>
                <a:gd name="connsiteY18706" fmla="*/ 1272540 h 3341370"/>
                <a:gd name="connsiteX18707" fmla="*/ 2715578 w 6322694"/>
                <a:gd name="connsiteY18707" fmla="*/ 1272540 h 3341370"/>
                <a:gd name="connsiteX18708" fmla="*/ 2696528 w 6322694"/>
                <a:gd name="connsiteY18708" fmla="*/ 1291590 h 3341370"/>
                <a:gd name="connsiteX18709" fmla="*/ 2696528 w 6322694"/>
                <a:gd name="connsiteY18709" fmla="*/ 1291590 h 3341370"/>
                <a:gd name="connsiteX18710" fmla="*/ 2715578 w 6322694"/>
                <a:gd name="connsiteY18710" fmla="*/ 1310640 h 3341370"/>
                <a:gd name="connsiteX18711" fmla="*/ 2668905 w 6322694"/>
                <a:gd name="connsiteY18711" fmla="*/ 1310640 h 3341370"/>
                <a:gd name="connsiteX18712" fmla="*/ 2668905 w 6322694"/>
                <a:gd name="connsiteY18712" fmla="*/ 1310640 h 3341370"/>
                <a:gd name="connsiteX18713" fmla="*/ 2687955 w 6322694"/>
                <a:gd name="connsiteY18713" fmla="*/ 1291590 h 3341370"/>
                <a:gd name="connsiteX18714" fmla="*/ 2687955 w 6322694"/>
                <a:gd name="connsiteY18714" fmla="*/ 1291590 h 3341370"/>
                <a:gd name="connsiteX18715" fmla="*/ 2668905 w 6322694"/>
                <a:gd name="connsiteY18715" fmla="*/ 1272540 h 3341370"/>
                <a:gd name="connsiteX18716" fmla="*/ 2668905 w 6322694"/>
                <a:gd name="connsiteY18716" fmla="*/ 1272540 h 3341370"/>
                <a:gd name="connsiteX18717" fmla="*/ 2649855 w 6322694"/>
                <a:gd name="connsiteY18717" fmla="*/ 1291590 h 3341370"/>
                <a:gd name="connsiteX18718" fmla="*/ 2649855 w 6322694"/>
                <a:gd name="connsiteY18718" fmla="*/ 1291590 h 3341370"/>
                <a:gd name="connsiteX18719" fmla="*/ 2668905 w 6322694"/>
                <a:gd name="connsiteY18719" fmla="*/ 1310640 h 3341370"/>
                <a:gd name="connsiteX18720" fmla="*/ 2622233 w 6322694"/>
                <a:gd name="connsiteY18720" fmla="*/ 1310640 h 3341370"/>
                <a:gd name="connsiteX18721" fmla="*/ 2622233 w 6322694"/>
                <a:gd name="connsiteY18721" fmla="*/ 1310640 h 3341370"/>
                <a:gd name="connsiteX18722" fmla="*/ 2641283 w 6322694"/>
                <a:gd name="connsiteY18722" fmla="*/ 1291590 h 3341370"/>
                <a:gd name="connsiteX18723" fmla="*/ 2641283 w 6322694"/>
                <a:gd name="connsiteY18723" fmla="*/ 1291590 h 3341370"/>
                <a:gd name="connsiteX18724" fmla="*/ 2622233 w 6322694"/>
                <a:gd name="connsiteY18724" fmla="*/ 1272540 h 3341370"/>
                <a:gd name="connsiteX18725" fmla="*/ 2622233 w 6322694"/>
                <a:gd name="connsiteY18725" fmla="*/ 1272540 h 3341370"/>
                <a:gd name="connsiteX18726" fmla="*/ 2603183 w 6322694"/>
                <a:gd name="connsiteY18726" fmla="*/ 1291590 h 3341370"/>
                <a:gd name="connsiteX18727" fmla="*/ 2603183 w 6322694"/>
                <a:gd name="connsiteY18727" fmla="*/ 1291590 h 3341370"/>
                <a:gd name="connsiteX18728" fmla="*/ 2622233 w 6322694"/>
                <a:gd name="connsiteY18728" fmla="*/ 1310640 h 3341370"/>
                <a:gd name="connsiteX18729" fmla="*/ 2574608 w 6322694"/>
                <a:gd name="connsiteY18729" fmla="*/ 1264920 h 3341370"/>
                <a:gd name="connsiteX18730" fmla="*/ 2574608 w 6322694"/>
                <a:gd name="connsiteY18730" fmla="*/ 1264920 h 3341370"/>
                <a:gd name="connsiteX18731" fmla="*/ 2593658 w 6322694"/>
                <a:gd name="connsiteY18731" fmla="*/ 1245870 h 3341370"/>
                <a:gd name="connsiteX18732" fmla="*/ 2593658 w 6322694"/>
                <a:gd name="connsiteY18732" fmla="*/ 1243965 h 3341370"/>
                <a:gd name="connsiteX18733" fmla="*/ 2574608 w 6322694"/>
                <a:gd name="connsiteY18733" fmla="*/ 1224915 h 3341370"/>
                <a:gd name="connsiteX18734" fmla="*/ 2574608 w 6322694"/>
                <a:gd name="connsiteY18734" fmla="*/ 1224915 h 3341370"/>
                <a:gd name="connsiteX18735" fmla="*/ 2555558 w 6322694"/>
                <a:gd name="connsiteY18735" fmla="*/ 1243965 h 3341370"/>
                <a:gd name="connsiteX18736" fmla="*/ 2555558 w 6322694"/>
                <a:gd name="connsiteY18736" fmla="*/ 1245870 h 3341370"/>
                <a:gd name="connsiteX18737" fmla="*/ 2574608 w 6322694"/>
                <a:gd name="connsiteY18737" fmla="*/ 1264920 h 3341370"/>
                <a:gd name="connsiteX18738" fmla="*/ 2574608 w 6322694"/>
                <a:gd name="connsiteY18738" fmla="*/ 1311593 h 3341370"/>
                <a:gd name="connsiteX18739" fmla="*/ 2574608 w 6322694"/>
                <a:gd name="connsiteY18739" fmla="*/ 1311593 h 3341370"/>
                <a:gd name="connsiteX18740" fmla="*/ 2593658 w 6322694"/>
                <a:gd name="connsiteY18740" fmla="*/ 1292543 h 3341370"/>
                <a:gd name="connsiteX18741" fmla="*/ 2593658 w 6322694"/>
                <a:gd name="connsiteY18741" fmla="*/ 1292543 h 3341370"/>
                <a:gd name="connsiteX18742" fmla="*/ 2574608 w 6322694"/>
                <a:gd name="connsiteY18742" fmla="*/ 1273493 h 3341370"/>
                <a:gd name="connsiteX18743" fmla="*/ 2574608 w 6322694"/>
                <a:gd name="connsiteY18743" fmla="*/ 1273493 h 3341370"/>
                <a:gd name="connsiteX18744" fmla="*/ 2555558 w 6322694"/>
                <a:gd name="connsiteY18744" fmla="*/ 1292543 h 3341370"/>
                <a:gd name="connsiteX18745" fmla="*/ 2555558 w 6322694"/>
                <a:gd name="connsiteY18745" fmla="*/ 1292543 h 3341370"/>
                <a:gd name="connsiteX18746" fmla="*/ 2574608 w 6322694"/>
                <a:gd name="connsiteY18746" fmla="*/ 1311593 h 3341370"/>
                <a:gd name="connsiteX18747" fmla="*/ 3709988 w 6322694"/>
                <a:gd name="connsiteY18747" fmla="*/ 1263968 h 3341370"/>
                <a:gd name="connsiteX18748" fmla="*/ 3709988 w 6322694"/>
                <a:gd name="connsiteY18748" fmla="*/ 1263968 h 3341370"/>
                <a:gd name="connsiteX18749" fmla="*/ 3729038 w 6322694"/>
                <a:gd name="connsiteY18749" fmla="*/ 1244918 h 3341370"/>
                <a:gd name="connsiteX18750" fmla="*/ 3729038 w 6322694"/>
                <a:gd name="connsiteY18750" fmla="*/ 1243013 h 3341370"/>
                <a:gd name="connsiteX18751" fmla="*/ 3709988 w 6322694"/>
                <a:gd name="connsiteY18751" fmla="*/ 1223963 h 3341370"/>
                <a:gd name="connsiteX18752" fmla="*/ 3709988 w 6322694"/>
                <a:gd name="connsiteY18752" fmla="*/ 1223963 h 3341370"/>
                <a:gd name="connsiteX18753" fmla="*/ 3690938 w 6322694"/>
                <a:gd name="connsiteY18753" fmla="*/ 1243013 h 3341370"/>
                <a:gd name="connsiteX18754" fmla="*/ 3690938 w 6322694"/>
                <a:gd name="connsiteY18754" fmla="*/ 1244918 h 3341370"/>
                <a:gd name="connsiteX18755" fmla="*/ 3709988 w 6322694"/>
                <a:gd name="connsiteY18755" fmla="*/ 1263968 h 3341370"/>
                <a:gd name="connsiteX18756" fmla="*/ 3757613 w 6322694"/>
                <a:gd name="connsiteY18756" fmla="*/ 1311593 h 3341370"/>
                <a:gd name="connsiteX18757" fmla="*/ 3757613 w 6322694"/>
                <a:gd name="connsiteY18757" fmla="*/ 1311593 h 3341370"/>
                <a:gd name="connsiteX18758" fmla="*/ 3776663 w 6322694"/>
                <a:gd name="connsiteY18758" fmla="*/ 1292543 h 3341370"/>
                <a:gd name="connsiteX18759" fmla="*/ 3776663 w 6322694"/>
                <a:gd name="connsiteY18759" fmla="*/ 1292543 h 3341370"/>
                <a:gd name="connsiteX18760" fmla="*/ 3757613 w 6322694"/>
                <a:gd name="connsiteY18760" fmla="*/ 1273493 h 3341370"/>
                <a:gd name="connsiteX18761" fmla="*/ 3757613 w 6322694"/>
                <a:gd name="connsiteY18761" fmla="*/ 1273493 h 3341370"/>
                <a:gd name="connsiteX18762" fmla="*/ 3738563 w 6322694"/>
                <a:gd name="connsiteY18762" fmla="*/ 1292543 h 3341370"/>
                <a:gd name="connsiteX18763" fmla="*/ 3738563 w 6322694"/>
                <a:gd name="connsiteY18763" fmla="*/ 1292543 h 3341370"/>
                <a:gd name="connsiteX18764" fmla="*/ 3757613 w 6322694"/>
                <a:gd name="connsiteY18764" fmla="*/ 1311593 h 3341370"/>
                <a:gd name="connsiteX18765" fmla="*/ 3757613 w 6322694"/>
                <a:gd name="connsiteY18765" fmla="*/ 1264920 h 3341370"/>
                <a:gd name="connsiteX18766" fmla="*/ 3757613 w 6322694"/>
                <a:gd name="connsiteY18766" fmla="*/ 1264920 h 3341370"/>
                <a:gd name="connsiteX18767" fmla="*/ 3776663 w 6322694"/>
                <a:gd name="connsiteY18767" fmla="*/ 1245870 h 3341370"/>
                <a:gd name="connsiteX18768" fmla="*/ 3776663 w 6322694"/>
                <a:gd name="connsiteY18768" fmla="*/ 1243965 h 3341370"/>
                <a:gd name="connsiteX18769" fmla="*/ 3757613 w 6322694"/>
                <a:gd name="connsiteY18769" fmla="*/ 1224915 h 3341370"/>
                <a:gd name="connsiteX18770" fmla="*/ 3757613 w 6322694"/>
                <a:gd name="connsiteY18770" fmla="*/ 1224915 h 3341370"/>
                <a:gd name="connsiteX18771" fmla="*/ 3738563 w 6322694"/>
                <a:gd name="connsiteY18771" fmla="*/ 1243965 h 3341370"/>
                <a:gd name="connsiteX18772" fmla="*/ 3738563 w 6322694"/>
                <a:gd name="connsiteY18772" fmla="*/ 1245870 h 3341370"/>
                <a:gd name="connsiteX18773" fmla="*/ 3757613 w 6322694"/>
                <a:gd name="connsiteY18773" fmla="*/ 1264920 h 3341370"/>
                <a:gd name="connsiteX18774" fmla="*/ 3521393 w 6322694"/>
                <a:gd name="connsiteY18774" fmla="*/ 1263968 h 3341370"/>
                <a:gd name="connsiteX18775" fmla="*/ 3521393 w 6322694"/>
                <a:gd name="connsiteY18775" fmla="*/ 1263968 h 3341370"/>
                <a:gd name="connsiteX18776" fmla="*/ 3540443 w 6322694"/>
                <a:gd name="connsiteY18776" fmla="*/ 1244918 h 3341370"/>
                <a:gd name="connsiteX18777" fmla="*/ 3540443 w 6322694"/>
                <a:gd name="connsiteY18777" fmla="*/ 1243013 h 3341370"/>
                <a:gd name="connsiteX18778" fmla="*/ 3521393 w 6322694"/>
                <a:gd name="connsiteY18778" fmla="*/ 1223963 h 3341370"/>
                <a:gd name="connsiteX18779" fmla="*/ 3521393 w 6322694"/>
                <a:gd name="connsiteY18779" fmla="*/ 1223963 h 3341370"/>
                <a:gd name="connsiteX18780" fmla="*/ 3502343 w 6322694"/>
                <a:gd name="connsiteY18780" fmla="*/ 1243013 h 3341370"/>
                <a:gd name="connsiteX18781" fmla="*/ 3502343 w 6322694"/>
                <a:gd name="connsiteY18781" fmla="*/ 1244918 h 3341370"/>
                <a:gd name="connsiteX18782" fmla="*/ 3521393 w 6322694"/>
                <a:gd name="connsiteY18782" fmla="*/ 1263968 h 3341370"/>
                <a:gd name="connsiteX18783" fmla="*/ 3521393 w 6322694"/>
                <a:gd name="connsiteY18783" fmla="*/ 1311593 h 3341370"/>
                <a:gd name="connsiteX18784" fmla="*/ 3521393 w 6322694"/>
                <a:gd name="connsiteY18784" fmla="*/ 1311593 h 3341370"/>
                <a:gd name="connsiteX18785" fmla="*/ 3540443 w 6322694"/>
                <a:gd name="connsiteY18785" fmla="*/ 1292543 h 3341370"/>
                <a:gd name="connsiteX18786" fmla="*/ 3540443 w 6322694"/>
                <a:gd name="connsiteY18786" fmla="*/ 1290638 h 3341370"/>
                <a:gd name="connsiteX18787" fmla="*/ 3521393 w 6322694"/>
                <a:gd name="connsiteY18787" fmla="*/ 1271588 h 3341370"/>
                <a:gd name="connsiteX18788" fmla="*/ 3521393 w 6322694"/>
                <a:gd name="connsiteY18788" fmla="*/ 1271588 h 3341370"/>
                <a:gd name="connsiteX18789" fmla="*/ 3502343 w 6322694"/>
                <a:gd name="connsiteY18789" fmla="*/ 1290638 h 3341370"/>
                <a:gd name="connsiteX18790" fmla="*/ 3502343 w 6322694"/>
                <a:gd name="connsiteY18790" fmla="*/ 1292543 h 3341370"/>
                <a:gd name="connsiteX18791" fmla="*/ 3521393 w 6322694"/>
                <a:gd name="connsiteY18791" fmla="*/ 1311593 h 3341370"/>
                <a:gd name="connsiteX18792" fmla="*/ 3569018 w 6322694"/>
                <a:gd name="connsiteY18792" fmla="*/ 1263968 h 3341370"/>
                <a:gd name="connsiteX18793" fmla="*/ 3569018 w 6322694"/>
                <a:gd name="connsiteY18793" fmla="*/ 1263968 h 3341370"/>
                <a:gd name="connsiteX18794" fmla="*/ 3588068 w 6322694"/>
                <a:gd name="connsiteY18794" fmla="*/ 1244918 h 3341370"/>
                <a:gd name="connsiteX18795" fmla="*/ 3588068 w 6322694"/>
                <a:gd name="connsiteY18795" fmla="*/ 1243013 h 3341370"/>
                <a:gd name="connsiteX18796" fmla="*/ 3569018 w 6322694"/>
                <a:gd name="connsiteY18796" fmla="*/ 1223963 h 3341370"/>
                <a:gd name="connsiteX18797" fmla="*/ 3569018 w 6322694"/>
                <a:gd name="connsiteY18797" fmla="*/ 1223963 h 3341370"/>
                <a:gd name="connsiteX18798" fmla="*/ 3549968 w 6322694"/>
                <a:gd name="connsiteY18798" fmla="*/ 1243013 h 3341370"/>
                <a:gd name="connsiteX18799" fmla="*/ 3549968 w 6322694"/>
                <a:gd name="connsiteY18799" fmla="*/ 1244918 h 3341370"/>
                <a:gd name="connsiteX18800" fmla="*/ 3569018 w 6322694"/>
                <a:gd name="connsiteY18800" fmla="*/ 1263968 h 3341370"/>
                <a:gd name="connsiteX18801" fmla="*/ 3851910 w 6322694"/>
                <a:gd name="connsiteY18801" fmla="*/ 1263968 h 3341370"/>
                <a:gd name="connsiteX18802" fmla="*/ 3851910 w 6322694"/>
                <a:gd name="connsiteY18802" fmla="*/ 1263968 h 3341370"/>
                <a:gd name="connsiteX18803" fmla="*/ 3871913 w 6322694"/>
                <a:gd name="connsiteY18803" fmla="*/ 1243965 h 3341370"/>
                <a:gd name="connsiteX18804" fmla="*/ 3871913 w 6322694"/>
                <a:gd name="connsiteY18804" fmla="*/ 1243965 h 3341370"/>
                <a:gd name="connsiteX18805" fmla="*/ 3851910 w 6322694"/>
                <a:gd name="connsiteY18805" fmla="*/ 1223963 h 3341370"/>
                <a:gd name="connsiteX18806" fmla="*/ 3851910 w 6322694"/>
                <a:gd name="connsiteY18806" fmla="*/ 1223963 h 3341370"/>
                <a:gd name="connsiteX18807" fmla="*/ 3831908 w 6322694"/>
                <a:gd name="connsiteY18807" fmla="*/ 1243965 h 3341370"/>
                <a:gd name="connsiteX18808" fmla="*/ 3831908 w 6322694"/>
                <a:gd name="connsiteY18808" fmla="*/ 1243965 h 3341370"/>
                <a:gd name="connsiteX18809" fmla="*/ 3851910 w 6322694"/>
                <a:gd name="connsiteY18809" fmla="*/ 1263968 h 3341370"/>
                <a:gd name="connsiteX18810" fmla="*/ 3851910 w 6322694"/>
                <a:gd name="connsiteY18810" fmla="*/ 1311593 h 3341370"/>
                <a:gd name="connsiteX18811" fmla="*/ 3851910 w 6322694"/>
                <a:gd name="connsiteY18811" fmla="*/ 1311593 h 3341370"/>
                <a:gd name="connsiteX18812" fmla="*/ 3871913 w 6322694"/>
                <a:gd name="connsiteY18812" fmla="*/ 1291590 h 3341370"/>
                <a:gd name="connsiteX18813" fmla="*/ 3871913 w 6322694"/>
                <a:gd name="connsiteY18813" fmla="*/ 1291590 h 3341370"/>
                <a:gd name="connsiteX18814" fmla="*/ 3851910 w 6322694"/>
                <a:gd name="connsiteY18814" fmla="*/ 1271588 h 3341370"/>
                <a:gd name="connsiteX18815" fmla="*/ 3851910 w 6322694"/>
                <a:gd name="connsiteY18815" fmla="*/ 1271588 h 3341370"/>
                <a:gd name="connsiteX18816" fmla="*/ 3831908 w 6322694"/>
                <a:gd name="connsiteY18816" fmla="*/ 1291590 h 3341370"/>
                <a:gd name="connsiteX18817" fmla="*/ 3831908 w 6322694"/>
                <a:gd name="connsiteY18817" fmla="*/ 1291590 h 3341370"/>
                <a:gd name="connsiteX18818" fmla="*/ 3851910 w 6322694"/>
                <a:gd name="connsiteY18818" fmla="*/ 1311593 h 3341370"/>
                <a:gd name="connsiteX18819" fmla="*/ 2906078 w 6322694"/>
                <a:gd name="connsiteY18819" fmla="*/ 1310640 h 3341370"/>
                <a:gd name="connsiteX18820" fmla="*/ 2906078 w 6322694"/>
                <a:gd name="connsiteY18820" fmla="*/ 1310640 h 3341370"/>
                <a:gd name="connsiteX18821" fmla="*/ 2925128 w 6322694"/>
                <a:gd name="connsiteY18821" fmla="*/ 1291590 h 3341370"/>
                <a:gd name="connsiteX18822" fmla="*/ 2925128 w 6322694"/>
                <a:gd name="connsiteY18822" fmla="*/ 1291590 h 3341370"/>
                <a:gd name="connsiteX18823" fmla="*/ 2906078 w 6322694"/>
                <a:gd name="connsiteY18823" fmla="*/ 1272540 h 3341370"/>
                <a:gd name="connsiteX18824" fmla="*/ 2906078 w 6322694"/>
                <a:gd name="connsiteY18824" fmla="*/ 1272540 h 3341370"/>
                <a:gd name="connsiteX18825" fmla="*/ 2887028 w 6322694"/>
                <a:gd name="connsiteY18825" fmla="*/ 1291590 h 3341370"/>
                <a:gd name="connsiteX18826" fmla="*/ 2887028 w 6322694"/>
                <a:gd name="connsiteY18826" fmla="*/ 1291590 h 3341370"/>
                <a:gd name="connsiteX18827" fmla="*/ 2906078 w 6322694"/>
                <a:gd name="connsiteY18827" fmla="*/ 1310640 h 3341370"/>
                <a:gd name="connsiteX18828" fmla="*/ 2859405 w 6322694"/>
                <a:gd name="connsiteY18828" fmla="*/ 1310640 h 3341370"/>
                <a:gd name="connsiteX18829" fmla="*/ 2859405 w 6322694"/>
                <a:gd name="connsiteY18829" fmla="*/ 1310640 h 3341370"/>
                <a:gd name="connsiteX18830" fmla="*/ 2878455 w 6322694"/>
                <a:gd name="connsiteY18830" fmla="*/ 1291590 h 3341370"/>
                <a:gd name="connsiteX18831" fmla="*/ 2878455 w 6322694"/>
                <a:gd name="connsiteY18831" fmla="*/ 1291590 h 3341370"/>
                <a:gd name="connsiteX18832" fmla="*/ 2859405 w 6322694"/>
                <a:gd name="connsiteY18832" fmla="*/ 1272540 h 3341370"/>
                <a:gd name="connsiteX18833" fmla="*/ 2859405 w 6322694"/>
                <a:gd name="connsiteY18833" fmla="*/ 1272540 h 3341370"/>
                <a:gd name="connsiteX18834" fmla="*/ 2840355 w 6322694"/>
                <a:gd name="connsiteY18834" fmla="*/ 1291590 h 3341370"/>
                <a:gd name="connsiteX18835" fmla="*/ 2840355 w 6322694"/>
                <a:gd name="connsiteY18835" fmla="*/ 1291590 h 3341370"/>
                <a:gd name="connsiteX18836" fmla="*/ 2859405 w 6322694"/>
                <a:gd name="connsiteY18836" fmla="*/ 1310640 h 3341370"/>
                <a:gd name="connsiteX18837" fmla="*/ 2952750 w 6322694"/>
                <a:gd name="connsiteY18837" fmla="*/ 1310640 h 3341370"/>
                <a:gd name="connsiteX18838" fmla="*/ 2952750 w 6322694"/>
                <a:gd name="connsiteY18838" fmla="*/ 1310640 h 3341370"/>
                <a:gd name="connsiteX18839" fmla="*/ 2971800 w 6322694"/>
                <a:gd name="connsiteY18839" fmla="*/ 1291590 h 3341370"/>
                <a:gd name="connsiteX18840" fmla="*/ 2971800 w 6322694"/>
                <a:gd name="connsiteY18840" fmla="*/ 1291590 h 3341370"/>
                <a:gd name="connsiteX18841" fmla="*/ 2952750 w 6322694"/>
                <a:gd name="connsiteY18841" fmla="*/ 1272540 h 3341370"/>
                <a:gd name="connsiteX18842" fmla="*/ 2952750 w 6322694"/>
                <a:gd name="connsiteY18842" fmla="*/ 1272540 h 3341370"/>
                <a:gd name="connsiteX18843" fmla="*/ 2933700 w 6322694"/>
                <a:gd name="connsiteY18843" fmla="*/ 1291590 h 3341370"/>
                <a:gd name="connsiteX18844" fmla="*/ 2933700 w 6322694"/>
                <a:gd name="connsiteY18844" fmla="*/ 1291590 h 3341370"/>
                <a:gd name="connsiteX18845" fmla="*/ 2952750 w 6322694"/>
                <a:gd name="connsiteY18845" fmla="*/ 1310640 h 3341370"/>
                <a:gd name="connsiteX18846" fmla="*/ 2811780 w 6322694"/>
                <a:gd name="connsiteY18846" fmla="*/ 1310640 h 3341370"/>
                <a:gd name="connsiteX18847" fmla="*/ 2811780 w 6322694"/>
                <a:gd name="connsiteY18847" fmla="*/ 1310640 h 3341370"/>
                <a:gd name="connsiteX18848" fmla="*/ 2830830 w 6322694"/>
                <a:gd name="connsiteY18848" fmla="*/ 1291590 h 3341370"/>
                <a:gd name="connsiteX18849" fmla="*/ 2830830 w 6322694"/>
                <a:gd name="connsiteY18849" fmla="*/ 1291590 h 3341370"/>
                <a:gd name="connsiteX18850" fmla="*/ 2811780 w 6322694"/>
                <a:gd name="connsiteY18850" fmla="*/ 1272540 h 3341370"/>
                <a:gd name="connsiteX18851" fmla="*/ 2811780 w 6322694"/>
                <a:gd name="connsiteY18851" fmla="*/ 1272540 h 3341370"/>
                <a:gd name="connsiteX18852" fmla="*/ 2792730 w 6322694"/>
                <a:gd name="connsiteY18852" fmla="*/ 1291590 h 3341370"/>
                <a:gd name="connsiteX18853" fmla="*/ 2792730 w 6322694"/>
                <a:gd name="connsiteY18853" fmla="*/ 1291590 h 3341370"/>
                <a:gd name="connsiteX18854" fmla="*/ 2811780 w 6322694"/>
                <a:gd name="connsiteY18854" fmla="*/ 1310640 h 3341370"/>
                <a:gd name="connsiteX18855" fmla="*/ 3378518 w 6322694"/>
                <a:gd name="connsiteY18855" fmla="*/ 1310640 h 3341370"/>
                <a:gd name="connsiteX18856" fmla="*/ 3378518 w 6322694"/>
                <a:gd name="connsiteY18856" fmla="*/ 1310640 h 3341370"/>
                <a:gd name="connsiteX18857" fmla="*/ 3397568 w 6322694"/>
                <a:gd name="connsiteY18857" fmla="*/ 1291590 h 3341370"/>
                <a:gd name="connsiteX18858" fmla="*/ 3397568 w 6322694"/>
                <a:gd name="connsiteY18858" fmla="*/ 1291590 h 3341370"/>
                <a:gd name="connsiteX18859" fmla="*/ 3378518 w 6322694"/>
                <a:gd name="connsiteY18859" fmla="*/ 1272540 h 3341370"/>
                <a:gd name="connsiteX18860" fmla="*/ 3378518 w 6322694"/>
                <a:gd name="connsiteY18860" fmla="*/ 1272540 h 3341370"/>
                <a:gd name="connsiteX18861" fmla="*/ 3359468 w 6322694"/>
                <a:gd name="connsiteY18861" fmla="*/ 1291590 h 3341370"/>
                <a:gd name="connsiteX18862" fmla="*/ 3359468 w 6322694"/>
                <a:gd name="connsiteY18862" fmla="*/ 1291590 h 3341370"/>
                <a:gd name="connsiteX18863" fmla="*/ 3378518 w 6322694"/>
                <a:gd name="connsiteY18863" fmla="*/ 1310640 h 3341370"/>
                <a:gd name="connsiteX18864" fmla="*/ 3331845 w 6322694"/>
                <a:gd name="connsiteY18864" fmla="*/ 1310640 h 3341370"/>
                <a:gd name="connsiteX18865" fmla="*/ 3331845 w 6322694"/>
                <a:gd name="connsiteY18865" fmla="*/ 1310640 h 3341370"/>
                <a:gd name="connsiteX18866" fmla="*/ 3350895 w 6322694"/>
                <a:gd name="connsiteY18866" fmla="*/ 1291590 h 3341370"/>
                <a:gd name="connsiteX18867" fmla="*/ 3350895 w 6322694"/>
                <a:gd name="connsiteY18867" fmla="*/ 1291590 h 3341370"/>
                <a:gd name="connsiteX18868" fmla="*/ 3331845 w 6322694"/>
                <a:gd name="connsiteY18868" fmla="*/ 1272540 h 3341370"/>
                <a:gd name="connsiteX18869" fmla="*/ 3331845 w 6322694"/>
                <a:gd name="connsiteY18869" fmla="*/ 1272540 h 3341370"/>
                <a:gd name="connsiteX18870" fmla="*/ 3312795 w 6322694"/>
                <a:gd name="connsiteY18870" fmla="*/ 1291590 h 3341370"/>
                <a:gd name="connsiteX18871" fmla="*/ 3312795 w 6322694"/>
                <a:gd name="connsiteY18871" fmla="*/ 1291590 h 3341370"/>
                <a:gd name="connsiteX18872" fmla="*/ 3331845 w 6322694"/>
                <a:gd name="connsiteY18872" fmla="*/ 1310640 h 3341370"/>
                <a:gd name="connsiteX18873" fmla="*/ 3426143 w 6322694"/>
                <a:gd name="connsiteY18873" fmla="*/ 1263015 h 3341370"/>
                <a:gd name="connsiteX18874" fmla="*/ 3426143 w 6322694"/>
                <a:gd name="connsiteY18874" fmla="*/ 1263015 h 3341370"/>
                <a:gd name="connsiteX18875" fmla="*/ 3445193 w 6322694"/>
                <a:gd name="connsiteY18875" fmla="*/ 1243965 h 3341370"/>
                <a:gd name="connsiteX18876" fmla="*/ 3445193 w 6322694"/>
                <a:gd name="connsiteY18876" fmla="*/ 1243965 h 3341370"/>
                <a:gd name="connsiteX18877" fmla="*/ 3426143 w 6322694"/>
                <a:gd name="connsiteY18877" fmla="*/ 1224915 h 3341370"/>
                <a:gd name="connsiteX18878" fmla="*/ 3426143 w 6322694"/>
                <a:gd name="connsiteY18878" fmla="*/ 1224915 h 3341370"/>
                <a:gd name="connsiteX18879" fmla="*/ 3407093 w 6322694"/>
                <a:gd name="connsiteY18879" fmla="*/ 1243965 h 3341370"/>
                <a:gd name="connsiteX18880" fmla="*/ 3407093 w 6322694"/>
                <a:gd name="connsiteY18880" fmla="*/ 1243965 h 3341370"/>
                <a:gd name="connsiteX18881" fmla="*/ 3426143 w 6322694"/>
                <a:gd name="connsiteY18881" fmla="*/ 1263015 h 3341370"/>
                <a:gd name="connsiteX18882" fmla="*/ 3378518 w 6322694"/>
                <a:gd name="connsiteY18882" fmla="*/ 1263015 h 3341370"/>
                <a:gd name="connsiteX18883" fmla="*/ 3378518 w 6322694"/>
                <a:gd name="connsiteY18883" fmla="*/ 1263015 h 3341370"/>
                <a:gd name="connsiteX18884" fmla="*/ 3397568 w 6322694"/>
                <a:gd name="connsiteY18884" fmla="*/ 1243965 h 3341370"/>
                <a:gd name="connsiteX18885" fmla="*/ 3397568 w 6322694"/>
                <a:gd name="connsiteY18885" fmla="*/ 1243965 h 3341370"/>
                <a:gd name="connsiteX18886" fmla="*/ 3378518 w 6322694"/>
                <a:gd name="connsiteY18886" fmla="*/ 1224915 h 3341370"/>
                <a:gd name="connsiteX18887" fmla="*/ 3378518 w 6322694"/>
                <a:gd name="connsiteY18887" fmla="*/ 1224915 h 3341370"/>
                <a:gd name="connsiteX18888" fmla="*/ 3359468 w 6322694"/>
                <a:gd name="connsiteY18888" fmla="*/ 1243965 h 3341370"/>
                <a:gd name="connsiteX18889" fmla="*/ 3359468 w 6322694"/>
                <a:gd name="connsiteY18889" fmla="*/ 1243965 h 3341370"/>
                <a:gd name="connsiteX18890" fmla="*/ 3378518 w 6322694"/>
                <a:gd name="connsiteY18890" fmla="*/ 1263015 h 3341370"/>
                <a:gd name="connsiteX18891" fmla="*/ 3331845 w 6322694"/>
                <a:gd name="connsiteY18891" fmla="*/ 1263015 h 3341370"/>
                <a:gd name="connsiteX18892" fmla="*/ 3331845 w 6322694"/>
                <a:gd name="connsiteY18892" fmla="*/ 1263015 h 3341370"/>
                <a:gd name="connsiteX18893" fmla="*/ 3350895 w 6322694"/>
                <a:gd name="connsiteY18893" fmla="*/ 1243965 h 3341370"/>
                <a:gd name="connsiteX18894" fmla="*/ 3350895 w 6322694"/>
                <a:gd name="connsiteY18894" fmla="*/ 1243965 h 3341370"/>
                <a:gd name="connsiteX18895" fmla="*/ 3331845 w 6322694"/>
                <a:gd name="connsiteY18895" fmla="*/ 1224915 h 3341370"/>
                <a:gd name="connsiteX18896" fmla="*/ 3331845 w 6322694"/>
                <a:gd name="connsiteY18896" fmla="*/ 1224915 h 3341370"/>
                <a:gd name="connsiteX18897" fmla="*/ 3312795 w 6322694"/>
                <a:gd name="connsiteY18897" fmla="*/ 1243965 h 3341370"/>
                <a:gd name="connsiteX18898" fmla="*/ 3312795 w 6322694"/>
                <a:gd name="connsiteY18898" fmla="*/ 1243965 h 3341370"/>
                <a:gd name="connsiteX18899" fmla="*/ 3331845 w 6322694"/>
                <a:gd name="connsiteY18899" fmla="*/ 1263015 h 3341370"/>
                <a:gd name="connsiteX18900" fmla="*/ 3284220 w 6322694"/>
                <a:gd name="connsiteY18900" fmla="*/ 1310640 h 3341370"/>
                <a:gd name="connsiteX18901" fmla="*/ 3284220 w 6322694"/>
                <a:gd name="connsiteY18901" fmla="*/ 1310640 h 3341370"/>
                <a:gd name="connsiteX18902" fmla="*/ 3303270 w 6322694"/>
                <a:gd name="connsiteY18902" fmla="*/ 1291590 h 3341370"/>
                <a:gd name="connsiteX18903" fmla="*/ 3303270 w 6322694"/>
                <a:gd name="connsiteY18903" fmla="*/ 1291590 h 3341370"/>
                <a:gd name="connsiteX18904" fmla="*/ 3284220 w 6322694"/>
                <a:gd name="connsiteY18904" fmla="*/ 1272540 h 3341370"/>
                <a:gd name="connsiteX18905" fmla="*/ 3284220 w 6322694"/>
                <a:gd name="connsiteY18905" fmla="*/ 1272540 h 3341370"/>
                <a:gd name="connsiteX18906" fmla="*/ 3265170 w 6322694"/>
                <a:gd name="connsiteY18906" fmla="*/ 1291590 h 3341370"/>
                <a:gd name="connsiteX18907" fmla="*/ 3265170 w 6322694"/>
                <a:gd name="connsiteY18907" fmla="*/ 1291590 h 3341370"/>
                <a:gd name="connsiteX18908" fmla="*/ 3284220 w 6322694"/>
                <a:gd name="connsiteY18908" fmla="*/ 1310640 h 3341370"/>
                <a:gd name="connsiteX18909" fmla="*/ 3047048 w 6322694"/>
                <a:gd name="connsiteY18909" fmla="*/ 1310640 h 3341370"/>
                <a:gd name="connsiteX18910" fmla="*/ 3047048 w 6322694"/>
                <a:gd name="connsiteY18910" fmla="*/ 1310640 h 3341370"/>
                <a:gd name="connsiteX18911" fmla="*/ 3066098 w 6322694"/>
                <a:gd name="connsiteY18911" fmla="*/ 1291590 h 3341370"/>
                <a:gd name="connsiteX18912" fmla="*/ 3066098 w 6322694"/>
                <a:gd name="connsiteY18912" fmla="*/ 1291590 h 3341370"/>
                <a:gd name="connsiteX18913" fmla="*/ 3047048 w 6322694"/>
                <a:gd name="connsiteY18913" fmla="*/ 1272540 h 3341370"/>
                <a:gd name="connsiteX18914" fmla="*/ 3047048 w 6322694"/>
                <a:gd name="connsiteY18914" fmla="*/ 1272540 h 3341370"/>
                <a:gd name="connsiteX18915" fmla="*/ 3027998 w 6322694"/>
                <a:gd name="connsiteY18915" fmla="*/ 1291590 h 3341370"/>
                <a:gd name="connsiteX18916" fmla="*/ 3027998 w 6322694"/>
                <a:gd name="connsiteY18916" fmla="*/ 1291590 h 3341370"/>
                <a:gd name="connsiteX18917" fmla="*/ 3047048 w 6322694"/>
                <a:gd name="connsiteY18917" fmla="*/ 1310640 h 3341370"/>
                <a:gd name="connsiteX18918" fmla="*/ 3189923 w 6322694"/>
                <a:gd name="connsiteY18918" fmla="*/ 1310640 h 3341370"/>
                <a:gd name="connsiteX18919" fmla="*/ 3189923 w 6322694"/>
                <a:gd name="connsiteY18919" fmla="*/ 1310640 h 3341370"/>
                <a:gd name="connsiteX18920" fmla="*/ 3208973 w 6322694"/>
                <a:gd name="connsiteY18920" fmla="*/ 1291590 h 3341370"/>
                <a:gd name="connsiteX18921" fmla="*/ 3208973 w 6322694"/>
                <a:gd name="connsiteY18921" fmla="*/ 1291590 h 3341370"/>
                <a:gd name="connsiteX18922" fmla="*/ 3189923 w 6322694"/>
                <a:gd name="connsiteY18922" fmla="*/ 1272540 h 3341370"/>
                <a:gd name="connsiteX18923" fmla="*/ 3189923 w 6322694"/>
                <a:gd name="connsiteY18923" fmla="*/ 1272540 h 3341370"/>
                <a:gd name="connsiteX18924" fmla="*/ 3170873 w 6322694"/>
                <a:gd name="connsiteY18924" fmla="*/ 1291590 h 3341370"/>
                <a:gd name="connsiteX18925" fmla="*/ 3170873 w 6322694"/>
                <a:gd name="connsiteY18925" fmla="*/ 1291590 h 3341370"/>
                <a:gd name="connsiteX18926" fmla="*/ 3189923 w 6322694"/>
                <a:gd name="connsiteY18926" fmla="*/ 1310640 h 3341370"/>
                <a:gd name="connsiteX18927" fmla="*/ 3284220 w 6322694"/>
                <a:gd name="connsiteY18927" fmla="*/ 1263968 h 3341370"/>
                <a:gd name="connsiteX18928" fmla="*/ 3284220 w 6322694"/>
                <a:gd name="connsiteY18928" fmla="*/ 1263968 h 3341370"/>
                <a:gd name="connsiteX18929" fmla="*/ 3303270 w 6322694"/>
                <a:gd name="connsiteY18929" fmla="*/ 1244918 h 3341370"/>
                <a:gd name="connsiteX18930" fmla="*/ 3303270 w 6322694"/>
                <a:gd name="connsiteY18930" fmla="*/ 1243013 h 3341370"/>
                <a:gd name="connsiteX18931" fmla="*/ 3284220 w 6322694"/>
                <a:gd name="connsiteY18931" fmla="*/ 1223963 h 3341370"/>
                <a:gd name="connsiteX18932" fmla="*/ 3284220 w 6322694"/>
                <a:gd name="connsiteY18932" fmla="*/ 1223963 h 3341370"/>
                <a:gd name="connsiteX18933" fmla="*/ 3265170 w 6322694"/>
                <a:gd name="connsiteY18933" fmla="*/ 1243013 h 3341370"/>
                <a:gd name="connsiteX18934" fmla="*/ 3265170 w 6322694"/>
                <a:gd name="connsiteY18934" fmla="*/ 1244918 h 3341370"/>
                <a:gd name="connsiteX18935" fmla="*/ 3284220 w 6322694"/>
                <a:gd name="connsiteY18935" fmla="*/ 1263968 h 3341370"/>
                <a:gd name="connsiteX18936" fmla="*/ 3237548 w 6322694"/>
                <a:gd name="connsiteY18936" fmla="*/ 1263968 h 3341370"/>
                <a:gd name="connsiteX18937" fmla="*/ 3237548 w 6322694"/>
                <a:gd name="connsiteY18937" fmla="*/ 1263968 h 3341370"/>
                <a:gd name="connsiteX18938" fmla="*/ 3256598 w 6322694"/>
                <a:gd name="connsiteY18938" fmla="*/ 1244918 h 3341370"/>
                <a:gd name="connsiteX18939" fmla="*/ 3256598 w 6322694"/>
                <a:gd name="connsiteY18939" fmla="*/ 1243013 h 3341370"/>
                <a:gd name="connsiteX18940" fmla="*/ 3237548 w 6322694"/>
                <a:gd name="connsiteY18940" fmla="*/ 1223963 h 3341370"/>
                <a:gd name="connsiteX18941" fmla="*/ 3237548 w 6322694"/>
                <a:gd name="connsiteY18941" fmla="*/ 1223963 h 3341370"/>
                <a:gd name="connsiteX18942" fmla="*/ 3218498 w 6322694"/>
                <a:gd name="connsiteY18942" fmla="*/ 1243013 h 3341370"/>
                <a:gd name="connsiteX18943" fmla="*/ 3218498 w 6322694"/>
                <a:gd name="connsiteY18943" fmla="*/ 1244918 h 3341370"/>
                <a:gd name="connsiteX18944" fmla="*/ 3237548 w 6322694"/>
                <a:gd name="connsiteY18944" fmla="*/ 1263968 h 3341370"/>
                <a:gd name="connsiteX18945" fmla="*/ 3237548 w 6322694"/>
                <a:gd name="connsiteY18945" fmla="*/ 1215390 h 3341370"/>
                <a:gd name="connsiteX18946" fmla="*/ 3237548 w 6322694"/>
                <a:gd name="connsiteY18946" fmla="*/ 1215390 h 3341370"/>
                <a:gd name="connsiteX18947" fmla="*/ 3256598 w 6322694"/>
                <a:gd name="connsiteY18947" fmla="*/ 1196340 h 3341370"/>
                <a:gd name="connsiteX18948" fmla="*/ 3256598 w 6322694"/>
                <a:gd name="connsiteY18948" fmla="*/ 1194435 h 3341370"/>
                <a:gd name="connsiteX18949" fmla="*/ 3237548 w 6322694"/>
                <a:gd name="connsiteY18949" fmla="*/ 1175385 h 3341370"/>
                <a:gd name="connsiteX18950" fmla="*/ 3237548 w 6322694"/>
                <a:gd name="connsiteY18950" fmla="*/ 1175385 h 3341370"/>
                <a:gd name="connsiteX18951" fmla="*/ 3218498 w 6322694"/>
                <a:gd name="connsiteY18951" fmla="*/ 1194435 h 3341370"/>
                <a:gd name="connsiteX18952" fmla="*/ 3218498 w 6322694"/>
                <a:gd name="connsiteY18952" fmla="*/ 1196340 h 3341370"/>
                <a:gd name="connsiteX18953" fmla="*/ 3237548 w 6322694"/>
                <a:gd name="connsiteY18953" fmla="*/ 1215390 h 3341370"/>
                <a:gd name="connsiteX18954" fmla="*/ 3094673 w 6322694"/>
                <a:gd name="connsiteY18954" fmla="*/ 1310640 h 3341370"/>
                <a:gd name="connsiteX18955" fmla="*/ 3096578 w 6322694"/>
                <a:gd name="connsiteY18955" fmla="*/ 1310640 h 3341370"/>
                <a:gd name="connsiteX18956" fmla="*/ 3115628 w 6322694"/>
                <a:gd name="connsiteY18956" fmla="*/ 1291590 h 3341370"/>
                <a:gd name="connsiteX18957" fmla="*/ 3115628 w 6322694"/>
                <a:gd name="connsiteY18957" fmla="*/ 1291590 h 3341370"/>
                <a:gd name="connsiteX18958" fmla="*/ 3096578 w 6322694"/>
                <a:gd name="connsiteY18958" fmla="*/ 1272540 h 3341370"/>
                <a:gd name="connsiteX18959" fmla="*/ 3094673 w 6322694"/>
                <a:gd name="connsiteY18959" fmla="*/ 1272540 h 3341370"/>
                <a:gd name="connsiteX18960" fmla="*/ 3075623 w 6322694"/>
                <a:gd name="connsiteY18960" fmla="*/ 1291590 h 3341370"/>
                <a:gd name="connsiteX18961" fmla="*/ 3075623 w 6322694"/>
                <a:gd name="connsiteY18961" fmla="*/ 1291590 h 3341370"/>
                <a:gd name="connsiteX18962" fmla="*/ 3094673 w 6322694"/>
                <a:gd name="connsiteY18962" fmla="*/ 1310640 h 3341370"/>
                <a:gd name="connsiteX18963" fmla="*/ 3000375 w 6322694"/>
                <a:gd name="connsiteY18963" fmla="*/ 1310640 h 3341370"/>
                <a:gd name="connsiteX18964" fmla="*/ 3000375 w 6322694"/>
                <a:gd name="connsiteY18964" fmla="*/ 1310640 h 3341370"/>
                <a:gd name="connsiteX18965" fmla="*/ 3019425 w 6322694"/>
                <a:gd name="connsiteY18965" fmla="*/ 1291590 h 3341370"/>
                <a:gd name="connsiteX18966" fmla="*/ 3019425 w 6322694"/>
                <a:gd name="connsiteY18966" fmla="*/ 1291590 h 3341370"/>
                <a:gd name="connsiteX18967" fmla="*/ 3000375 w 6322694"/>
                <a:gd name="connsiteY18967" fmla="*/ 1272540 h 3341370"/>
                <a:gd name="connsiteX18968" fmla="*/ 3000375 w 6322694"/>
                <a:gd name="connsiteY18968" fmla="*/ 1272540 h 3341370"/>
                <a:gd name="connsiteX18969" fmla="*/ 2981325 w 6322694"/>
                <a:gd name="connsiteY18969" fmla="*/ 1291590 h 3341370"/>
                <a:gd name="connsiteX18970" fmla="*/ 2981325 w 6322694"/>
                <a:gd name="connsiteY18970" fmla="*/ 1291590 h 3341370"/>
                <a:gd name="connsiteX18971" fmla="*/ 3000375 w 6322694"/>
                <a:gd name="connsiteY18971" fmla="*/ 1310640 h 3341370"/>
                <a:gd name="connsiteX18972" fmla="*/ 3143250 w 6322694"/>
                <a:gd name="connsiteY18972" fmla="*/ 1310640 h 3341370"/>
                <a:gd name="connsiteX18973" fmla="*/ 3143250 w 6322694"/>
                <a:gd name="connsiteY18973" fmla="*/ 1310640 h 3341370"/>
                <a:gd name="connsiteX18974" fmla="*/ 3162300 w 6322694"/>
                <a:gd name="connsiteY18974" fmla="*/ 1291590 h 3341370"/>
                <a:gd name="connsiteX18975" fmla="*/ 3162300 w 6322694"/>
                <a:gd name="connsiteY18975" fmla="*/ 1291590 h 3341370"/>
                <a:gd name="connsiteX18976" fmla="*/ 3143250 w 6322694"/>
                <a:gd name="connsiteY18976" fmla="*/ 1272540 h 3341370"/>
                <a:gd name="connsiteX18977" fmla="*/ 3143250 w 6322694"/>
                <a:gd name="connsiteY18977" fmla="*/ 1272540 h 3341370"/>
                <a:gd name="connsiteX18978" fmla="*/ 3124200 w 6322694"/>
                <a:gd name="connsiteY18978" fmla="*/ 1291590 h 3341370"/>
                <a:gd name="connsiteX18979" fmla="*/ 3124200 w 6322694"/>
                <a:gd name="connsiteY18979" fmla="*/ 1291590 h 3341370"/>
                <a:gd name="connsiteX18980" fmla="*/ 3143250 w 6322694"/>
                <a:gd name="connsiteY18980" fmla="*/ 1310640 h 3341370"/>
                <a:gd name="connsiteX18981" fmla="*/ 3189923 w 6322694"/>
                <a:gd name="connsiteY18981" fmla="*/ 1263015 h 3341370"/>
                <a:gd name="connsiteX18982" fmla="*/ 3189923 w 6322694"/>
                <a:gd name="connsiteY18982" fmla="*/ 1263015 h 3341370"/>
                <a:gd name="connsiteX18983" fmla="*/ 3208973 w 6322694"/>
                <a:gd name="connsiteY18983" fmla="*/ 1243965 h 3341370"/>
                <a:gd name="connsiteX18984" fmla="*/ 3208973 w 6322694"/>
                <a:gd name="connsiteY18984" fmla="*/ 1243965 h 3341370"/>
                <a:gd name="connsiteX18985" fmla="*/ 3189923 w 6322694"/>
                <a:gd name="connsiteY18985" fmla="*/ 1224915 h 3341370"/>
                <a:gd name="connsiteX18986" fmla="*/ 3189923 w 6322694"/>
                <a:gd name="connsiteY18986" fmla="*/ 1224915 h 3341370"/>
                <a:gd name="connsiteX18987" fmla="*/ 3170873 w 6322694"/>
                <a:gd name="connsiteY18987" fmla="*/ 1243965 h 3341370"/>
                <a:gd name="connsiteX18988" fmla="*/ 3170873 w 6322694"/>
                <a:gd name="connsiteY18988" fmla="*/ 1243965 h 3341370"/>
                <a:gd name="connsiteX18989" fmla="*/ 3189923 w 6322694"/>
                <a:gd name="connsiteY18989" fmla="*/ 1263015 h 3341370"/>
                <a:gd name="connsiteX18990" fmla="*/ 3143250 w 6322694"/>
                <a:gd name="connsiteY18990" fmla="*/ 1263015 h 3341370"/>
                <a:gd name="connsiteX18991" fmla="*/ 3143250 w 6322694"/>
                <a:gd name="connsiteY18991" fmla="*/ 1263015 h 3341370"/>
                <a:gd name="connsiteX18992" fmla="*/ 3162300 w 6322694"/>
                <a:gd name="connsiteY18992" fmla="*/ 1243965 h 3341370"/>
                <a:gd name="connsiteX18993" fmla="*/ 3162300 w 6322694"/>
                <a:gd name="connsiteY18993" fmla="*/ 1243965 h 3341370"/>
                <a:gd name="connsiteX18994" fmla="*/ 3143250 w 6322694"/>
                <a:gd name="connsiteY18994" fmla="*/ 1224915 h 3341370"/>
                <a:gd name="connsiteX18995" fmla="*/ 3143250 w 6322694"/>
                <a:gd name="connsiteY18995" fmla="*/ 1224915 h 3341370"/>
                <a:gd name="connsiteX18996" fmla="*/ 3124200 w 6322694"/>
                <a:gd name="connsiteY18996" fmla="*/ 1243965 h 3341370"/>
                <a:gd name="connsiteX18997" fmla="*/ 3124200 w 6322694"/>
                <a:gd name="connsiteY18997" fmla="*/ 1243965 h 3341370"/>
                <a:gd name="connsiteX18998" fmla="*/ 3143250 w 6322694"/>
                <a:gd name="connsiteY18998" fmla="*/ 1263015 h 3341370"/>
                <a:gd name="connsiteX18999" fmla="*/ 3757613 w 6322694"/>
                <a:gd name="connsiteY18999" fmla="*/ 2446020 h 3341370"/>
                <a:gd name="connsiteX19000" fmla="*/ 3757613 w 6322694"/>
                <a:gd name="connsiteY19000" fmla="*/ 2446020 h 3341370"/>
                <a:gd name="connsiteX19001" fmla="*/ 3776663 w 6322694"/>
                <a:gd name="connsiteY19001" fmla="*/ 2426970 h 3341370"/>
                <a:gd name="connsiteX19002" fmla="*/ 3776663 w 6322694"/>
                <a:gd name="connsiteY19002" fmla="*/ 2426970 h 3341370"/>
                <a:gd name="connsiteX19003" fmla="*/ 3757613 w 6322694"/>
                <a:gd name="connsiteY19003" fmla="*/ 2407920 h 3341370"/>
                <a:gd name="connsiteX19004" fmla="*/ 3757613 w 6322694"/>
                <a:gd name="connsiteY19004" fmla="*/ 2407920 h 3341370"/>
                <a:gd name="connsiteX19005" fmla="*/ 3738563 w 6322694"/>
                <a:gd name="connsiteY19005" fmla="*/ 2426970 h 3341370"/>
                <a:gd name="connsiteX19006" fmla="*/ 3738563 w 6322694"/>
                <a:gd name="connsiteY19006" fmla="*/ 2426970 h 3341370"/>
                <a:gd name="connsiteX19007" fmla="*/ 3757613 w 6322694"/>
                <a:gd name="connsiteY19007" fmla="*/ 2446020 h 3341370"/>
                <a:gd name="connsiteX19008" fmla="*/ 3757613 w 6322694"/>
                <a:gd name="connsiteY19008" fmla="*/ 2493645 h 3341370"/>
                <a:gd name="connsiteX19009" fmla="*/ 3757613 w 6322694"/>
                <a:gd name="connsiteY19009" fmla="*/ 2493645 h 3341370"/>
                <a:gd name="connsiteX19010" fmla="*/ 3776663 w 6322694"/>
                <a:gd name="connsiteY19010" fmla="*/ 2474595 h 3341370"/>
                <a:gd name="connsiteX19011" fmla="*/ 3776663 w 6322694"/>
                <a:gd name="connsiteY19011" fmla="*/ 2474595 h 3341370"/>
                <a:gd name="connsiteX19012" fmla="*/ 3757613 w 6322694"/>
                <a:gd name="connsiteY19012" fmla="*/ 2455545 h 3341370"/>
                <a:gd name="connsiteX19013" fmla="*/ 3757613 w 6322694"/>
                <a:gd name="connsiteY19013" fmla="*/ 2455545 h 3341370"/>
                <a:gd name="connsiteX19014" fmla="*/ 3738563 w 6322694"/>
                <a:gd name="connsiteY19014" fmla="*/ 2474595 h 3341370"/>
                <a:gd name="connsiteX19015" fmla="*/ 3738563 w 6322694"/>
                <a:gd name="connsiteY19015" fmla="*/ 2474595 h 3341370"/>
                <a:gd name="connsiteX19016" fmla="*/ 3757613 w 6322694"/>
                <a:gd name="connsiteY19016" fmla="*/ 2493645 h 3341370"/>
                <a:gd name="connsiteX19017" fmla="*/ 3804285 w 6322694"/>
                <a:gd name="connsiteY19017" fmla="*/ 2445068 h 3341370"/>
                <a:gd name="connsiteX19018" fmla="*/ 3804285 w 6322694"/>
                <a:gd name="connsiteY19018" fmla="*/ 2445068 h 3341370"/>
                <a:gd name="connsiteX19019" fmla="*/ 3823335 w 6322694"/>
                <a:gd name="connsiteY19019" fmla="*/ 2426018 h 3341370"/>
                <a:gd name="connsiteX19020" fmla="*/ 3823335 w 6322694"/>
                <a:gd name="connsiteY19020" fmla="*/ 2426018 h 3341370"/>
                <a:gd name="connsiteX19021" fmla="*/ 3804285 w 6322694"/>
                <a:gd name="connsiteY19021" fmla="*/ 2406968 h 3341370"/>
                <a:gd name="connsiteX19022" fmla="*/ 3804285 w 6322694"/>
                <a:gd name="connsiteY19022" fmla="*/ 2406968 h 3341370"/>
                <a:gd name="connsiteX19023" fmla="*/ 3785235 w 6322694"/>
                <a:gd name="connsiteY19023" fmla="*/ 2426018 h 3341370"/>
                <a:gd name="connsiteX19024" fmla="*/ 3785235 w 6322694"/>
                <a:gd name="connsiteY19024" fmla="*/ 2426018 h 3341370"/>
                <a:gd name="connsiteX19025" fmla="*/ 3804285 w 6322694"/>
                <a:gd name="connsiteY19025" fmla="*/ 2445068 h 3341370"/>
                <a:gd name="connsiteX19026" fmla="*/ 3711893 w 6322694"/>
                <a:gd name="connsiteY19026" fmla="*/ 2493645 h 3341370"/>
                <a:gd name="connsiteX19027" fmla="*/ 3711893 w 6322694"/>
                <a:gd name="connsiteY19027" fmla="*/ 2493645 h 3341370"/>
                <a:gd name="connsiteX19028" fmla="*/ 3730943 w 6322694"/>
                <a:gd name="connsiteY19028" fmla="*/ 2474595 h 3341370"/>
                <a:gd name="connsiteX19029" fmla="*/ 3730943 w 6322694"/>
                <a:gd name="connsiteY19029" fmla="*/ 2474595 h 3341370"/>
                <a:gd name="connsiteX19030" fmla="*/ 3711893 w 6322694"/>
                <a:gd name="connsiteY19030" fmla="*/ 2455545 h 3341370"/>
                <a:gd name="connsiteX19031" fmla="*/ 3711893 w 6322694"/>
                <a:gd name="connsiteY19031" fmla="*/ 2455545 h 3341370"/>
                <a:gd name="connsiteX19032" fmla="*/ 3692843 w 6322694"/>
                <a:gd name="connsiteY19032" fmla="*/ 2474595 h 3341370"/>
                <a:gd name="connsiteX19033" fmla="*/ 3692843 w 6322694"/>
                <a:gd name="connsiteY19033" fmla="*/ 2474595 h 3341370"/>
                <a:gd name="connsiteX19034" fmla="*/ 3711893 w 6322694"/>
                <a:gd name="connsiteY19034" fmla="*/ 2493645 h 3341370"/>
                <a:gd name="connsiteX19035" fmla="*/ 398145 w 6322694"/>
                <a:gd name="connsiteY19035" fmla="*/ 410528 h 3341370"/>
                <a:gd name="connsiteX19036" fmla="*/ 398145 w 6322694"/>
                <a:gd name="connsiteY19036" fmla="*/ 410528 h 3341370"/>
                <a:gd name="connsiteX19037" fmla="*/ 417195 w 6322694"/>
                <a:gd name="connsiteY19037" fmla="*/ 391478 h 3341370"/>
                <a:gd name="connsiteX19038" fmla="*/ 417195 w 6322694"/>
                <a:gd name="connsiteY19038" fmla="*/ 391478 h 3341370"/>
                <a:gd name="connsiteX19039" fmla="*/ 398145 w 6322694"/>
                <a:gd name="connsiteY19039" fmla="*/ 372428 h 3341370"/>
                <a:gd name="connsiteX19040" fmla="*/ 398145 w 6322694"/>
                <a:gd name="connsiteY19040" fmla="*/ 372428 h 3341370"/>
                <a:gd name="connsiteX19041" fmla="*/ 379095 w 6322694"/>
                <a:gd name="connsiteY19041" fmla="*/ 391478 h 3341370"/>
                <a:gd name="connsiteX19042" fmla="*/ 379095 w 6322694"/>
                <a:gd name="connsiteY19042" fmla="*/ 391478 h 3341370"/>
                <a:gd name="connsiteX19043" fmla="*/ 398145 w 6322694"/>
                <a:gd name="connsiteY19043" fmla="*/ 410528 h 3341370"/>
                <a:gd name="connsiteX19044" fmla="*/ 588645 w 6322694"/>
                <a:gd name="connsiteY19044" fmla="*/ 458153 h 3341370"/>
                <a:gd name="connsiteX19045" fmla="*/ 588645 w 6322694"/>
                <a:gd name="connsiteY19045" fmla="*/ 458153 h 3341370"/>
                <a:gd name="connsiteX19046" fmla="*/ 607695 w 6322694"/>
                <a:gd name="connsiteY19046" fmla="*/ 439103 h 3341370"/>
                <a:gd name="connsiteX19047" fmla="*/ 607695 w 6322694"/>
                <a:gd name="connsiteY19047" fmla="*/ 439103 h 3341370"/>
                <a:gd name="connsiteX19048" fmla="*/ 588645 w 6322694"/>
                <a:gd name="connsiteY19048" fmla="*/ 420053 h 3341370"/>
                <a:gd name="connsiteX19049" fmla="*/ 588645 w 6322694"/>
                <a:gd name="connsiteY19049" fmla="*/ 420053 h 3341370"/>
                <a:gd name="connsiteX19050" fmla="*/ 569595 w 6322694"/>
                <a:gd name="connsiteY19050" fmla="*/ 439103 h 3341370"/>
                <a:gd name="connsiteX19051" fmla="*/ 569595 w 6322694"/>
                <a:gd name="connsiteY19051" fmla="*/ 439103 h 3341370"/>
                <a:gd name="connsiteX19052" fmla="*/ 588645 w 6322694"/>
                <a:gd name="connsiteY19052" fmla="*/ 458153 h 3341370"/>
                <a:gd name="connsiteX19053" fmla="*/ 444818 w 6322694"/>
                <a:gd name="connsiteY19053" fmla="*/ 410528 h 3341370"/>
                <a:gd name="connsiteX19054" fmla="*/ 446723 w 6322694"/>
                <a:gd name="connsiteY19054" fmla="*/ 410528 h 3341370"/>
                <a:gd name="connsiteX19055" fmla="*/ 465773 w 6322694"/>
                <a:gd name="connsiteY19055" fmla="*/ 391478 h 3341370"/>
                <a:gd name="connsiteX19056" fmla="*/ 465773 w 6322694"/>
                <a:gd name="connsiteY19056" fmla="*/ 391478 h 3341370"/>
                <a:gd name="connsiteX19057" fmla="*/ 446723 w 6322694"/>
                <a:gd name="connsiteY19057" fmla="*/ 372428 h 3341370"/>
                <a:gd name="connsiteX19058" fmla="*/ 444818 w 6322694"/>
                <a:gd name="connsiteY19058" fmla="*/ 372428 h 3341370"/>
                <a:gd name="connsiteX19059" fmla="*/ 425768 w 6322694"/>
                <a:gd name="connsiteY19059" fmla="*/ 391478 h 3341370"/>
                <a:gd name="connsiteX19060" fmla="*/ 425768 w 6322694"/>
                <a:gd name="connsiteY19060" fmla="*/ 391478 h 3341370"/>
                <a:gd name="connsiteX19061" fmla="*/ 444818 w 6322694"/>
                <a:gd name="connsiteY19061" fmla="*/ 410528 h 3341370"/>
                <a:gd name="connsiteX19062" fmla="*/ 681990 w 6322694"/>
                <a:gd name="connsiteY19062" fmla="*/ 458153 h 3341370"/>
                <a:gd name="connsiteX19063" fmla="*/ 681990 w 6322694"/>
                <a:gd name="connsiteY19063" fmla="*/ 458153 h 3341370"/>
                <a:gd name="connsiteX19064" fmla="*/ 701040 w 6322694"/>
                <a:gd name="connsiteY19064" fmla="*/ 439103 h 3341370"/>
                <a:gd name="connsiteX19065" fmla="*/ 701040 w 6322694"/>
                <a:gd name="connsiteY19065" fmla="*/ 439103 h 3341370"/>
                <a:gd name="connsiteX19066" fmla="*/ 681990 w 6322694"/>
                <a:gd name="connsiteY19066" fmla="*/ 420053 h 3341370"/>
                <a:gd name="connsiteX19067" fmla="*/ 681990 w 6322694"/>
                <a:gd name="connsiteY19067" fmla="*/ 420053 h 3341370"/>
                <a:gd name="connsiteX19068" fmla="*/ 662940 w 6322694"/>
                <a:gd name="connsiteY19068" fmla="*/ 439103 h 3341370"/>
                <a:gd name="connsiteX19069" fmla="*/ 662940 w 6322694"/>
                <a:gd name="connsiteY19069" fmla="*/ 439103 h 3341370"/>
                <a:gd name="connsiteX19070" fmla="*/ 681990 w 6322694"/>
                <a:gd name="connsiteY19070" fmla="*/ 458153 h 3341370"/>
                <a:gd name="connsiteX19071" fmla="*/ 635318 w 6322694"/>
                <a:gd name="connsiteY19071" fmla="*/ 458153 h 3341370"/>
                <a:gd name="connsiteX19072" fmla="*/ 635318 w 6322694"/>
                <a:gd name="connsiteY19072" fmla="*/ 458153 h 3341370"/>
                <a:gd name="connsiteX19073" fmla="*/ 654368 w 6322694"/>
                <a:gd name="connsiteY19073" fmla="*/ 439103 h 3341370"/>
                <a:gd name="connsiteX19074" fmla="*/ 654368 w 6322694"/>
                <a:gd name="connsiteY19074" fmla="*/ 439103 h 3341370"/>
                <a:gd name="connsiteX19075" fmla="*/ 635318 w 6322694"/>
                <a:gd name="connsiteY19075" fmla="*/ 420053 h 3341370"/>
                <a:gd name="connsiteX19076" fmla="*/ 635318 w 6322694"/>
                <a:gd name="connsiteY19076" fmla="*/ 420053 h 3341370"/>
                <a:gd name="connsiteX19077" fmla="*/ 616268 w 6322694"/>
                <a:gd name="connsiteY19077" fmla="*/ 439103 h 3341370"/>
                <a:gd name="connsiteX19078" fmla="*/ 616268 w 6322694"/>
                <a:gd name="connsiteY19078" fmla="*/ 439103 h 3341370"/>
                <a:gd name="connsiteX19079" fmla="*/ 635318 w 6322694"/>
                <a:gd name="connsiteY19079" fmla="*/ 458153 h 3341370"/>
                <a:gd name="connsiteX19080" fmla="*/ 494348 w 6322694"/>
                <a:gd name="connsiteY19080" fmla="*/ 410528 h 3341370"/>
                <a:gd name="connsiteX19081" fmla="*/ 494348 w 6322694"/>
                <a:gd name="connsiteY19081" fmla="*/ 410528 h 3341370"/>
                <a:gd name="connsiteX19082" fmla="*/ 513398 w 6322694"/>
                <a:gd name="connsiteY19082" fmla="*/ 391478 h 3341370"/>
                <a:gd name="connsiteX19083" fmla="*/ 513398 w 6322694"/>
                <a:gd name="connsiteY19083" fmla="*/ 391478 h 3341370"/>
                <a:gd name="connsiteX19084" fmla="*/ 494348 w 6322694"/>
                <a:gd name="connsiteY19084" fmla="*/ 372428 h 3341370"/>
                <a:gd name="connsiteX19085" fmla="*/ 494348 w 6322694"/>
                <a:gd name="connsiteY19085" fmla="*/ 372428 h 3341370"/>
                <a:gd name="connsiteX19086" fmla="*/ 475298 w 6322694"/>
                <a:gd name="connsiteY19086" fmla="*/ 391478 h 3341370"/>
                <a:gd name="connsiteX19087" fmla="*/ 475298 w 6322694"/>
                <a:gd name="connsiteY19087" fmla="*/ 391478 h 3341370"/>
                <a:gd name="connsiteX19088" fmla="*/ 494348 w 6322694"/>
                <a:gd name="connsiteY19088" fmla="*/ 410528 h 3341370"/>
                <a:gd name="connsiteX19089" fmla="*/ 541020 w 6322694"/>
                <a:gd name="connsiteY19089" fmla="*/ 458153 h 3341370"/>
                <a:gd name="connsiteX19090" fmla="*/ 541020 w 6322694"/>
                <a:gd name="connsiteY19090" fmla="*/ 458153 h 3341370"/>
                <a:gd name="connsiteX19091" fmla="*/ 560070 w 6322694"/>
                <a:gd name="connsiteY19091" fmla="*/ 439103 h 3341370"/>
                <a:gd name="connsiteX19092" fmla="*/ 560070 w 6322694"/>
                <a:gd name="connsiteY19092" fmla="*/ 439103 h 3341370"/>
                <a:gd name="connsiteX19093" fmla="*/ 541020 w 6322694"/>
                <a:gd name="connsiteY19093" fmla="*/ 420053 h 3341370"/>
                <a:gd name="connsiteX19094" fmla="*/ 541020 w 6322694"/>
                <a:gd name="connsiteY19094" fmla="*/ 420053 h 3341370"/>
                <a:gd name="connsiteX19095" fmla="*/ 521970 w 6322694"/>
                <a:gd name="connsiteY19095" fmla="*/ 439103 h 3341370"/>
                <a:gd name="connsiteX19096" fmla="*/ 521970 w 6322694"/>
                <a:gd name="connsiteY19096" fmla="*/ 439103 h 3341370"/>
                <a:gd name="connsiteX19097" fmla="*/ 541020 w 6322694"/>
                <a:gd name="connsiteY19097" fmla="*/ 458153 h 3341370"/>
                <a:gd name="connsiteX19098" fmla="*/ 494348 w 6322694"/>
                <a:gd name="connsiteY19098" fmla="*/ 458153 h 3341370"/>
                <a:gd name="connsiteX19099" fmla="*/ 494348 w 6322694"/>
                <a:gd name="connsiteY19099" fmla="*/ 458153 h 3341370"/>
                <a:gd name="connsiteX19100" fmla="*/ 513398 w 6322694"/>
                <a:gd name="connsiteY19100" fmla="*/ 439103 h 3341370"/>
                <a:gd name="connsiteX19101" fmla="*/ 513398 w 6322694"/>
                <a:gd name="connsiteY19101" fmla="*/ 439103 h 3341370"/>
                <a:gd name="connsiteX19102" fmla="*/ 494348 w 6322694"/>
                <a:gd name="connsiteY19102" fmla="*/ 420053 h 3341370"/>
                <a:gd name="connsiteX19103" fmla="*/ 494348 w 6322694"/>
                <a:gd name="connsiteY19103" fmla="*/ 420053 h 3341370"/>
                <a:gd name="connsiteX19104" fmla="*/ 475298 w 6322694"/>
                <a:gd name="connsiteY19104" fmla="*/ 439103 h 3341370"/>
                <a:gd name="connsiteX19105" fmla="*/ 475298 w 6322694"/>
                <a:gd name="connsiteY19105" fmla="*/ 439103 h 3341370"/>
                <a:gd name="connsiteX19106" fmla="*/ 494348 w 6322694"/>
                <a:gd name="connsiteY19106" fmla="*/ 458153 h 3341370"/>
                <a:gd name="connsiteX19107" fmla="*/ 1817370 w 6322694"/>
                <a:gd name="connsiteY19107" fmla="*/ 2208848 h 3341370"/>
                <a:gd name="connsiteX19108" fmla="*/ 1817370 w 6322694"/>
                <a:gd name="connsiteY19108" fmla="*/ 2208848 h 3341370"/>
                <a:gd name="connsiteX19109" fmla="*/ 1836420 w 6322694"/>
                <a:gd name="connsiteY19109" fmla="*/ 2189798 h 3341370"/>
                <a:gd name="connsiteX19110" fmla="*/ 1836420 w 6322694"/>
                <a:gd name="connsiteY19110" fmla="*/ 2189798 h 3341370"/>
                <a:gd name="connsiteX19111" fmla="*/ 1817370 w 6322694"/>
                <a:gd name="connsiteY19111" fmla="*/ 2170748 h 3341370"/>
                <a:gd name="connsiteX19112" fmla="*/ 1817370 w 6322694"/>
                <a:gd name="connsiteY19112" fmla="*/ 2170748 h 3341370"/>
                <a:gd name="connsiteX19113" fmla="*/ 1798320 w 6322694"/>
                <a:gd name="connsiteY19113" fmla="*/ 2189798 h 3341370"/>
                <a:gd name="connsiteX19114" fmla="*/ 1798320 w 6322694"/>
                <a:gd name="connsiteY19114" fmla="*/ 2189798 h 3341370"/>
                <a:gd name="connsiteX19115" fmla="*/ 1817370 w 6322694"/>
                <a:gd name="connsiteY19115" fmla="*/ 2208848 h 3341370"/>
                <a:gd name="connsiteX19116" fmla="*/ 541020 w 6322694"/>
                <a:gd name="connsiteY19116" fmla="*/ 410528 h 3341370"/>
                <a:gd name="connsiteX19117" fmla="*/ 541020 w 6322694"/>
                <a:gd name="connsiteY19117" fmla="*/ 410528 h 3341370"/>
                <a:gd name="connsiteX19118" fmla="*/ 560070 w 6322694"/>
                <a:gd name="connsiteY19118" fmla="*/ 391478 h 3341370"/>
                <a:gd name="connsiteX19119" fmla="*/ 560070 w 6322694"/>
                <a:gd name="connsiteY19119" fmla="*/ 391478 h 3341370"/>
                <a:gd name="connsiteX19120" fmla="*/ 541020 w 6322694"/>
                <a:gd name="connsiteY19120" fmla="*/ 372428 h 3341370"/>
                <a:gd name="connsiteX19121" fmla="*/ 541020 w 6322694"/>
                <a:gd name="connsiteY19121" fmla="*/ 372428 h 3341370"/>
                <a:gd name="connsiteX19122" fmla="*/ 521970 w 6322694"/>
                <a:gd name="connsiteY19122" fmla="*/ 391478 h 3341370"/>
                <a:gd name="connsiteX19123" fmla="*/ 521970 w 6322694"/>
                <a:gd name="connsiteY19123" fmla="*/ 391478 h 3341370"/>
                <a:gd name="connsiteX19124" fmla="*/ 541020 w 6322694"/>
                <a:gd name="connsiteY19124" fmla="*/ 410528 h 3341370"/>
                <a:gd name="connsiteX19125" fmla="*/ 1817370 w 6322694"/>
                <a:gd name="connsiteY19125" fmla="*/ 2303145 h 3341370"/>
                <a:gd name="connsiteX19126" fmla="*/ 1817370 w 6322694"/>
                <a:gd name="connsiteY19126" fmla="*/ 2303145 h 3341370"/>
                <a:gd name="connsiteX19127" fmla="*/ 1836420 w 6322694"/>
                <a:gd name="connsiteY19127" fmla="*/ 2284095 h 3341370"/>
                <a:gd name="connsiteX19128" fmla="*/ 1836420 w 6322694"/>
                <a:gd name="connsiteY19128" fmla="*/ 2284095 h 3341370"/>
                <a:gd name="connsiteX19129" fmla="*/ 1817370 w 6322694"/>
                <a:gd name="connsiteY19129" fmla="*/ 2265045 h 3341370"/>
                <a:gd name="connsiteX19130" fmla="*/ 1817370 w 6322694"/>
                <a:gd name="connsiteY19130" fmla="*/ 2265045 h 3341370"/>
                <a:gd name="connsiteX19131" fmla="*/ 1798320 w 6322694"/>
                <a:gd name="connsiteY19131" fmla="*/ 2284095 h 3341370"/>
                <a:gd name="connsiteX19132" fmla="*/ 1798320 w 6322694"/>
                <a:gd name="connsiteY19132" fmla="*/ 2284095 h 3341370"/>
                <a:gd name="connsiteX19133" fmla="*/ 1817370 w 6322694"/>
                <a:gd name="connsiteY19133" fmla="*/ 2303145 h 3341370"/>
                <a:gd name="connsiteX19134" fmla="*/ 1817370 w 6322694"/>
                <a:gd name="connsiteY19134" fmla="*/ 2256473 h 3341370"/>
                <a:gd name="connsiteX19135" fmla="*/ 1817370 w 6322694"/>
                <a:gd name="connsiteY19135" fmla="*/ 2256473 h 3341370"/>
                <a:gd name="connsiteX19136" fmla="*/ 1836420 w 6322694"/>
                <a:gd name="connsiteY19136" fmla="*/ 2237423 h 3341370"/>
                <a:gd name="connsiteX19137" fmla="*/ 1836420 w 6322694"/>
                <a:gd name="connsiteY19137" fmla="*/ 2237423 h 3341370"/>
                <a:gd name="connsiteX19138" fmla="*/ 1817370 w 6322694"/>
                <a:gd name="connsiteY19138" fmla="*/ 2218373 h 3341370"/>
                <a:gd name="connsiteX19139" fmla="*/ 1817370 w 6322694"/>
                <a:gd name="connsiteY19139" fmla="*/ 2218373 h 3341370"/>
                <a:gd name="connsiteX19140" fmla="*/ 1798320 w 6322694"/>
                <a:gd name="connsiteY19140" fmla="*/ 2237423 h 3341370"/>
                <a:gd name="connsiteX19141" fmla="*/ 1798320 w 6322694"/>
                <a:gd name="connsiteY19141" fmla="*/ 2237423 h 3341370"/>
                <a:gd name="connsiteX19142" fmla="*/ 1817370 w 6322694"/>
                <a:gd name="connsiteY19142" fmla="*/ 2256473 h 3341370"/>
                <a:gd name="connsiteX19143" fmla="*/ 1817370 w 6322694"/>
                <a:gd name="connsiteY19143" fmla="*/ 2162175 h 3341370"/>
                <a:gd name="connsiteX19144" fmla="*/ 1817370 w 6322694"/>
                <a:gd name="connsiteY19144" fmla="*/ 2162175 h 3341370"/>
                <a:gd name="connsiteX19145" fmla="*/ 1836420 w 6322694"/>
                <a:gd name="connsiteY19145" fmla="*/ 2143125 h 3341370"/>
                <a:gd name="connsiteX19146" fmla="*/ 1836420 w 6322694"/>
                <a:gd name="connsiteY19146" fmla="*/ 2143125 h 3341370"/>
                <a:gd name="connsiteX19147" fmla="*/ 1817370 w 6322694"/>
                <a:gd name="connsiteY19147" fmla="*/ 2124075 h 3341370"/>
                <a:gd name="connsiteX19148" fmla="*/ 1817370 w 6322694"/>
                <a:gd name="connsiteY19148" fmla="*/ 2124075 h 3341370"/>
                <a:gd name="connsiteX19149" fmla="*/ 1798320 w 6322694"/>
                <a:gd name="connsiteY19149" fmla="*/ 2143125 h 3341370"/>
                <a:gd name="connsiteX19150" fmla="*/ 1798320 w 6322694"/>
                <a:gd name="connsiteY19150" fmla="*/ 2143125 h 3341370"/>
                <a:gd name="connsiteX19151" fmla="*/ 1817370 w 6322694"/>
                <a:gd name="connsiteY19151" fmla="*/ 2162175 h 3341370"/>
                <a:gd name="connsiteX19152" fmla="*/ 1817370 w 6322694"/>
                <a:gd name="connsiteY19152" fmla="*/ 2114550 h 3341370"/>
                <a:gd name="connsiteX19153" fmla="*/ 1817370 w 6322694"/>
                <a:gd name="connsiteY19153" fmla="*/ 2114550 h 3341370"/>
                <a:gd name="connsiteX19154" fmla="*/ 1836420 w 6322694"/>
                <a:gd name="connsiteY19154" fmla="*/ 2095500 h 3341370"/>
                <a:gd name="connsiteX19155" fmla="*/ 1836420 w 6322694"/>
                <a:gd name="connsiteY19155" fmla="*/ 2095500 h 3341370"/>
                <a:gd name="connsiteX19156" fmla="*/ 1817370 w 6322694"/>
                <a:gd name="connsiteY19156" fmla="*/ 2076450 h 3341370"/>
                <a:gd name="connsiteX19157" fmla="*/ 1817370 w 6322694"/>
                <a:gd name="connsiteY19157" fmla="*/ 2076450 h 3341370"/>
                <a:gd name="connsiteX19158" fmla="*/ 1798320 w 6322694"/>
                <a:gd name="connsiteY19158" fmla="*/ 2095500 h 3341370"/>
                <a:gd name="connsiteX19159" fmla="*/ 1798320 w 6322694"/>
                <a:gd name="connsiteY19159" fmla="*/ 2095500 h 3341370"/>
                <a:gd name="connsiteX19160" fmla="*/ 1817370 w 6322694"/>
                <a:gd name="connsiteY19160" fmla="*/ 2114550 h 3341370"/>
                <a:gd name="connsiteX19161" fmla="*/ 541020 w 6322694"/>
                <a:gd name="connsiteY19161" fmla="*/ 363855 h 3341370"/>
                <a:gd name="connsiteX19162" fmla="*/ 541020 w 6322694"/>
                <a:gd name="connsiteY19162" fmla="*/ 363855 h 3341370"/>
                <a:gd name="connsiteX19163" fmla="*/ 560070 w 6322694"/>
                <a:gd name="connsiteY19163" fmla="*/ 344805 h 3341370"/>
                <a:gd name="connsiteX19164" fmla="*/ 560070 w 6322694"/>
                <a:gd name="connsiteY19164" fmla="*/ 344805 h 3341370"/>
                <a:gd name="connsiteX19165" fmla="*/ 541020 w 6322694"/>
                <a:gd name="connsiteY19165" fmla="*/ 325755 h 3341370"/>
                <a:gd name="connsiteX19166" fmla="*/ 541020 w 6322694"/>
                <a:gd name="connsiteY19166" fmla="*/ 325755 h 3341370"/>
                <a:gd name="connsiteX19167" fmla="*/ 521970 w 6322694"/>
                <a:gd name="connsiteY19167" fmla="*/ 344805 h 3341370"/>
                <a:gd name="connsiteX19168" fmla="*/ 521970 w 6322694"/>
                <a:gd name="connsiteY19168" fmla="*/ 344805 h 3341370"/>
                <a:gd name="connsiteX19169" fmla="*/ 541020 w 6322694"/>
                <a:gd name="connsiteY19169" fmla="*/ 363855 h 3341370"/>
                <a:gd name="connsiteX19170" fmla="*/ 681990 w 6322694"/>
                <a:gd name="connsiteY19170" fmla="*/ 410528 h 3341370"/>
                <a:gd name="connsiteX19171" fmla="*/ 681990 w 6322694"/>
                <a:gd name="connsiteY19171" fmla="*/ 410528 h 3341370"/>
                <a:gd name="connsiteX19172" fmla="*/ 701040 w 6322694"/>
                <a:gd name="connsiteY19172" fmla="*/ 391478 h 3341370"/>
                <a:gd name="connsiteX19173" fmla="*/ 701040 w 6322694"/>
                <a:gd name="connsiteY19173" fmla="*/ 391478 h 3341370"/>
                <a:gd name="connsiteX19174" fmla="*/ 681990 w 6322694"/>
                <a:gd name="connsiteY19174" fmla="*/ 372428 h 3341370"/>
                <a:gd name="connsiteX19175" fmla="*/ 681990 w 6322694"/>
                <a:gd name="connsiteY19175" fmla="*/ 372428 h 3341370"/>
                <a:gd name="connsiteX19176" fmla="*/ 662940 w 6322694"/>
                <a:gd name="connsiteY19176" fmla="*/ 391478 h 3341370"/>
                <a:gd name="connsiteX19177" fmla="*/ 662940 w 6322694"/>
                <a:gd name="connsiteY19177" fmla="*/ 391478 h 3341370"/>
                <a:gd name="connsiteX19178" fmla="*/ 681990 w 6322694"/>
                <a:gd name="connsiteY19178" fmla="*/ 410528 h 3341370"/>
                <a:gd name="connsiteX19179" fmla="*/ 1817370 w 6322694"/>
                <a:gd name="connsiteY19179" fmla="*/ 2446020 h 3341370"/>
                <a:gd name="connsiteX19180" fmla="*/ 1817370 w 6322694"/>
                <a:gd name="connsiteY19180" fmla="*/ 2446020 h 3341370"/>
                <a:gd name="connsiteX19181" fmla="*/ 1836420 w 6322694"/>
                <a:gd name="connsiteY19181" fmla="*/ 2426970 h 3341370"/>
                <a:gd name="connsiteX19182" fmla="*/ 1836420 w 6322694"/>
                <a:gd name="connsiteY19182" fmla="*/ 2426970 h 3341370"/>
                <a:gd name="connsiteX19183" fmla="*/ 1817370 w 6322694"/>
                <a:gd name="connsiteY19183" fmla="*/ 2407920 h 3341370"/>
                <a:gd name="connsiteX19184" fmla="*/ 1817370 w 6322694"/>
                <a:gd name="connsiteY19184" fmla="*/ 2407920 h 3341370"/>
                <a:gd name="connsiteX19185" fmla="*/ 1798320 w 6322694"/>
                <a:gd name="connsiteY19185" fmla="*/ 2426970 h 3341370"/>
                <a:gd name="connsiteX19186" fmla="*/ 1798320 w 6322694"/>
                <a:gd name="connsiteY19186" fmla="*/ 2426970 h 3341370"/>
                <a:gd name="connsiteX19187" fmla="*/ 1817370 w 6322694"/>
                <a:gd name="connsiteY19187" fmla="*/ 2446020 h 3341370"/>
                <a:gd name="connsiteX19188" fmla="*/ 1817370 w 6322694"/>
                <a:gd name="connsiteY19188" fmla="*/ 2399348 h 3341370"/>
                <a:gd name="connsiteX19189" fmla="*/ 1817370 w 6322694"/>
                <a:gd name="connsiteY19189" fmla="*/ 2399348 h 3341370"/>
                <a:gd name="connsiteX19190" fmla="*/ 1836420 w 6322694"/>
                <a:gd name="connsiteY19190" fmla="*/ 2380298 h 3341370"/>
                <a:gd name="connsiteX19191" fmla="*/ 1836420 w 6322694"/>
                <a:gd name="connsiteY19191" fmla="*/ 2378393 h 3341370"/>
                <a:gd name="connsiteX19192" fmla="*/ 1817370 w 6322694"/>
                <a:gd name="connsiteY19192" fmla="*/ 2359343 h 3341370"/>
                <a:gd name="connsiteX19193" fmla="*/ 1817370 w 6322694"/>
                <a:gd name="connsiteY19193" fmla="*/ 2359343 h 3341370"/>
                <a:gd name="connsiteX19194" fmla="*/ 1798320 w 6322694"/>
                <a:gd name="connsiteY19194" fmla="*/ 2378393 h 3341370"/>
                <a:gd name="connsiteX19195" fmla="*/ 1798320 w 6322694"/>
                <a:gd name="connsiteY19195" fmla="*/ 2380298 h 3341370"/>
                <a:gd name="connsiteX19196" fmla="*/ 1817370 w 6322694"/>
                <a:gd name="connsiteY19196" fmla="*/ 2399348 h 3341370"/>
                <a:gd name="connsiteX19197" fmla="*/ 1817370 w 6322694"/>
                <a:gd name="connsiteY19197" fmla="*/ 2350770 h 3341370"/>
                <a:gd name="connsiteX19198" fmla="*/ 1817370 w 6322694"/>
                <a:gd name="connsiteY19198" fmla="*/ 2350770 h 3341370"/>
                <a:gd name="connsiteX19199" fmla="*/ 1836420 w 6322694"/>
                <a:gd name="connsiteY19199" fmla="*/ 2331720 h 3341370"/>
                <a:gd name="connsiteX19200" fmla="*/ 1836420 w 6322694"/>
                <a:gd name="connsiteY19200" fmla="*/ 2331720 h 3341370"/>
                <a:gd name="connsiteX19201" fmla="*/ 1817370 w 6322694"/>
                <a:gd name="connsiteY19201" fmla="*/ 2312670 h 3341370"/>
                <a:gd name="connsiteX19202" fmla="*/ 1817370 w 6322694"/>
                <a:gd name="connsiteY19202" fmla="*/ 2312670 h 3341370"/>
                <a:gd name="connsiteX19203" fmla="*/ 1798320 w 6322694"/>
                <a:gd name="connsiteY19203" fmla="*/ 2331720 h 3341370"/>
                <a:gd name="connsiteX19204" fmla="*/ 1798320 w 6322694"/>
                <a:gd name="connsiteY19204" fmla="*/ 2331720 h 3341370"/>
                <a:gd name="connsiteX19205" fmla="*/ 1817370 w 6322694"/>
                <a:gd name="connsiteY19205" fmla="*/ 2350770 h 3341370"/>
                <a:gd name="connsiteX19206" fmla="*/ 588645 w 6322694"/>
                <a:gd name="connsiteY19206" fmla="*/ 410528 h 3341370"/>
                <a:gd name="connsiteX19207" fmla="*/ 588645 w 6322694"/>
                <a:gd name="connsiteY19207" fmla="*/ 410528 h 3341370"/>
                <a:gd name="connsiteX19208" fmla="*/ 607695 w 6322694"/>
                <a:gd name="connsiteY19208" fmla="*/ 391478 h 3341370"/>
                <a:gd name="connsiteX19209" fmla="*/ 607695 w 6322694"/>
                <a:gd name="connsiteY19209" fmla="*/ 391478 h 3341370"/>
                <a:gd name="connsiteX19210" fmla="*/ 588645 w 6322694"/>
                <a:gd name="connsiteY19210" fmla="*/ 372428 h 3341370"/>
                <a:gd name="connsiteX19211" fmla="*/ 588645 w 6322694"/>
                <a:gd name="connsiteY19211" fmla="*/ 372428 h 3341370"/>
                <a:gd name="connsiteX19212" fmla="*/ 569595 w 6322694"/>
                <a:gd name="connsiteY19212" fmla="*/ 391478 h 3341370"/>
                <a:gd name="connsiteX19213" fmla="*/ 569595 w 6322694"/>
                <a:gd name="connsiteY19213" fmla="*/ 391478 h 3341370"/>
                <a:gd name="connsiteX19214" fmla="*/ 588645 w 6322694"/>
                <a:gd name="connsiteY19214" fmla="*/ 410528 h 3341370"/>
                <a:gd name="connsiteX19215" fmla="*/ 635318 w 6322694"/>
                <a:gd name="connsiteY19215" fmla="*/ 410528 h 3341370"/>
                <a:gd name="connsiteX19216" fmla="*/ 635318 w 6322694"/>
                <a:gd name="connsiteY19216" fmla="*/ 410528 h 3341370"/>
                <a:gd name="connsiteX19217" fmla="*/ 654368 w 6322694"/>
                <a:gd name="connsiteY19217" fmla="*/ 391478 h 3341370"/>
                <a:gd name="connsiteX19218" fmla="*/ 654368 w 6322694"/>
                <a:gd name="connsiteY19218" fmla="*/ 391478 h 3341370"/>
                <a:gd name="connsiteX19219" fmla="*/ 635318 w 6322694"/>
                <a:gd name="connsiteY19219" fmla="*/ 372428 h 3341370"/>
                <a:gd name="connsiteX19220" fmla="*/ 635318 w 6322694"/>
                <a:gd name="connsiteY19220" fmla="*/ 372428 h 3341370"/>
                <a:gd name="connsiteX19221" fmla="*/ 616268 w 6322694"/>
                <a:gd name="connsiteY19221" fmla="*/ 391478 h 3341370"/>
                <a:gd name="connsiteX19222" fmla="*/ 616268 w 6322694"/>
                <a:gd name="connsiteY19222" fmla="*/ 391478 h 3341370"/>
                <a:gd name="connsiteX19223" fmla="*/ 635318 w 6322694"/>
                <a:gd name="connsiteY19223" fmla="*/ 410528 h 3341370"/>
                <a:gd name="connsiteX19224" fmla="*/ 351473 w 6322694"/>
                <a:gd name="connsiteY19224" fmla="*/ 410528 h 3341370"/>
                <a:gd name="connsiteX19225" fmla="*/ 351473 w 6322694"/>
                <a:gd name="connsiteY19225" fmla="*/ 410528 h 3341370"/>
                <a:gd name="connsiteX19226" fmla="*/ 370523 w 6322694"/>
                <a:gd name="connsiteY19226" fmla="*/ 391478 h 3341370"/>
                <a:gd name="connsiteX19227" fmla="*/ 370523 w 6322694"/>
                <a:gd name="connsiteY19227" fmla="*/ 391478 h 3341370"/>
                <a:gd name="connsiteX19228" fmla="*/ 351473 w 6322694"/>
                <a:gd name="connsiteY19228" fmla="*/ 372428 h 3341370"/>
                <a:gd name="connsiteX19229" fmla="*/ 351473 w 6322694"/>
                <a:gd name="connsiteY19229" fmla="*/ 372428 h 3341370"/>
                <a:gd name="connsiteX19230" fmla="*/ 332423 w 6322694"/>
                <a:gd name="connsiteY19230" fmla="*/ 391478 h 3341370"/>
                <a:gd name="connsiteX19231" fmla="*/ 332423 w 6322694"/>
                <a:gd name="connsiteY19231" fmla="*/ 391478 h 3341370"/>
                <a:gd name="connsiteX19232" fmla="*/ 351473 w 6322694"/>
                <a:gd name="connsiteY19232" fmla="*/ 410528 h 3341370"/>
                <a:gd name="connsiteX19233" fmla="*/ 1817370 w 6322694"/>
                <a:gd name="connsiteY19233" fmla="*/ 2493645 h 3341370"/>
                <a:gd name="connsiteX19234" fmla="*/ 1817370 w 6322694"/>
                <a:gd name="connsiteY19234" fmla="*/ 2493645 h 3341370"/>
                <a:gd name="connsiteX19235" fmla="*/ 1836420 w 6322694"/>
                <a:gd name="connsiteY19235" fmla="*/ 2474595 h 3341370"/>
                <a:gd name="connsiteX19236" fmla="*/ 1836420 w 6322694"/>
                <a:gd name="connsiteY19236" fmla="*/ 2474595 h 3341370"/>
                <a:gd name="connsiteX19237" fmla="*/ 1817370 w 6322694"/>
                <a:gd name="connsiteY19237" fmla="*/ 2455545 h 3341370"/>
                <a:gd name="connsiteX19238" fmla="*/ 1817370 w 6322694"/>
                <a:gd name="connsiteY19238" fmla="*/ 2455545 h 3341370"/>
                <a:gd name="connsiteX19239" fmla="*/ 1798320 w 6322694"/>
                <a:gd name="connsiteY19239" fmla="*/ 2474595 h 3341370"/>
                <a:gd name="connsiteX19240" fmla="*/ 1798320 w 6322694"/>
                <a:gd name="connsiteY19240" fmla="*/ 2474595 h 3341370"/>
                <a:gd name="connsiteX19241" fmla="*/ 1817370 w 6322694"/>
                <a:gd name="connsiteY19241" fmla="*/ 2493645 h 3341370"/>
                <a:gd name="connsiteX19242" fmla="*/ 351473 w 6322694"/>
                <a:gd name="connsiteY19242" fmla="*/ 363855 h 3341370"/>
                <a:gd name="connsiteX19243" fmla="*/ 351473 w 6322694"/>
                <a:gd name="connsiteY19243" fmla="*/ 363855 h 3341370"/>
                <a:gd name="connsiteX19244" fmla="*/ 370523 w 6322694"/>
                <a:gd name="connsiteY19244" fmla="*/ 344805 h 3341370"/>
                <a:gd name="connsiteX19245" fmla="*/ 370523 w 6322694"/>
                <a:gd name="connsiteY19245" fmla="*/ 344805 h 3341370"/>
                <a:gd name="connsiteX19246" fmla="*/ 351473 w 6322694"/>
                <a:gd name="connsiteY19246" fmla="*/ 325755 h 3341370"/>
                <a:gd name="connsiteX19247" fmla="*/ 351473 w 6322694"/>
                <a:gd name="connsiteY19247" fmla="*/ 325755 h 3341370"/>
                <a:gd name="connsiteX19248" fmla="*/ 332423 w 6322694"/>
                <a:gd name="connsiteY19248" fmla="*/ 344805 h 3341370"/>
                <a:gd name="connsiteX19249" fmla="*/ 332423 w 6322694"/>
                <a:gd name="connsiteY19249" fmla="*/ 344805 h 3341370"/>
                <a:gd name="connsiteX19250" fmla="*/ 351473 w 6322694"/>
                <a:gd name="connsiteY19250" fmla="*/ 363855 h 3341370"/>
                <a:gd name="connsiteX19251" fmla="*/ 303848 w 6322694"/>
                <a:gd name="connsiteY19251" fmla="*/ 362903 h 3341370"/>
                <a:gd name="connsiteX19252" fmla="*/ 303848 w 6322694"/>
                <a:gd name="connsiteY19252" fmla="*/ 362903 h 3341370"/>
                <a:gd name="connsiteX19253" fmla="*/ 322898 w 6322694"/>
                <a:gd name="connsiteY19253" fmla="*/ 343853 h 3341370"/>
                <a:gd name="connsiteX19254" fmla="*/ 322898 w 6322694"/>
                <a:gd name="connsiteY19254" fmla="*/ 343853 h 3341370"/>
                <a:gd name="connsiteX19255" fmla="*/ 303848 w 6322694"/>
                <a:gd name="connsiteY19255" fmla="*/ 324803 h 3341370"/>
                <a:gd name="connsiteX19256" fmla="*/ 303848 w 6322694"/>
                <a:gd name="connsiteY19256" fmla="*/ 324803 h 3341370"/>
                <a:gd name="connsiteX19257" fmla="*/ 284798 w 6322694"/>
                <a:gd name="connsiteY19257" fmla="*/ 343853 h 3341370"/>
                <a:gd name="connsiteX19258" fmla="*/ 284798 w 6322694"/>
                <a:gd name="connsiteY19258" fmla="*/ 343853 h 3341370"/>
                <a:gd name="connsiteX19259" fmla="*/ 303848 w 6322694"/>
                <a:gd name="connsiteY19259" fmla="*/ 362903 h 3341370"/>
                <a:gd name="connsiteX19260" fmla="*/ 351473 w 6322694"/>
                <a:gd name="connsiteY19260" fmla="*/ 506730 h 3341370"/>
                <a:gd name="connsiteX19261" fmla="*/ 351473 w 6322694"/>
                <a:gd name="connsiteY19261" fmla="*/ 506730 h 3341370"/>
                <a:gd name="connsiteX19262" fmla="*/ 370523 w 6322694"/>
                <a:gd name="connsiteY19262" fmla="*/ 487680 h 3341370"/>
                <a:gd name="connsiteX19263" fmla="*/ 370523 w 6322694"/>
                <a:gd name="connsiteY19263" fmla="*/ 486728 h 3341370"/>
                <a:gd name="connsiteX19264" fmla="*/ 351473 w 6322694"/>
                <a:gd name="connsiteY19264" fmla="*/ 467678 h 3341370"/>
                <a:gd name="connsiteX19265" fmla="*/ 351473 w 6322694"/>
                <a:gd name="connsiteY19265" fmla="*/ 467678 h 3341370"/>
                <a:gd name="connsiteX19266" fmla="*/ 332423 w 6322694"/>
                <a:gd name="connsiteY19266" fmla="*/ 486728 h 3341370"/>
                <a:gd name="connsiteX19267" fmla="*/ 332423 w 6322694"/>
                <a:gd name="connsiteY19267" fmla="*/ 488633 h 3341370"/>
                <a:gd name="connsiteX19268" fmla="*/ 351473 w 6322694"/>
                <a:gd name="connsiteY19268" fmla="*/ 506730 h 3341370"/>
                <a:gd name="connsiteX19269" fmla="*/ 444818 w 6322694"/>
                <a:gd name="connsiteY19269" fmla="*/ 363855 h 3341370"/>
                <a:gd name="connsiteX19270" fmla="*/ 446723 w 6322694"/>
                <a:gd name="connsiteY19270" fmla="*/ 363855 h 3341370"/>
                <a:gd name="connsiteX19271" fmla="*/ 465773 w 6322694"/>
                <a:gd name="connsiteY19271" fmla="*/ 344805 h 3341370"/>
                <a:gd name="connsiteX19272" fmla="*/ 465773 w 6322694"/>
                <a:gd name="connsiteY19272" fmla="*/ 344805 h 3341370"/>
                <a:gd name="connsiteX19273" fmla="*/ 446723 w 6322694"/>
                <a:gd name="connsiteY19273" fmla="*/ 325755 h 3341370"/>
                <a:gd name="connsiteX19274" fmla="*/ 444818 w 6322694"/>
                <a:gd name="connsiteY19274" fmla="*/ 325755 h 3341370"/>
                <a:gd name="connsiteX19275" fmla="*/ 425768 w 6322694"/>
                <a:gd name="connsiteY19275" fmla="*/ 344805 h 3341370"/>
                <a:gd name="connsiteX19276" fmla="*/ 425768 w 6322694"/>
                <a:gd name="connsiteY19276" fmla="*/ 344805 h 3341370"/>
                <a:gd name="connsiteX19277" fmla="*/ 444818 w 6322694"/>
                <a:gd name="connsiteY19277" fmla="*/ 363855 h 3341370"/>
                <a:gd name="connsiteX19278" fmla="*/ 494348 w 6322694"/>
                <a:gd name="connsiteY19278" fmla="*/ 363855 h 3341370"/>
                <a:gd name="connsiteX19279" fmla="*/ 494348 w 6322694"/>
                <a:gd name="connsiteY19279" fmla="*/ 363855 h 3341370"/>
                <a:gd name="connsiteX19280" fmla="*/ 513398 w 6322694"/>
                <a:gd name="connsiteY19280" fmla="*/ 344805 h 3341370"/>
                <a:gd name="connsiteX19281" fmla="*/ 513398 w 6322694"/>
                <a:gd name="connsiteY19281" fmla="*/ 344805 h 3341370"/>
                <a:gd name="connsiteX19282" fmla="*/ 494348 w 6322694"/>
                <a:gd name="connsiteY19282" fmla="*/ 325755 h 3341370"/>
                <a:gd name="connsiteX19283" fmla="*/ 494348 w 6322694"/>
                <a:gd name="connsiteY19283" fmla="*/ 325755 h 3341370"/>
                <a:gd name="connsiteX19284" fmla="*/ 475298 w 6322694"/>
                <a:gd name="connsiteY19284" fmla="*/ 344805 h 3341370"/>
                <a:gd name="connsiteX19285" fmla="*/ 475298 w 6322694"/>
                <a:gd name="connsiteY19285" fmla="*/ 344805 h 3341370"/>
                <a:gd name="connsiteX19286" fmla="*/ 494348 w 6322694"/>
                <a:gd name="connsiteY19286" fmla="*/ 363855 h 3341370"/>
                <a:gd name="connsiteX19287" fmla="*/ 635318 w 6322694"/>
                <a:gd name="connsiteY19287" fmla="*/ 363855 h 3341370"/>
                <a:gd name="connsiteX19288" fmla="*/ 635318 w 6322694"/>
                <a:gd name="connsiteY19288" fmla="*/ 363855 h 3341370"/>
                <a:gd name="connsiteX19289" fmla="*/ 654368 w 6322694"/>
                <a:gd name="connsiteY19289" fmla="*/ 344805 h 3341370"/>
                <a:gd name="connsiteX19290" fmla="*/ 654368 w 6322694"/>
                <a:gd name="connsiteY19290" fmla="*/ 344805 h 3341370"/>
                <a:gd name="connsiteX19291" fmla="*/ 635318 w 6322694"/>
                <a:gd name="connsiteY19291" fmla="*/ 325755 h 3341370"/>
                <a:gd name="connsiteX19292" fmla="*/ 635318 w 6322694"/>
                <a:gd name="connsiteY19292" fmla="*/ 325755 h 3341370"/>
                <a:gd name="connsiteX19293" fmla="*/ 616268 w 6322694"/>
                <a:gd name="connsiteY19293" fmla="*/ 344805 h 3341370"/>
                <a:gd name="connsiteX19294" fmla="*/ 616268 w 6322694"/>
                <a:gd name="connsiteY19294" fmla="*/ 344805 h 3341370"/>
                <a:gd name="connsiteX19295" fmla="*/ 635318 w 6322694"/>
                <a:gd name="connsiteY19295" fmla="*/ 363855 h 3341370"/>
                <a:gd name="connsiteX19296" fmla="*/ 588645 w 6322694"/>
                <a:gd name="connsiteY19296" fmla="*/ 363855 h 3341370"/>
                <a:gd name="connsiteX19297" fmla="*/ 588645 w 6322694"/>
                <a:gd name="connsiteY19297" fmla="*/ 363855 h 3341370"/>
                <a:gd name="connsiteX19298" fmla="*/ 607695 w 6322694"/>
                <a:gd name="connsiteY19298" fmla="*/ 344805 h 3341370"/>
                <a:gd name="connsiteX19299" fmla="*/ 607695 w 6322694"/>
                <a:gd name="connsiteY19299" fmla="*/ 344805 h 3341370"/>
                <a:gd name="connsiteX19300" fmla="*/ 588645 w 6322694"/>
                <a:gd name="connsiteY19300" fmla="*/ 325755 h 3341370"/>
                <a:gd name="connsiteX19301" fmla="*/ 588645 w 6322694"/>
                <a:gd name="connsiteY19301" fmla="*/ 325755 h 3341370"/>
                <a:gd name="connsiteX19302" fmla="*/ 569595 w 6322694"/>
                <a:gd name="connsiteY19302" fmla="*/ 344805 h 3341370"/>
                <a:gd name="connsiteX19303" fmla="*/ 569595 w 6322694"/>
                <a:gd name="connsiteY19303" fmla="*/ 344805 h 3341370"/>
                <a:gd name="connsiteX19304" fmla="*/ 588645 w 6322694"/>
                <a:gd name="connsiteY19304" fmla="*/ 363855 h 3341370"/>
                <a:gd name="connsiteX19305" fmla="*/ 1533525 w 6322694"/>
                <a:gd name="connsiteY19305" fmla="*/ 2208848 h 3341370"/>
                <a:gd name="connsiteX19306" fmla="*/ 1533525 w 6322694"/>
                <a:gd name="connsiteY19306" fmla="*/ 2208848 h 3341370"/>
                <a:gd name="connsiteX19307" fmla="*/ 1552575 w 6322694"/>
                <a:gd name="connsiteY19307" fmla="*/ 2189798 h 3341370"/>
                <a:gd name="connsiteX19308" fmla="*/ 1552575 w 6322694"/>
                <a:gd name="connsiteY19308" fmla="*/ 2189798 h 3341370"/>
                <a:gd name="connsiteX19309" fmla="*/ 1533525 w 6322694"/>
                <a:gd name="connsiteY19309" fmla="*/ 2170748 h 3341370"/>
                <a:gd name="connsiteX19310" fmla="*/ 1533525 w 6322694"/>
                <a:gd name="connsiteY19310" fmla="*/ 2170748 h 3341370"/>
                <a:gd name="connsiteX19311" fmla="*/ 1514475 w 6322694"/>
                <a:gd name="connsiteY19311" fmla="*/ 2189798 h 3341370"/>
                <a:gd name="connsiteX19312" fmla="*/ 1514475 w 6322694"/>
                <a:gd name="connsiteY19312" fmla="*/ 2189798 h 3341370"/>
                <a:gd name="connsiteX19313" fmla="*/ 1533525 w 6322694"/>
                <a:gd name="connsiteY19313" fmla="*/ 2208848 h 3341370"/>
                <a:gd name="connsiteX19314" fmla="*/ 398145 w 6322694"/>
                <a:gd name="connsiteY19314" fmla="*/ 363855 h 3341370"/>
                <a:gd name="connsiteX19315" fmla="*/ 398145 w 6322694"/>
                <a:gd name="connsiteY19315" fmla="*/ 363855 h 3341370"/>
                <a:gd name="connsiteX19316" fmla="*/ 417195 w 6322694"/>
                <a:gd name="connsiteY19316" fmla="*/ 344805 h 3341370"/>
                <a:gd name="connsiteX19317" fmla="*/ 417195 w 6322694"/>
                <a:gd name="connsiteY19317" fmla="*/ 344805 h 3341370"/>
                <a:gd name="connsiteX19318" fmla="*/ 398145 w 6322694"/>
                <a:gd name="connsiteY19318" fmla="*/ 325755 h 3341370"/>
                <a:gd name="connsiteX19319" fmla="*/ 398145 w 6322694"/>
                <a:gd name="connsiteY19319" fmla="*/ 325755 h 3341370"/>
                <a:gd name="connsiteX19320" fmla="*/ 379095 w 6322694"/>
                <a:gd name="connsiteY19320" fmla="*/ 344805 h 3341370"/>
                <a:gd name="connsiteX19321" fmla="*/ 379095 w 6322694"/>
                <a:gd name="connsiteY19321" fmla="*/ 344805 h 3341370"/>
                <a:gd name="connsiteX19322" fmla="*/ 398145 w 6322694"/>
                <a:gd name="connsiteY19322" fmla="*/ 363855 h 3341370"/>
                <a:gd name="connsiteX19323" fmla="*/ 351473 w 6322694"/>
                <a:gd name="connsiteY19323" fmla="*/ 317183 h 3341370"/>
                <a:gd name="connsiteX19324" fmla="*/ 351473 w 6322694"/>
                <a:gd name="connsiteY19324" fmla="*/ 317183 h 3341370"/>
                <a:gd name="connsiteX19325" fmla="*/ 370523 w 6322694"/>
                <a:gd name="connsiteY19325" fmla="*/ 298133 h 3341370"/>
                <a:gd name="connsiteX19326" fmla="*/ 370523 w 6322694"/>
                <a:gd name="connsiteY19326" fmla="*/ 298133 h 3341370"/>
                <a:gd name="connsiteX19327" fmla="*/ 351473 w 6322694"/>
                <a:gd name="connsiteY19327" fmla="*/ 279083 h 3341370"/>
                <a:gd name="connsiteX19328" fmla="*/ 351473 w 6322694"/>
                <a:gd name="connsiteY19328" fmla="*/ 279083 h 3341370"/>
                <a:gd name="connsiteX19329" fmla="*/ 332423 w 6322694"/>
                <a:gd name="connsiteY19329" fmla="*/ 298133 h 3341370"/>
                <a:gd name="connsiteX19330" fmla="*/ 332423 w 6322694"/>
                <a:gd name="connsiteY19330" fmla="*/ 298133 h 3341370"/>
                <a:gd name="connsiteX19331" fmla="*/ 351473 w 6322694"/>
                <a:gd name="connsiteY19331" fmla="*/ 317183 h 3341370"/>
                <a:gd name="connsiteX19332" fmla="*/ 444818 w 6322694"/>
                <a:gd name="connsiteY19332" fmla="*/ 317183 h 3341370"/>
                <a:gd name="connsiteX19333" fmla="*/ 446723 w 6322694"/>
                <a:gd name="connsiteY19333" fmla="*/ 317183 h 3341370"/>
                <a:gd name="connsiteX19334" fmla="*/ 465773 w 6322694"/>
                <a:gd name="connsiteY19334" fmla="*/ 298133 h 3341370"/>
                <a:gd name="connsiteX19335" fmla="*/ 465773 w 6322694"/>
                <a:gd name="connsiteY19335" fmla="*/ 298133 h 3341370"/>
                <a:gd name="connsiteX19336" fmla="*/ 446723 w 6322694"/>
                <a:gd name="connsiteY19336" fmla="*/ 279083 h 3341370"/>
                <a:gd name="connsiteX19337" fmla="*/ 444818 w 6322694"/>
                <a:gd name="connsiteY19337" fmla="*/ 279083 h 3341370"/>
                <a:gd name="connsiteX19338" fmla="*/ 425768 w 6322694"/>
                <a:gd name="connsiteY19338" fmla="*/ 298133 h 3341370"/>
                <a:gd name="connsiteX19339" fmla="*/ 425768 w 6322694"/>
                <a:gd name="connsiteY19339" fmla="*/ 298133 h 3341370"/>
                <a:gd name="connsiteX19340" fmla="*/ 444818 w 6322694"/>
                <a:gd name="connsiteY19340" fmla="*/ 317183 h 3341370"/>
                <a:gd name="connsiteX19341" fmla="*/ 494348 w 6322694"/>
                <a:gd name="connsiteY19341" fmla="*/ 317183 h 3341370"/>
                <a:gd name="connsiteX19342" fmla="*/ 494348 w 6322694"/>
                <a:gd name="connsiteY19342" fmla="*/ 317183 h 3341370"/>
                <a:gd name="connsiteX19343" fmla="*/ 513398 w 6322694"/>
                <a:gd name="connsiteY19343" fmla="*/ 298133 h 3341370"/>
                <a:gd name="connsiteX19344" fmla="*/ 513398 w 6322694"/>
                <a:gd name="connsiteY19344" fmla="*/ 298133 h 3341370"/>
                <a:gd name="connsiteX19345" fmla="*/ 494348 w 6322694"/>
                <a:gd name="connsiteY19345" fmla="*/ 279083 h 3341370"/>
                <a:gd name="connsiteX19346" fmla="*/ 494348 w 6322694"/>
                <a:gd name="connsiteY19346" fmla="*/ 279083 h 3341370"/>
                <a:gd name="connsiteX19347" fmla="*/ 475298 w 6322694"/>
                <a:gd name="connsiteY19347" fmla="*/ 298133 h 3341370"/>
                <a:gd name="connsiteX19348" fmla="*/ 475298 w 6322694"/>
                <a:gd name="connsiteY19348" fmla="*/ 298133 h 3341370"/>
                <a:gd name="connsiteX19349" fmla="*/ 494348 w 6322694"/>
                <a:gd name="connsiteY19349" fmla="*/ 317183 h 3341370"/>
                <a:gd name="connsiteX19350" fmla="*/ 398145 w 6322694"/>
                <a:gd name="connsiteY19350" fmla="*/ 317183 h 3341370"/>
                <a:gd name="connsiteX19351" fmla="*/ 398145 w 6322694"/>
                <a:gd name="connsiteY19351" fmla="*/ 317183 h 3341370"/>
                <a:gd name="connsiteX19352" fmla="*/ 417195 w 6322694"/>
                <a:gd name="connsiteY19352" fmla="*/ 298133 h 3341370"/>
                <a:gd name="connsiteX19353" fmla="*/ 417195 w 6322694"/>
                <a:gd name="connsiteY19353" fmla="*/ 298133 h 3341370"/>
                <a:gd name="connsiteX19354" fmla="*/ 398145 w 6322694"/>
                <a:gd name="connsiteY19354" fmla="*/ 279083 h 3341370"/>
                <a:gd name="connsiteX19355" fmla="*/ 398145 w 6322694"/>
                <a:gd name="connsiteY19355" fmla="*/ 279083 h 3341370"/>
                <a:gd name="connsiteX19356" fmla="*/ 379095 w 6322694"/>
                <a:gd name="connsiteY19356" fmla="*/ 298133 h 3341370"/>
                <a:gd name="connsiteX19357" fmla="*/ 379095 w 6322694"/>
                <a:gd name="connsiteY19357" fmla="*/ 298133 h 3341370"/>
                <a:gd name="connsiteX19358" fmla="*/ 398145 w 6322694"/>
                <a:gd name="connsiteY19358" fmla="*/ 317183 h 3341370"/>
                <a:gd name="connsiteX19359" fmla="*/ 398145 w 6322694"/>
                <a:gd name="connsiteY19359" fmla="*/ 1026795 h 3341370"/>
                <a:gd name="connsiteX19360" fmla="*/ 398145 w 6322694"/>
                <a:gd name="connsiteY19360" fmla="*/ 1026795 h 3341370"/>
                <a:gd name="connsiteX19361" fmla="*/ 417195 w 6322694"/>
                <a:gd name="connsiteY19361" fmla="*/ 1007745 h 3341370"/>
                <a:gd name="connsiteX19362" fmla="*/ 417195 w 6322694"/>
                <a:gd name="connsiteY19362" fmla="*/ 1007745 h 3341370"/>
                <a:gd name="connsiteX19363" fmla="*/ 398145 w 6322694"/>
                <a:gd name="connsiteY19363" fmla="*/ 988695 h 3341370"/>
                <a:gd name="connsiteX19364" fmla="*/ 398145 w 6322694"/>
                <a:gd name="connsiteY19364" fmla="*/ 988695 h 3341370"/>
                <a:gd name="connsiteX19365" fmla="*/ 379095 w 6322694"/>
                <a:gd name="connsiteY19365" fmla="*/ 1007745 h 3341370"/>
                <a:gd name="connsiteX19366" fmla="*/ 379095 w 6322694"/>
                <a:gd name="connsiteY19366" fmla="*/ 1007745 h 3341370"/>
                <a:gd name="connsiteX19367" fmla="*/ 398145 w 6322694"/>
                <a:gd name="connsiteY19367" fmla="*/ 1026795 h 3341370"/>
                <a:gd name="connsiteX19368" fmla="*/ 1533525 w 6322694"/>
                <a:gd name="connsiteY19368" fmla="*/ 2728913 h 3341370"/>
                <a:gd name="connsiteX19369" fmla="*/ 1533525 w 6322694"/>
                <a:gd name="connsiteY19369" fmla="*/ 2728913 h 3341370"/>
                <a:gd name="connsiteX19370" fmla="*/ 1552575 w 6322694"/>
                <a:gd name="connsiteY19370" fmla="*/ 2709863 h 3341370"/>
                <a:gd name="connsiteX19371" fmla="*/ 1552575 w 6322694"/>
                <a:gd name="connsiteY19371" fmla="*/ 2709863 h 3341370"/>
                <a:gd name="connsiteX19372" fmla="*/ 1533525 w 6322694"/>
                <a:gd name="connsiteY19372" fmla="*/ 2690813 h 3341370"/>
                <a:gd name="connsiteX19373" fmla="*/ 1533525 w 6322694"/>
                <a:gd name="connsiteY19373" fmla="*/ 2690813 h 3341370"/>
                <a:gd name="connsiteX19374" fmla="*/ 1514475 w 6322694"/>
                <a:gd name="connsiteY19374" fmla="*/ 2709863 h 3341370"/>
                <a:gd name="connsiteX19375" fmla="*/ 1514475 w 6322694"/>
                <a:gd name="connsiteY19375" fmla="*/ 2709863 h 3341370"/>
                <a:gd name="connsiteX19376" fmla="*/ 1533525 w 6322694"/>
                <a:gd name="connsiteY19376" fmla="*/ 2728913 h 3341370"/>
                <a:gd name="connsiteX19377" fmla="*/ 398145 w 6322694"/>
                <a:gd name="connsiteY19377" fmla="*/ 979170 h 3341370"/>
                <a:gd name="connsiteX19378" fmla="*/ 398145 w 6322694"/>
                <a:gd name="connsiteY19378" fmla="*/ 979170 h 3341370"/>
                <a:gd name="connsiteX19379" fmla="*/ 417195 w 6322694"/>
                <a:gd name="connsiteY19379" fmla="*/ 960120 h 3341370"/>
                <a:gd name="connsiteX19380" fmla="*/ 417195 w 6322694"/>
                <a:gd name="connsiteY19380" fmla="*/ 960120 h 3341370"/>
                <a:gd name="connsiteX19381" fmla="*/ 398145 w 6322694"/>
                <a:gd name="connsiteY19381" fmla="*/ 941070 h 3341370"/>
                <a:gd name="connsiteX19382" fmla="*/ 398145 w 6322694"/>
                <a:gd name="connsiteY19382" fmla="*/ 941070 h 3341370"/>
                <a:gd name="connsiteX19383" fmla="*/ 379095 w 6322694"/>
                <a:gd name="connsiteY19383" fmla="*/ 960120 h 3341370"/>
                <a:gd name="connsiteX19384" fmla="*/ 379095 w 6322694"/>
                <a:gd name="connsiteY19384" fmla="*/ 960120 h 3341370"/>
                <a:gd name="connsiteX19385" fmla="*/ 398145 w 6322694"/>
                <a:gd name="connsiteY19385" fmla="*/ 979170 h 3341370"/>
                <a:gd name="connsiteX19386" fmla="*/ 351473 w 6322694"/>
                <a:gd name="connsiteY19386" fmla="*/ 979170 h 3341370"/>
                <a:gd name="connsiteX19387" fmla="*/ 351473 w 6322694"/>
                <a:gd name="connsiteY19387" fmla="*/ 979170 h 3341370"/>
                <a:gd name="connsiteX19388" fmla="*/ 370523 w 6322694"/>
                <a:gd name="connsiteY19388" fmla="*/ 960120 h 3341370"/>
                <a:gd name="connsiteX19389" fmla="*/ 370523 w 6322694"/>
                <a:gd name="connsiteY19389" fmla="*/ 960120 h 3341370"/>
                <a:gd name="connsiteX19390" fmla="*/ 351473 w 6322694"/>
                <a:gd name="connsiteY19390" fmla="*/ 941070 h 3341370"/>
                <a:gd name="connsiteX19391" fmla="*/ 351473 w 6322694"/>
                <a:gd name="connsiteY19391" fmla="*/ 941070 h 3341370"/>
                <a:gd name="connsiteX19392" fmla="*/ 332423 w 6322694"/>
                <a:gd name="connsiteY19392" fmla="*/ 960120 h 3341370"/>
                <a:gd name="connsiteX19393" fmla="*/ 332423 w 6322694"/>
                <a:gd name="connsiteY19393" fmla="*/ 960120 h 3341370"/>
                <a:gd name="connsiteX19394" fmla="*/ 351473 w 6322694"/>
                <a:gd name="connsiteY19394" fmla="*/ 979170 h 3341370"/>
                <a:gd name="connsiteX19395" fmla="*/ 398145 w 6322694"/>
                <a:gd name="connsiteY19395" fmla="*/ 506730 h 3341370"/>
                <a:gd name="connsiteX19396" fmla="*/ 398145 w 6322694"/>
                <a:gd name="connsiteY19396" fmla="*/ 506730 h 3341370"/>
                <a:gd name="connsiteX19397" fmla="*/ 417195 w 6322694"/>
                <a:gd name="connsiteY19397" fmla="*/ 487680 h 3341370"/>
                <a:gd name="connsiteX19398" fmla="*/ 417195 w 6322694"/>
                <a:gd name="connsiteY19398" fmla="*/ 486728 h 3341370"/>
                <a:gd name="connsiteX19399" fmla="*/ 398145 w 6322694"/>
                <a:gd name="connsiteY19399" fmla="*/ 467678 h 3341370"/>
                <a:gd name="connsiteX19400" fmla="*/ 398145 w 6322694"/>
                <a:gd name="connsiteY19400" fmla="*/ 467678 h 3341370"/>
                <a:gd name="connsiteX19401" fmla="*/ 379095 w 6322694"/>
                <a:gd name="connsiteY19401" fmla="*/ 486728 h 3341370"/>
                <a:gd name="connsiteX19402" fmla="*/ 379095 w 6322694"/>
                <a:gd name="connsiteY19402" fmla="*/ 488633 h 3341370"/>
                <a:gd name="connsiteX19403" fmla="*/ 398145 w 6322694"/>
                <a:gd name="connsiteY19403" fmla="*/ 506730 h 3341370"/>
                <a:gd name="connsiteX19404" fmla="*/ 400050 w 6322694"/>
                <a:gd name="connsiteY19404" fmla="*/ 554355 h 3341370"/>
                <a:gd name="connsiteX19405" fmla="*/ 400050 w 6322694"/>
                <a:gd name="connsiteY19405" fmla="*/ 554355 h 3341370"/>
                <a:gd name="connsiteX19406" fmla="*/ 419100 w 6322694"/>
                <a:gd name="connsiteY19406" fmla="*/ 535305 h 3341370"/>
                <a:gd name="connsiteX19407" fmla="*/ 419100 w 6322694"/>
                <a:gd name="connsiteY19407" fmla="*/ 534353 h 3341370"/>
                <a:gd name="connsiteX19408" fmla="*/ 400050 w 6322694"/>
                <a:gd name="connsiteY19408" fmla="*/ 515303 h 3341370"/>
                <a:gd name="connsiteX19409" fmla="*/ 400050 w 6322694"/>
                <a:gd name="connsiteY19409" fmla="*/ 515303 h 3341370"/>
                <a:gd name="connsiteX19410" fmla="*/ 381000 w 6322694"/>
                <a:gd name="connsiteY19410" fmla="*/ 534353 h 3341370"/>
                <a:gd name="connsiteX19411" fmla="*/ 381000 w 6322694"/>
                <a:gd name="connsiteY19411" fmla="*/ 536258 h 3341370"/>
                <a:gd name="connsiteX19412" fmla="*/ 400050 w 6322694"/>
                <a:gd name="connsiteY19412" fmla="*/ 554355 h 3341370"/>
                <a:gd name="connsiteX19413" fmla="*/ 919163 w 6322694"/>
                <a:gd name="connsiteY19413" fmla="*/ 410528 h 3341370"/>
                <a:gd name="connsiteX19414" fmla="*/ 919163 w 6322694"/>
                <a:gd name="connsiteY19414" fmla="*/ 410528 h 3341370"/>
                <a:gd name="connsiteX19415" fmla="*/ 938213 w 6322694"/>
                <a:gd name="connsiteY19415" fmla="*/ 391478 h 3341370"/>
                <a:gd name="connsiteX19416" fmla="*/ 938213 w 6322694"/>
                <a:gd name="connsiteY19416" fmla="*/ 391478 h 3341370"/>
                <a:gd name="connsiteX19417" fmla="*/ 919163 w 6322694"/>
                <a:gd name="connsiteY19417" fmla="*/ 372428 h 3341370"/>
                <a:gd name="connsiteX19418" fmla="*/ 919163 w 6322694"/>
                <a:gd name="connsiteY19418" fmla="*/ 372428 h 3341370"/>
                <a:gd name="connsiteX19419" fmla="*/ 900113 w 6322694"/>
                <a:gd name="connsiteY19419" fmla="*/ 391478 h 3341370"/>
                <a:gd name="connsiteX19420" fmla="*/ 900113 w 6322694"/>
                <a:gd name="connsiteY19420" fmla="*/ 391478 h 3341370"/>
                <a:gd name="connsiteX19421" fmla="*/ 919163 w 6322694"/>
                <a:gd name="connsiteY19421" fmla="*/ 410528 h 3341370"/>
                <a:gd name="connsiteX19422" fmla="*/ 1817370 w 6322694"/>
                <a:gd name="connsiteY19422" fmla="*/ 2540318 h 3341370"/>
                <a:gd name="connsiteX19423" fmla="*/ 1817370 w 6322694"/>
                <a:gd name="connsiteY19423" fmla="*/ 2540318 h 3341370"/>
                <a:gd name="connsiteX19424" fmla="*/ 1836420 w 6322694"/>
                <a:gd name="connsiteY19424" fmla="*/ 2521268 h 3341370"/>
                <a:gd name="connsiteX19425" fmla="*/ 1836420 w 6322694"/>
                <a:gd name="connsiteY19425" fmla="*/ 2521268 h 3341370"/>
                <a:gd name="connsiteX19426" fmla="*/ 1817370 w 6322694"/>
                <a:gd name="connsiteY19426" fmla="*/ 2502218 h 3341370"/>
                <a:gd name="connsiteX19427" fmla="*/ 1817370 w 6322694"/>
                <a:gd name="connsiteY19427" fmla="*/ 2502218 h 3341370"/>
                <a:gd name="connsiteX19428" fmla="*/ 1798320 w 6322694"/>
                <a:gd name="connsiteY19428" fmla="*/ 2521268 h 3341370"/>
                <a:gd name="connsiteX19429" fmla="*/ 1798320 w 6322694"/>
                <a:gd name="connsiteY19429" fmla="*/ 2521268 h 3341370"/>
                <a:gd name="connsiteX19430" fmla="*/ 1817370 w 6322694"/>
                <a:gd name="connsiteY19430" fmla="*/ 2540318 h 3341370"/>
                <a:gd name="connsiteX19431" fmla="*/ 872490 w 6322694"/>
                <a:gd name="connsiteY19431" fmla="*/ 410528 h 3341370"/>
                <a:gd name="connsiteX19432" fmla="*/ 872490 w 6322694"/>
                <a:gd name="connsiteY19432" fmla="*/ 410528 h 3341370"/>
                <a:gd name="connsiteX19433" fmla="*/ 891540 w 6322694"/>
                <a:gd name="connsiteY19433" fmla="*/ 391478 h 3341370"/>
                <a:gd name="connsiteX19434" fmla="*/ 891540 w 6322694"/>
                <a:gd name="connsiteY19434" fmla="*/ 391478 h 3341370"/>
                <a:gd name="connsiteX19435" fmla="*/ 872490 w 6322694"/>
                <a:gd name="connsiteY19435" fmla="*/ 372428 h 3341370"/>
                <a:gd name="connsiteX19436" fmla="*/ 872490 w 6322694"/>
                <a:gd name="connsiteY19436" fmla="*/ 372428 h 3341370"/>
                <a:gd name="connsiteX19437" fmla="*/ 853440 w 6322694"/>
                <a:gd name="connsiteY19437" fmla="*/ 391478 h 3341370"/>
                <a:gd name="connsiteX19438" fmla="*/ 853440 w 6322694"/>
                <a:gd name="connsiteY19438" fmla="*/ 391478 h 3341370"/>
                <a:gd name="connsiteX19439" fmla="*/ 872490 w 6322694"/>
                <a:gd name="connsiteY19439" fmla="*/ 410528 h 3341370"/>
                <a:gd name="connsiteX19440" fmla="*/ 919163 w 6322694"/>
                <a:gd name="connsiteY19440" fmla="*/ 366713 h 3341370"/>
                <a:gd name="connsiteX19441" fmla="*/ 919163 w 6322694"/>
                <a:gd name="connsiteY19441" fmla="*/ 366713 h 3341370"/>
                <a:gd name="connsiteX19442" fmla="*/ 938213 w 6322694"/>
                <a:gd name="connsiteY19442" fmla="*/ 347663 h 3341370"/>
                <a:gd name="connsiteX19443" fmla="*/ 938213 w 6322694"/>
                <a:gd name="connsiteY19443" fmla="*/ 347663 h 3341370"/>
                <a:gd name="connsiteX19444" fmla="*/ 919163 w 6322694"/>
                <a:gd name="connsiteY19444" fmla="*/ 328613 h 3341370"/>
                <a:gd name="connsiteX19445" fmla="*/ 919163 w 6322694"/>
                <a:gd name="connsiteY19445" fmla="*/ 328613 h 3341370"/>
                <a:gd name="connsiteX19446" fmla="*/ 900113 w 6322694"/>
                <a:gd name="connsiteY19446" fmla="*/ 347663 h 3341370"/>
                <a:gd name="connsiteX19447" fmla="*/ 900113 w 6322694"/>
                <a:gd name="connsiteY19447" fmla="*/ 347663 h 3341370"/>
                <a:gd name="connsiteX19448" fmla="*/ 919163 w 6322694"/>
                <a:gd name="connsiteY19448" fmla="*/ 366713 h 3341370"/>
                <a:gd name="connsiteX19449" fmla="*/ 966788 w 6322694"/>
                <a:gd name="connsiteY19449" fmla="*/ 366713 h 3341370"/>
                <a:gd name="connsiteX19450" fmla="*/ 966788 w 6322694"/>
                <a:gd name="connsiteY19450" fmla="*/ 366713 h 3341370"/>
                <a:gd name="connsiteX19451" fmla="*/ 985838 w 6322694"/>
                <a:gd name="connsiteY19451" fmla="*/ 347663 h 3341370"/>
                <a:gd name="connsiteX19452" fmla="*/ 985838 w 6322694"/>
                <a:gd name="connsiteY19452" fmla="*/ 347663 h 3341370"/>
                <a:gd name="connsiteX19453" fmla="*/ 966788 w 6322694"/>
                <a:gd name="connsiteY19453" fmla="*/ 328613 h 3341370"/>
                <a:gd name="connsiteX19454" fmla="*/ 966788 w 6322694"/>
                <a:gd name="connsiteY19454" fmla="*/ 328613 h 3341370"/>
                <a:gd name="connsiteX19455" fmla="*/ 947738 w 6322694"/>
                <a:gd name="connsiteY19455" fmla="*/ 347663 h 3341370"/>
                <a:gd name="connsiteX19456" fmla="*/ 947738 w 6322694"/>
                <a:gd name="connsiteY19456" fmla="*/ 347663 h 3341370"/>
                <a:gd name="connsiteX19457" fmla="*/ 966788 w 6322694"/>
                <a:gd name="connsiteY19457" fmla="*/ 366713 h 3341370"/>
                <a:gd name="connsiteX19458" fmla="*/ 872490 w 6322694"/>
                <a:gd name="connsiteY19458" fmla="*/ 366713 h 3341370"/>
                <a:gd name="connsiteX19459" fmla="*/ 872490 w 6322694"/>
                <a:gd name="connsiteY19459" fmla="*/ 366713 h 3341370"/>
                <a:gd name="connsiteX19460" fmla="*/ 891540 w 6322694"/>
                <a:gd name="connsiteY19460" fmla="*/ 347663 h 3341370"/>
                <a:gd name="connsiteX19461" fmla="*/ 891540 w 6322694"/>
                <a:gd name="connsiteY19461" fmla="*/ 347663 h 3341370"/>
                <a:gd name="connsiteX19462" fmla="*/ 872490 w 6322694"/>
                <a:gd name="connsiteY19462" fmla="*/ 328613 h 3341370"/>
                <a:gd name="connsiteX19463" fmla="*/ 872490 w 6322694"/>
                <a:gd name="connsiteY19463" fmla="*/ 328613 h 3341370"/>
                <a:gd name="connsiteX19464" fmla="*/ 853440 w 6322694"/>
                <a:gd name="connsiteY19464" fmla="*/ 347663 h 3341370"/>
                <a:gd name="connsiteX19465" fmla="*/ 853440 w 6322694"/>
                <a:gd name="connsiteY19465" fmla="*/ 347663 h 3341370"/>
                <a:gd name="connsiteX19466" fmla="*/ 872490 w 6322694"/>
                <a:gd name="connsiteY19466" fmla="*/ 366713 h 3341370"/>
                <a:gd name="connsiteX19467" fmla="*/ 823913 w 6322694"/>
                <a:gd name="connsiteY19467" fmla="*/ 410528 h 3341370"/>
                <a:gd name="connsiteX19468" fmla="*/ 825818 w 6322694"/>
                <a:gd name="connsiteY19468" fmla="*/ 410528 h 3341370"/>
                <a:gd name="connsiteX19469" fmla="*/ 844868 w 6322694"/>
                <a:gd name="connsiteY19469" fmla="*/ 391478 h 3341370"/>
                <a:gd name="connsiteX19470" fmla="*/ 844868 w 6322694"/>
                <a:gd name="connsiteY19470" fmla="*/ 391478 h 3341370"/>
                <a:gd name="connsiteX19471" fmla="*/ 825818 w 6322694"/>
                <a:gd name="connsiteY19471" fmla="*/ 372428 h 3341370"/>
                <a:gd name="connsiteX19472" fmla="*/ 823913 w 6322694"/>
                <a:gd name="connsiteY19472" fmla="*/ 372428 h 3341370"/>
                <a:gd name="connsiteX19473" fmla="*/ 804863 w 6322694"/>
                <a:gd name="connsiteY19473" fmla="*/ 391478 h 3341370"/>
                <a:gd name="connsiteX19474" fmla="*/ 804863 w 6322694"/>
                <a:gd name="connsiteY19474" fmla="*/ 391478 h 3341370"/>
                <a:gd name="connsiteX19475" fmla="*/ 823913 w 6322694"/>
                <a:gd name="connsiteY19475" fmla="*/ 410528 h 3341370"/>
                <a:gd name="connsiteX19476" fmla="*/ 776288 w 6322694"/>
                <a:gd name="connsiteY19476" fmla="*/ 410528 h 3341370"/>
                <a:gd name="connsiteX19477" fmla="*/ 776288 w 6322694"/>
                <a:gd name="connsiteY19477" fmla="*/ 410528 h 3341370"/>
                <a:gd name="connsiteX19478" fmla="*/ 795338 w 6322694"/>
                <a:gd name="connsiteY19478" fmla="*/ 391478 h 3341370"/>
                <a:gd name="connsiteX19479" fmla="*/ 795338 w 6322694"/>
                <a:gd name="connsiteY19479" fmla="*/ 391478 h 3341370"/>
                <a:gd name="connsiteX19480" fmla="*/ 776288 w 6322694"/>
                <a:gd name="connsiteY19480" fmla="*/ 372428 h 3341370"/>
                <a:gd name="connsiteX19481" fmla="*/ 776288 w 6322694"/>
                <a:gd name="connsiteY19481" fmla="*/ 372428 h 3341370"/>
                <a:gd name="connsiteX19482" fmla="*/ 757238 w 6322694"/>
                <a:gd name="connsiteY19482" fmla="*/ 391478 h 3341370"/>
                <a:gd name="connsiteX19483" fmla="*/ 757238 w 6322694"/>
                <a:gd name="connsiteY19483" fmla="*/ 391478 h 3341370"/>
                <a:gd name="connsiteX19484" fmla="*/ 776288 w 6322694"/>
                <a:gd name="connsiteY19484" fmla="*/ 410528 h 3341370"/>
                <a:gd name="connsiteX19485" fmla="*/ 398145 w 6322694"/>
                <a:gd name="connsiteY19485" fmla="*/ 1073468 h 3341370"/>
                <a:gd name="connsiteX19486" fmla="*/ 398145 w 6322694"/>
                <a:gd name="connsiteY19486" fmla="*/ 1073468 h 3341370"/>
                <a:gd name="connsiteX19487" fmla="*/ 417195 w 6322694"/>
                <a:gd name="connsiteY19487" fmla="*/ 1054418 h 3341370"/>
                <a:gd name="connsiteX19488" fmla="*/ 417195 w 6322694"/>
                <a:gd name="connsiteY19488" fmla="*/ 1054418 h 3341370"/>
                <a:gd name="connsiteX19489" fmla="*/ 398145 w 6322694"/>
                <a:gd name="connsiteY19489" fmla="*/ 1035368 h 3341370"/>
                <a:gd name="connsiteX19490" fmla="*/ 398145 w 6322694"/>
                <a:gd name="connsiteY19490" fmla="*/ 1035368 h 3341370"/>
                <a:gd name="connsiteX19491" fmla="*/ 379095 w 6322694"/>
                <a:gd name="connsiteY19491" fmla="*/ 1054418 h 3341370"/>
                <a:gd name="connsiteX19492" fmla="*/ 379095 w 6322694"/>
                <a:gd name="connsiteY19492" fmla="*/ 1054418 h 3341370"/>
                <a:gd name="connsiteX19493" fmla="*/ 398145 w 6322694"/>
                <a:gd name="connsiteY19493" fmla="*/ 1073468 h 3341370"/>
                <a:gd name="connsiteX19494" fmla="*/ 398145 w 6322694"/>
                <a:gd name="connsiteY19494" fmla="*/ 1121093 h 3341370"/>
                <a:gd name="connsiteX19495" fmla="*/ 398145 w 6322694"/>
                <a:gd name="connsiteY19495" fmla="*/ 1121093 h 3341370"/>
                <a:gd name="connsiteX19496" fmla="*/ 417195 w 6322694"/>
                <a:gd name="connsiteY19496" fmla="*/ 1102043 h 3341370"/>
                <a:gd name="connsiteX19497" fmla="*/ 417195 w 6322694"/>
                <a:gd name="connsiteY19497" fmla="*/ 1102043 h 3341370"/>
                <a:gd name="connsiteX19498" fmla="*/ 398145 w 6322694"/>
                <a:gd name="connsiteY19498" fmla="*/ 1082993 h 3341370"/>
                <a:gd name="connsiteX19499" fmla="*/ 398145 w 6322694"/>
                <a:gd name="connsiteY19499" fmla="*/ 1082993 h 3341370"/>
                <a:gd name="connsiteX19500" fmla="*/ 379095 w 6322694"/>
                <a:gd name="connsiteY19500" fmla="*/ 1102043 h 3341370"/>
                <a:gd name="connsiteX19501" fmla="*/ 379095 w 6322694"/>
                <a:gd name="connsiteY19501" fmla="*/ 1102043 h 3341370"/>
                <a:gd name="connsiteX19502" fmla="*/ 398145 w 6322694"/>
                <a:gd name="connsiteY19502" fmla="*/ 1121093 h 3341370"/>
                <a:gd name="connsiteX19503" fmla="*/ 398145 w 6322694"/>
                <a:gd name="connsiteY19503" fmla="*/ 1167765 h 3341370"/>
                <a:gd name="connsiteX19504" fmla="*/ 398145 w 6322694"/>
                <a:gd name="connsiteY19504" fmla="*/ 1167765 h 3341370"/>
                <a:gd name="connsiteX19505" fmla="*/ 417195 w 6322694"/>
                <a:gd name="connsiteY19505" fmla="*/ 1148715 h 3341370"/>
                <a:gd name="connsiteX19506" fmla="*/ 417195 w 6322694"/>
                <a:gd name="connsiteY19506" fmla="*/ 1148715 h 3341370"/>
                <a:gd name="connsiteX19507" fmla="*/ 398145 w 6322694"/>
                <a:gd name="connsiteY19507" fmla="*/ 1129665 h 3341370"/>
                <a:gd name="connsiteX19508" fmla="*/ 398145 w 6322694"/>
                <a:gd name="connsiteY19508" fmla="*/ 1129665 h 3341370"/>
                <a:gd name="connsiteX19509" fmla="*/ 379095 w 6322694"/>
                <a:gd name="connsiteY19509" fmla="*/ 1148715 h 3341370"/>
                <a:gd name="connsiteX19510" fmla="*/ 379095 w 6322694"/>
                <a:gd name="connsiteY19510" fmla="*/ 1148715 h 3341370"/>
                <a:gd name="connsiteX19511" fmla="*/ 398145 w 6322694"/>
                <a:gd name="connsiteY19511" fmla="*/ 1167765 h 3341370"/>
                <a:gd name="connsiteX19512" fmla="*/ 398145 w 6322694"/>
                <a:gd name="connsiteY19512" fmla="*/ 1215390 h 3341370"/>
                <a:gd name="connsiteX19513" fmla="*/ 398145 w 6322694"/>
                <a:gd name="connsiteY19513" fmla="*/ 1215390 h 3341370"/>
                <a:gd name="connsiteX19514" fmla="*/ 417195 w 6322694"/>
                <a:gd name="connsiteY19514" fmla="*/ 1196340 h 3341370"/>
                <a:gd name="connsiteX19515" fmla="*/ 417195 w 6322694"/>
                <a:gd name="connsiteY19515" fmla="*/ 1196340 h 3341370"/>
                <a:gd name="connsiteX19516" fmla="*/ 398145 w 6322694"/>
                <a:gd name="connsiteY19516" fmla="*/ 1177290 h 3341370"/>
                <a:gd name="connsiteX19517" fmla="*/ 398145 w 6322694"/>
                <a:gd name="connsiteY19517" fmla="*/ 1177290 h 3341370"/>
                <a:gd name="connsiteX19518" fmla="*/ 379095 w 6322694"/>
                <a:gd name="connsiteY19518" fmla="*/ 1196340 h 3341370"/>
                <a:gd name="connsiteX19519" fmla="*/ 379095 w 6322694"/>
                <a:gd name="connsiteY19519" fmla="*/ 1196340 h 3341370"/>
                <a:gd name="connsiteX19520" fmla="*/ 398145 w 6322694"/>
                <a:gd name="connsiteY19520" fmla="*/ 1215390 h 3341370"/>
                <a:gd name="connsiteX19521" fmla="*/ 398145 w 6322694"/>
                <a:gd name="connsiteY19521" fmla="*/ 1262063 h 3341370"/>
                <a:gd name="connsiteX19522" fmla="*/ 398145 w 6322694"/>
                <a:gd name="connsiteY19522" fmla="*/ 1262063 h 3341370"/>
                <a:gd name="connsiteX19523" fmla="*/ 417195 w 6322694"/>
                <a:gd name="connsiteY19523" fmla="*/ 1243013 h 3341370"/>
                <a:gd name="connsiteX19524" fmla="*/ 417195 w 6322694"/>
                <a:gd name="connsiteY19524" fmla="*/ 1243013 h 3341370"/>
                <a:gd name="connsiteX19525" fmla="*/ 398145 w 6322694"/>
                <a:gd name="connsiteY19525" fmla="*/ 1223963 h 3341370"/>
                <a:gd name="connsiteX19526" fmla="*/ 398145 w 6322694"/>
                <a:gd name="connsiteY19526" fmla="*/ 1223963 h 3341370"/>
                <a:gd name="connsiteX19527" fmla="*/ 379095 w 6322694"/>
                <a:gd name="connsiteY19527" fmla="*/ 1243013 h 3341370"/>
                <a:gd name="connsiteX19528" fmla="*/ 379095 w 6322694"/>
                <a:gd name="connsiteY19528" fmla="*/ 1243013 h 3341370"/>
                <a:gd name="connsiteX19529" fmla="*/ 398145 w 6322694"/>
                <a:gd name="connsiteY19529" fmla="*/ 1262063 h 3341370"/>
                <a:gd name="connsiteX19530" fmla="*/ 398145 w 6322694"/>
                <a:gd name="connsiteY19530" fmla="*/ 1308735 h 3341370"/>
                <a:gd name="connsiteX19531" fmla="*/ 398145 w 6322694"/>
                <a:gd name="connsiteY19531" fmla="*/ 1308735 h 3341370"/>
                <a:gd name="connsiteX19532" fmla="*/ 417195 w 6322694"/>
                <a:gd name="connsiteY19532" fmla="*/ 1289685 h 3341370"/>
                <a:gd name="connsiteX19533" fmla="*/ 417195 w 6322694"/>
                <a:gd name="connsiteY19533" fmla="*/ 1289685 h 3341370"/>
                <a:gd name="connsiteX19534" fmla="*/ 398145 w 6322694"/>
                <a:gd name="connsiteY19534" fmla="*/ 1270635 h 3341370"/>
                <a:gd name="connsiteX19535" fmla="*/ 398145 w 6322694"/>
                <a:gd name="connsiteY19535" fmla="*/ 1270635 h 3341370"/>
                <a:gd name="connsiteX19536" fmla="*/ 379095 w 6322694"/>
                <a:gd name="connsiteY19536" fmla="*/ 1289685 h 3341370"/>
                <a:gd name="connsiteX19537" fmla="*/ 379095 w 6322694"/>
                <a:gd name="connsiteY19537" fmla="*/ 1289685 h 3341370"/>
                <a:gd name="connsiteX19538" fmla="*/ 398145 w 6322694"/>
                <a:gd name="connsiteY19538" fmla="*/ 1308735 h 3341370"/>
                <a:gd name="connsiteX19539" fmla="*/ 351473 w 6322694"/>
                <a:gd name="connsiteY19539" fmla="*/ 1026795 h 3341370"/>
                <a:gd name="connsiteX19540" fmla="*/ 351473 w 6322694"/>
                <a:gd name="connsiteY19540" fmla="*/ 1026795 h 3341370"/>
                <a:gd name="connsiteX19541" fmla="*/ 370523 w 6322694"/>
                <a:gd name="connsiteY19541" fmla="*/ 1007745 h 3341370"/>
                <a:gd name="connsiteX19542" fmla="*/ 370523 w 6322694"/>
                <a:gd name="connsiteY19542" fmla="*/ 1007745 h 3341370"/>
                <a:gd name="connsiteX19543" fmla="*/ 351473 w 6322694"/>
                <a:gd name="connsiteY19543" fmla="*/ 988695 h 3341370"/>
                <a:gd name="connsiteX19544" fmla="*/ 351473 w 6322694"/>
                <a:gd name="connsiteY19544" fmla="*/ 988695 h 3341370"/>
                <a:gd name="connsiteX19545" fmla="*/ 332423 w 6322694"/>
                <a:gd name="connsiteY19545" fmla="*/ 1007745 h 3341370"/>
                <a:gd name="connsiteX19546" fmla="*/ 332423 w 6322694"/>
                <a:gd name="connsiteY19546" fmla="*/ 1007745 h 3341370"/>
                <a:gd name="connsiteX19547" fmla="*/ 351473 w 6322694"/>
                <a:gd name="connsiteY19547" fmla="*/ 1026795 h 3341370"/>
                <a:gd name="connsiteX19548" fmla="*/ 351473 w 6322694"/>
                <a:gd name="connsiteY19548" fmla="*/ 1073468 h 3341370"/>
                <a:gd name="connsiteX19549" fmla="*/ 351473 w 6322694"/>
                <a:gd name="connsiteY19549" fmla="*/ 1073468 h 3341370"/>
                <a:gd name="connsiteX19550" fmla="*/ 370523 w 6322694"/>
                <a:gd name="connsiteY19550" fmla="*/ 1054418 h 3341370"/>
                <a:gd name="connsiteX19551" fmla="*/ 370523 w 6322694"/>
                <a:gd name="connsiteY19551" fmla="*/ 1054418 h 3341370"/>
                <a:gd name="connsiteX19552" fmla="*/ 351473 w 6322694"/>
                <a:gd name="connsiteY19552" fmla="*/ 1035368 h 3341370"/>
                <a:gd name="connsiteX19553" fmla="*/ 351473 w 6322694"/>
                <a:gd name="connsiteY19553" fmla="*/ 1035368 h 3341370"/>
                <a:gd name="connsiteX19554" fmla="*/ 332423 w 6322694"/>
                <a:gd name="connsiteY19554" fmla="*/ 1054418 h 3341370"/>
                <a:gd name="connsiteX19555" fmla="*/ 332423 w 6322694"/>
                <a:gd name="connsiteY19555" fmla="*/ 1054418 h 3341370"/>
                <a:gd name="connsiteX19556" fmla="*/ 351473 w 6322694"/>
                <a:gd name="connsiteY19556" fmla="*/ 1073468 h 3341370"/>
                <a:gd name="connsiteX19557" fmla="*/ 351473 w 6322694"/>
                <a:gd name="connsiteY19557" fmla="*/ 1121093 h 3341370"/>
                <a:gd name="connsiteX19558" fmla="*/ 351473 w 6322694"/>
                <a:gd name="connsiteY19558" fmla="*/ 1121093 h 3341370"/>
                <a:gd name="connsiteX19559" fmla="*/ 370523 w 6322694"/>
                <a:gd name="connsiteY19559" fmla="*/ 1102043 h 3341370"/>
                <a:gd name="connsiteX19560" fmla="*/ 370523 w 6322694"/>
                <a:gd name="connsiteY19560" fmla="*/ 1102043 h 3341370"/>
                <a:gd name="connsiteX19561" fmla="*/ 351473 w 6322694"/>
                <a:gd name="connsiteY19561" fmla="*/ 1082993 h 3341370"/>
                <a:gd name="connsiteX19562" fmla="*/ 351473 w 6322694"/>
                <a:gd name="connsiteY19562" fmla="*/ 1082993 h 3341370"/>
                <a:gd name="connsiteX19563" fmla="*/ 332423 w 6322694"/>
                <a:gd name="connsiteY19563" fmla="*/ 1102043 h 3341370"/>
                <a:gd name="connsiteX19564" fmla="*/ 332423 w 6322694"/>
                <a:gd name="connsiteY19564" fmla="*/ 1102043 h 3341370"/>
                <a:gd name="connsiteX19565" fmla="*/ 351473 w 6322694"/>
                <a:gd name="connsiteY19565" fmla="*/ 1121093 h 3341370"/>
                <a:gd name="connsiteX19566" fmla="*/ 398145 w 6322694"/>
                <a:gd name="connsiteY19566" fmla="*/ 458153 h 3341370"/>
                <a:gd name="connsiteX19567" fmla="*/ 398145 w 6322694"/>
                <a:gd name="connsiteY19567" fmla="*/ 458153 h 3341370"/>
                <a:gd name="connsiteX19568" fmla="*/ 417195 w 6322694"/>
                <a:gd name="connsiteY19568" fmla="*/ 439103 h 3341370"/>
                <a:gd name="connsiteX19569" fmla="*/ 417195 w 6322694"/>
                <a:gd name="connsiteY19569" fmla="*/ 439103 h 3341370"/>
                <a:gd name="connsiteX19570" fmla="*/ 398145 w 6322694"/>
                <a:gd name="connsiteY19570" fmla="*/ 420053 h 3341370"/>
                <a:gd name="connsiteX19571" fmla="*/ 398145 w 6322694"/>
                <a:gd name="connsiteY19571" fmla="*/ 420053 h 3341370"/>
                <a:gd name="connsiteX19572" fmla="*/ 379095 w 6322694"/>
                <a:gd name="connsiteY19572" fmla="*/ 439103 h 3341370"/>
                <a:gd name="connsiteX19573" fmla="*/ 379095 w 6322694"/>
                <a:gd name="connsiteY19573" fmla="*/ 439103 h 3341370"/>
                <a:gd name="connsiteX19574" fmla="*/ 398145 w 6322694"/>
                <a:gd name="connsiteY19574" fmla="*/ 458153 h 3341370"/>
                <a:gd name="connsiteX19575" fmla="*/ 1770698 w 6322694"/>
                <a:gd name="connsiteY19575" fmla="*/ 2493645 h 3341370"/>
                <a:gd name="connsiteX19576" fmla="*/ 1770698 w 6322694"/>
                <a:gd name="connsiteY19576" fmla="*/ 2493645 h 3341370"/>
                <a:gd name="connsiteX19577" fmla="*/ 1789748 w 6322694"/>
                <a:gd name="connsiteY19577" fmla="*/ 2474595 h 3341370"/>
                <a:gd name="connsiteX19578" fmla="*/ 1789748 w 6322694"/>
                <a:gd name="connsiteY19578" fmla="*/ 2474595 h 3341370"/>
                <a:gd name="connsiteX19579" fmla="*/ 1770698 w 6322694"/>
                <a:gd name="connsiteY19579" fmla="*/ 2455545 h 3341370"/>
                <a:gd name="connsiteX19580" fmla="*/ 1770698 w 6322694"/>
                <a:gd name="connsiteY19580" fmla="*/ 2455545 h 3341370"/>
                <a:gd name="connsiteX19581" fmla="*/ 1751648 w 6322694"/>
                <a:gd name="connsiteY19581" fmla="*/ 2474595 h 3341370"/>
                <a:gd name="connsiteX19582" fmla="*/ 1751648 w 6322694"/>
                <a:gd name="connsiteY19582" fmla="*/ 2474595 h 3341370"/>
                <a:gd name="connsiteX19583" fmla="*/ 1770698 w 6322694"/>
                <a:gd name="connsiteY19583" fmla="*/ 2493645 h 3341370"/>
                <a:gd name="connsiteX19584" fmla="*/ 1770698 w 6322694"/>
                <a:gd name="connsiteY19584" fmla="*/ 2446020 h 3341370"/>
                <a:gd name="connsiteX19585" fmla="*/ 1770698 w 6322694"/>
                <a:gd name="connsiteY19585" fmla="*/ 2446020 h 3341370"/>
                <a:gd name="connsiteX19586" fmla="*/ 1789748 w 6322694"/>
                <a:gd name="connsiteY19586" fmla="*/ 2426970 h 3341370"/>
                <a:gd name="connsiteX19587" fmla="*/ 1789748 w 6322694"/>
                <a:gd name="connsiteY19587" fmla="*/ 2426970 h 3341370"/>
                <a:gd name="connsiteX19588" fmla="*/ 1770698 w 6322694"/>
                <a:gd name="connsiteY19588" fmla="*/ 2407920 h 3341370"/>
                <a:gd name="connsiteX19589" fmla="*/ 1770698 w 6322694"/>
                <a:gd name="connsiteY19589" fmla="*/ 2407920 h 3341370"/>
                <a:gd name="connsiteX19590" fmla="*/ 1751648 w 6322694"/>
                <a:gd name="connsiteY19590" fmla="*/ 2426970 h 3341370"/>
                <a:gd name="connsiteX19591" fmla="*/ 1751648 w 6322694"/>
                <a:gd name="connsiteY19591" fmla="*/ 2426970 h 3341370"/>
                <a:gd name="connsiteX19592" fmla="*/ 1770698 w 6322694"/>
                <a:gd name="connsiteY19592" fmla="*/ 2446020 h 3341370"/>
                <a:gd name="connsiteX19593" fmla="*/ 1770698 w 6322694"/>
                <a:gd name="connsiteY19593" fmla="*/ 2540318 h 3341370"/>
                <a:gd name="connsiteX19594" fmla="*/ 1770698 w 6322694"/>
                <a:gd name="connsiteY19594" fmla="*/ 2540318 h 3341370"/>
                <a:gd name="connsiteX19595" fmla="*/ 1789748 w 6322694"/>
                <a:gd name="connsiteY19595" fmla="*/ 2521268 h 3341370"/>
                <a:gd name="connsiteX19596" fmla="*/ 1789748 w 6322694"/>
                <a:gd name="connsiteY19596" fmla="*/ 2521268 h 3341370"/>
                <a:gd name="connsiteX19597" fmla="*/ 1770698 w 6322694"/>
                <a:gd name="connsiteY19597" fmla="*/ 2502218 h 3341370"/>
                <a:gd name="connsiteX19598" fmla="*/ 1770698 w 6322694"/>
                <a:gd name="connsiteY19598" fmla="*/ 2502218 h 3341370"/>
                <a:gd name="connsiteX19599" fmla="*/ 1751648 w 6322694"/>
                <a:gd name="connsiteY19599" fmla="*/ 2521268 h 3341370"/>
                <a:gd name="connsiteX19600" fmla="*/ 1751648 w 6322694"/>
                <a:gd name="connsiteY19600" fmla="*/ 2521268 h 3341370"/>
                <a:gd name="connsiteX19601" fmla="*/ 1770698 w 6322694"/>
                <a:gd name="connsiteY19601" fmla="*/ 2540318 h 3341370"/>
                <a:gd name="connsiteX19602" fmla="*/ 1770698 w 6322694"/>
                <a:gd name="connsiteY19602" fmla="*/ 2587943 h 3341370"/>
                <a:gd name="connsiteX19603" fmla="*/ 1770698 w 6322694"/>
                <a:gd name="connsiteY19603" fmla="*/ 2587943 h 3341370"/>
                <a:gd name="connsiteX19604" fmla="*/ 1789748 w 6322694"/>
                <a:gd name="connsiteY19604" fmla="*/ 2568893 h 3341370"/>
                <a:gd name="connsiteX19605" fmla="*/ 1789748 w 6322694"/>
                <a:gd name="connsiteY19605" fmla="*/ 2568893 h 3341370"/>
                <a:gd name="connsiteX19606" fmla="*/ 1770698 w 6322694"/>
                <a:gd name="connsiteY19606" fmla="*/ 2549843 h 3341370"/>
                <a:gd name="connsiteX19607" fmla="*/ 1770698 w 6322694"/>
                <a:gd name="connsiteY19607" fmla="*/ 2549843 h 3341370"/>
                <a:gd name="connsiteX19608" fmla="*/ 1751648 w 6322694"/>
                <a:gd name="connsiteY19608" fmla="*/ 2568893 h 3341370"/>
                <a:gd name="connsiteX19609" fmla="*/ 1751648 w 6322694"/>
                <a:gd name="connsiteY19609" fmla="*/ 2568893 h 3341370"/>
                <a:gd name="connsiteX19610" fmla="*/ 1770698 w 6322694"/>
                <a:gd name="connsiteY19610" fmla="*/ 2587943 h 3341370"/>
                <a:gd name="connsiteX19611" fmla="*/ 1770698 w 6322694"/>
                <a:gd name="connsiteY19611" fmla="*/ 2399348 h 3341370"/>
                <a:gd name="connsiteX19612" fmla="*/ 1770698 w 6322694"/>
                <a:gd name="connsiteY19612" fmla="*/ 2399348 h 3341370"/>
                <a:gd name="connsiteX19613" fmla="*/ 1789748 w 6322694"/>
                <a:gd name="connsiteY19613" fmla="*/ 2380298 h 3341370"/>
                <a:gd name="connsiteX19614" fmla="*/ 1789748 w 6322694"/>
                <a:gd name="connsiteY19614" fmla="*/ 2378393 h 3341370"/>
                <a:gd name="connsiteX19615" fmla="*/ 1770698 w 6322694"/>
                <a:gd name="connsiteY19615" fmla="*/ 2359343 h 3341370"/>
                <a:gd name="connsiteX19616" fmla="*/ 1770698 w 6322694"/>
                <a:gd name="connsiteY19616" fmla="*/ 2359343 h 3341370"/>
                <a:gd name="connsiteX19617" fmla="*/ 1751648 w 6322694"/>
                <a:gd name="connsiteY19617" fmla="*/ 2378393 h 3341370"/>
                <a:gd name="connsiteX19618" fmla="*/ 1751648 w 6322694"/>
                <a:gd name="connsiteY19618" fmla="*/ 2380298 h 3341370"/>
                <a:gd name="connsiteX19619" fmla="*/ 1770698 w 6322694"/>
                <a:gd name="connsiteY19619" fmla="*/ 2399348 h 3341370"/>
                <a:gd name="connsiteX19620" fmla="*/ 1202055 w 6322694"/>
                <a:gd name="connsiteY19620" fmla="*/ 1073468 h 3341370"/>
                <a:gd name="connsiteX19621" fmla="*/ 1203960 w 6322694"/>
                <a:gd name="connsiteY19621" fmla="*/ 1073468 h 3341370"/>
                <a:gd name="connsiteX19622" fmla="*/ 1223010 w 6322694"/>
                <a:gd name="connsiteY19622" fmla="*/ 1054418 h 3341370"/>
                <a:gd name="connsiteX19623" fmla="*/ 1223010 w 6322694"/>
                <a:gd name="connsiteY19623" fmla="*/ 1054418 h 3341370"/>
                <a:gd name="connsiteX19624" fmla="*/ 1203960 w 6322694"/>
                <a:gd name="connsiteY19624" fmla="*/ 1035368 h 3341370"/>
                <a:gd name="connsiteX19625" fmla="*/ 1202055 w 6322694"/>
                <a:gd name="connsiteY19625" fmla="*/ 1035368 h 3341370"/>
                <a:gd name="connsiteX19626" fmla="*/ 1183005 w 6322694"/>
                <a:gd name="connsiteY19626" fmla="*/ 1054418 h 3341370"/>
                <a:gd name="connsiteX19627" fmla="*/ 1183005 w 6322694"/>
                <a:gd name="connsiteY19627" fmla="*/ 1054418 h 3341370"/>
                <a:gd name="connsiteX19628" fmla="*/ 1202055 w 6322694"/>
                <a:gd name="connsiteY19628" fmla="*/ 1073468 h 3341370"/>
                <a:gd name="connsiteX19629" fmla="*/ 1107758 w 6322694"/>
                <a:gd name="connsiteY19629" fmla="*/ 1073468 h 3341370"/>
                <a:gd name="connsiteX19630" fmla="*/ 1107758 w 6322694"/>
                <a:gd name="connsiteY19630" fmla="*/ 1073468 h 3341370"/>
                <a:gd name="connsiteX19631" fmla="*/ 1126808 w 6322694"/>
                <a:gd name="connsiteY19631" fmla="*/ 1054418 h 3341370"/>
                <a:gd name="connsiteX19632" fmla="*/ 1126808 w 6322694"/>
                <a:gd name="connsiteY19632" fmla="*/ 1054418 h 3341370"/>
                <a:gd name="connsiteX19633" fmla="*/ 1107758 w 6322694"/>
                <a:gd name="connsiteY19633" fmla="*/ 1035368 h 3341370"/>
                <a:gd name="connsiteX19634" fmla="*/ 1107758 w 6322694"/>
                <a:gd name="connsiteY19634" fmla="*/ 1035368 h 3341370"/>
                <a:gd name="connsiteX19635" fmla="*/ 1088708 w 6322694"/>
                <a:gd name="connsiteY19635" fmla="*/ 1054418 h 3341370"/>
                <a:gd name="connsiteX19636" fmla="*/ 1088708 w 6322694"/>
                <a:gd name="connsiteY19636" fmla="*/ 1054418 h 3341370"/>
                <a:gd name="connsiteX19637" fmla="*/ 1107758 w 6322694"/>
                <a:gd name="connsiteY19637" fmla="*/ 1073468 h 3341370"/>
                <a:gd name="connsiteX19638" fmla="*/ 1155383 w 6322694"/>
                <a:gd name="connsiteY19638" fmla="*/ 1073468 h 3341370"/>
                <a:gd name="connsiteX19639" fmla="*/ 1155383 w 6322694"/>
                <a:gd name="connsiteY19639" fmla="*/ 1073468 h 3341370"/>
                <a:gd name="connsiteX19640" fmla="*/ 1174433 w 6322694"/>
                <a:gd name="connsiteY19640" fmla="*/ 1054418 h 3341370"/>
                <a:gd name="connsiteX19641" fmla="*/ 1174433 w 6322694"/>
                <a:gd name="connsiteY19641" fmla="*/ 1054418 h 3341370"/>
                <a:gd name="connsiteX19642" fmla="*/ 1155383 w 6322694"/>
                <a:gd name="connsiteY19642" fmla="*/ 1035368 h 3341370"/>
                <a:gd name="connsiteX19643" fmla="*/ 1155383 w 6322694"/>
                <a:gd name="connsiteY19643" fmla="*/ 1035368 h 3341370"/>
                <a:gd name="connsiteX19644" fmla="*/ 1136333 w 6322694"/>
                <a:gd name="connsiteY19644" fmla="*/ 1054418 h 3341370"/>
                <a:gd name="connsiteX19645" fmla="*/ 1136333 w 6322694"/>
                <a:gd name="connsiteY19645" fmla="*/ 1054418 h 3341370"/>
                <a:gd name="connsiteX19646" fmla="*/ 1155383 w 6322694"/>
                <a:gd name="connsiteY19646" fmla="*/ 1073468 h 3341370"/>
                <a:gd name="connsiteX19647" fmla="*/ 1013460 w 6322694"/>
                <a:gd name="connsiteY19647" fmla="*/ 1073468 h 3341370"/>
                <a:gd name="connsiteX19648" fmla="*/ 1013460 w 6322694"/>
                <a:gd name="connsiteY19648" fmla="*/ 1073468 h 3341370"/>
                <a:gd name="connsiteX19649" fmla="*/ 1032510 w 6322694"/>
                <a:gd name="connsiteY19649" fmla="*/ 1054418 h 3341370"/>
                <a:gd name="connsiteX19650" fmla="*/ 1032510 w 6322694"/>
                <a:gd name="connsiteY19650" fmla="*/ 1054418 h 3341370"/>
                <a:gd name="connsiteX19651" fmla="*/ 1013460 w 6322694"/>
                <a:gd name="connsiteY19651" fmla="*/ 1035368 h 3341370"/>
                <a:gd name="connsiteX19652" fmla="*/ 1013460 w 6322694"/>
                <a:gd name="connsiteY19652" fmla="*/ 1035368 h 3341370"/>
                <a:gd name="connsiteX19653" fmla="*/ 994410 w 6322694"/>
                <a:gd name="connsiteY19653" fmla="*/ 1054418 h 3341370"/>
                <a:gd name="connsiteX19654" fmla="*/ 994410 w 6322694"/>
                <a:gd name="connsiteY19654" fmla="*/ 1054418 h 3341370"/>
                <a:gd name="connsiteX19655" fmla="*/ 1013460 w 6322694"/>
                <a:gd name="connsiteY19655" fmla="*/ 1073468 h 3341370"/>
                <a:gd name="connsiteX19656" fmla="*/ 1061085 w 6322694"/>
                <a:gd name="connsiteY19656" fmla="*/ 1073468 h 3341370"/>
                <a:gd name="connsiteX19657" fmla="*/ 1061085 w 6322694"/>
                <a:gd name="connsiteY19657" fmla="*/ 1073468 h 3341370"/>
                <a:gd name="connsiteX19658" fmla="*/ 1080135 w 6322694"/>
                <a:gd name="connsiteY19658" fmla="*/ 1054418 h 3341370"/>
                <a:gd name="connsiteX19659" fmla="*/ 1080135 w 6322694"/>
                <a:gd name="connsiteY19659" fmla="*/ 1054418 h 3341370"/>
                <a:gd name="connsiteX19660" fmla="*/ 1061085 w 6322694"/>
                <a:gd name="connsiteY19660" fmla="*/ 1035368 h 3341370"/>
                <a:gd name="connsiteX19661" fmla="*/ 1061085 w 6322694"/>
                <a:gd name="connsiteY19661" fmla="*/ 1035368 h 3341370"/>
                <a:gd name="connsiteX19662" fmla="*/ 1042035 w 6322694"/>
                <a:gd name="connsiteY19662" fmla="*/ 1054418 h 3341370"/>
                <a:gd name="connsiteX19663" fmla="*/ 1042035 w 6322694"/>
                <a:gd name="connsiteY19663" fmla="*/ 1054418 h 3341370"/>
                <a:gd name="connsiteX19664" fmla="*/ 1061085 w 6322694"/>
                <a:gd name="connsiteY19664" fmla="*/ 1073468 h 3341370"/>
                <a:gd name="connsiteX19665" fmla="*/ 1013460 w 6322694"/>
                <a:gd name="connsiteY19665" fmla="*/ 1121093 h 3341370"/>
                <a:gd name="connsiteX19666" fmla="*/ 1013460 w 6322694"/>
                <a:gd name="connsiteY19666" fmla="*/ 1121093 h 3341370"/>
                <a:gd name="connsiteX19667" fmla="*/ 1032510 w 6322694"/>
                <a:gd name="connsiteY19667" fmla="*/ 1102043 h 3341370"/>
                <a:gd name="connsiteX19668" fmla="*/ 1032510 w 6322694"/>
                <a:gd name="connsiteY19668" fmla="*/ 1102043 h 3341370"/>
                <a:gd name="connsiteX19669" fmla="*/ 1013460 w 6322694"/>
                <a:gd name="connsiteY19669" fmla="*/ 1082993 h 3341370"/>
                <a:gd name="connsiteX19670" fmla="*/ 1013460 w 6322694"/>
                <a:gd name="connsiteY19670" fmla="*/ 1082993 h 3341370"/>
                <a:gd name="connsiteX19671" fmla="*/ 994410 w 6322694"/>
                <a:gd name="connsiteY19671" fmla="*/ 1102043 h 3341370"/>
                <a:gd name="connsiteX19672" fmla="*/ 994410 w 6322694"/>
                <a:gd name="connsiteY19672" fmla="*/ 1102043 h 3341370"/>
                <a:gd name="connsiteX19673" fmla="*/ 1013460 w 6322694"/>
                <a:gd name="connsiteY19673" fmla="*/ 1121093 h 3341370"/>
                <a:gd name="connsiteX19674" fmla="*/ 1013460 w 6322694"/>
                <a:gd name="connsiteY19674" fmla="*/ 1167765 h 3341370"/>
                <a:gd name="connsiteX19675" fmla="*/ 1013460 w 6322694"/>
                <a:gd name="connsiteY19675" fmla="*/ 1167765 h 3341370"/>
                <a:gd name="connsiteX19676" fmla="*/ 1032510 w 6322694"/>
                <a:gd name="connsiteY19676" fmla="*/ 1148715 h 3341370"/>
                <a:gd name="connsiteX19677" fmla="*/ 1032510 w 6322694"/>
                <a:gd name="connsiteY19677" fmla="*/ 1148715 h 3341370"/>
                <a:gd name="connsiteX19678" fmla="*/ 1013460 w 6322694"/>
                <a:gd name="connsiteY19678" fmla="*/ 1129665 h 3341370"/>
                <a:gd name="connsiteX19679" fmla="*/ 1013460 w 6322694"/>
                <a:gd name="connsiteY19679" fmla="*/ 1129665 h 3341370"/>
                <a:gd name="connsiteX19680" fmla="*/ 994410 w 6322694"/>
                <a:gd name="connsiteY19680" fmla="*/ 1148715 h 3341370"/>
                <a:gd name="connsiteX19681" fmla="*/ 994410 w 6322694"/>
                <a:gd name="connsiteY19681" fmla="*/ 1148715 h 3341370"/>
                <a:gd name="connsiteX19682" fmla="*/ 1013460 w 6322694"/>
                <a:gd name="connsiteY19682" fmla="*/ 1167765 h 3341370"/>
                <a:gd name="connsiteX19683" fmla="*/ 1770698 w 6322694"/>
                <a:gd name="connsiteY19683" fmla="*/ 2162175 h 3341370"/>
                <a:gd name="connsiteX19684" fmla="*/ 1770698 w 6322694"/>
                <a:gd name="connsiteY19684" fmla="*/ 2162175 h 3341370"/>
                <a:gd name="connsiteX19685" fmla="*/ 1789748 w 6322694"/>
                <a:gd name="connsiteY19685" fmla="*/ 2143125 h 3341370"/>
                <a:gd name="connsiteX19686" fmla="*/ 1789748 w 6322694"/>
                <a:gd name="connsiteY19686" fmla="*/ 2143125 h 3341370"/>
                <a:gd name="connsiteX19687" fmla="*/ 1770698 w 6322694"/>
                <a:gd name="connsiteY19687" fmla="*/ 2124075 h 3341370"/>
                <a:gd name="connsiteX19688" fmla="*/ 1770698 w 6322694"/>
                <a:gd name="connsiteY19688" fmla="*/ 2124075 h 3341370"/>
                <a:gd name="connsiteX19689" fmla="*/ 1751648 w 6322694"/>
                <a:gd name="connsiteY19689" fmla="*/ 2143125 h 3341370"/>
                <a:gd name="connsiteX19690" fmla="*/ 1751648 w 6322694"/>
                <a:gd name="connsiteY19690" fmla="*/ 2143125 h 3341370"/>
                <a:gd name="connsiteX19691" fmla="*/ 1770698 w 6322694"/>
                <a:gd name="connsiteY19691" fmla="*/ 2162175 h 3341370"/>
                <a:gd name="connsiteX19692" fmla="*/ 1770698 w 6322694"/>
                <a:gd name="connsiteY19692" fmla="*/ 2208848 h 3341370"/>
                <a:gd name="connsiteX19693" fmla="*/ 1770698 w 6322694"/>
                <a:gd name="connsiteY19693" fmla="*/ 2208848 h 3341370"/>
                <a:gd name="connsiteX19694" fmla="*/ 1789748 w 6322694"/>
                <a:gd name="connsiteY19694" fmla="*/ 2189798 h 3341370"/>
                <a:gd name="connsiteX19695" fmla="*/ 1789748 w 6322694"/>
                <a:gd name="connsiteY19695" fmla="*/ 2189798 h 3341370"/>
                <a:gd name="connsiteX19696" fmla="*/ 1770698 w 6322694"/>
                <a:gd name="connsiteY19696" fmla="*/ 2170748 h 3341370"/>
                <a:gd name="connsiteX19697" fmla="*/ 1770698 w 6322694"/>
                <a:gd name="connsiteY19697" fmla="*/ 2170748 h 3341370"/>
                <a:gd name="connsiteX19698" fmla="*/ 1751648 w 6322694"/>
                <a:gd name="connsiteY19698" fmla="*/ 2189798 h 3341370"/>
                <a:gd name="connsiteX19699" fmla="*/ 1751648 w 6322694"/>
                <a:gd name="connsiteY19699" fmla="*/ 2189798 h 3341370"/>
                <a:gd name="connsiteX19700" fmla="*/ 1770698 w 6322694"/>
                <a:gd name="connsiteY19700" fmla="*/ 2208848 h 3341370"/>
                <a:gd name="connsiteX19701" fmla="*/ 1770698 w 6322694"/>
                <a:gd name="connsiteY19701" fmla="*/ 2114550 h 3341370"/>
                <a:gd name="connsiteX19702" fmla="*/ 1770698 w 6322694"/>
                <a:gd name="connsiteY19702" fmla="*/ 2114550 h 3341370"/>
                <a:gd name="connsiteX19703" fmla="*/ 1789748 w 6322694"/>
                <a:gd name="connsiteY19703" fmla="*/ 2095500 h 3341370"/>
                <a:gd name="connsiteX19704" fmla="*/ 1789748 w 6322694"/>
                <a:gd name="connsiteY19704" fmla="*/ 2095500 h 3341370"/>
                <a:gd name="connsiteX19705" fmla="*/ 1770698 w 6322694"/>
                <a:gd name="connsiteY19705" fmla="*/ 2076450 h 3341370"/>
                <a:gd name="connsiteX19706" fmla="*/ 1770698 w 6322694"/>
                <a:gd name="connsiteY19706" fmla="*/ 2076450 h 3341370"/>
                <a:gd name="connsiteX19707" fmla="*/ 1751648 w 6322694"/>
                <a:gd name="connsiteY19707" fmla="*/ 2095500 h 3341370"/>
                <a:gd name="connsiteX19708" fmla="*/ 1751648 w 6322694"/>
                <a:gd name="connsiteY19708" fmla="*/ 2095500 h 3341370"/>
                <a:gd name="connsiteX19709" fmla="*/ 1770698 w 6322694"/>
                <a:gd name="connsiteY19709" fmla="*/ 2114550 h 3341370"/>
                <a:gd name="connsiteX19710" fmla="*/ 1770698 w 6322694"/>
                <a:gd name="connsiteY19710" fmla="*/ 2256473 h 3341370"/>
                <a:gd name="connsiteX19711" fmla="*/ 1770698 w 6322694"/>
                <a:gd name="connsiteY19711" fmla="*/ 2256473 h 3341370"/>
                <a:gd name="connsiteX19712" fmla="*/ 1789748 w 6322694"/>
                <a:gd name="connsiteY19712" fmla="*/ 2237423 h 3341370"/>
                <a:gd name="connsiteX19713" fmla="*/ 1789748 w 6322694"/>
                <a:gd name="connsiteY19713" fmla="*/ 2237423 h 3341370"/>
                <a:gd name="connsiteX19714" fmla="*/ 1770698 w 6322694"/>
                <a:gd name="connsiteY19714" fmla="*/ 2218373 h 3341370"/>
                <a:gd name="connsiteX19715" fmla="*/ 1770698 w 6322694"/>
                <a:gd name="connsiteY19715" fmla="*/ 2218373 h 3341370"/>
                <a:gd name="connsiteX19716" fmla="*/ 1751648 w 6322694"/>
                <a:gd name="connsiteY19716" fmla="*/ 2237423 h 3341370"/>
                <a:gd name="connsiteX19717" fmla="*/ 1751648 w 6322694"/>
                <a:gd name="connsiteY19717" fmla="*/ 2237423 h 3341370"/>
                <a:gd name="connsiteX19718" fmla="*/ 1770698 w 6322694"/>
                <a:gd name="connsiteY19718" fmla="*/ 2256473 h 3341370"/>
                <a:gd name="connsiteX19719" fmla="*/ 1770698 w 6322694"/>
                <a:gd name="connsiteY19719" fmla="*/ 2350770 h 3341370"/>
                <a:gd name="connsiteX19720" fmla="*/ 1770698 w 6322694"/>
                <a:gd name="connsiteY19720" fmla="*/ 2350770 h 3341370"/>
                <a:gd name="connsiteX19721" fmla="*/ 1789748 w 6322694"/>
                <a:gd name="connsiteY19721" fmla="*/ 2331720 h 3341370"/>
                <a:gd name="connsiteX19722" fmla="*/ 1789748 w 6322694"/>
                <a:gd name="connsiteY19722" fmla="*/ 2331720 h 3341370"/>
                <a:gd name="connsiteX19723" fmla="*/ 1770698 w 6322694"/>
                <a:gd name="connsiteY19723" fmla="*/ 2312670 h 3341370"/>
                <a:gd name="connsiteX19724" fmla="*/ 1770698 w 6322694"/>
                <a:gd name="connsiteY19724" fmla="*/ 2312670 h 3341370"/>
                <a:gd name="connsiteX19725" fmla="*/ 1751648 w 6322694"/>
                <a:gd name="connsiteY19725" fmla="*/ 2331720 h 3341370"/>
                <a:gd name="connsiteX19726" fmla="*/ 1751648 w 6322694"/>
                <a:gd name="connsiteY19726" fmla="*/ 2331720 h 3341370"/>
                <a:gd name="connsiteX19727" fmla="*/ 1770698 w 6322694"/>
                <a:gd name="connsiteY19727" fmla="*/ 2350770 h 3341370"/>
                <a:gd name="connsiteX19728" fmla="*/ 1770698 w 6322694"/>
                <a:gd name="connsiteY19728" fmla="*/ 2303145 h 3341370"/>
                <a:gd name="connsiteX19729" fmla="*/ 1770698 w 6322694"/>
                <a:gd name="connsiteY19729" fmla="*/ 2303145 h 3341370"/>
                <a:gd name="connsiteX19730" fmla="*/ 1789748 w 6322694"/>
                <a:gd name="connsiteY19730" fmla="*/ 2284095 h 3341370"/>
                <a:gd name="connsiteX19731" fmla="*/ 1789748 w 6322694"/>
                <a:gd name="connsiteY19731" fmla="*/ 2284095 h 3341370"/>
                <a:gd name="connsiteX19732" fmla="*/ 1770698 w 6322694"/>
                <a:gd name="connsiteY19732" fmla="*/ 2265045 h 3341370"/>
                <a:gd name="connsiteX19733" fmla="*/ 1770698 w 6322694"/>
                <a:gd name="connsiteY19733" fmla="*/ 2265045 h 3341370"/>
                <a:gd name="connsiteX19734" fmla="*/ 1751648 w 6322694"/>
                <a:gd name="connsiteY19734" fmla="*/ 2284095 h 3341370"/>
                <a:gd name="connsiteX19735" fmla="*/ 1751648 w 6322694"/>
                <a:gd name="connsiteY19735" fmla="*/ 2284095 h 3341370"/>
                <a:gd name="connsiteX19736" fmla="*/ 1770698 w 6322694"/>
                <a:gd name="connsiteY19736" fmla="*/ 2303145 h 3341370"/>
                <a:gd name="connsiteX19737" fmla="*/ 1770698 w 6322694"/>
                <a:gd name="connsiteY19737" fmla="*/ 2067878 h 3341370"/>
                <a:gd name="connsiteX19738" fmla="*/ 1770698 w 6322694"/>
                <a:gd name="connsiteY19738" fmla="*/ 2067878 h 3341370"/>
                <a:gd name="connsiteX19739" fmla="*/ 1789748 w 6322694"/>
                <a:gd name="connsiteY19739" fmla="*/ 2048828 h 3341370"/>
                <a:gd name="connsiteX19740" fmla="*/ 1789748 w 6322694"/>
                <a:gd name="connsiteY19740" fmla="*/ 2048828 h 3341370"/>
                <a:gd name="connsiteX19741" fmla="*/ 1770698 w 6322694"/>
                <a:gd name="connsiteY19741" fmla="*/ 2029778 h 3341370"/>
                <a:gd name="connsiteX19742" fmla="*/ 1770698 w 6322694"/>
                <a:gd name="connsiteY19742" fmla="*/ 2029778 h 3341370"/>
                <a:gd name="connsiteX19743" fmla="*/ 1751648 w 6322694"/>
                <a:gd name="connsiteY19743" fmla="*/ 2048828 h 3341370"/>
                <a:gd name="connsiteX19744" fmla="*/ 1751648 w 6322694"/>
                <a:gd name="connsiteY19744" fmla="*/ 2048828 h 3341370"/>
                <a:gd name="connsiteX19745" fmla="*/ 1770698 w 6322694"/>
                <a:gd name="connsiteY19745" fmla="*/ 2067878 h 3341370"/>
                <a:gd name="connsiteX19746" fmla="*/ 1013460 w 6322694"/>
                <a:gd name="connsiteY19746" fmla="*/ 1215390 h 3341370"/>
                <a:gd name="connsiteX19747" fmla="*/ 1013460 w 6322694"/>
                <a:gd name="connsiteY19747" fmla="*/ 1215390 h 3341370"/>
                <a:gd name="connsiteX19748" fmla="*/ 1032510 w 6322694"/>
                <a:gd name="connsiteY19748" fmla="*/ 1196340 h 3341370"/>
                <a:gd name="connsiteX19749" fmla="*/ 1032510 w 6322694"/>
                <a:gd name="connsiteY19749" fmla="*/ 1196340 h 3341370"/>
                <a:gd name="connsiteX19750" fmla="*/ 1013460 w 6322694"/>
                <a:gd name="connsiteY19750" fmla="*/ 1177290 h 3341370"/>
                <a:gd name="connsiteX19751" fmla="*/ 1013460 w 6322694"/>
                <a:gd name="connsiteY19751" fmla="*/ 1177290 h 3341370"/>
                <a:gd name="connsiteX19752" fmla="*/ 994410 w 6322694"/>
                <a:gd name="connsiteY19752" fmla="*/ 1196340 h 3341370"/>
                <a:gd name="connsiteX19753" fmla="*/ 994410 w 6322694"/>
                <a:gd name="connsiteY19753" fmla="*/ 1196340 h 3341370"/>
                <a:gd name="connsiteX19754" fmla="*/ 1013460 w 6322694"/>
                <a:gd name="connsiteY19754" fmla="*/ 1215390 h 3341370"/>
                <a:gd name="connsiteX19755" fmla="*/ 1013460 w 6322694"/>
                <a:gd name="connsiteY19755" fmla="*/ 1263015 h 3341370"/>
                <a:gd name="connsiteX19756" fmla="*/ 1013460 w 6322694"/>
                <a:gd name="connsiteY19756" fmla="*/ 1263015 h 3341370"/>
                <a:gd name="connsiteX19757" fmla="*/ 1032510 w 6322694"/>
                <a:gd name="connsiteY19757" fmla="*/ 1243965 h 3341370"/>
                <a:gd name="connsiteX19758" fmla="*/ 1032510 w 6322694"/>
                <a:gd name="connsiteY19758" fmla="*/ 1243965 h 3341370"/>
                <a:gd name="connsiteX19759" fmla="*/ 1013460 w 6322694"/>
                <a:gd name="connsiteY19759" fmla="*/ 1224915 h 3341370"/>
                <a:gd name="connsiteX19760" fmla="*/ 1013460 w 6322694"/>
                <a:gd name="connsiteY19760" fmla="*/ 1224915 h 3341370"/>
                <a:gd name="connsiteX19761" fmla="*/ 994410 w 6322694"/>
                <a:gd name="connsiteY19761" fmla="*/ 1243965 h 3341370"/>
                <a:gd name="connsiteX19762" fmla="*/ 994410 w 6322694"/>
                <a:gd name="connsiteY19762" fmla="*/ 1243965 h 3341370"/>
                <a:gd name="connsiteX19763" fmla="*/ 1013460 w 6322694"/>
                <a:gd name="connsiteY19763" fmla="*/ 1263015 h 3341370"/>
                <a:gd name="connsiteX19764" fmla="*/ 919163 w 6322694"/>
                <a:gd name="connsiteY19764" fmla="*/ 1167765 h 3341370"/>
                <a:gd name="connsiteX19765" fmla="*/ 919163 w 6322694"/>
                <a:gd name="connsiteY19765" fmla="*/ 1167765 h 3341370"/>
                <a:gd name="connsiteX19766" fmla="*/ 938213 w 6322694"/>
                <a:gd name="connsiteY19766" fmla="*/ 1148715 h 3341370"/>
                <a:gd name="connsiteX19767" fmla="*/ 938213 w 6322694"/>
                <a:gd name="connsiteY19767" fmla="*/ 1148715 h 3341370"/>
                <a:gd name="connsiteX19768" fmla="*/ 919163 w 6322694"/>
                <a:gd name="connsiteY19768" fmla="*/ 1129665 h 3341370"/>
                <a:gd name="connsiteX19769" fmla="*/ 919163 w 6322694"/>
                <a:gd name="connsiteY19769" fmla="*/ 1129665 h 3341370"/>
                <a:gd name="connsiteX19770" fmla="*/ 900113 w 6322694"/>
                <a:gd name="connsiteY19770" fmla="*/ 1148715 h 3341370"/>
                <a:gd name="connsiteX19771" fmla="*/ 900113 w 6322694"/>
                <a:gd name="connsiteY19771" fmla="*/ 1148715 h 3341370"/>
                <a:gd name="connsiteX19772" fmla="*/ 919163 w 6322694"/>
                <a:gd name="connsiteY19772" fmla="*/ 1167765 h 3341370"/>
                <a:gd name="connsiteX19773" fmla="*/ 919163 w 6322694"/>
                <a:gd name="connsiteY19773" fmla="*/ 1073468 h 3341370"/>
                <a:gd name="connsiteX19774" fmla="*/ 919163 w 6322694"/>
                <a:gd name="connsiteY19774" fmla="*/ 1073468 h 3341370"/>
                <a:gd name="connsiteX19775" fmla="*/ 938213 w 6322694"/>
                <a:gd name="connsiteY19775" fmla="*/ 1054418 h 3341370"/>
                <a:gd name="connsiteX19776" fmla="*/ 938213 w 6322694"/>
                <a:gd name="connsiteY19776" fmla="*/ 1054418 h 3341370"/>
                <a:gd name="connsiteX19777" fmla="*/ 919163 w 6322694"/>
                <a:gd name="connsiteY19777" fmla="*/ 1035368 h 3341370"/>
                <a:gd name="connsiteX19778" fmla="*/ 919163 w 6322694"/>
                <a:gd name="connsiteY19778" fmla="*/ 1035368 h 3341370"/>
                <a:gd name="connsiteX19779" fmla="*/ 900113 w 6322694"/>
                <a:gd name="connsiteY19779" fmla="*/ 1054418 h 3341370"/>
                <a:gd name="connsiteX19780" fmla="*/ 900113 w 6322694"/>
                <a:gd name="connsiteY19780" fmla="*/ 1054418 h 3341370"/>
                <a:gd name="connsiteX19781" fmla="*/ 919163 w 6322694"/>
                <a:gd name="connsiteY19781" fmla="*/ 1073468 h 3341370"/>
                <a:gd name="connsiteX19782" fmla="*/ 919163 w 6322694"/>
                <a:gd name="connsiteY19782" fmla="*/ 1121093 h 3341370"/>
                <a:gd name="connsiteX19783" fmla="*/ 919163 w 6322694"/>
                <a:gd name="connsiteY19783" fmla="*/ 1121093 h 3341370"/>
                <a:gd name="connsiteX19784" fmla="*/ 938213 w 6322694"/>
                <a:gd name="connsiteY19784" fmla="*/ 1102043 h 3341370"/>
                <a:gd name="connsiteX19785" fmla="*/ 938213 w 6322694"/>
                <a:gd name="connsiteY19785" fmla="*/ 1102043 h 3341370"/>
                <a:gd name="connsiteX19786" fmla="*/ 919163 w 6322694"/>
                <a:gd name="connsiteY19786" fmla="*/ 1082993 h 3341370"/>
                <a:gd name="connsiteX19787" fmla="*/ 919163 w 6322694"/>
                <a:gd name="connsiteY19787" fmla="*/ 1082993 h 3341370"/>
                <a:gd name="connsiteX19788" fmla="*/ 900113 w 6322694"/>
                <a:gd name="connsiteY19788" fmla="*/ 1102043 h 3341370"/>
                <a:gd name="connsiteX19789" fmla="*/ 900113 w 6322694"/>
                <a:gd name="connsiteY19789" fmla="*/ 1102043 h 3341370"/>
                <a:gd name="connsiteX19790" fmla="*/ 919163 w 6322694"/>
                <a:gd name="connsiteY19790" fmla="*/ 1121093 h 3341370"/>
                <a:gd name="connsiteX19791" fmla="*/ 919163 w 6322694"/>
                <a:gd name="connsiteY19791" fmla="*/ 1215390 h 3341370"/>
                <a:gd name="connsiteX19792" fmla="*/ 919163 w 6322694"/>
                <a:gd name="connsiteY19792" fmla="*/ 1215390 h 3341370"/>
                <a:gd name="connsiteX19793" fmla="*/ 938213 w 6322694"/>
                <a:gd name="connsiteY19793" fmla="*/ 1196340 h 3341370"/>
                <a:gd name="connsiteX19794" fmla="*/ 938213 w 6322694"/>
                <a:gd name="connsiteY19794" fmla="*/ 1196340 h 3341370"/>
                <a:gd name="connsiteX19795" fmla="*/ 919163 w 6322694"/>
                <a:gd name="connsiteY19795" fmla="*/ 1177290 h 3341370"/>
                <a:gd name="connsiteX19796" fmla="*/ 919163 w 6322694"/>
                <a:gd name="connsiteY19796" fmla="*/ 1177290 h 3341370"/>
                <a:gd name="connsiteX19797" fmla="*/ 900113 w 6322694"/>
                <a:gd name="connsiteY19797" fmla="*/ 1196340 h 3341370"/>
                <a:gd name="connsiteX19798" fmla="*/ 900113 w 6322694"/>
                <a:gd name="connsiteY19798" fmla="*/ 1196340 h 3341370"/>
                <a:gd name="connsiteX19799" fmla="*/ 919163 w 6322694"/>
                <a:gd name="connsiteY19799" fmla="*/ 1215390 h 3341370"/>
                <a:gd name="connsiteX19800" fmla="*/ 966788 w 6322694"/>
                <a:gd name="connsiteY19800" fmla="*/ 979170 h 3341370"/>
                <a:gd name="connsiteX19801" fmla="*/ 966788 w 6322694"/>
                <a:gd name="connsiteY19801" fmla="*/ 979170 h 3341370"/>
                <a:gd name="connsiteX19802" fmla="*/ 985838 w 6322694"/>
                <a:gd name="connsiteY19802" fmla="*/ 960120 h 3341370"/>
                <a:gd name="connsiteX19803" fmla="*/ 985838 w 6322694"/>
                <a:gd name="connsiteY19803" fmla="*/ 960120 h 3341370"/>
                <a:gd name="connsiteX19804" fmla="*/ 966788 w 6322694"/>
                <a:gd name="connsiteY19804" fmla="*/ 941070 h 3341370"/>
                <a:gd name="connsiteX19805" fmla="*/ 966788 w 6322694"/>
                <a:gd name="connsiteY19805" fmla="*/ 941070 h 3341370"/>
                <a:gd name="connsiteX19806" fmla="*/ 947738 w 6322694"/>
                <a:gd name="connsiteY19806" fmla="*/ 960120 h 3341370"/>
                <a:gd name="connsiteX19807" fmla="*/ 947738 w 6322694"/>
                <a:gd name="connsiteY19807" fmla="*/ 960120 h 3341370"/>
                <a:gd name="connsiteX19808" fmla="*/ 966788 w 6322694"/>
                <a:gd name="connsiteY19808" fmla="*/ 979170 h 3341370"/>
                <a:gd name="connsiteX19809" fmla="*/ 1013460 w 6322694"/>
                <a:gd name="connsiteY19809" fmla="*/ 979170 h 3341370"/>
                <a:gd name="connsiteX19810" fmla="*/ 1013460 w 6322694"/>
                <a:gd name="connsiteY19810" fmla="*/ 979170 h 3341370"/>
                <a:gd name="connsiteX19811" fmla="*/ 1032510 w 6322694"/>
                <a:gd name="connsiteY19811" fmla="*/ 960120 h 3341370"/>
                <a:gd name="connsiteX19812" fmla="*/ 1032510 w 6322694"/>
                <a:gd name="connsiteY19812" fmla="*/ 960120 h 3341370"/>
                <a:gd name="connsiteX19813" fmla="*/ 1013460 w 6322694"/>
                <a:gd name="connsiteY19813" fmla="*/ 941070 h 3341370"/>
                <a:gd name="connsiteX19814" fmla="*/ 1013460 w 6322694"/>
                <a:gd name="connsiteY19814" fmla="*/ 941070 h 3341370"/>
                <a:gd name="connsiteX19815" fmla="*/ 994410 w 6322694"/>
                <a:gd name="connsiteY19815" fmla="*/ 960120 h 3341370"/>
                <a:gd name="connsiteX19816" fmla="*/ 994410 w 6322694"/>
                <a:gd name="connsiteY19816" fmla="*/ 960120 h 3341370"/>
                <a:gd name="connsiteX19817" fmla="*/ 1013460 w 6322694"/>
                <a:gd name="connsiteY19817" fmla="*/ 979170 h 3341370"/>
                <a:gd name="connsiteX19818" fmla="*/ 919163 w 6322694"/>
                <a:gd name="connsiteY19818" fmla="*/ 1026795 h 3341370"/>
                <a:gd name="connsiteX19819" fmla="*/ 919163 w 6322694"/>
                <a:gd name="connsiteY19819" fmla="*/ 1026795 h 3341370"/>
                <a:gd name="connsiteX19820" fmla="*/ 938213 w 6322694"/>
                <a:gd name="connsiteY19820" fmla="*/ 1007745 h 3341370"/>
                <a:gd name="connsiteX19821" fmla="*/ 938213 w 6322694"/>
                <a:gd name="connsiteY19821" fmla="*/ 1007745 h 3341370"/>
                <a:gd name="connsiteX19822" fmla="*/ 919163 w 6322694"/>
                <a:gd name="connsiteY19822" fmla="*/ 988695 h 3341370"/>
                <a:gd name="connsiteX19823" fmla="*/ 919163 w 6322694"/>
                <a:gd name="connsiteY19823" fmla="*/ 988695 h 3341370"/>
                <a:gd name="connsiteX19824" fmla="*/ 900113 w 6322694"/>
                <a:gd name="connsiteY19824" fmla="*/ 1007745 h 3341370"/>
                <a:gd name="connsiteX19825" fmla="*/ 900113 w 6322694"/>
                <a:gd name="connsiteY19825" fmla="*/ 1007745 h 3341370"/>
                <a:gd name="connsiteX19826" fmla="*/ 919163 w 6322694"/>
                <a:gd name="connsiteY19826" fmla="*/ 1026795 h 3341370"/>
                <a:gd name="connsiteX19827" fmla="*/ 919163 w 6322694"/>
                <a:gd name="connsiteY19827" fmla="*/ 979170 h 3341370"/>
                <a:gd name="connsiteX19828" fmla="*/ 919163 w 6322694"/>
                <a:gd name="connsiteY19828" fmla="*/ 979170 h 3341370"/>
                <a:gd name="connsiteX19829" fmla="*/ 938213 w 6322694"/>
                <a:gd name="connsiteY19829" fmla="*/ 960120 h 3341370"/>
                <a:gd name="connsiteX19830" fmla="*/ 938213 w 6322694"/>
                <a:gd name="connsiteY19830" fmla="*/ 960120 h 3341370"/>
                <a:gd name="connsiteX19831" fmla="*/ 919163 w 6322694"/>
                <a:gd name="connsiteY19831" fmla="*/ 941070 h 3341370"/>
                <a:gd name="connsiteX19832" fmla="*/ 919163 w 6322694"/>
                <a:gd name="connsiteY19832" fmla="*/ 941070 h 3341370"/>
                <a:gd name="connsiteX19833" fmla="*/ 900113 w 6322694"/>
                <a:gd name="connsiteY19833" fmla="*/ 960120 h 3341370"/>
                <a:gd name="connsiteX19834" fmla="*/ 900113 w 6322694"/>
                <a:gd name="connsiteY19834" fmla="*/ 960120 h 3341370"/>
                <a:gd name="connsiteX19835" fmla="*/ 919163 w 6322694"/>
                <a:gd name="connsiteY19835" fmla="*/ 979170 h 3341370"/>
                <a:gd name="connsiteX19836" fmla="*/ 1107758 w 6322694"/>
                <a:gd name="connsiteY19836" fmla="*/ 1167765 h 3341370"/>
                <a:gd name="connsiteX19837" fmla="*/ 1107758 w 6322694"/>
                <a:gd name="connsiteY19837" fmla="*/ 1167765 h 3341370"/>
                <a:gd name="connsiteX19838" fmla="*/ 1126808 w 6322694"/>
                <a:gd name="connsiteY19838" fmla="*/ 1148715 h 3341370"/>
                <a:gd name="connsiteX19839" fmla="*/ 1126808 w 6322694"/>
                <a:gd name="connsiteY19839" fmla="*/ 1148715 h 3341370"/>
                <a:gd name="connsiteX19840" fmla="*/ 1107758 w 6322694"/>
                <a:gd name="connsiteY19840" fmla="*/ 1129665 h 3341370"/>
                <a:gd name="connsiteX19841" fmla="*/ 1107758 w 6322694"/>
                <a:gd name="connsiteY19841" fmla="*/ 1129665 h 3341370"/>
                <a:gd name="connsiteX19842" fmla="*/ 1088708 w 6322694"/>
                <a:gd name="connsiteY19842" fmla="*/ 1148715 h 3341370"/>
                <a:gd name="connsiteX19843" fmla="*/ 1088708 w 6322694"/>
                <a:gd name="connsiteY19843" fmla="*/ 1148715 h 3341370"/>
                <a:gd name="connsiteX19844" fmla="*/ 1107758 w 6322694"/>
                <a:gd name="connsiteY19844" fmla="*/ 1167765 h 3341370"/>
                <a:gd name="connsiteX19845" fmla="*/ 1107758 w 6322694"/>
                <a:gd name="connsiteY19845" fmla="*/ 1215390 h 3341370"/>
                <a:gd name="connsiteX19846" fmla="*/ 1107758 w 6322694"/>
                <a:gd name="connsiteY19846" fmla="*/ 1215390 h 3341370"/>
                <a:gd name="connsiteX19847" fmla="*/ 1126808 w 6322694"/>
                <a:gd name="connsiteY19847" fmla="*/ 1196340 h 3341370"/>
                <a:gd name="connsiteX19848" fmla="*/ 1126808 w 6322694"/>
                <a:gd name="connsiteY19848" fmla="*/ 1196340 h 3341370"/>
                <a:gd name="connsiteX19849" fmla="*/ 1107758 w 6322694"/>
                <a:gd name="connsiteY19849" fmla="*/ 1177290 h 3341370"/>
                <a:gd name="connsiteX19850" fmla="*/ 1107758 w 6322694"/>
                <a:gd name="connsiteY19850" fmla="*/ 1177290 h 3341370"/>
                <a:gd name="connsiteX19851" fmla="*/ 1088708 w 6322694"/>
                <a:gd name="connsiteY19851" fmla="*/ 1196340 h 3341370"/>
                <a:gd name="connsiteX19852" fmla="*/ 1088708 w 6322694"/>
                <a:gd name="connsiteY19852" fmla="*/ 1196340 h 3341370"/>
                <a:gd name="connsiteX19853" fmla="*/ 1107758 w 6322694"/>
                <a:gd name="connsiteY19853" fmla="*/ 1215390 h 3341370"/>
                <a:gd name="connsiteX19854" fmla="*/ 1107758 w 6322694"/>
                <a:gd name="connsiteY19854" fmla="*/ 2114550 h 3341370"/>
                <a:gd name="connsiteX19855" fmla="*/ 1107758 w 6322694"/>
                <a:gd name="connsiteY19855" fmla="*/ 2114550 h 3341370"/>
                <a:gd name="connsiteX19856" fmla="*/ 1126808 w 6322694"/>
                <a:gd name="connsiteY19856" fmla="*/ 2095500 h 3341370"/>
                <a:gd name="connsiteX19857" fmla="*/ 1126808 w 6322694"/>
                <a:gd name="connsiteY19857" fmla="*/ 2095500 h 3341370"/>
                <a:gd name="connsiteX19858" fmla="*/ 1107758 w 6322694"/>
                <a:gd name="connsiteY19858" fmla="*/ 2076450 h 3341370"/>
                <a:gd name="connsiteX19859" fmla="*/ 1107758 w 6322694"/>
                <a:gd name="connsiteY19859" fmla="*/ 2076450 h 3341370"/>
                <a:gd name="connsiteX19860" fmla="*/ 1088708 w 6322694"/>
                <a:gd name="connsiteY19860" fmla="*/ 2095500 h 3341370"/>
                <a:gd name="connsiteX19861" fmla="*/ 1088708 w 6322694"/>
                <a:gd name="connsiteY19861" fmla="*/ 2095500 h 3341370"/>
                <a:gd name="connsiteX19862" fmla="*/ 1107758 w 6322694"/>
                <a:gd name="connsiteY19862" fmla="*/ 2114550 h 3341370"/>
                <a:gd name="connsiteX19863" fmla="*/ 1107758 w 6322694"/>
                <a:gd name="connsiteY19863" fmla="*/ 2162175 h 3341370"/>
                <a:gd name="connsiteX19864" fmla="*/ 1107758 w 6322694"/>
                <a:gd name="connsiteY19864" fmla="*/ 2162175 h 3341370"/>
                <a:gd name="connsiteX19865" fmla="*/ 1126808 w 6322694"/>
                <a:gd name="connsiteY19865" fmla="*/ 2143125 h 3341370"/>
                <a:gd name="connsiteX19866" fmla="*/ 1126808 w 6322694"/>
                <a:gd name="connsiteY19866" fmla="*/ 2143125 h 3341370"/>
                <a:gd name="connsiteX19867" fmla="*/ 1107758 w 6322694"/>
                <a:gd name="connsiteY19867" fmla="*/ 2124075 h 3341370"/>
                <a:gd name="connsiteX19868" fmla="*/ 1107758 w 6322694"/>
                <a:gd name="connsiteY19868" fmla="*/ 2124075 h 3341370"/>
                <a:gd name="connsiteX19869" fmla="*/ 1088708 w 6322694"/>
                <a:gd name="connsiteY19869" fmla="*/ 2143125 h 3341370"/>
                <a:gd name="connsiteX19870" fmla="*/ 1088708 w 6322694"/>
                <a:gd name="connsiteY19870" fmla="*/ 2143125 h 3341370"/>
                <a:gd name="connsiteX19871" fmla="*/ 1107758 w 6322694"/>
                <a:gd name="connsiteY19871" fmla="*/ 2162175 h 3341370"/>
                <a:gd name="connsiteX19872" fmla="*/ 1155383 w 6322694"/>
                <a:gd name="connsiteY19872" fmla="*/ 979170 h 3341370"/>
                <a:gd name="connsiteX19873" fmla="*/ 1155383 w 6322694"/>
                <a:gd name="connsiteY19873" fmla="*/ 979170 h 3341370"/>
                <a:gd name="connsiteX19874" fmla="*/ 1174433 w 6322694"/>
                <a:gd name="connsiteY19874" fmla="*/ 960120 h 3341370"/>
                <a:gd name="connsiteX19875" fmla="*/ 1174433 w 6322694"/>
                <a:gd name="connsiteY19875" fmla="*/ 960120 h 3341370"/>
                <a:gd name="connsiteX19876" fmla="*/ 1155383 w 6322694"/>
                <a:gd name="connsiteY19876" fmla="*/ 941070 h 3341370"/>
                <a:gd name="connsiteX19877" fmla="*/ 1155383 w 6322694"/>
                <a:gd name="connsiteY19877" fmla="*/ 941070 h 3341370"/>
                <a:gd name="connsiteX19878" fmla="*/ 1136333 w 6322694"/>
                <a:gd name="connsiteY19878" fmla="*/ 960120 h 3341370"/>
                <a:gd name="connsiteX19879" fmla="*/ 1136333 w 6322694"/>
                <a:gd name="connsiteY19879" fmla="*/ 960120 h 3341370"/>
                <a:gd name="connsiteX19880" fmla="*/ 1155383 w 6322694"/>
                <a:gd name="connsiteY19880" fmla="*/ 979170 h 3341370"/>
                <a:gd name="connsiteX19881" fmla="*/ 1061085 w 6322694"/>
                <a:gd name="connsiteY19881" fmla="*/ 979170 h 3341370"/>
                <a:gd name="connsiteX19882" fmla="*/ 1061085 w 6322694"/>
                <a:gd name="connsiteY19882" fmla="*/ 979170 h 3341370"/>
                <a:gd name="connsiteX19883" fmla="*/ 1080135 w 6322694"/>
                <a:gd name="connsiteY19883" fmla="*/ 960120 h 3341370"/>
                <a:gd name="connsiteX19884" fmla="*/ 1080135 w 6322694"/>
                <a:gd name="connsiteY19884" fmla="*/ 960120 h 3341370"/>
                <a:gd name="connsiteX19885" fmla="*/ 1061085 w 6322694"/>
                <a:gd name="connsiteY19885" fmla="*/ 941070 h 3341370"/>
                <a:gd name="connsiteX19886" fmla="*/ 1061085 w 6322694"/>
                <a:gd name="connsiteY19886" fmla="*/ 941070 h 3341370"/>
                <a:gd name="connsiteX19887" fmla="*/ 1042035 w 6322694"/>
                <a:gd name="connsiteY19887" fmla="*/ 960120 h 3341370"/>
                <a:gd name="connsiteX19888" fmla="*/ 1042035 w 6322694"/>
                <a:gd name="connsiteY19888" fmla="*/ 960120 h 3341370"/>
                <a:gd name="connsiteX19889" fmla="*/ 1061085 w 6322694"/>
                <a:gd name="connsiteY19889" fmla="*/ 979170 h 3341370"/>
                <a:gd name="connsiteX19890" fmla="*/ 1298258 w 6322694"/>
                <a:gd name="connsiteY19890" fmla="*/ 979170 h 3341370"/>
                <a:gd name="connsiteX19891" fmla="*/ 1298258 w 6322694"/>
                <a:gd name="connsiteY19891" fmla="*/ 979170 h 3341370"/>
                <a:gd name="connsiteX19892" fmla="*/ 1317308 w 6322694"/>
                <a:gd name="connsiteY19892" fmla="*/ 960120 h 3341370"/>
                <a:gd name="connsiteX19893" fmla="*/ 1317308 w 6322694"/>
                <a:gd name="connsiteY19893" fmla="*/ 960120 h 3341370"/>
                <a:gd name="connsiteX19894" fmla="*/ 1298258 w 6322694"/>
                <a:gd name="connsiteY19894" fmla="*/ 941070 h 3341370"/>
                <a:gd name="connsiteX19895" fmla="*/ 1298258 w 6322694"/>
                <a:gd name="connsiteY19895" fmla="*/ 941070 h 3341370"/>
                <a:gd name="connsiteX19896" fmla="*/ 1279208 w 6322694"/>
                <a:gd name="connsiteY19896" fmla="*/ 960120 h 3341370"/>
                <a:gd name="connsiteX19897" fmla="*/ 1279208 w 6322694"/>
                <a:gd name="connsiteY19897" fmla="*/ 960120 h 3341370"/>
                <a:gd name="connsiteX19898" fmla="*/ 1298258 w 6322694"/>
                <a:gd name="connsiteY19898" fmla="*/ 979170 h 3341370"/>
                <a:gd name="connsiteX19899" fmla="*/ 1250633 w 6322694"/>
                <a:gd name="connsiteY19899" fmla="*/ 979170 h 3341370"/>
                <a:gd name="connsiteX19900" fmla="*/ 1250633 w 6322694"/>
                <a:gd name="connsiteY19900" fmla="*/ 979170 h 3341370"/>
                <a:gd name="connsiteX19901" fmla="*/ 1269683 w 6322694"/>
                <a:gd name="connsiteY19901" fmla="*/ 960120 h 3341370"/>
                <a:gd name="connsiteX19902" fmla="*/ 1269683 w 6322694"/>
                <a:gd name="connsiteY19902" fmla="*/ 960120 h 3341370"/>
                <a:gd name="connsiteX19903" fmla="*/ 1250633 w 6322694"/>
                <a:gd name="connsiteY19903" fmla="*/ 941070 h 3341370"/>
                <a:gd name="connsiteX19904" fmla="*/ 1250633 w 6322694"/>
                <a:gd name="connsiteY19904" fmla="*/ 941070 h 3341370"/>
                <a:gd name="connsiteX19905" fmla="*/ 1231583 w 6322694"/>
                <a:gd name="connsiteY19905" fmla="*/ 960120 h 3341370"/>
                <a:gd name="connsiteX19906" fmla="*/ 1231583 w 6322694"/>
                <a:gd name="connsiteY19906" fmla="*/ 960120 h 3341370"/>
                <a:gd name="connsiteX19907" fmla="*/ 1250633 w 6322694"/>
                <a:gd name="connsiteY19907" fmla="*/ 979170 h 3341370"/>
                <a:gd name="connsiteX19908" fmla="*/ 1202055 w 6322694"/>
                <a:gd name="connsiteY19908" fmla="*/ 979170 h 3341370"/>
                <a:gd name="connsiteX19909" fmla="*/ 1203960 w 6322694"/>
                <a:gd name="connsiteY19909" fmla="*/ 979170 h 3341370"/>
                <a:gd name="connsiteX19910" fmla="*/ 1223010 w 6322694"/>
                <a:gd name="connsiteY19910" fmla="*/ 960120 h 3341370"/>
                <a:gd name="connsiteX19911" fmla="*/ 1223010 w 6322694"/>
                <a:gd name="connsiteY19911" fmla="*/ 960120 h 3341370"/>
                <a:gd name="connsiteX19912" fmla="*/ 1203960 w 6322694"/>
                <a:gd name="connsiteY19912" fmla="*/ 941070 h 3341370"/>
                <a:gd name="connsiteX19913" fmla="*/ 1202055 w 6322694"/>
                <a:gd name="connsiteY19913" fmla="*/ 941070 h 3341370"/>
                <a:gd name="connsiteX19914" fmla="*/ 1183005 w 6322694"/>
                <a:gd name="connsiteY19914" fmla="*/ 960120 h 3341370"/>
                <a:gd name="connsiteX19915" fmla="*/ 1183005 w 6322694"/>
                <a:gd name="connsiteY19915" fmla="*/ 960120 h 3341370"/>
                <a:gd name="connsiteX19916" fmla="*/ 1202055 w 6322694"/>
                <a:gd name="connsiteY19916" fmla="*/ 979170 h 3341370"/>
                <a:gd name="connsiteX19917" fmla="*/ 1107758 w 6322694"/>
                <a:gd name="connsiteY19917" fmla="*/ 979170 h 3341370"/>
                <a:gd name="connsiteX19918" fmla="*/ 1107758 w 6322694"/>
                <a:gd name="connsiteY19918" fmla="*/ 979170 h 3341370"/>
                <a:gd name="connsiteX19919" fmla="*/ 1126808 w 6322694"/>
                <a:gd name="connsiteY19919" fmla="*/ 960120 h 3341370"/>
                <a:gd name="connsiteX19920" fmla="*/ 1126808 w 6322694"/>
                <a:gd name="connsiteY19920" fmla="*/ 960120 h 3341370"/>
                <a:gd name="connsiteX19921" fmla="*/ 1107758 w 6322694"/>
                <a:gd name="connsiteY19921" fmla="*/ 941070 h 3341370"/>
                <a:gd name="connsiteX19922" fmla="*/ 1107758 w 6322694"/>
                <a:gd name="connsiteY19922" fmla="*/ 941070 h 3341370"/>
                <a:gd name="connsiteX19923" fmla="*/ 1088708 w 6322694"/>
                <a:gd name="connsiteY19923" fmla="*/ 960120 h 3341370"/>
                <a:gd name="connsiteX19924" fmla="*/ 1088708 w 6322694"/>
                <a:gd name="connsiteY19924" fmla="*/ 960120 h 3341370"/>
                <a:gd name="connsiteX19925" fmla="*/ 1107758 w 6322694"/>
                <a:gd name="connsiteY19925" fmla="*/ 979170 h 3341370"/>
                <a:gd name="connsiteX19926" fmla="*/ 1107758 w 6322694"/>
                <a:gd name="connsiteY19926" fmla="*/ 2067878 h 3341370"/>
                <a:gd name="connsiteX19927" fmla="*/ 1107758 w 6322694"/>
                <a:gd name="connsiteY19927" fmla="*/ 2067878 h 3341370"/>
                <a:gd name="connsiteX19928" fmla="*/ 1126808 w 6322694"/>
                <a:gd name="connsiteY19928" fmla="*/ 2048828 h 3341370"/>
                <a:gd name="connsiteX19929" fmla="*/ 1126808 w 6322694"/>
                <a:gd name="connsiteY19929" fmla="*/ 2048828 h 3341370"/>
                <a:gd name="connsiteX19930" fmla="*/ 1107758 w 6322694"/>
                <a:gd name="connsiteY19930" fmla="*/ 2029778 h 3341370"/>
                <a:gd name="connsiteX19931" fmla="*/ 1107758 w 6322694"/>
                <a:gd name="connsiteY19931" fmla="*/ 2029778 h 3341370"/>
                <a:gd name="connsiteX19932" fmla="*/ 1088708 w 6322694"/>
                <a:gd name="connsiteY19932" fmla="*/ 2048828 h 3341370"/>
                <a:gd name="connsiteX19933" fmla="*/ 1088708 w 6322694"/>
                <a:gd name="connsiteY19933" fmla="*/ 2048828 h 3341370"/>
                <a:gd name="connsiteX19934" fmla="*/ 1107758 w 6322694"/>
                <a:gd name="connsiteY19934" fmla="*/ 2067878 h 3341370"/>
                <a:gd name="connsiteX19935" fmla="*/ 1107758 w 6322694"/>
                <a:gd name="connsiteY19935" fmla="*/ 1971675 h 3341370"/>
                <a:gd name="connsiteX19936" fmla="*/ 1107758 w 6322694"/>
                <a:gd name="connsiteY19936" fmla="*/ 1971675 h 3341370"/>
                <a:gd name="connsiteX19937" fmla="*/ 1126808 w 6322694"/>
                <a:gd name="connsiteY19937" fmla="*/ 1952625 h 3341370"/>
                <a:gd name="connsiteX19938" fmla="*/ 1126808 w 6322694"/>
                <a:gd name="connsiteY19938" fmla="*/ 1952625 h 3341370"/>
                <a:gd name="connsiteX19939" fmla="*/ 1107758 w 6322694"/>
                <a:gd name="connsiteY19939" fmla="*/ 1933575 h 3341370"/>
                <a:gd name="connsiteX19940" fmla="*/ 1107758 w 6322694"/>
                <a:gd name="connsiteY19940" fmla="*/ 1933575 h 3341370"/>
                <a:gd name="connsiteX19941" fmla="*/ 1088708 w 6322694"/>
                <a:gd name="connsiteY19941" fmla="*/ 1952625 h 3341370"/>
                <a:gd name="connsiteX19942" fmla="*/ 1088708 w 6322694"/>
                <a:gd name="connsiteY19942" fmla="*/ 1952625 h 3341370"/>
                <a:gd name="connsiteX19943" fmla="*/ 1107758 w 6322694"/>
                <a:gd name="connsiteY19943" fmla="*/ 1971675 h 3341370"/>
                <a:gd name="connsiteX19944" fmla="*/ 1107758 w 6322694"/>
                <a:gd name="connsiteY19944" fmla="*/ 2020253 h 3341370"/>
                <a:gd name="connsiteX19945" fmla="*/ 1107758 w 6322694"/>
                <a:gd name="connsiteY19945" fmla="*/ 2020253 h 3341370"/>
                <a:gd name="connsiteX19946" fmla="*/ 1126808 w 6322694"/>
                <a:gd name="connsiteY19946" fmla="*/ 2001203 h 3341370"/>
                <a:gd name="connsiteX19947" fmla="*/ 1126808 w 6322694"/>
                <a:gd name="connsiteY19947" fmla="*/ 1999298 h 3341370"/>
                <a:gd name="connsiteX19948" fmla="*/ 1107758 w 6322694"/>
                <a:gd name="connsiteY19948" fmla="*/ 1980248 h 3341370"/>
                <a:gd name="connsiteX19949" fmla="*/ 1107758 w 6322694"/>
                <a:gd name="connsiteY19949" fmla="*/ 1980248 h 3341370"/>
                <a:gd name="connsiteX19950" fmla="*/ 1088708 w 6322694"/>
                <a:gd name="connsiteY19950" fmla="*/ 1999298 h 3341370"/>
                <a:gd name="connsiteX19951" fmla="*/ 1088708 w 6322694"/>
                <a:gd name="connsiteY19951" fmla="*/ 2001203 h 3341370"/>
                <a:gd name="connsiteX19952" fmla="*/ 1107758 w 6322694"/>
                <a:gd name="connsiteY19952" fmla="*/ 2020253 h 3341370"/>
                <a:gd name="connsiteX19953" fmla="*/ 1062038 w 6322694"/>
                <a:gd name="connsiteY19953" fmla="*/ 2068830 h 3341370"/>
                <a:gd name="connsiteX19954" fmla="*/ 1062038 w 6322694"/>
                <a:gd name="connsiteY19954" fmla="*/ 2068830 h 3341370"/>
                <a:gd name="connsiteX19955" fmla="*/ 1081088 w 6322694"/>
                <a:gd name="connsiteY19955" fmla="*/ 2049780 h 3341370"/>
                <a:gd name="connsiteX19956" fmla="*/ 1081088 w 6322694"/>
                <a:gd name="connsiteY19956" fmla="*/ 2049780 h 3341370"/>
                <a:gd name="connsiteX19957" fmla="*/ 1062038 w 6322694"/>
                <a:gd name="connsiteY19957" fmla="*/ 2030730 h 3341370"/>
                <a:gd name="connsiteX19958" fmla="*/ 1062038 w 6322694"/>
                <a:gd name="connsiteY19958" fmla="*/ 2030730 h 3341370"/>
                <a:gd name="connsiteX19959" fmla="*/ 1042988 w 6322694"/>
                <a:gd name="connsiteY19959" fmla="*/ 2049780 h 3341370"/>
                <a:gd name="connsiteX19960" fmla="*/ 1042988 w 6322694"/>
                <a:gd name="connsiteY19960" fmla="*/ 2049780 h 3341370"/>
                <a:gd name="connsiteX19961" fmla="*/ 1062038 w 6322694"/>
                <a:gd name="connsiteY19961" fmla="*/ 2068830 h 3341370"/>
                <a:gd name="connsiteX19962" fmla="*/ 1062038 w 6322694"/>
                <a:gd name="connsiteY19962" fmla="*/ 1972628 h 3341370"/>
                <a:gd name="connsiteX19963" fmla="*/ 1062038 w 6322694"/>
                <a:gd name="connsiteY19963" fmla="*/ 1972628 h 3341370"/>
                <a:gd name="connsiteX19964" fmla="*/ 1081088 w 6322694"/>
                <a:gd name="connsiteY19964" fmla="*/ 1953578 h 3341370"/>
                <a:gd name="connsiteX19965" fmla="*/ 1081088 w 6322694"/>
                <a:gd name="connsiteY19965" fmla="*/ 1953578 h 3341370"/>
                <a:gd name="connsiteX19966" fmla="*/ 1062038 w 6322694"/>
                <a:gd name="connsiteY19966" fmla="*/ 1934528 h 3341370"/>
                <a:gd name="connsiteX19967" fmla="*/ 1062038 w 6322694"/>
                <a:gd name="connsiteY19967" fmla="*/ 1934528 h 3341370"/>
                <a:gd name="connsiteX19968" fmla="*/ 1042988 w 6322694"/>
                <a:gd name="connsiteY19968" fmla="*/ 1953578 h 3341370"/>
                <a:gd name="connsiteX19969" fmla="*/ 1042988 w 6322694"/>
                <a:gd name="connsiteY19969" fmla="*/ 1953578 h 3341370"/>
                <a:gd name="connsiteX19970" fmla="*/ 1062038 w 6322694"/>
                <a:gd name="connsiteY19970" fmla="*/ 1972628 h 3341370"/>
                <a:gd name="connsiteX19971" fmla="*/ 1062038 w 6322694"/>
                <a:gd name="connsiteY19971" fmla="*/ 2021205 h 3341370"/>
                <a:gd name="connsiteX19972" fmla="*/ 1062038 w 6322694"/>
                <a:gd name="connsiteY19972" fmla="*/ 2021205 h 3341370"/>
                <a:gd name="connsiteX19973" fmla="*/ 1081088 w 6322694"/>
                <a:gd name="connsiteY19973" fmla="*/ 2002155 h 3341370"/>
                <a:gd name="connsiteX19974" fmla="*/ 1081088 w 6322694"/>
                <a:gd name="connsiteY19974" fmla="*/ 2001203 h 3341370"/>
                <a:gd name="connsiteX19975" fmla="*/ 1062038 w 6322694"/>
                <a:gd name="connsiteY19975" fmla="*/ 1982153 h 3341370"/>
                <a:gd name="connsiteX19976" fmla="*/ 1062038 w 6322694"/>
                <a:gd name="connsiteY19976" fmla="*/ 1982153 h 3341370"/>
                <a:gd name="connsiteX19977" fmla="*/ 1042988 w 6322694"/>
                <a:gd name="connsiteY19977" fmla="*/ 2001203 h 3341370"/>
                <a:gd name="connsiteX19978" fmla="*/ 1042988 w 6322694"/>
                <a:gd name="connsiteY19978" fmla="*/ 2003108 h 3341370"/>
                <a:gd name="connsiteX19979" fmla="*/ 1062038 w 6322694"/>
                <a:gd name="connsiteY19979" fmla="*/ 2021205 h 3341370"/>
                <a:gd name="connsiteX19980" fmla="*/ 1344930 w 6322694"/>
                <a:gd name="connsiteY19980" fmla="*/ 1830705 h 3341370"/>
                <a:gd name="connsiteX19981" fmla="*/ 1344930 w 6322694"/>
                <a:gd name="connsiteY19981" fmla="*/ 1830705 h 3341370"/>
                <a:gd name="connsiteX19982" fmla="*/ 1363980 w 6322694"/>
                <a:gd name="connsiteY19982" fmla="*/ 1811655 h 3341370"/>
                <a:gd name="connsiteX19983" fmla="*/ 1363980 w 6322694"/>
                <a:gd name="connsiteY19983" fmla="*/ 1811655 h 3341370"/>
                <a:gd name="connsiteX19984" fmla="*/ 1344930 w 6322694"/>
                <a:gd name="connsiteY19984" fmla="*/ 1792605 h 3341370"/>
                <a:gd name="connsiteX19985" fmla="*/ 1344930 w 6322694"/>
                <a:gd name="connsiteY19985" fmla="*/ 1792605 h 3341370"/>
                <a:gd name="connsiteX19986" fmla="*/ 1325880 w 6322694"/>
                <a:gd name="connsiteY19986" fmla="*/ 1811655 h 3341370"/>
                <a:gd name="connsiteX19987" fmla="*/ 1325880 w 6322694"/>
                <a:gd name="connsiteY19987" fmla="*/ 1811655 h 3341370"/>
                <a:gd name="connsiteX19988" fmla="*/ 1344930 w 6322694"/>
                <a:gd name="connsiteY19988" fmla="*/ 1830705 h 3341370"/>
                <a:gd name="connsiteX19989" fmla="*/ 1344930 w 6322694"/>
                <a:gd name="connsiteY19989" fmla="*/ 1877378 h 3341370"/>
                <a:gd name="connsiteX19990" fmla="*/ 1344930 w 6322694"/>
                <a:gd name="connsiteY19990" fmla="*/ 1877378 h 3341370"/>
                <a:gd name="connsiteX19991" fmla="*/ 1363980 w 6322694"/>
                <a:gd name="connsiteY19991" fmla="*/ 1858328 h 3341370"/>
                <a:gd name="connsiteX19992" fmla="*/ 1363980 w 6322694"/>
                <a:gd name="connsiteY19992" fmla="*/ 1858328 h 3341370"/>
                <a:gd name="connsiteX19993" fmla="*/ 1344930 w 6322694"/>
                <a:gd name="connsiteY19993" fmla="*/ 1839278 h 3341370"/>
                <a:gd name="connsiteX19994" fmla="*/ 1344930 w 6322694"/>
                <a:gd name="connsiteY19994" fmla="*/ 1839278 h 3341370"/>
                <a:gd name="connsiteX19995" fmla="*/ 1325880 w 6322694"/>
                <a:gd name="connsiteY19995" fmla="*/ 1858328 h 3341370"/>
                <a:gd name="connsiteX19996" fmla="*/ 1325880 w 6322694"/>
                <a:gd name="connsiteY19996" fmla="*/ 1858328 h 3341370"/>
                <a:gd name="connsiteX19997" fmla="*/ 1344930 w 6322694"/>
                <a:gd name="connsiteY19997" fmla="*/ 1877378 h 3341370"/>
                <a:gd name="connsiteX19998" fmla="*/ 1344930 w 6322694"/>
                <a:gd name="connsiteY19998" fmla="*/ 1925003 h 3341370"/>
                <a:gd name="connsiteX19999" fmla="*/ 1344930 w 6322694"/>
                <a:gd name="connsiteY19999" fmla="*/ 1925003 h 3341370"/>
                <a:gd name="connsiteX20000" fmla="*/ 1363980 w 6322694"/>
                <a:gd name="connsiteY20000" fmla="*/ 1905953 h 3341370"/>
                <a:gd name="connsiteX20001" fmla="*/ 1363980 w 6322694"/>
                <a:gd name="connsiteY20001" fmla="*/ 1905953 h 3341370"/>
                <a:gd name="connsiteX20002" fmla="*/ 1344930 w 6322694"/>
                <a:gd name="connsiteY20002" fmla="*/ 1886903 h 3341370"/>
                <a:gd name="connsiteX20003" fmla="*/ 1344930 w 6322694"/>
                <a:gd name="connsiteY20003" fmla="*/ 1886903 h 3341370"/>
                <a:gd name="connsiteX20004" fmla="*/ 1325880 w 6322694"/>
                <a:gd name="connsiteY20004" fmla="*/ 1905953 h 3341370"/>
                <a:gd name="connsiteX20005" fmla="*/ 1325880 w 6322694"/>
                <a:gd name="connsiteY20005" fmla="*/ 1905953 h 3341370"/>
                <a:gd name="connsiteX20006" fmla="*/ 1344930 w 6322694"/>
                <a:gd name="connsiteY20006" fmla="*/ 1925003 h 3341370"/>
                <a:gd name="connsiteX20007" fmla="*/ 1344930 w 6322694"/>
                <a:gd name="connsiteY20007" fmla="*/ 1783080 h 3341370"/>
                <a:gd name="connsiteX20008" fmla="*/ 1344930 w 6322694"/>
                <a:gd name="connsiteY20008" fmla="*/ 1783080 h 3341370"/>
                <a:gd name="connsiteX20009" fmla="*/ 1363980 w 6322694"/>
                <a:gd name="connsiteY20009" fmla="*/ 1764030 h 3341370"/>
                <a:gd name="connsiteX20010" fmla="*/ 1363980 w 6322694"/>
                <a:gd name="connsiteY20010" fmla="*/ 1764030 h 3341370"/>
                <a:gd name="connsiteX20011" fmla="*/ 1344930 w 6322694"/>
                <a:gd name="connsiteY20011" fmla="*/ 1744980 h 3341370"/>
                <a:gd name="connsiteX20012" fmla="*/ 1344930 w 6322694"/>
                <a:gd name="connsiteY20012" fmla="*/ 1744980 h 3341370"/>
                <a:gd name="connsiteX20013" fmla="*/ 1325880 w 6322694"/>
                <a:gd name="connsiteY20013" fmla="*/ 1764030 h 3341370"/>
                <a:gd name="connsiteX20014" fmla="*/ 1325880 w 6322694"/>
                <a:gd name="connsiteY20014" fmla="*/ 1764030 h 3341370"/>
                <a:gd name="connsiteX20015" fmla="*/ 1344930 w 6322694"/>
                <a:gd name="connsiteY20015" fmla="*/ 1783080 h 3341370"/>
                <a:gd name="connsiteX20016" fmla="*/ 1344930 w 6322694"/>
                <a:gd name="connsiteY20016" fmla="*/ 2067878 h 3341370"/>
                <a:gd name="connsiteX20017" fmla="*/ 1344930 w 6322694"/>
                <a:gd name="connsiteY20017" fmla="*/ 2067878 h 3341370"/>
                <a:gd name="connsiteX20018" fmla="*/ 1363980 w 6322694"/>
                <a:gd name="connsiteY20018" fmla="*/ 2048828 h 3341370"/>
                <a:gd name="connsiteX20019" fmla="*/ 1363980 w 6322694"/>
                <a:gd name="connsiteY20019" fmla="*/ 2048828 h 3341370"/>
                <a:gd name="connsiteX20020" fmla="*/ 1344930 w 6322694"/>
                <a:gd name="connsiteY20020" fmla="*/ 2029778 h 3341370"/>
                <a:gd name="connsiteX20021" fmla="*/ 1344930 w 6322694"/>
                <a:gd name="connsiteY20021" fmla="*/ 2029778 h 3341370"/>
                <a:gd name="connsiteX20022" fmla="*/ 1325880 w 6322694"/>
                <a:gd name="connsiteY20022" fmla="*/ 2048828 h 3341370"/>
                <a:gd name="connsiteX20023" fmla="*/ 1325880 w 6322694"/>
                <a:gd name="connsiteY20023" fmla="*/ 2048828 h 3341370"/>
                <a:gd name="connsiteX20024" fmla="*/ 1344930 w 6322694"/>
                <a:gd name="connsiteY20024" fmla="*/ 2067878 h 3341370"/>
                <a:gd name="connsiteX20025" fmla="*/ 1344930 w 6322694"/>
                <a:gd name="connsiteY20025" fmla="*/ 2114550 h 3341370"/>
                <a:gd name="connsiteX20026" fmla="*/ 1344930 w 6322694"/>
                <a:gd name="connsiteY20026" fmla="*/ 2114550 h 3341370"/>
                <a:gd name="connsiteX20027" fmla="*/ 1363980 w 6322694"/>
                <a:gd name="connsiteY20027" fmla="*/ 2095500 h 3341370"/>
                <a:gd name="connsiteX20028" fmla="*/ 1363980 w 6322694"/>
                <a:gd name="connsiteY20028" fmla="*/ 2095500 h 3341370"/>
                <a:gd name="connsiteX20029" fmla="*/ 1344930 w 6322694"/>
                <a:gd name="connsiteY20029" fmla="*/ 2076450 h 3341370"/>
                <a:gd name="connsiteX20030" fmla="*/ 1344930 w 6322694"/>
                <a:gd name="connsiteY20030" fmla="*/ 2076450 h 3341370"/>
                <a:gd name="connsiteX20031" fmla="*/ 1325880 w 6322694"/>
                <a:gd name="connsiteY20031" fmla="*/ 2095500 h 3341370"/>
                <a:gd name="connsiteX20032" fmla="*/ 1325880 w 6322694"/>
                <a:gd name="connsiteY20032" fmla="*/ 2095500 h 3341370"/>
                <a:gd name="connsiteX20033" fmla="*/ 1344930 w 6322694"/>
                <a:gd name="connsiteY20033" fmla="*/ 2114550 h 3341370"/>
                <a:gd name="connsiteX20034" fmla="*/ 209550 w 6322694"/>
                <a:gd name="connsiteY20034" fmla="*/ 506730 h 3341370"/>
                <a:gd name="connsiteX20035" fmla="*/ 209550 w 6322694"/>
                <a:gd name="connsiteY20035" fmla="*/ 506730 h 3341370"/>
                <a:gd name="connsiteX20036" fmla="*/ 228600 w 6322694"/>
                <a:gd name="connsiteY20036" fmla="*/ 487680 h 3341370"/>
                <a:gd name="connsiteX20037" fmla="*/ 228600 w 6322694"/>
                <a:gd name="connsiteY20037" fmla="*/ 486728 h 3341370"/>
                <a:gd name="connsiteX20038" fmla="*/ 209550 w 6322694"/>
                <a:gd name="connsiteY20038" fmla="*/ 467678 h 3341370"/>
                <a:gd name="connsiteX20039" fmla="*/ 209550 w 6322694"/>
                <a:gd name="connsiteY20039" fmla="*/ 467678 h 3341370"/>
                <a:gd name="connsiteX20040" fmla="*/ 190500 w 6322694"/>
                <a:gd name="connsiteY20040" fmla="*/ 486728 h 3341370"/>
                <a:gd name="connsiteX20041" fmla="*/ 190500 w 6322694"/>
                <a:gd name="connsiteY20041" fmla="*/ 488633 h 3341370"/>
                <a:gd name="connsiteX20042" fmla="*/ 209550 w 6322694"/>
                <a:gd name="connsiteY20042" fmla="*/ 506730 h 3341370"/>
                <a:gd name="connsiteX20043" fmla="*/ 1344930 w 6322694"/>
                <a:gd name="connsiteY20043" fmla="*/ 2020253 h 3341370"/>
                <a:gd name="connsiteX20044" fmla="*/ 1344930 w 6322694"/>
                <a:gd name="connsiteY20044" fmla="*/ 2020253 h 3341370"/>
                <a:gd name="connsiteX20045" fmla="*/ 1363980 w 6322694"/>
                <a:gd name="connsiteY20045" fmla="*/ 2001203 h 3341370"/>
                <a:gd name="connsiteX20046" fmla="*/ 1363980 w 6322694"/>
                <a:gd name="connsiteY20046" fmla="*/ 1999298 h 3341370"/>
                <a:gd name="connsiteX20047" fmla="*/ 1344930 w 6322694"/>
                <a:gd name="connsiteY20047" fmla="*/ 1980248 h 3341370"/>
                <a:gd name="connsiteX20048" fmla="*/ 1344930 w 6322694"/>
                <a:gd name="connsiteY20048" fmla="*/ 1980248 h 3341370"/>
                <a:gd name="connsiteX20049" fmla="*/ 1325880 w 6322694"/>
                <a:gd name="connsiteY20049" fmla="*/ 1999298 h 3341370"/>
                <a:gd name="connsiteX20050" fmla="*/ 1325880 w 6322694"/>
                <a:gd name="connsiteY20050" fmla="*/ 2001203 h 3341370"/>
                <a:gd name="connsiteX20051" fmla="*/ 1344930 w 6322694"/>
                <a:gd name="connsiteY20051" fmla="*/ 2020253 h 3341370"/>
                <a:gd name="connsiteX20052" fmla="*/ 966788 w 6322694"/>
                <a:gd name="connsiteY20052" fmla="*/ 458153 h 3341370"/>
                <a:gd name="connsiteX20053" fmla="*/ 966788 w 6322694"/>
                <a:gd name="connsiteY20053" fmla="*/ 458153 h 3341370"/>
                <a:gd name="connsiteX20054" fmla="*/ 985838 w 6322694"/>
                <a:gd name="connsiteY20054" fmla="*/ 439103 h 3341370"/>
                <a:gd name="connsiteX20055" fmla="*/ 985838 w 6322694"/>
                <a:gd name="connsiteY20055" fmla="*/ 439103 h 3341370"/>
                <a:gd name="connsiteX20056" fmla="*/ 966788 w 6322694"/>
                <a:gd name="connsiteY20056" fmla="*/ 420053 h 3341370"/>
                <a:gd name="connsiteX20057" fmla="*/ 966788 w 6322694"/>
                <a:gd name="connsiteY20057" fmla="*/ 420053 h 3341370"/>
                <a:gd name="connsiteX20058" fmla="*/ 947738 w 6322694"/>
                <a:gd name="connsiteY20058" fmla="*/ 439103 h 3341370"/>
                <a:gd name="connsiteX20059" fmla="*/ 947738 w 6322694"/>
                <a:gd name="connsiteY20059" fmla="*/ 439103 h 3341370"/>
                <a:gd name="connsiteX20060" fmla="*/ 966788 w 6322694"/>
                <a:gd name="connsiteY20060" fmla="*/ 458153 h 3341370"/>
                <a:gd name="connsiteX20061" fmla="*/ 919163 w 6322694"/>
                <a:gd name="connsiteY20061" fmla="*/ 458153 h 3341370"/>
                <a:gd name="connsiteX20062" fmla="*/ 919163 w 6322694"/>
                <a:gd name="connsiteY20062" fmla="*/ 458153 h 3341370"/>
                <a:gd name="connsiteX20063" fmla="*/ 938213 w 6322694"/>
                <a:gd name="connsiteY20063" fmla="*/ 439103 h 3341370"/>
                <a:gd name="connsiteX20064" fmla="*/ 938213 w 6322694"/>
                <a:gd name="connsiteY20064" fmla="*/ 439103 h 3341370"/>
                <a:gd name="connsiteX20065" fmla="*/ 919163 w 6322694"/>
                <a:gd name="connsiteY20065" fmla="*/ 420053 h 3341370"/>
                <a:gd name="connsiteX20066" fmla="*/ 919163 w 6322694"/>
                <a:gd name="connsiteY20066" fmla="*/ 420053 h 3341370"/>
                <a:gd name="connsiteX20067" fmla="*/ 900113 w 6322694"/>
                <a:gd name="connsiteY20067" fmla="*/ 439103 h 3341370"/>
                <a:gd name="connsiteX20068" fmla="*/ 900113 w 6322694"/>
                <a:gd name="connsiteY20068" fmla="*/ 439103 h 3341370"/>
                <a:gd name="connsiteX20069" fmla="*/ 919163 w 6322694"/>
                <a:gd name="connsiteY20069" fmla="*/ 458153 h 3341370"/>
                <a:gd name="connsiteX20070" fmla="*/ 966788 w 6322694"/>
                <a:gd name="connsiteY20070" fmla="*/ 410528 h 3341370"/>
                <a:gd name="connsiteX20071" fmla="*/ 966788 w 6322694"/>
                <a:gd name="connsiteY20071" fmla="*/ 410528 h 3341370"/>
                <a:gd name="connsiteX20072" fmla="*/ 985838 w 6322694"/>
                <a:gd name="connsiteY20072" fmla="*/ 391478 h 3341370"/>
                <a:gd name="connsiteX20073" fmla="*/ 985838 w 6322694"/>
                <a:gd name="connsiteY20073" fmla="*/ 391478 h 3341370"/>
                <a:gd name="connsiteX20074" fmla="*/ 966788 w 6322694"/>
                <a:gd name="connsiteY20074" fmla="*/ 372428 h 3341370"/>
                <a:gd name="connsiteX20075" fmla="*/ 966788 w 6322694"/>
                <a:gd name="connsiteY20075" fmla="*/ 372428 h 3341370"/>
                <a:gd name="connsiteX20076" fmla="*/ 947738 w 6322694"/>
                <a:gd name="connsiteY20076" fmla="*/ 391478 h 3341370"/>
                <a:gd name="connsiteX20077" fmla="*/ 947738 w 6322694"/>
                <a:gd name="connsiteY20077" fmla="*/ 391478 h 3341370"/>
                <a:gd name="connsiteX20078" fmla="*/ 966788 w 6322694"/>
                <a:gd name="connsiteY20078" fmla="*/ 410528 h 3341370"/>
                <a:gd name="connsiteX20079" fmla="*/ 872490 w 6322694"/>
                <a:gd name="connsiteY20079" fmla="*/ 458153 h 3341370"/>
                <a:gd name="connsiteX20080" fmla="*/ 872490 w 6322694"/>
                <a:gd name="connsiteY20080" fmla="*/ 458153 h 3341370"/>
                <a:gd name="connsiteX20081" fmla="*/ 891540 w 6322694"/>
                <a:gd name="connsiteY20081" fmla="*/ 439103 h 3341370"/>
                <a:gd name="connsiteX20082" fmla="*/ 891540 w 6322694"/>
                <a:gd name="connsiteY20082" fmla="*/ 439103 h 3341370"/>
                <a:gd name="connsiteX20083" fmla="*/ 872490 w 6322694"/>
                <a:gd name="connsiteY20083" fmla="*/ 420053 h 3341370"/>
                <a:gd name="connsiteX20084" fmla="*/ 872490 w 6322694"/>
                <a:gd name="connsiteY20084" fmla="*/ 420053 h 3341370"/>
                <a:gd name="connsiteX20085" fmla="*/ 853440 w 6322694"/>
                <a:gd name="connsiteY20085" fmla="*/ 439103 h 3341370"/>
                <a:gd name="connsiteX20086" fmla="*/ 853440 w 6322694"/>
                <a:gd name="connsiteY20086" fmla="*/ 439103 h 3341370"/>
                <a:gd name="connsiteX20087" fmla="*/ 872490 w 6322694"/>
                <a:gd name="connsiteY20087" fmla="*/ 458153 h 3341370"/>
                <a:gd name="connsiteX20088" fmla="*/ 823913 w 6322694"/>
                <a:gd name="connsiteY20088" fmla="*/ 458153 h 3341370"/>
                <a:gd name="connsiteX20089" fmla="*/ 825818 w 6322694"/>
                <a:gd name="connsiteY20089" fmla="*/ 458153 h 3341370"/>
                <a:gd name="connsiteX20090" fmla="*/ 844868 w 6322694"/>
                <a:gd name="connsiteY20090" fmla="*/ 439103 h 3341370"/>
                <a:gd name="connsiteX20091" fmla="*/ 844868 w 6322694"/>
                <a:gd name="connsiteY20091" fmla="*/ 439103 h 3341370"/>
                <a:gd name="connsiteX20092" fmla="*/ 825818 w 6322694"/>
                <a:gd name="connsiteY20092" fmla="*/ 420053 h 3341370"/>
                <a:gd name="connsiteX20093" fmla="*/ 823913 w 6322694"/>
                <a:gd name="connsiteY20093" fmla="*/ 420053 h 3341370"/>
                <a:gd name="connsiteX20094" fmla="*/ 804863 w 6322694"/>
                <a:gd name="connsiteY20094" fmla="*/ 439103 h 3341370"/>
                <a:gd name="connsiteX20095" fmla="*/ 804863 w 6322694"/>
                <a:gd name="connsiteY20095" fmla="*/ 439103 h 3341370"/>
                <a:gd name="connsiteX20096" fmla="*/ 823913 w 6322694"/>
                <a:gd name="connsiteY20096" fmla="*/ 458153 h 3341370"/>
                <a:gd name="connsiteX20097" fmla="*/ 729615 w 6322694"/>
                <a:gd name="connsiteY20097" fmla="*/ 458153 h 3341370"/>
                <a:gd name="connsiteX20098" fmla="*/ 729615 w 6322694"/>
                <a:gd name="connsiteY20098" fmla="*/ 458153 h 3341370"/>
                <a:gd name="connsiteX20099" fmla="*/ 748665 w 6322694"/>
                <a:gd name="connsiteY20099" fmla="*/ 439103 h 3341370"/>
                <a:gd name="connsiteX20100" fmla="*/ 748665 w 6322694"/>
                <a:gd name="connsiteY20100" fmla="*/ 439103 h 3341370"/>
                <a:gd name="connsiteX20101" fmla="*/ 729615 w 6322694"/>
                <a:gd name="connsiteY20101" fmla="*/ 420053 h 3341370"/>
                <a:gd name="connsiteX20102" fmla="*/ 729615 w 6322694"/>
                <a:gd name="connsiteY20102" fmla="*/ 420053 h 3341370"/>
                <a:gd name="connsiteX20103" fmla="*/ 710565 w 6322694"/>
                <a:gd name="connsiteY20103" fmla="*/ 439103 h 3341370"/>
                <a:gd name="connsiteX20104" fmla="*/ 710565 w 6322694"/>
                <a:gd name="connsiteY20104" fmla="*/ 439103 h 3341370"/>
                <a:gd name="connsiteX20105" fmla="*/ 729615 w 6322694"/>
                <a:gd name="connsiteY20105" fmla="*/ 458153 h 3341370"/>
                <a:gd name="connsiteX20106" fmla="*/ 776288 w 6322694"/>
                <a:gd name="connsiteY20106" fmla="*/ 458153 h 3341370"/>
                <a:gd name="connsiteX20107" fmla="*/ 776288 w 6322694"/>
                <a:gd name="connsiteY20107" fmla="*/ 458153 h 3341370"/>
                <a:gd name="connsiteX20108" fmla="*/ 795338 w 6322694"/>
                <a:gd name="connsiteY20108" fmla="*/ 439103 h 3341370"/>
                <a:gd name="connsiteX20109" fmla="*/ 795338 w 6322694"/>
                <a:gd name="connsiteY20109" fmla="*/ 439103 h 3341370"/>
                <a:gd name="connsiteX20110" fmla="*/ 776288 w 6322694"/>
                <a:gd name="connsiteY20110" fmla="*/ 420053 h 3341370"/>
                <a:gd name="connsiteX20111" fmla="*/ 776288 w 6322694"/>
                <a:gd name="connsiteY20111" fmla="*/ 420053 h 3341370"/>
                <a:gd name="connsiteX20112" fmla="*/ 757238 w 6322694"/>
                <a:gd name="connsiteY20112" fmla="*/ 439103 h 3341370"/>
                <a:gd name="connsiteX20113" fmla="*/ 757238 w 6322694"/>
                <a:gd name="connsiteY20113" fmla="*/ 439103 h 3341370"/>
                <a:gd name="connsiteX20114" fmla="*/ 776288 w 6322694"/>
                <a:gd name="connsiteY20114" fmla="*/ 458153 h 3341370"/>
                <a:gd name="connsiteX20115" fmla="*/ 1202055 w 6322694"/>
                <a:gd name="connsiteY20115" fmla="*/ 458153 h 3341370"/>
                <a:gd name="connsiteX20116" fmla="*/ 1203960 w 6322694"/>
                <a:gd name="connsiteY20116" fmla="*/ 458153 h 3341370"/>
                <a:gd name="connsiteX20117" fmla="*/ 1223010 w 6322694"/>
                <a:gd name="connsiteY20117" fmla="*/ 439103 h 3341370"/>
                <a:gd name="connsiteX20118" fmla="*/ 1223010 w 6322694"/>
                <a:gd name="connsiteY20118" fmla="*/ 439103 h 3341370"/>
                <a:gd name="connsiteX20119" fmla="*/ 1203960 w 6322694"/>
                <a:gd name="connsiteY20119" fmla="*/ 420053 h 3341370"/>
                <a:gd name="connsiteX20120" fmla="*/ 1202055 w 6322694"/>
                <a:gd name="connsiteY20120" fmla="*/ 420053 h 3341370"/>
                <a:gd name="connsiteX20121" fmla="*/ 1183005 w 6322694"/>
                <a:gd name="connsiteY20121" fmla="*/ 439103 h 3341370"/>
                <a:gd name="connsiteX20122" fmla="*/ 1183005 w 6322694"/>
                <a:gd name="connsiteY20122" fmla="*/ 439103 h 3341370"/>
                <a:gd name="connsiteX20123" fmla="*/ 1202055 w 6322694"/>
                <a:gd name="connsiteY20123" fmla="*/ 458153 h 3341370"/>
                <a:gd name="connsiteX20124" fmla="*/ 1344930 w 6322694"/>
                <a:gd name="connsiteY20124" fmla="*/ 1971675 h 3341370"/>
                <a:gd name="connsiteX20125" fmla="*/ 1344930 w 6322694"/>
                <a:gd name="connsiteY20125" fmla="*/ 1971675 h 3341370"/>
                <a:gd name="connsiteX20126" fmla="*/ 1363980 w 6322694"/>
                <a:gd name="connsiteY20126" fmla="*/ 1952625 h 3341370"/>
                <a:gd name="connsiteX20127" fmla="*/ 1363980 w 6322694"/>
                <a:gd name="connsiteY20127" fmla="*/ 1952625 h 3341370"/>
                <a:gd name="connsiteX20128" fmla="*/ 1344930 w 6322694"/>
                <a:gd name="connsiteY20128" fmla="*/ 1933575 h 3341370"/>
                <a:gd name="connsiteX20129" fmla="*/ 1344930 w 6322694"/>
                <a:gd name="connsiteY20129" fmla="*/ 1933575 h 3341370"/>
                <a:gd name="connsiteX20130" fmla="*/ 1325880 w 6322694"/>
                <a:gd name="connsiteY20130" fmla="*/ 1952625 h 3341370"/>
                <a:gd name="connsiteX20131" fmla="*/ 1325880 w 6322694"/>
                <a:gd name="connsiteY20131" fmla="*/ 1952625 h 3341370"/>
                <a:gd name="connsiteX20132" fmla="*/ 1344930 w 6322694"/>
                <a:gd name="connsiteY20132" fmla="*/ 1971675 h 3341370"/>
                <a:gd name="connsiteX20133" fmla="*/ 1344930 w 6322694"/>
                <a:gd name="connsiteY20133" fmla="*/ 2208848 h 3341370"/>
                <a:gd name="connsiteX20134" fmla="*/ 1344930 w 6322694"/>
                <a:gd name="connsiteY20134" fmla="*/ 2208848 h 3341370"/>
                <a:gd name="connsiteX20135" fmla="*/ 1363980 w 6322694"/>
                <a:gd name="connsiteY20135" fmla="*/ 2189798 h 3341370"/>
                <a:gd name="connsiteX20136" fmla="*/ 1363980 w 6322694"/>
                <a:gd name="connsiteY20136" fmla="*/ 2189798 h 3341370"/>
                <a:gd name="connsiteX20137" fmla="*/ 1344930 w 6322694"/>
                <a:gd name="connsiteY20137" fmla="*/ 2170748 h 3341370"/>
                <a:gd name="connsiteX20138" fmla="*/ 1344930 w 6322694"/>
                <a:gd name="connsiteY20138" fmla="*/ 2170748 h 3341370"/>
                <a:gd name="connsiteX20139" fmla="*/ 1325880 w 6322694"/>
                <a:gd name="connsiteY20139" fmla="*/ 2189798 h 3341370"/>
                <a:gd name="connsiteX20140" fmla="*/ 1325880 w 6322694"/>
                <a:gd name="connsiteY20140" fmla="*/ 2189798 h 3341370"/>
                <a:gd name="connsiteX20141" fmla="*/ 1344930 w 6322694"/>
                <a:gd name="connsiteY20141" fmla="*/ 2208848 h 3341370"/>
                <a:gd name="connsiteX20142" fmla="*/ 1344930 w 6322694"/>
                <a:gd name="connsiteY20142" fmla="*/ 2256473 h 3341370"/>
                <a:gd name="connsiteX20143" fmla="*/ 1344930 w 6322694"/>
                <a:gd name="connsiteY20143" fmla="*/ 2256473 h 3341370"/>
                <a:gd name="connsiteX20144" fmla="*/ 1363980 w 6322694"/>
                <a:gd name="connsiteY20144" fmla="*/ 2237423 h 3341370"/>
                <a:gd name="connsiteX20145" fmla="*/ 1363980 w 6322694"/>
                <a:gd name="connsiteY20145" fmla="*/ 2237423 h 3341370"/>
                <a:gd name="connsiteX20146" fmla="*/ 1344930 w 6322694"/>
                <a:gd name="connsiteY20146" fmla="*/ 2218373 h 3341370"/>
                <a:gd name="connsiteX20147" fmla="*/ 1344930 w 6322694"/>
                <a:gd name="connsiteY20147" fmla="*/ 2218373 h 3341370"/>
                <a:gd name="connsiteX20148" fmla="*/ 1325880 w 6322694"/>
                <a:gd name="connsiteY20148" fmla="*/ 2237423 h 3341370"/>
                <a:gd name="connsiteX20149" fmla="*/ 1325880 w 6322694"/>
                <a:gd name="connsiteY20149" fmla="*/ 2237423 h 3341370"/>
                <a:gd name="connsiteX20150" fmla="*/ 1344930 w 6322694"/>
                <a:gd name="connsiteY20150" fmla="*/ 2256473 h 3341370"/>
                <a:gd name="connsiteX20151" fmla="*/ 1344930 w 6322694"/>
                <a:gd name="connsiteY20151" fmla="*/ 2303145 h 3341370"/>
                <a:gd name="connsiteX20152" fmla="*/ 1344930 w 6322694"/>
                <a:gd name="connsiteY20152" fmla="*/ 2303145 h 3341370"/>
                <a:gd name="connsiteX20153" fmla="*/ 1363980 w 6322694"/>
                <a:gd name="connsiteY20153" fmla="*/ 2284095 h 3341370"/>
                <a:gd name="connsiteX20154" fmla="*/ 1363980 w 6322694"/>
                <a:gd name="connsiteY20154" fmla="*/ 2284095 h 3341370"/>
                <a:gd name="connsiteX20155" fmla="*/ 1344930 w 6322694"/>
                <a:gd name="connsiteY20155" fmla="*/ 2265045 h 3341370"/>
                <a:gd name="connsiteX20156" fmla="*/ 1344930 w 6322694"/>
                <a:gd name="connsiteY20156" fmla="*/ 2265045 h 3341370"/>
                <a:gd name="connsiteX20157" fmla="*/ 1325880 w 6322694"/>
                <a:gd name="connsiteY20157" fmla="*/ 2284095 h 3341370"/>
                <a:gd name="connsiteX20158" fmla="*/ 1325880 w 6322694"/>
                <a:gd name="connsiteY20158" fmla="*/ 2284095 h 3341370"/>
                <a:gd name="connsiteX20159" fmla="*/ 1344930 w 6322694"/>
                <a:gd name="connsiteY20159" fmla="*/ 2303145 h 3341370"/>
                <a:gd name="connsiteX20160" fmla="*/ 1344930 w 6322694"/>
                <a:gd name="connsiteY20160" fmla="*/ 2162175 h 3341370"/>
                <a:gd name="connsiteX20161" fmla="*/ 1344930 w 6322694"/>
                <a:gd name="connsiteY20161" fmla="*/ 2162175 h 3341370"/>
                <a:gd name="connsiteX20162" fmla="*/ 1363980 w 6322694"/>
                <a:gd name="connsiteY20162" fmla="*/ 2143125 h 3341370"/>
                <a:gd name="connsiteX20163" fmla="*/ 1363980 w 6322694"/>
                <a:gd name="connsiteY20163" fmla="*/ 2143125 h 3341370"/>
                <a:gd name="connsiteX20164" fmla="*/ 1344930 w 6322694"/>
                <a:gd name="connsiteY20164" fmla="*/ 2124075 h 3341370"/>
                <a:gd name="connsiteX20165" fmla="*/ 1344930 w 6322694"/>
                <a:gd name="connsiteY20165" fmla="*/ 2124075 h 3341370"/>
                <a:gd name="connsiteX20166" fmla="*/ 1325880 w 6322694"/>
                <a:gd name="connsiteY20166" fmla="*/ 2143125 h 3341370"/>
                <a:gd name="connsiteX20167" fmla="*/ 1325880 w 6322694"/>
                <a:gd name="connsiteY20167" fmla="*/ 2143125 h 3341370"/>
                <a:gd name="connsiteX20168" fmla="*/ 1344930 w 6322694"/>
                <a:gd name="connsiteY20168" fmla="*/ 2162175 h 3341370"/>
                <a:gd name="connsiteX20169" fmla="*/ 1344930 w 6322694"/>
                <a:gd name="connsiteY20169" fmla="*/ 2350770 h 3341370"/>
                <a:gd name="connsiteX20170" fmla="*/ 1344930 w 6322694"/>
                <a:gd name="connsiteY20170" fmla="*/ 2350770 h 3341370"/>
                <a:gd name="connsiteX20171" fmla="*/ 1363980 w 6322694"/>
                <a:gd name="connsiteY20171" fmla="*/ 2331720 h 3341370"/>
                <a:gd name="connsiteX20172" fmla="*/ 1363980 w 6322694"/>
                <a:gd name="connsiteY20172" fmla="*/ 2331720 h 3341370"/>
                <a:gd name="connsiteX20173" fmla="*/ 1344930 w 6322694"/>
                <a:gd name="connsiteY20173" fmla="*/ 2312670 h 3341370"/>
                <a:gd name="connsiteX20174" fmla="*/ 1344930 w 6322694"/>
                <a:gd name="connsiteY20174" fmla="*/ 2312670 h 3341370"/>
                <a:gd name="connsiteX20175" fmla="*/ 1325880 w 6322694"/>
                <a:gd name="connsiteY20175" fmla="*/ 2331720 h 3341370"/>
                <a:gd name="connsiteX20176" fmla="*/ 1325880 w 6322694"/>
                <a:gd name="connsiteY20176" fmla="*/ 2331720 h 3341370"/>
                <a:gd name="connsiteX20177" fmla="*/ 1344930 w 6322694"/>
                <a:gd name="connsiteY20177" fmla="*/ 2350770 h 3341370"/>
                <a:gd name="connsiteX20178" fmla="*/ 1344930 w 6322694"/>
                <a:gd name="connsiteY20178" fmla="*/ 2399348 h 3341370"/>
                <a:gd name="connsiteX20179" fmla="*/ 1344930 w 6322694"/>
                <a:gd name="connsiteY20179" fmla="*/ 2399348 h 3341370"/>
                <a:gd name="connsiteX20180" fmla="*/ 1363980 w 6322694"/>
                <a:gd name="connsiteY20180" fmla="*/ 2380298 h 3341370"/>
                <a:gd name="connsiteX20181" fmla="*/ 1363980 w 6322694"/>
                <a:gd name="connsiteY20181" fmla="*/ 2378393 h 3341370"/>
                <a:gd name="connsiteX20182" fmla="*/ 1344930 w 6322694"/>
                <a:gd name="connsiteY20182" fmla="*/ 2359343 h 3341370"/>
                <a:gd name="connsiteX20183" fmla="*/ 1344930 w 6322694"/>
                <a:gd name="connsiteY20183" fmla="*/ 2359343 h 3341370"/>
                <a:gd name="connsiteX20184" fmla="*/ 1325880 w 6322694"/>
                <a:gd name="connsiteY20184" fmla="*/ 2378393 h 3341370"/>
                <a:gd name="connsiteX20185" fmla="*/ 1325880 w 6322694"/>
                <a:gd name="connsiteY20185" fmla="*/ 2380298 h 3341370"/>
                <a:gd name="connsiteX20186" fmla="*/ 1344930 w 6322694"/>
                <a:gd name="connsiteY20186" fmla="*/ 2399348 h 3341370"/>
                <a:gd name="connsiteX20187" fmla="*/ 1344930 w 6322694"/>
                <a:gd name="connsiteY20187" fmla="*/ 2446020 h 3341370"/>
                <a:gd name="connsiteX20188" fmla="*/ 1344930 w 6322694"/>
                <a:gd name="connsiteY20188" fmla="*/ 2446020 h 3341370"/>
                <a:gd name="connsiteX20189" fmla="*/ 1363980 w 6322694"/>
                <a:gd name="connsiteY20189" fmla="*/ 2426970 h 3341370"/>
                <a:gd name="connsiteX20190" fmla="*/ 1363980 w 6322694"/>
                <a:gd name="connsiteY20190" fmla="*/ 2426970 h 3341370"/>
                <a:gd name="connsiteX20191" fmla="*/ 1344930 w 6322694"/>
                <a:gd name="connsiteY20191" fmla="*/ 2407920 h 3341370"/>
                <a:gd name="connsiteX20192" fmla="*/ 1344930 w 6322694"/>
                <a:gd name="connsiteY20192" fmla="*/ 2407920 h 3341370"/>
                <a:gd name="connsiteX20193" fmla="*/ 1325880 w 6322694"/>
                <a:gd name="connsiteY20193" fmla="*/ 2426970 h 3341370"/>
                <a:gd name="connsiteX20194" fmla="*/ 1325880 w 6322694"/>
                <a:gd name="connsiteY20194" fmla="*/ 2426970 h 3341370"/>
                <a:gd name="connsiteX20195" fmla="*/ 1344930 w 6322694"/>
                <a:gd name="connsiteY20195" fmla="*/ 2446020 h 3341370"/>
                <a:gd name="connsiteX20196" fmla="*/ 1344930 w 6322694"/>
                <a:gd name="connsiteY20196" fmla="*/ 2493645 h 3341370"/>
                <a:gd name="connsiteX20197" fmla="*/ 1344930 w 6322694"/>
                <a:gd name="connsiteY20197" fmla="*/ 2493645 h 3341370"/>
                <a:gd name="connsiteX20198" fmla="*/ 1363980 w 6322694"/>
                <a:gd name="connsiteY20198" fmla="*/ 2474595 h 3341370"/>
                <a:gd name="connsiteX20199" fmla="*/ 1363980 w 6322694"/>
                <a:gd name="connsiteY20199" fmla="*/ 2474595 h 3341370"/>
                <a:gd name="connsiteX20200" fmla="*/ 1344930 w 6322694"/>
                <a:gd name="connsiteY20200" fmla="*/ 2455545 h 3341370"/>
                <a:gd name="connsiteX20201" fmla="*/ 1344930 w 6322694"/>
                <a:gd name="connsiteY20201" fmla="*/ 2455545 h 3341370"/>
                <a:gd name="connsiteX20202" fmla="*/ 1325880 w 6322694"/>
                <a:gd name="connsiteY20202" fmla="*/ 2474595 h 3341370"/>
                <a:gd name="connsiteX20203" fmla="*/ 1325880 w 6322694"/>
                <a:gd name="connsiteY20203" fmla="*/ 2474595 h 3341370"/>
                <a:gd name="connsiteX20204" fmla="*/ 1344930 w 6322694"/>
                <a:gd name="connsiteY20204" fmla="*/ 2493645 h 3341370"/>
                <a:gd name="connsiteX20205" fmla="*/ 494348 w 6322694"/>
                <a:gd name="connsiteY20205" fmla="*/ 1121093 h 3341370"/>
                <a:gd name="connsiteX20206" fmla="*/ 494348 w 6322694"/>
                <a:gd name="connsiteY20206" fmla="*/ 1121093 h 3341370"/>
                <a:gd name="connsiteX20207" fmla="*/ 513398 w 6322694"/>
                <a:gd name="connsiteY20207" fmla="*/ 1102043 h 3341370"/>
                <a:gd name="connsiteX20208" fmla="*/ 513398 w 6322694"/>
                <a:gd name="connsiteY20208" fmla="*/ 1102043 h 3341370"/>
                <a:gd name="connsiteX20209" fmla="*/ 494348 w 6322694"/>
                <a:gd name="connsiteY20209" fmla="*/ 1082993 h 3341370"/>
                <a:gd name="connsiteX20210" fmla="*/ 494348 w 6322694"/>
                <a:gd name="connsiteY20210" fmla="*/ 1082993 h 3341370"/>
                <a:gd name="connsiteX20211" fmla="*/ 475298 w 6322694"/>
                <a:gd name="connsiteY20211" fmla="*/ 1102043 h 3341370"/>
                <a:gd name="connsiteX20212" fmla="*/ 475298 w 6322694"/>
                <a:gd name="connsiteY20212" fmla="*/ 1102043 h 3341370"/>
                <a:gd name="connsiteX20213" fmla="*/ 494348 w 6322694"/>
                <a:gd name="connsiteY20213" fmla="*/ 1121093 h 3341370"/>
                <a:gd name="connsiteX20214" fmla="*/ 776288 w 6322694"/>
                <a:gd name="connsiteY20214" fmla="*/ 836295 h 3341370"/>
                <a:gd name="connsiteX20215" fmla="*/ 776288 w 6322694"/>
                <a:gd name="connsiteY20215" fmla="*/ 836295 h 3341370"/>
                <a:gd name="connsiteX20216" fmla="*/ 795338 w 6322694"/>
                <a:gd name="connsiteY20216" fmla="*/ 817245 h 3341370"/>
                <a:gd name="connsiteX20217" fmla="*/ 795338 w 6322694"/>
                <a:gd name="connsiteY20217" fmla="*/ 817245 h 3341370"/>
                <a:gd name="connsiteX20218" fmla="*/ 776288 w 6322694"/>
                <a:gd name="connsiteY20218" fmla="*/ 798195 h 3341370"/>
                <a:gd name="connsiteX20219" fmla="*/ 776288 w 6322694"/>
                <a:gd name="connsiteY20219" fmla="*/ 798195 h 3341370"/>
                <a:gd name="connsiteX20220" fmla="*/ 757238 w 6322694"/>
                <a:gd name="connsiteY20220" fmla="*/ 817245 h 3341370"/>
                <a:gd name="connsiteX20221" fmla="*/ 757238 w 6322694"/>
                <a:gd name="connsiteY20221" fmla="*/ 817245 h 3341370"/>
                <a:gd name="connsiteX20222" fmla="*/ 776288 w 6322694"/>
                <a:gd name="connsiteY20222" fmla="*/ 836295 h 3341370"/>
                <a:gd name="connsiteX20223" fmla="*/ 776288 w 6322694"/>
                <a:gd name="connsiteY20223" fmla="*/ 1073468 h 3341370"/>
                <a:gd name="connsiteX20224" fmla="*/ 776288 w 6322694"/>
                <a:gd name="connsiteY20224" fmla="*/ 1073468 h 3341370"/>
                <a:gd name="connsiteX20225" fmla="*/ 795338 w 6322694"/>
                <a:gd name="connsiteY20225" fmla="*/ 1054418 h 3341370"/>
                <a:gd name="connsiteX20226" fmla="*/ 795338 w 6322694"/>
                <a:gd name="connsiteY20226" fmla="*/ 1054418 h 3341370"/>
                <a:gd name="connsiteX20227" fmla="*/ 776288 w 6322694"/>
                <a:gd name="connsiteY20227" fmla="*/ 1035368 h 3341370"/>
                <a:gd name="connsiteX20228" fmla="*/ 776288 w 6322694"/>
                <a:gd name="connsiteY20228" fmla="*/ 1035368 h 3341370"/>
                <a:gd name="connsiteX20229" fmla="*/ 757238 w 6322694"/>
                <a:gd name="connsiteY20229" fmla="*/ 1054418 h 3341370"/>
                <a:gd name="connsiteX20230" fmla="*/ 757238 w 6322694"/>
                <a:gd name="connsiteY20230" fmla="*/ 1054418 h 3341370"/>
                <a:gd name="connsiteX20231" fmla="*/ 776288 w 6322694"/>
                <a:gd name="connsiteY20231" fmla="*/ 1073468 h 3341370"/>
                <a:gd name="connsiteX20232" fmla="*/ 776288 w 6322694"/>
                <a:gd name="connsiteY20232" fmla="*/ 1026795 h 3341370"/>
                <a:gd name="connsiteX20233" fmla="*/ 776288 w 6322694"/>
                <a:gd name="connsiteY20233" fmla="*/ 1026795 h 3341370"/>
                <a:gd name="connsiteX20234" fmla="*/ 795338 w 6322694"/>
                <a:gd name="connsiteY20234" fmla="*/ 1007745 h 3341370"/>
                <a:gd name="connsiteX20235" fmla="*/ 795338 w 6322694"/>
                <a:gd name="connsiteY20235" fmla="*/ 1007745 h 3341370"/>
                <a:gd name="connsiteX20236" fmla="*/ 776288 w 6322694"/>
                <a:gd name="connsiteY20236" fmla="*/ 988695 h 3341370"/>
                <a:gd name="connsiteX20237" fmla="*/ 776288 w 6322694"/>
                <a:gd name="connsiteY20237" fmla="*/ 988695 h 3341370"/>
                <a:gd name="connsiteX20238" fmla="*/ 757238 w 6322694"/>
                <a:gd name="connsiteY20238" fmla="*/ 1007745 h 3341370"/>
                <a:gd name="connsiteX20239" fmla="*/ 757238 w 6322694"/>
                <a:gd name="connsiteY20239" fmla="*/ 1007745 h 3341370"/>
                <a:gd name="connsiteX20240" fmla="*/ 776288 w 6322694"/>
                <a:gd name="connsiteY20240" fmla="*/ 1026795 h 3341370"/>
                <a:gd name="connsiteX20241" fmla="*/ 776288 w 6322694"/>
                <a:gd name="connsiteY20241" fmla="*/ 884873 h 3341370"/>
                <a:gd name="connsiteX20242" fmla="*/ 776288 w 6322694"/>
                <a:gd name="connsiteY20242" fmla="*/ 884873 h 3341370"/>
                <a:gd name="connsiteX20243" fmla="*/ 795338 w 6322694"/>
                <a:gd name="connsiteY20243" fmla="*/ 865823 h 3341370"/>
                <a:gd name="connsiteX20244" fmla="*/ 795338 w 6322694"/>
                <a:gd name="connsiteY20244" fmla="*/ 863918 h 3341370"/>
                <a:gd name="connsiteX20245" fmla="*/ 776288 w 6322694"/>
                <a:gd name="connsiteY20245" fmla="*/ 844868 h 3341370"/>
                <a:gd name="connsiteX20246" fmla="*/ 776288 w 6322694"/>
                <a:gd name="connsiteY20246" fmla="*/ 844868 h 3341370"/>
                <a:gd name="connsiteX20247" fmla="*/ 757238 w 6322694"/>
                <a:gd name="connsiteY20247" fmla="*/ 863918 h 3341370"/>
                <a:gd name="connsiteX20248" fmla="*/ 757238 w 6322694"/>
                <a:gd name="connsiteY20248" fmla="*/ 865823 h 3341370"/>
                <a:gd name="connsiteX20249" fmla="*/ 776288 w 6322694"/>
                <a:gd name="connsiteY20249" fmla="*/ 884873 h 3341370"/>
                <a:gd name="connsiteX20250" fmla="*/ 776288 w 6322694"/>
                <a:gd name="connsiteY20250" fmla="*/ 932498 h 3341370"/>
                <a:gd name="connsiteX20251" fmla="*/ 776288 w 6322694"/>
                <a:gd name="connsiteY20251" fmla="*/ 932498 h 3341370"/>
                <a:gd name="connsiteX20252" fmla="*/ 795338 w 6322694"/>
                <a:gd name="connsiteY20252" fmla="*/ 913448 h 3341370"/>
                <a:gd name="connsiteX20253" fmla="*/ 795338 w 6322694"/>
                <a:gd name="connsiteY20253" fmla="*/ 913448 h 3341370"/>
                <a:gd name="connsiteX20254" fmla="*/ 776288 w 6322694"/>
                <a:gd name="connsiteY20254" fmla="*/ 894398 h 3341370"/>
                <a:gd name="connsiteX20255" fmla="*/ 776288 w 6322694"/>
                <a:gd name="connsiteY20255" fmla="*/ 894398 h 3341370"/>
                <a:gd name="connsiteX20256" fmla="*/ 757238 w 6322694"/>
                <a:gd name="connsiteY20256" fmla="*/ 913448 h 3341370"/>
                <a:gd name="connsiteX20257" fmla="*/ 757238 w 6322694"/>
                <a:gd name="connsiteY20257" fmla="*/ 913448 h 3341370"/>
                <a:gd name="connsiteX20258" fmla="*/ 776288 w 6322694"/>
                <a:gd name="connsiteY20258" fmla="*/ 932498 h 3341370"/>
                <a:gd name="connsiteX20259" fmla="*/ 776288 w 6322694"/>
                <a:gd name="connsiteY20259" fmla="*/ 979170 h 3341370"/>
                <a:gd name="connsiteX20260" fmla="*/ 776288 w 6322694"/>
                <a:gd name="connsiteY20260" fmla="*/ 979170 h 3341370"/>
                <a:gd name="connsiteX20261" fmla="*/ 795338 w 6322694"/>
                <a:gd name="connsiteY20261" fmla="*/ 960120 h 3341370"/>
                <a:gd name="connsiteX20262" fmla="*/ 795338 w 6322694"/>
                <a:gd name="connsiteY20262" fmla="*/ 960120 h 3341370"/>
                <a:gd name="connsiteX20263" fmla="*/ 776288 w 6322694"/>
                <a:gd name="connsiteY20263" fmla="*/ 941070 h 3341370"/>
                <a:gd name="connsiteX20264" fmla="*/ 776288 w 6322694"/>
                <a:gd name="connsiteY20264" fmla="*/ 941070 h 3341370"/>
                <a:gd name="connsiteX20265" fmla="*/ 757238 w 6322694"/>
                <a:gd name="connsiteY20265" fmla="*/ 960120 h 3341370"/>
                <a:gd name="connsiteX20266" fmla="*/ 757238 w 6322694"/>
                <a:gd name="connsiteY20266" fmla="*/ 960120 h 3341370"/>
                <a:gd name="connsiteX20267" fmla="*/ 776288 w 6322694"/>
                <a:gd name="connsiteY20267" fmla="*/ 979170 h 3341370"/>
                <a:gd name="connsiteX20268" fmla="*/ 776288 w 6322694"/>
                <a:gd name="connsiteY20268" fmla="*/ 1263968 h 3341370"/>
                <a:gd name="connsiteX20269" fmla="*/ 776288 w 6322694"/>
                <a:gd name="connsiteY20269" fmla="*/ 1263968 h 3341370"/>
                <a:gd name="connsiteX20270" fmla="*/ 795338 w 6322694"/>
                <a:gd name="connsiteY20270" fmla="*/ 1244918 h 3341370"/>
                <a:gd name="connsiteX20271" fmla="*/ 795338 w 6322694"/>
                <a:gd name="connsiteY20271" fmla="*/ 1243013 h 3341370"/>
                <a:gd name="connsiteX20272" fmla="*/ 776288 w 6322694"/>
                <a:gd name="connsiteY20272" fmla="*/ 1223963 h 3341370"/>
                <a:gd name="connsiteX20273" fmla="*/ 776288 w 6322694"/>
                <a:gd name="connsiteY20273" fmla="*/ 1223963 h 3341370"/>
                <a:gd name="connsiteX20274" fmla="*/ 757238 w 6322694"/>
                <a:gd name="connsiteY20274" fmla="*/ 1243013 h 3341370"/>
                <a:gd name="connsiteX20275" fmla="*/ 757238 w 6322694"/>
                <a:gd name="connsiteY20275" fmla="*/ 1244918 h 3341370"/>
                <a:gd name="connsiteX20276" fmla="*/ 776288 w 6322694"/>
                <a:gd name="connsiteY20276" fmla="*/ 1263968 h 3341370"/>
                <a:gd name="connsiteX20277" fmla="*/ 776288 w 6322694"/>
                <a:gd name="connsiteY20277" fmla="*/ 1121093 h 3341370"/>
                <a:gd name="connsiteX20278" fmla="*/ 776288 w 6322694"/>
                <a:gd name="connsiteY20278" fmla="*/ 1121093 h 3341370"/>
                <a:gd name="connsiteX20279" fmla="*/ 795338 w 6322694"/>
                <a:gd name="connsiteY20279" fmla="*/ 1102043 h 3341370"/>
                <a:gd name="connsiteX20280" fmla="*/ 795338 w 6322694"/>
                <a:gd name="connsiteY20280" fmla="*/ 1102043 h 3341370"/>
                <a:gd name="connsiteX20281" fmla="*/ 776288 w 6322694"/>
                <a:gd name="connsiteY20281" fmla="*/ 1082993 h 3341370"/>
                <a:gd name="connsiteX20282" fmla="*/ 776288 w 6322694"/>
                <a:gd name="connsiteY20282" fmla="*/ 1082993 h 3341370"/>
                <a:gd name="connsiteX20283" fmla="*/ 757238 w 6322694"/>
                <a:gd name="connsiteY20283" fmla="*/ 1102043 h 3341370"/>
                <a:gd name="connsiteX20284" fmla="*/ 757238 w 6322694"/>
                <a:gd name="connsiteY20284" fmla="*/ 1102043 h 3341370"/>
                <a:gd name="connsiteX20285" fmla="*/ 776288 w 6322694"/>
                <a:gd name="connsiteY20285" fmla="*/ 1121093 h 3341370"/>
                <a:gd name="connsiteX20286" fmla="*/ 776288 w 6322694"/>
                <a:gd name="connsiteY20286" fmla="*/ 1167765 h 3341370"/>
                <a:gd name="connsiteX20287" fmla="*/ 776288 w 6322694"/>
                <a:gd name="connsiteY20287" fmla="*/ 1167765 h 3341370"/>
                <a:gd name="connsiteX20288" fmla="*/ 795338 w 6322694"/>
                <a:gd name="connsiteY20288" fmla="*/ 1148715 h 3341370"/>
                <a:gd name="connsiteX20289" fmla="*/ 795338 w 6322694"/>
                <a:gd name="connsiteY20289" fmla="*/ 1148715 h 3341370"/>
                <a:gd name="connsiteX20290" fmla="*/ 776288 w 6322694"/>
                <a:gd name="connsiteY20290" fmla="*/ 1129665 h 3341370"/>
                <a:gd name="connsiteX20291" fmla="*/ 776288 w 6322694"/>
                <a:gd name="connsiteY20291" fmla="*/ 1129665 h 3341370"/>
                <a:gd name="connsiteX20292" fmla="*/ 757238 w 6322694"/>
                <a:gd name="connsiteY20292" fmla="*/ 1148715 h 3341370"/>
                <a:gd name="connsiteX20293" fmla="*/ 757238 w 6322694"/>
                <a:gd name="connsiteY20293" fmla="*/ 1148715 h 3341370"/>
                <a:gd name="connsiteX20294" fmla="*/ 776288 w 6322694"/>
                <a:gd name="connsiteY20294" fmla="*/ 1167765 h 3341370"/>
                <a:gd name="connsiteX20295" fmla="*/ 823913 w 6322694"/>
                <a:gd name="connsiteY20295" fmla="*/ 836295 h 3341370"/>
                <a:gd name="connsiteX20296" fmla="*/ 825818 w 6322694"/>
                <a:gd name="connsiteY20296" fmla="*/ 836295 h 3341370"/>
                <a:gd name="connsiteX20297" fmla="*/ 844868 w 6322694"/>
                <a:gd name="connsiteY20297" fmla="*/ 817245 h 3341370"/>
                <a:gd name="connsiteX20298" fmla="*/ 844868 w 6322694"/>
                <a:gd name="connsiteY20298" fmla="*/ 817245 h 3341370"/>
                <a:gd name="connsiteX20299" fmla="*/ 825818 w 6322694"/>
                <a:gd name="connsiteY20299" fmla="*/ 798195 h 3341370"/>
                <a:gd name="connsiteX20300" fmla="*/ 823913 w 6322694"/>
                <a:gd name="connsiteY20300" fmla="*/ 798195 h 3341370"/>
                <a:gd name="connsiteX20301" fmla="*/ 804863 w 6322694"/>
                <a:gd name="connsiteY20301" fmla="*/ 817245 h 3341370"/>
                <a:gd name="connsiteX20302" fmla="*/ 804863 w 6322694"/>
                <a:gd name="connsiteY20302" fmla="*/ 817245 h 3341370"/>
                <a:gd name="connsiteX20303" fmla="*/ 823913 w 6322694"/>
                <a:gd name="connsiteY20303" fmla="*/ 836295 h 3341370"/>
                <a:gd name="connsiteX20304" fmla="*/ 919163 w 6322694"/>
                <a:gd name="connsiteY20304" fmla="*/ 836295 h 3341370"/>
                <a:gd name="connsiteX20305" fmla="*/ 919163 w 6322694"/>
                <a:gd name="connsiteY20305" fmla="*/ 836295 h 3341370"/>
                <a:gd name="connsiteX20306" fmla="*/ 938213 w 6322694"/>
                <a:gd name="connsiteY20306" fmla="*/ 817245 h 3341370"/>
                <a:gd name="connsiteX20307" fmla="*/ 938213 w 6322694"/>
                <a:gd name="connsiteY20307" fmla="*/ 817245 h 3341370"/>
                <a:gd name="connsiteX20308" fmla="*/ 919163 w 6322694"/>
                <a:gd name="connsiteY20308" fmla="*/ 798195 h 3341370"/>
                <a:gd name="connsiteX20309" fmla="*/ 919163 w 6322694"/>
                <a:gd name="connsiteY20309" fmla="*/ 798195 h 3341370"/>
                <a:gd name="connsiteX20310" fmla="*/ 900113 w 6322694"/>
                <a:gd name="connsiteY20310" fmla="*/ 817245 h 3341370"/>
                <a:gd name="connsiteX20311" fmla="*/ 900113 w 6322694"/>
                <a:gd name="connsiteY20311" fmla="*/ 817245 h 3341370"/>
                <a:gd name="connsiteX20312" fmla="*/ 919163 w 6322694"/>
                <a:gd name="connsiteY20312" fmla="*/ 836295 h 3341370"/>
                <a:gd name="connsiteX20313" fmla="*/ 1013460 w 6322694"/>
                <a:gd name="connsiteY20313" fmla="*/ 836295 h 3341370"/>
                <a:gd name="connsiteX20314" fmla="*/ 1013460 w 6322694"/>
                <a:gd name="connsiteY20314" fmla="*/ 836295 h 3341370"/>
                <a:gd name="connsiteX20315" fmla="*/ 1032510 w 6322694"/>
                <a:gd name="connsiteY20315" fmla="*/ 817245 h 3341370"/>
                <a:gd name="connsiteX20316" fmla="*/ 1032510 w 6322694"/>
                <a:gd name="connsiteY20316" fmla="*/ 817245 h 3341370"/>
                <a:gd name="connsiteX20317" fmla="*/ 1013460 w 6322694"/>
                <a:gd name="connsiteY20317" fmla="*/ 798195 h 3341370"/>
                <a:gd name="connsiteX20318" fmla="*/ 1013460 w 6322694"/>
                <a:gd name="connsiteY20318" fmla="*/ 798195 h 3341370"/>
                <a:gd name="connsiteX20319" fmla="*/ 994410 w 6322694"/>
                <a:gd name="connsiteY20319" fmla="*/ 817245 h 3341370"/>
                <a:gd name="connsiteX20320" fmla="*/ 994410 w 6322694"/>
                <a:gd name="connsiteY20320" fmla="*/ 817245 h 3341370"/>
                <a:gd name="connsiteX20321" fmla="*/ 1013460 w 6322694"/>
                <a:gd name="connsiteY20321" fmla="*/ 836295 h 3341370"/>
                <a:gd name="connsiteX20322" fmla="*/ 872490 w 6322694"/>
                <a:gd name="connsiteY20322" fmla="*/ 836295 h 3341370"/>
                <a:gd name="connsiteX20323" fmla="*/ 872490 w 6322694"/>
                <a:gd name="connsiteY20323" fmla="*/ 836295 h 3341370"/>
                <a:gd name="connsiteX20324" fmla="*/ 891540 w 6322694"/>
                <a:gd name="connsiteY20324" fmla="*/ 817245 h 3341370"/>
                <a:gd name="connsiteX20325" fmla="*/ 891540 w 6322694"/>
                <a:gd name="connsiteY20325" fmla="*/ 817245 h 3341370"/>
                <a:gd name="connsiteX20326" fmla="*/ 872490 w 6322694"/>
                <a:gd name="connsiteY20326" fmla="*/ 798195 h 3341370"/>
                <a:gd name="connsiteX20327" fmla="*/ 872490 w 6322694"/>
                <a:gd name="connsiteY20327" fmla="*/ 798195 h 3341370"/>
                <a:gd name="connsiteX20328" fmla="*/ 853440 w 6322694"/>
                <a:gd name="connsiteY20328" fmla="*/ 817245 h 3341370"/>
                <a:gd name="connsiteX20329" fmla="*/ 853440 w 6322694"/>
                <a:gd name="connsiteY20329" fmla="*/ 817245 h 3341370"/>
                <a:gd name="connsiteX20330" fmla="*/ 872490 w 6322694"/>
                <a:gd name="connsiteY20330" fmla="*/ 836295 h 3341370"/>
                <a:gd name="connsiteX20331" fmla="*/ 966788 w 6322694"/>
                <a:gd name="connsiteY20331" fmla="*/ 836295 h 3341370"/>
                <a:gd name="connsiteX20332" fmla="*/ 966788 w 6322694"/>
                <a:gd name="connsiteY20332" fmla="*/ 836295 h 3341370"/>
                <a:gd name="connsiteX20333" fmla="*/ 985838 w 6322694"/>
                <a:gd name="connsiteY20333" fmla="*/ 817245 h 3341370"/>
                <a:gd name="connsiteX20334" fmla="*/ 985838 w 6322694"/>
                <a:gd name="connsiteY20334" fmla="*/ 817245 h 3341370"/>
                <a:gd name="connsiteX20335" fmla="*/ 966788 w 6322694"/>
                <a:gd name="connsiteY20335" fmla="*/ 798195 h 3341370"/>
                <a:gd name="connsiteX20336" fmla="*/ 966788 w 6322694"/>
                <a:gd name="connsiteY20336" fmla="*/ 798195 h 3341370"/>
                <a:gd name="connsiteX20337" fmla="*/ 947738 w 6322694"/>
                <a:gd name="connsiteY20337" fmla="*/ 817245 h 3341370"/>
                <a:gd name="connsiteX20338" fmla="*/ 947738 w 6322694"/>
                <a:gd name="connsiteY20338" fmla="*/ 817245 h 3341370"/>
                <a:gd name="connsiteX20339" fmla="*/ 966788 w 6322694"/>
                <a:gd name="connsiteY20339" fmla="*/ 836295 h 3341370"/>
                <a:gd name="connsiteX20340" fmla="*/ 1061085 w 6322694"/>
                <a:gd name="connsiteY20340" fmla="*/ 836295 h 3341370"/>
                <a:gd name="connsiteX20341" fmla="*/ 1061085 w 6322694"/>
                <a:gd name="connsiteY20341" fmla="*/ 836295 h 3341370"/>
                <a:gd name="connsiteX20342" fmla="*/ 1080135 w 6322694"/>
                <a:gd name="connsiteY20342" fmla="*/ 817245 h 3341370"/>
                <a:gd name="connsiteX20343" fmla="*/ 1080135 w 6322694"/>
                <a:gd name="connsiteY20343" fmla="*/ 817245 h 3341370"/>
                <a:gd name="connsiteX20344" fmla="*/ 1061085 w 6322694"/>
                <a:gd name="connsiteY20344" fmla="*/ 798195 h 3341370"/>
                <a:gd name="connsiteX20345" fmla="*/ 1061085 w 6322694"/>
                <a:gd name="connsiteY20345" fmla="*/ 798195 h 3341370"/>
                <a:gd name="connsiteX20346" fmla="*/ 1042035 w 6322694"/>
                <a:gd name="connsiteY20346" fmla="*/ 817245 h 3341370"/>
                <a:gd name="connsiteX20347" fmla="*/ 1042035 w 6322694"/>
                <a:gd name="connsiteY20347" fmla="*/ 817245 h 3341370"/>
                <a:gd name="connsiteX20348" fmla="*/ 1061085 w 6322694"/>
                <a:gd name="connsiteY20348" fmla="*/ 836295 h 3341370"/>
                <a:gd name="connsiteX20349" fmla="*/ 1061085 w 6322694"/>
                <a:gd name="connsiteY20349" fmla="*/ 1167765 h 3341370"/>
                <a:gd name="connsiteX20350" fmla="*/ 1061085 w 6322694"/>
                <a:gd name="connsiteY20350" fmla="*/ 1167765 h 3341370"/>
                <a:gd name="connsiteX20351" fmla="*/ 1080135 w 6322694"/>
                <a:gd name="connsiteY20351" fmla="*/ 1148715 h 3341370"/>
                <a:gd name="connsiteX20352" fmla="*/ 1080135 w 6322694"/>
                <a:gd name="connsiteY20352" fmla="*/ 1148715 h 3341370"/>
                <a:gd name="connsiteX20353" fmla="*/ 1061085 w 6322694"/>
                <a:gd name="connsiteY20353" fmla="*/ 1129665 h 3341370"/>
                <a:gd name="connsiteX20354" fmla="*/ 1061085 w 6322694"/>
                <a:gd name="connsiteY20354" fmla="*/ 1129665 h 3341370"/>
                <a:gd name="connsiteX20355" fmla="*/ 1042035 w 6322694"/>
                <a:gd name="connsiteY20355" fmla="*/ 1148715 h 3341370"/>
                <a:gd name="connsiteX20356" fmla="*/ 1042035 w 6322694"/>
                <a:gd name="connsiteY20356" fmla="*/ 1148715 h 3341370"/>
                <a:gd name="connsiteX20357" fmla="*/ 1061085 w 6322694"/>
                <a:gd name="connsiteY20357" fmla="*/ 1167765 h 3341370"/>
                <a:gd name="connsiteX20358" fmla="*/ 1107758 w 6322694"/>
                <a:gd name="connsiteY20358" fmla="*/ 1121093 h 3341370"/>
                <a:gd name="connsiteX20359" fmla="*/ 1107758 w 6322694"/>
                <a:gd name="connsiteY20359" fmla="*/ 1121093 h 3341370"/>
                <a:gd name="connsiteX20360" fmla="*/ 1126808 w 6322694"/>
                <a:gd name="connsiteY20360" fmla="*/ 1102043 h 3341370"/>
                <a:gd name="connsiteX20361" fmla="*/ 1126808 w 6322694"/>
                <a:gd name="connsiteY20361" fmla="*/ 1102043 h 3341370"/>
                <a:gd name="connsiteX20362" fmla="*/ 1107758 w 6322694"/>
                <a:gd name="connsiteY20362" fmla="*/ 1082993 h 3341370"/>
                <a:gd name="connsiteX20363" fmla="*/ 1107758 w 6322694"/>
                <a:gd name="connsiteY20363" fmla="*/ 1082993 h 3341370"/>
                <a:gd name="connsiteX20364" fmla="*/ 1088708 w 6322694"/>
                <a:gd name="connsiteY20364" fmla="*/ 1102043 h 3341370"/>
                <a:gd name="connsiteX20365" fmla="*/ 1088708 w 6322694"/>
                <a:gd name="connsiteY20365" fmla="*/ 1102043 h 3341370"/>
                <a:gd name="connsiteX20366" fmla="*/ 1107758 w 6322694"/>
                <a:gd name="connsiteY20366" fmla="*/ 1121093 h 3341370"/>
                <a:gd name="connsiteX20367" fmla="*/ 1298258 w 6322694"/>
                <a:gd name="connsiteY20367" fmla="*/ 1877378 h 3341370"/>
                <a:gd name="connsiteX20368" fmla="*/ 1298258 w 6322694"/>
                <a:gd name="connsiteY20368" fmla="*/ 1877378 h 3341370"/>
                <a:gd name="connsiteX20369" fmla="*/ 1317308 w 6322694"/>
                <a:gd name="connsiteY20369" fmla="*/ 1858328 h 3341370"/>
                <a:gd name="connsiteX20370" fmla="*/ 1317308 w 6322694"/>
                <a:gd name="connsiteY20370" fmla="*/ 1858328 h 3341370"/>
                <a:gd name="connsiteX20371" fmla="*/ 1298258 w 6322694"/>
                <a:gd name="connsiteY20371" fmla="*/ 1839278 h 3341370"/>
                <a:gd name="connsiteX20372" fmla="*/ 1298258 w 6322694"/>
                <a:gd name="connsiteY20372" fmla="*/ 1839278 h 3341370"/>
                <a:gd name="connsiteX20373" fmla="*/ 1279208 w 6322694"/>
                <a:gd name="connsiteY20373" fmla="*/ 1858328 h 3341370"/>
                <a:gd name="connsiteX20374" fmla="*/ 1279208 w 6322694"/>
                <a:gd name="connsiteY20374" fmla="*/ 1858328 h 3341370"/>
                <a:gd name="connsiteX20375" fmla="*/ 1298258 w 6322694"/>
                <a:gd name="connsiteY20375" fmla="*/ 1877378 h 3341370"/>
                <a:gd name="connsiteX20376" fmla="*/ 1155383 w 6322694"/>
                <a:gd name="connsiteY20376" fmla="*/ 1121093 h 3341370"/>
                <a:gd name="connsiteX20377" fmla="*/ 1155383 w 6322694"/>
                <a:gd name="connsiteY20377" fmla="*/ 1121093 h 3341370"/>
                <a:gd name="connsiteX20378" fmla="*/ 1174433 w 6322694"/>
                <a:gd name="connsiteY20378" fmla="*/ 1102043 h 3341370"/>
                <a:gd name="connsiteX20379" fmla="*/ 1174433 w 6322694"/>
                <a:gd name="connsiteY20379" fmla="*/ 1102043 h 3341370"/>
                <a:gd name="connsiteX20380" fmla="*/ 1155383 w 6322694"/>
                <a:gd name="connsiteY20380" fmla="*/ 1082993 h 3341370"/>
                <a:gd name="connsiteX20381" fmla="*/ 1155383 w 6322694"/>
                <a:gd name="connsiteY20381" fmla="*/ 1082993 h 3341370"/>
                <a:gd name="connsiteX20382" fmla="*/ 1136333 w 6322694"/>
                <a:gd name="connsiteY20382" fmla="*/ 1102043 h 3341370"/>
                <a:gd name="connsiteX20383" fmla="*/ 1136333 w 6322694"/>
                <a:gd name="connsiteY20383" fmla="*/ 1102043 h 3341370"/>
                <a:gd name="connsiteX20384" fmla="*/ 1155383 w 6322694"/>
                <a:gd name="connsiteY20384" fmla="*/ 1121093 h 3341370"/>
                <a:gd name="connsiteX20385" fmla="*/ 1155383 w 6322694"/>
                <a:gd name="connsiteY20385" fmla="*/ 1167765 h 3341370"/>
                <a:gd name="connsiteX20386" fmla="*/ 1155383 w 6322694"/>
                <a:gd name="connsiteY20386" fmla="*/ 1167765 h 3341370"/>
                <a:gd name="connsiteX20387" fmla="*/ 1174433 w 6322694"/>
                <a:gd name="connsiteY20387" fmla="*/ 1148715 h 3341370"/>
                <a:gd name="connsiteX20388" fmla="*/ 1174433 w 6322694"/>
                <a:gd name="connsiteY20388" fmla="*/ 1148715 h 3341370"/>
                <a:gd name="connsiteX20389" fmla="*/ 1155383 w 6322694"/>
                <a:gd name="connsiteY20389" fmla="*/ 1129665 h 3341370"/>
                <a:gd name="connsiteX20390" fmla="*/ 1155383 w 6322694"/>
                <a:gd name="connsiteY20390" fmla="*/ 1129665 h 3341370"/>
                <a:gd name="connsiteX20391" fmla="*/ 1136333 w 6322694"/>
                <a:gd name="connsiteY20391" fmla="*/ 1148715 h 3341370"/>
                <a:gd name="connsiteX20392" fmla="*/ 1136333 w 6322694"/>
                <a:gd name="connsiteY20392" fmla="*/ 1148715 h 3341370"/>
                <a:gd name="connsiteX20393" fmla="*/ 1155383 w 6322694"/>
                <a:gd name="connsiteY20393" fmla="*/ 1167765 h 3341370"/>
                <a:gd name="connsiteX20394" fmla="*/ 1202055 w 6322694"/>
                <a:gd name="connsiteY20394" fmla="*/ 1121093 h 3341370"/>
                <a:gd name="connsiteX20395" fmla="*/ 1203960 w 6322694"/>
                <a:gd name="connsiteY20395" fmla="*/ 1121093 h 3341370"/>
                <a:gd name="connsiteX20396" fmla="*/ 1223010 w 6322694"/>
                <a:gd name="connsiteY20396" fmla="*/ 1102043 h 3341370"/>
                <a:gd name="connsiteX20397" fmla="*/ 1223010 w 6322694"/>
                <a:gd name="connsiteY20397" fmla="*/ 1102043 h 3341370"/>
                <a:gd name="connsiteX20398" fmla="*/ 1203960 w 6322694"/>
                <a:gd name="connsiteY20398" fmla="*/ 1082993 h 3341370"/>
                <a:gd name="connsiteX20399" fmla="*/ 1202055 w 6322694"/>
                <a:gd name="connsiteY20399" fmla="*/ 1082993 h 3341370"/>
                <a:gd name="connsiteX20400" fmla="*/ 1183005 w 6322694"/>
                <a:gd name="connsiteY20400" fmla="*/ 1102043 h 3341370"/>
                <a:gd name="connsiteX20401" fmla="*/ 1183005 w 6322694"/>
                <a:gd name="connsiteY20401" fmla="*/ 1102043 h 3341370"/>
                <a:gd name="connsiteX20402" fmla="*/ 1202055 w 6322694"/>
                <a:gd name="connsiteY20402" fmla="*/ 1121093 h 3341370"/>
                <a:gd name="connsiteX20403" fmla="*/ 1202055 w 6322694"/>
                <a:gd name="connsiteY20403" fmla="*/ 1167765 h 3341370"/>
                <a:gd name="connsiteX20404" fmla="*/ 1203960 w 6322694"/>
                <a:gd name="connsiteY20404" fmla="*/ 1167765 h 3341370"/>
                <a:gd name="connsiteX20405" fmla="*/ 1223010 w 6322694"/>
                <a:gd name="connsiteY20405" fmla="*/ 1148715 h 3341370"/>
                <a:gd name="connsiteX20406" fmla="*/ 1223010 w 6322694"/>
                <a:gd name="connsiteY20406" fmla="*/ 1148715 h 3341370"/>
                <a:gd name="connsiteX20407" fmla="*/ 1203960 w 6322694"/>
                <a:gd name="connsiteY20407" fmla="*/ 1129665 h 3341370"/>
                <a:gd name="connsiteX20408" fmla="*/ 1202055 w 6322694"/>
                <a:gd name="connsiteY20408" fmla="*/ 1129665 h 3341370"/>
                <a:gd name="connsiteX20409" fmla="*/ 1183005 w 6322694"/>
                <a:gd name="connsiteY20409" fmla="*/ 1148715 h 3341370"/>
                <a:gd name="connsiteX20410" fmla="*/ 1183005 w 6322694"/>
                <a:gd name="connsiteY20410" fmla="*/ 1148715 h 3341370"/>
                <a:gd name="connsiteX20411" fmla="*/ 1202055 w 6322694"/>
                <a:gd name="connsiteY20411" fmla="*/ 1167765 h 3341370"/>
                <a:gd name="connsiteX20412" fmla="*/ 1061085 w 6322694"/>
                <a:gd name="connsiteY20412" fmla="*/ 1215390 h 3341370"/>
                <a:gd name="connsiteX20413" fmla="*/ 1061085 w 6322694"/>
                <a:gd name="connsiteY20413" fmla="*/ 1215390 h 3341370"/>
                <a:gd name="connsiteX20414" fmla="*/ 1080135 w 6322694"/>
                <a:gd name="connsiteY20414" fmla="*/ 1196340 h 3341370"/>
                <a:gd name="connsiteX20415" fmla="*/ 1080135 w 6322694"/>
                <a:gd name="connsiteY20415" fmla="*/ 1196340 h 3341370"/>
                <a:gd name="connsiteX20416" fmla="*/ 1061085 w 6322694"/>
                <a:gd name="connsiteY20416" fmla="*/ 1177290 h 3341370"/>
                <a:gd name="connsiteX20417" fmla="*/ 1061085 w 6322694"/>
                <a:gd name="connsiteY20417" fmla="*/ 1177290 h 3341370"/>
                <a:gd name="connsiteX20418" fmla="*/ 1042035 w 6322694"/>
                <a:gd name="connsiteY20418" fmla="*/ 1196340 h 3341370"/>
                <a:gd name="connsiteX20419" fmla="*/ 1042035 w 6322694"/>
                <a:gd name="connsiteY20419" fmla="*/ 1196340 h 3341370"/>
                <a:gd name="connsiteX20420" fmla="*/ 1061085 w 6322694"/>
                <a:gd name="connsiteY20420" fmla="*/ 1215390 h 3341370"/>
                <a:gd name="connsiteX20421" fmla="*/ 1061085 w 6322694"/>
                <a:gd name="connsiteY20421" fmla="*/ 1263015 h 3341370"/>
                <a:gd name="connsiteX20422" fmla="*/ 1061085 w 6322694"/>
                <a:gd name="connsiteY20422" fmla="*/ 1263015 h 3341370"/>
                <a:gd name="connsiteX20423" fmla="*/ 1080135 w 6322694"/>
                <a:gd name="connsiteY20423" fmla="*/ 1243965 h 3341370"/>
                <a:gd name="connsiteX20424" fmla="*/ 1080135 w 6322694"/>
                <a:gd name="connsiteY20424" fmla="*/ 1243965 h 3341370"/>
                <a:gd name="connsiteX20425" fmla="*/ 1061085 w 6322694"/>
                <a:gd name="connsiteY20425" fmla="*/ 1224915 h 3341370"/>
                <a:gd name="connsiteX20426" fmla="*/ 1061085 w 6322694"/>
                <a:gd name="connsiteY20426" fmla="*/ 1224915 h 3341370"/>
                <a:gd name="connsiteX20427" fmla="*/ 1042035 w 6322694"/>
                <a:gd name="connsiteY20427" fmla="*/ 1243965 h 3341370"/>
                <a:gd name="connsiteX20428" fmla="*/ 1042035 w 6322694"/>
                <a:gd name="connsiteY20428" fmla="*/ 1243965 h 3341370"/>
                <a:gd name="connsiteX20429" fmla="*/ 1061085 w 6322694"/>
                <a:gd name="connsiteY20429" fmla="*/ 1263015 h 3341370"/>
                <a:gd name="connsiteX20430" fmla="*/ 1061085 w 6322694"/>
                <a:gd name="connsiteY20430" fmla="*/ 1310640 h 3341370"/>
                <a:gd name="connsiteX20431" fmla="*/ 1061085 w 6322694"/>
                <a:gd name="connsiteY20431" fmla="*/ 1310640 h 3341370"/>
                <a:gd name="connsiteX20432" fmla="*/ 1080135 w 6322694"/>
                <a:gd name="connsiteY20432" fmla="*/ 1291590 h 3341370"/>
                <a:gd name="connsiteX20433" fmla="*/ 1080135 w 6322694"/>
                <a:gd name="connsiteY20433" fmla="*/ 1291590 h 3341370"/>
                <a:gd name="connsiteX20434" fmla="*/ 1061085 w 6322694"/>
                <a:gd name="connsiteY20434" fmla="*/ 1272540 h 3341370"/>
                <a:gd name="connsiteX20435" fmla="*/ 1061085 w 6322694"/>
                <a:gd name="connsiteY20435" fmla="*/ 1272540 h 3341370"/>
                <a:gd name="connsiteX20436" fmla="*/ 1042035 w 6322694"/>
                <a:gd name="connsiteY20436" fmla="*/ 1291590 h 3341370"/>
                <a:gd name="connsiteX20437" fmla="*/ 1042035 w 6322694"/>
                <a:gd name="connsiteY20437" fmla="*/ 1291590 h 3341370"/>
                <a:gd name="connsiteX20438" fmla="*/ 1061085 w 6322694"/>
                <a:gd name="connsiteY20438" fmla="*/ 1310640 h 3341370"/>
                <a:gd name="connsiteX20439" fmla="*/ 1061085 w 6322694"/>
                <a:gd name="connsiteY20439" fmla="*/ 1358265 h 3341370"/>
                <a:gd name="connsiteX20440" fmla="*/ 1061085 w 6322694"/>
                <a:gd name="connsiteY20440" fmla="*/ 1358265 h 3341370"/>
                <a:gd name="connsiteX20441" fmla="*/ 1080135 w 6322694"/>
                <a:gd name="connsiteY20441" fmla="*/ 1339215 h 3341370"/>
                <a:gd name="connsiteX20442" fmla="*/ 1080135 w 6322694"/>
                <a:gd name="connsiteY20442" fmla="*/ 1339215 h 3341370"/>
                <a:gd name="connsiteX20443" fmla="*/ 1061085 w 6322694"/>
                <a:gd name="connsiteY20443" fmla="*/ 1320165 h 3341370"/>
                <a:gd name="connsiteX20444" fmla="*/ 1061085 w 6322694"/>
                <a:gd name="connsiteY20444" fmla="*/ 1320165 h 3341370"/>
                <a:gd name="connsiteX20445" fmla="*/ 1042035 w 6322694"/>
                <a:gd name="connsiteY20445" fmla="*/ 1339215 h 3341370"/>
                <a:gd name="connsiteX20446" fmla="*/ 1042035 w 6322694"/>
                <a:gd name="connsiteY20446" fmla="*/ 1339215 h 3341370"/>
                <a:gd name="connsiteX20447" fmla="*/ 1061085 w 6322694"/>
                <a:gd name="connsiteY20447" fmla="*/ 1358265 h 3341370"/>
                <a:gd name="connsiteX20448" fmla="*/ 1108710 w 6322694"/>
                <a:gd name="connsiteY20448" fmla="*/ 1310640 h 3341370"/>
                <a:gd name="connsiteX20449" fmla="*/ 1108710 w 6322694"/>
                <a:gd name="connsiteY20449" fmla="*/ 1310640 h 3341370"/>
                <a:gd name="connsiteX20450" fmla="*/ 1127760 w 6322694"/>
                <a:gd name="connsiteY20450" fmla="*/ 1291590 h 3341370"/>
                <a:gd name="connsiteX20451" fmla="*/ 1127760 w 6322694"/>
                <a:gd name="connsiteY20451" fmla="*/ 1291590 h 3341370"/>
                <a:gd name="connsiteX20452" fmla="*/ 1108710 w 6322694"/>
                <a:gd name="connsiteY20452" fmla="*/ 1272540 h 3341370"/>
                <a:gd name="connsiteX20453" fmla="*/ 1108710 w 6322694"/>
                <a:gd name="connsiteY20453" fmla="*/ 1272540 h 3341370"/>
                <a:gd name="connsiteX20454" fmla="*/ 1089660 w 6322694"/>
                <a:gd name="connsiteY20454" fmla="*/ 1291590 h 3341370"/>
                <a:gd name="connsiteX20455" fmla="*/ 1089660 w 6322694"/>
                <a:gd name="connsiteY20455" fmla="*/ 1291590 h 3341370"/>
                <a:gd name="connsiteX20456" fmla="*/ 1108710 w 6322694"/>
                <a:gd name="connsiteY20456" fmla="*/ 1310640 h 3341370"/>
                <a:gd name="connsiteX20457" fmla="*/ 1108710 w 6322694"/>
                <a:gd name="connsiteY20457" fmla="*/ 1358265 h 3341370"/>
                <a:gd name="connsiteX20458" fmla="*/ 1108710 w 6322694"/>
                <a:gd name="connsiteY20458" fmla="*/ 1358265 h 3341370"/>
                <a:gd name="connsiteX20459" fmla="*/ 1127760 w 6322694"/>
                <a:gd name="connsiteY20459" fmla="*/ 1339215 h 3341370"/>
                <a:gd name="connsiteX20460" fmla="*/ 1127760 w 6322694"/>
                <a:gd name="connsiteY20460" fmla="*/ 1339215 h 3341370"/>
                <a:gd name="connsiteX20461" fmla="*/ 1108710 w 6322694"/>
                <a:gd name="connsiteY20461" fmla="*/ 1320165 h 3341370"/>
                <a:gd name="connsiteX20462" fmla="*/ 1108710 w 6322694"/>
                <a:gd name="connsiteY20462" fmla="*/ 1320165 h 3341370"/>
                <a:gd name="connsiteX20463" fmla="*/ 1089660 w 6322694"/>
                <a:gd name="connsiteY20463" fmla="*/ 1339215 h 3341370"/>
                <a:gd name="connsiteX20464" fmla="*/ 1089660 w 6322694"/>
                <a:gd name="connsiteY20464" fmla="*/ 1339215 h 3341370"/>
                <a:gd name="connsiteX20465" fmla="*/ 1108710 w 6322694"/>
                <a:gd name="connsiteY20465" fmla="*/ 1358265 h 3341370"/>
                <a:gd name="connsiteX20466" fmla="*/ 1061085 w 6322694"/>
                <a:gd name="connsiteY20466" fmla="*/ 1447800 h 3341370"/>
                <a:gd name="connsiteX20467" fmla="*/ 1061085 w 6322694"/>
                <a:gd name="connsiteY20467" fmla="*/ 1447800 h 3341370"/>
                <a:gd name="connsiteX20468" fmla="*/ 1080135 w 6322694"/>
                <a:gd name="connsiteY20468" fmla="*/ 1428750 h 3341370"/>
                <a:gd name="connsiteX20469" fmla="*/ 1080135 w 6322694"/>
                <a:gd name="connsiteY20469" fmla="*/ 1428750 h 3341370"/>
                <a:gd name="connsiteX20470" fmla="*/ 1061085 w 6322694"/>
                <a:gd name="connsiteY20470" fmla="*/ 1409700 h 3341370"/>
                <a:gd name="connsiteX20471" fmla="*/ 1061085 w 6322694"/>
                <a:gd name="connsiteY20471" fmla="*/ 1409700 h 3341370"/>
                <a:gd name="connsiteX20472" fmla="*/ 1042035 w 6322694"/>
                <a:gd name="connsiteY20472" fmla="*/ 1428750 h 3341370"/>
                <a:gd name="connsiteX20473" fmla="*/ 1042035 w 6322694"/>
                <a:gd name="connsiteY20473" fmla="*/ 1428750 h 3341370"/>
                <a:gd name="connsiteX20474" fmla="*/ 1061085 w 6322694"/>
                <a:gd name="connsiteY20474" fmla="*/ 1447800 h 3341370"/>
                <a:gd name="connsiteX20475" fmla="*/ 1107758 w 6322694"/>
                <a:gd name="connsiteY20475" fmla="*/ 1447800 h 3341370"/>
                <a:gd name="connsiteX20476" fmla="*/ 1107758 w 6322694"/>
                <a:gd name="connsiteY20476" fmla="*/ 1447800 h 3341370"/>
                <a:gd name="connsiteX20477" fmla="*/ 1126808 w 6322694"/>
                <a:gd name="connsiteY20477" fmla="*/ 1428750 h 3341370"/>
                <a:gd name="connsiteX20478" fmla="*/ 1126808 w 6322694"/>
                <a:gd name="connsiteY20478" fmla="*/ 1428750 h 3341370"/>
                <a:gd name="connsiteX20479" fmla="*/ 1107758 w 6322694"/>
                <a:gd name="connsiteY20479" fmla="*/ 1409700 h 3341370"/>
                <a:gd name="connsiteX20480" fmla="*/ 1107758 w 6322694"/>
                <a:gd name="connsiteY20480" fmla="*/ 1409700 h 3341370"/>
                <a:gd name="connsiteX20481" fmla="*/ 1088708 w 6322694"/>
                <a:gd name="connsiteY20481" fmla="*/ 1428750 h 3341370"/>
                <a:gd name="connsiteX20482" fmla="*/ 1088708 w 6322694"/>
                <a:gd name="connsiteY20482" fmla="*/ 1428750 h 3341370"/>
                <a:gd name="connsiteX20483" fmla="*/ 1107758 w 6322694"/>
                <a:gd name="connsiteY20483" fmla="*/ 1447800 h 3341370"/>
                <a:gd name="connsiteX20484" fmla="*/ 1106805 w 6322694"/>
                <a:gd name="connsiteY20484" fmla="*/ 1495425 h 3341370"/>
                <a:gd name="connsiteX20485" fmla="*/ 1106805 w 6322694"/>
                <a:gd name="connsiteY20485" fmla="*/ 1495425 h 3341370"/>
                <a:gd name="connsiteX20486" fmla="*/ 1125855 w 6322694"/>
                <a:gd name="connsiteY20486" fmla="*/ 1476375 h 3341370"/>
                <a:gd name="connsiteX20487" fmla="*/ 1125855 w 6322694"/>
                <a:gd name="connsiteY20487" fmla="*/ 1476375 h 3341370"/>
                <a:gd name="connsiteX20488" fmla="*/ 1106805 w 6322694"/>
                <a:gd name="connsiteY20488" fmla="*/ 1457325 h 3341370"/>
                <a:gd name="connsiteX20489" fmla="*/ 1106805 w 6322694"/>
                <a:gd name="connsiteY20489" fmla="*/ 1457325 h 3341370"/>
                <a:gd name="connsiteX20490" fmla="*/ 1087755 w 6322694"/>
                <a:gd name="connsiteY20490" fmla="*/ 1476375 h 3341370"/>
                <a:gd name="connsiteX20491" fmla="*/ 1087755 w 6322694"/>
                <a:gd name="connsiteY20491" fmla="*/ 1476375 h 3341370"/>
                <a:gd name="connsiteX20492" fmla="*/ 1106805 w 6322694"/>
                <a:gd name="connsiteY20492" fmla="*/ 1495425 h 3341370"/>
                <a:gd name="connsiteX20493" fmla="*/ 1155383 w 6322694"/>
                <a:gd name="connsiteY20493" fmla="*/ 1495425 h 3341370"/>
                <a:gd name="connsiteX20494" fmla="*/ 1155383 w 6322694"/>
                <a:gd name="connsiteY20494" fmla="*/ 1495425 h 3341370"/>
                <a:gd name="connsiteX20495" fmla="*/ 1174433 w 6322694"/>
                <a:gd name="connsiteY20495" fmla="*/ 1476375 h 3341370"/>
                <a:gd name="connsiteX20496" fmla="*/ 1174433 w 6322694"/>
                <a:gd name="connsiteY20496" fmla="*/ 1476375 h 3341370"/>
                <a:gd name="connsiteX20497" fmla="*/ 1155383 w 6322694"/>
                <a:gd name="connsiteY20497" fmla="*/ 1457325 h 3341370"/>
                <a:gd name="connsiteX20498" fmla="*/ 1155383 w 6322694"/>
                <a:gd name="connsiteY20498" fmla="*/ 1457325 h 3341370"/>
                <a:gd name="connsiteX20499" fmla="*/ 1136333 w 6322694"/>
                <a:gd name="connsiteY20499" fmla="*/ 1476375 h 3341370"/>
                <a:gd name="connsiteX20500" fmla="*/ 1136333 w 6322694"/>
                <a:gd name="connsiteY20500" fmla="*/ 1476375 h 3341370"/>
                <a:gd name="connsiteX20501" fmla="*/ 1155383 w 6322694"/>
                <a:gd name="connsiteY20501" fmla="*/ 1495425 h 3341370"/>
                <a:gd name="connsiteX20502" fmla="*/ 1250633 w 6322694"/>
                <a:gd name="connsiteY20502" fmla="*/ 1545908 h 3341370"/>
                <a:gd name="connsiteX20503" fmla="*/ 1250633 w 6322694"/>
                <a:gd name="connsiteY20503" fmla="*/ 1545908 h 3341370"/>
                <a:gd name="connsiteX20504" fmla="*/ 1269683 w 6322694"/>
                <a:gd name="connsiteY20504" fmla="*/ 1526858 h 3341370"/>
                <a:gd name="connsiteX20505" fmla="*/ 1269683 w 6322694"/>
                <a:gd name="connsiteY20505" fmla="*/ 1526858 h 3341370"/>
                <a:gd name="connsiteX20506" fmla="*/ 1250633 w 6322694"/>
                <a:gd name="connsiteY20506" fmla="*/ 1507808 h 3341370"/>
                <a:gd name="connsiteX20507" fmla="*/ 1250633 w 6322694"/>
                <a:gd name="connsiteY20507" fmla="*/ 1507808 h 3341370"/>
                <a:gd name="connsiteX20508" fmla="*/ 1231583 w 6322694"/>
                <a:gd name="connsiteY20508" fmla="*/ 1526858 h 3341370"/>
                <a:gd name="connsiteX20509" fmla="*/ 1231583 w 6322694"/>
                <a:gd name="connsiteY20509" fmla="*/ 1526858 h 3341370"/>
                <a:gd name="connsiteX20510" fmla="*/ 1250633 w 6322694"/>
                <a:gd name="connsiteY20510" fmla="*/ 1545908 h 3341370"/>
                <a:gd name="connsiteX20511" fmla="*/ 1298258 w 6322694"/>
                <a:gd name="connsiteY20511" fmla="*/ 1545908 h 3341370"/>
                <a:gd name="connsiteX20512" fmla="*/ 1298258 w 6322694"/>
                <a:gd name="connsiteY20512" fmla="*/ 1545908 h 3341370"/>
                <a:gd name="connsiteX20513" fmla="*/ 1317308 w 6322694"/>
                <a:gd name="connsiteY20513" fmla="*/ 1526858 h 3341370"/>
                <a:gd name="connsiteX20514" fmla="*/ 1317308 w 6322694"/>
                <a:gd name="connsiteY20514" fmla="*/ 1526858 h 3341370"/>
                <a:gd name="connsiteX20515" fmla="*/ 1298258 w 6322694"/>
                <a:gd name="connsiteY20515" fmla="*/ 1507808 h 3341370"/>
                <a:gd name="connsiteX20516" fmla="*/ 1298258 w 6322694"/>
                <a:gd name="connsiteY20516" fmla="*/ 1507808 h 3341370"/>
                <a:gd name="connsiteX20517" fmla="*/ 1279208 w 6322694"/>
                <a:gd name="connsiteY20517" fmla="*/ 1526858 h 3341370"/>
                <a:gd name="connsiteX20518" fmla="*/ 1279208 w 6322694"/>
                <a:gd name="connsiteY20518" fmla="*/ 1526858 h 3341370"/>
                <a:gd name="connsiteX20519" fmla="*/ 1298258 w 6322694"/>
                <a:gd name="connsiteY20519" fmla="*/ 1545908 h 3341370"/>
                <a:gd name="connsiteX20520" fmla="*/ 1061085 w 6322694"/>
                <a:gd name="connsiteY20520" fmla="*/ 1121093 h 3341370"/>
                <a:gd name="connsiteX20521" fmla="*/ 1061085 w 6322694"/>
                <a:gd name="connsiteY20521" fmla="*/ 1121093 h 3341370"/>
                <a:gd name="connsiteX20522" fmla="*/ 1080135 w 6322694"/>
                <a:gd name="connsiteY20522" fmla="*/ 1102043 h 3341370"/>
                <a:gd name="connsiteX20523" fmla="*/ 1080135 w 6322694"/>
                <a:gd name="connsiteY20523" fmla="*/ 1102043 h 3341370"/>
                <a:gd name="connsiteX20524" fmla="*/ 1061085 w 6322694"/>
                <a:gd name="connsiteY20524" fmla="*/ 1082993 h 3341370"/>
                <a:gd name="connsiteX20525" fmla="*/ 1061085 w 6322694"/>
                <a:gd name="connsiteY20525" fmla="*/ 1082993 h 3341370"/>
                <a:gd name="connsiteX20526" fmla="*/ 1042035 w 6322694"/>
                <a:gd name="connsiteY20526" fmla="*/ 1102043 h 3341370"/>
                <a:gd name="connsiteX20527" fmla="*/ 1042035 w 6322694"/>
                <a:gd name="connsiteY20527" fmla="*/ 1102043 h 3341370"/>
                <a:gd name="connsiteX20528" fmla="*/ 1061085 w 6322694"/>
                <a:gd name="connsiteY20528" fmla="*/ 1121093 h 3341370"/>
                <a:gd name="connsiteX20529" fmla="*/ 1298258 w 6322694"/>
                <a:gd name="connsiteY20529" fmla="*/ 2020253 h 3341370"/>
                <a:gd name="connsiteX20530" fmla="*/ 1298258 w 6322694"/>
                <a:gd name="connsiteY20530" fmla="*/ 2020253 h 3341370"/>
                <a:gd name="connsiteX20531" fmla="*/ 1317308 w 6322694"/>
                <a:gd name="connsiteY20531" fmla="*/ 2001203 h 3341370"/>
                <a:gd name="connsiteX20532" fmla="*/ 1317308 w 6322694"/>
                <a:gd name="connsiteY20532" fmla="*/ 1999298 h 3341370"/>
                <a:gd name="connsiteX20533" fmla="*/ 1298258 w 6322694"/>
                <a:gd name="connsiteY20533" fmla="*/ 1980248 h 3341370"/>
                <a:gd name="connsiteX20534" fmla="*/ 1298258 w 6322694"/>
                <a:gd name="connsiteY20534" fmla="*/ 1980248 h 3341370"/>
                <a:gd name="connsiteX20535" fmla="*/ 1279208 w 6322694"/>
                <a:gd name="connsiteY20535" fmla="*/ 1999298 h 3341370"/>
                <a:gd name="connsiteX20536" fmla="*/ 1279208 w 6322694"/>
                <a:gd name="connsiteY20536" fmla="*/ 2001203 h 3341370"/>
                <a:gd name="connsiteX20537" fmla="*/ 1298258 w 6322694"/>
                <a:gd name="connsiteY20537" fmla="*/ 2020253 h 3341370"/>
                <a:gd name="connsiteX20538" fmla="*/ 1298258 w 6322694"/>
                <a:gd name="connsiteY20538" fmla="*/ 1971675 h 3341370"/>
                <a:gd name="connsiteX20539" fmla="*/ 1298258 w 6322694"/>
                <a:gd name="connsiteY20539" fmla="*/ 1971675 h 3341370"/>
                <a:gd name="connsiteX20540" fmla="*/ 1317308 w 6322694"/>
                <a:gd name="connsiteY20540" fmla="*/ 1952625 h 3341370"/>
                <a:gd name="connsiteX20541" fmla="*/ 1317308 w 6322694"/>
                <a:gd name="connsiteY20541" fmla="*/ 1952625 h 3341370"/>
                <a:gd name="connsiteX20542" fmla="*/ 1298258 w 6322694"/>
                <a:gd name="connsiteY20542" fmla="*/ 1933575 h 3341370"/>
                <a:gd name="connsiteX20543" fmla="*/ 1298258 w 6322694"/>
                <a:gd name="connsiteY20543" fmla="*/ 1933575 h 3341370"/>
                <a:gd name="connsiteX20544" fmla="*/ 1279208 w 6322694"/>
                <a:gd name="connsiteY20544" fmla="*/ 1952625 h 3341370"/>
                <a:gd name="connsiteX20545" fmla="*/ 1279208 w 6322694"/>
                <a:gd name="connsiteY20545" fmla="*/ 1952625 h 3341370"/>
                <a:gd name="connsiteX20546" fmla="*/ 1298258 w 6322694"/>
                <a:gd name="connsiteY20546" fmla="*/ 1971675 h 3341370"/>
                <a:gd name="connsiteX20547" fmla="*/ 1298258 w 6322694"/>
                <a:gd name="connsiteY20547" fmla="*/ 1925003 h 3341370"/>
                <a:gd name="connsiteX20548" fmla="*/ 1298258 w 6322694"/>
                <a:gd name="connsiteY20548" fmla="*/ 1925003 h 3341370"/>
                <a:gd name="connsiteX20549" fmla="*/ 1317308 w 6322694"/>
                <a:gd name="connsiteY20549" fmla="*/ 1905953 h 3341370"/>
                <a:gd name="connsiteX20550" fmla="*/ 1317308 w 6322694"/>
                <a:gd name="connsiteY20550" fmla="*/ 1905953 h 3341370"/>
                <a:gd name="connsiteX20551" fmla="*/ 1298258 w 6322694"/>
                <a:gd name="connsiteY20551" fmla="*/ 1886903 h 3341370"/>
                <a:gd name="connsiteX20552" fmla="*/ 1298258 w 6322694"/>
                <a:gd name="connsiteY20552" fmla="*/ 1886903 h 3341370"/>
                <a:gd name="connsiteX20553" fmla="*/ 1279208 w 6322694"/>
                <a:gd name="connsiteY20553" fmla="*/ 1905953 h 3341370"/>
                <a:gd name="connsiteX20554" fmla="*/ 1279208 w 6322694"/>
                <a:gd name="connsiteY20554" fmla="*/ 1905953 h 3341370"/>
                <a:gd name="connsiteX20555" fmla="*/ 1298258 w 6322694"/>
                <a:gd name="connsiteY20555" fmla="*/ 1925003 h 3341370"/>
                <a:gd name="connsiteX20556" fmla="*/ 1202055 w 6322694"/>
                <a:gd name="connsiteY20556" fmla="*/ 836295 h 3341370"/>
                <a:gd name="connsiteX20557" fmla="*/ 1203960 w 6322694"/>
                <a:gd name="connsiteY20557" fmla="*/ 836295 h 3341370"/>
                <a:gd name="connsiteX20558" fmla="*/ 1223010 w 6322694"/>
                <a:gd name="connsiteY20558" fmla="*/ 817245 h 3341370"/>
                <a:gd name="connsiteX20559" fmla="*/ 1223010 w 6322694"/>
                <a:gd name="connsiteY20559" fmla="*/ 817245 h 3341370"/>
                <a:gd name="connsiteX20560" fmla="*/ 1203960 w 6322694"/>
                <a:gd name="connsiteY20560" fmla="*/ 798195 h 3341370"/>
                <a:gd name="connsiteX20561" fmla="*/ 1202055 w 6322694"/>
                <a:gd name="connsiteY20561" fmla="*/ 798195 h 3341370"/>
                <a:gd name="connsiteX20562" fmla="*/ 1183005 w 6322694"/>
                <a:gd name="connsiteY20562" fmla="*/ 817245 h 3341370"/>
                <a:gd name="connsiteX20563" fmla="*/ 1183005 w 6322694"/>
                <a:gd name="connsiteY20563" fmla="*/ 817245 h 3341370"/>
                <a:gd name="connsiteX20564" fmla="*/ 1202055 w 6322694"/>
                <a:gd name="connsiteY20564" fmla="*/ 836295 h 3341370"/>
                <a:gd name="connsiteX20565" fmla="*/ 1250633 w 6322694"/>
                <a:gd name="connsiteY20565" fmla="*/ 836295 h 3341370"/>
                <a:gd name="connsiteX20566" fmla="*/ 1250633 w 6322694"/>
                <a:gd name="connsiteY20566" fmla="*/ 836295 h 3341370"/>
                <a:gd name="connsiteX20567" fmla="*/ 1269683 w 6322694"/>
                <a:gd name="connsiteY20567" fmla="*/ 817245 h 3341370"/>
                <a:gd name="connsiteX20568" fmla="*/ 1269683 w 6322694"/>
                <a:gd name="connsiteY20568" fmla="*/ 817245 h 3341370"/>
                <a:gd name="connsiteX20569" fmla="*/ 1250633 w 6322694"/>
                <a:gd name="connsiteY20569" fmla="*/ 798195 h 3341370"/>
                <a:gd name="connsiteX20570" fmla="*/ 1250633 w 6322694"/>
                <a:gd name="connsiteY20570" fmla="*/ 798195 h 3341370"/>
                <a:gd name="connsiteX20571" fmla="*/ 1231583 w 6322694"/>
                <a:gd name="connsiteY20571" fmla="*/ 817245 h 3341370"/>
                <a:gd name="connsiteX20572" fmla="*/ 1231583 w 6322694"/>
                <a:gd name="connsiteY20572" fmla="*/ 817245 h 3341370"/>
                <a:gd name="connsiteX20573" fmla="*/ 1250633 w 6322694"/>
                <a:gd name="connsiteY20573" fmla="*/ 836295 h 3341370"/>
                <a:gd name="connsiteX20574" fmla="*/ 1298258 w 6322694"/>
                <a:gd name="connsiteY20574" fmla="*/ 836295 h 3341370"/>
                <a:gd name="connsiteX20575" fmla="*/ 1298258 w 6322694"/>
                <a:gd name="connsiteY20575" fmla="*/ 836295 h 3341370"/>
                <a:gd name="connsiteX20576" fmla="*/ 1317308 w 6322694"/>
                <a:gd name="connsiteY20576" fmla="*/ 817245 h 3341370"/>
                <a:gd name="connsiteX20577" fmla="*/ 1317308 w 6322694"/>
                <a:gd name="connsiteY20577" fmla="*/ 817245 h 3341370"/>
                <a:gd name="connsiteX20578" fmla="*/ 1298258 w 6322694"/>
                <a:gd name="connsiteY20578" fmla="*/ 798195 h 3341370"/>
                <a:gd name="connsiteX20579" fmla="*/ 1298258 w 6322694"/>
                <a:gd name="connsiteY20579" fmla="*/ 798195 h 3341370"/>
                <a:gd name="connsiteX20580" fmla="*/ 1279208 w 6322694"/>
                <a:gd name="connsiteY20580" fmla="*/ 817245 h 3341370"/>
                <a:gd name="connsiteX20581" fmla="*/ 1279208 w 6322694"/>
                <a:gd name="connsiteY20581" fmla="*/ 817245 h 3341370"/>
                <a:gd name="connsiteX20582" fmla="*/ 1298258 w 6322694"/>
                <a:gd name="connsiteY20582" fmla="*/ 836295 h 3341370"/>
                <a:gd name="connsiteX20583" fmla="*/ 1344930 w 6322694"/>
                <a:gd name="connsiteY20583" fmla="*/ 836295 h 3341370"/>
                <a:gd name="connsiteX20584" fmla="*/ 1344930 w 6322694"/>
                <a:gd name="connsiteY20584" fmla="*/ 836295 h 3341370"/>
                <a:gd name="connsiteX20585" fmla="*/ 1363980 w 6322694"/>
                <a:gd name="connsiteY20585" fmla="*/ 817245 h 3341370"/>
                <a:gd name="connsiteX20586" fmla="*/ 1363980 w 6322694"/>
                <a:gd name="connsiteY20586" fmla="*/ 817245 h 3341370"/>
                <a:gd name="connsiteX20587" fmla="*/ 1344930 w 6322694"/>
                <a:gd name="connsiteY20587" fmla="*/ 798195 h 3341370"/>
                <a:gd name="connsiteX20588" fmla="*/ 1344930 w 6322694"/>
                <a:gd name="connsiteY20588" fmla="*/ 798195 h 3341370"/>
                <a:gd name="connsiteX20589" fmla="*/ 1325880 w 6322694"/>
                <a:gd name="connsiteY20589" fmla="*/ 817245 h 3341370"/>
                <a:gd name="connsiteX20590" fmla="*/ 1325880 w 6322694"/>
                <a:gd name="connsiteY20590" fmla="*/ 817245 h 3341370"/>
                <a:gd name="connsiteX20591" fmla="*/ 1344930 w 6322694"/>
                <a:gd name="connsiteY20591" fmla="*/ 836295 h 3341370"/>
                <a:gd name="connsiteX20592" fmla="*/ 1155383 w 6322694"/>
                <a:gd name="connsiteY20592" fmla="*/ 836295 h 3341370"/>
                <a:gd name="connsiteX20593" fmla="*/ 1155383 w 6322694"/>
                <a:gd name="connsiteY20593" fmla="*/ 836295 h 3341370"/>
                <a:gd name="connsiteX20594" fmla="*/ 1174433 w 6322694"/>
                <a:gd name="connsiteY20594" fmla="*/ 817245 h 3341370"/>
                <a:gd name="connsiteX20595" fmla="*/ 1174433 w 6322694"/>
                <a:gd name="connsiteY20595" fmla="*/ 817245 h 3341370"/>
                <a:gd name="connsiteX20596" fmla="*/ 1155383 w 6322694"/>
                <a:gd name="connsiteY20596" fmla="*/ 798195 h 3341370"/>
                <a:gd name="connsiteX20597" fmla="*/ 1155383 w 6322694"/>
                <a:gd name="connsiteY20597" fmla="*/ 798195 h 3341370"/>
                <a:gd name="connsiteX20598" fmla="*/ 1136333 w 6322694"/>
                <a:gd name="connsiteY20598" fmla="*/ 817245 h 3341370"/>
                <a:gd name="connsiteX20599" fmla="*/ 1136333 w 6322694"/>
                <a:gd name="connsiteY20599" fmla="*/ 817245 h 3341370"/>
                <a:gd name="connsiteX20600" fmla="*/ 1155383 w 6322694"/>
                <a:gd name="connsiteY20600" fmla="*/ 836295 h 3341370"/>
                <a:gd name="connsiteX20601" fmla="*/ 1107758 w 6322694"/>
                <a:gd name="connsiteY20601" fmla="*/ 836295 h 3341370"/>
                <a:gd name="connsiteX20602" fmla="*/ 1107758 w 6322694"/>
                <a:gd name="connsiteY20602" fmla="*/ 836295 h 3341370"/>
                <a:gd name="connsiteX20603" fmla="*/ 1126808 w 6322694"/>
                <a:gd name="connsiteY20603" fmla="*/ 817245 h 3341370"/>
                <a:gd name="connsiteX20604" fmla="*/ 1126808 w 6322694"/>
                <a:gd name="connsiteY20604" fmla="*/ 817245 h 3341370"/>
                <a:gd name="connsiteX20605" fmla="*/ 1107758 w 6322694"/>
                <a:gd name="connsiteY20605" fmla="*/ 798195 h 3341370"/>
                <a:gd name="connsiteX20606" fmla="*/ 1107758 w 6322694"/>
                <a:gd name="connsiteY20606" fmla="*/ 798195 h 3341370"/>
                <a:gd name="connsiteX20607" fmla="*/ 1088708 w 6322694"/>
                <a:gd name="connsiteY20607" fmla="*/ 817245 h 3341370"/>
                <a:gd name="connsiteX20608" fmla="*/ 1088708 w 6322694"/>
                <a:gd name="connsiteY20608" fmla="*/ 817245 h 3341370"/>
                <a:gd name="connsiteX20609" fmla="*/ 1107758 w 6322694"/>
                <a:gd name="connsiteY20609" fmla="*/ 836295 h 3341370"/>
                <a:gd name="connsiteX20610" fmla="*/ 162878 w 6322694"/>
                <a:gd name="connsiteY20610" fmla="*/ 506730 h 3341370"/>
                <a:gd name="connsiteX20611" fmla="*/ 162878 w 6322694"/>
                <a:gd name="connsiteY20611" fmla="*/ 506730 h 3341370"/>
                <a:gd name="connsiteX20612" fmla="*/ 181928 w 6322694"/>
                <a:gd name="connsiteY20612" fmla="*/ 487680 h 3341370"/>
                <a:gd name="connsiteX20613" fmla="*/ 181928 w 6322694"/>
                <a:gd name="connsiteY20613" fmla="*/ 486728 h 3341370"/>
                <a:gd name="connsiteX20614" fmla="*/ 162878 w 6322694"/>
                <a:gd name="connsiteY20614" fmla="*/ 467678 h 3341370"/>
                <a:gd name="connsiteX20615" fmla="*/ 162878 w 6322694"/>
                <a:gd name="connsiteY20615" fmla="*/ 467678 h 3341370"/>
                <a:gd name="connsiteX20616" fmla="*/ 143828 w 6322694"/>
                <a:gd name="connsiteY20616" fmla="*/ 486728 h 3341370"/>
                <a:gd name="connsiteX20617" fmla="*/ 143828 w 6322694"/>
                <a:gd name="connsiteY20617" fmla="*/ 488633 h 3341370"/>
                <a:gd name="connsiteX20618" fmla="*/ 162878 w 6322694"/>
                <a:gd name="connsiteY20618" fmla="*/ 506730 h 3341370"/>
                <a:gd name="connsiteX20619" fmla="*/ 1298258 w 6322694"/>
                <a:gd name="connsiteY20619" fmla="*/ 1830705 h 3341370"/>
                <a:gd name="connsiteX20620" fmla="*/ 1298258 w 6322694"/>
                <a:gd name="connsiteY20620" fmla="*/ 1830705 h 3341370"/>
                <a:gd name="connsiteX20621" fmla="*/ 1317308 w 6322694"/>
                <a:gd name="connsiteY20621" fmla="*/ 1811655 h 3341370"/>
                <a:gd name="connsiteX20622" fmla="*/ 1317308 w 6322694"/>
                <a:gd name="connsiteY20622" fmla="*/ 1811655 h 3341370"/>
                <a:gd name="connsiteX20623" fmla="*/ 1298258 w 6322694"/>
                <a:gd name="connsiteY20623" fmla="*/ 1792605 h 3341370"/>
                <a:gd name="connsiteX20624" fmla="*/ 1298258 w 6322694"/>
                <a:gd name="connsiteY20624" fmla="*/ 1792605 h 3341370"/>
                <a:gd name="connsiteX20625" fmla="*/ 1279208 w 6322694"/>
                <a:gd name="connsiteY20625" fmla="*/ 1811655 h 3341370"/>
                <a:gd name="connsiteX20626" fmla="*/ 1279208 w 6322694"/>
                <a:gd name="connsiteY20626" fmla="*/ 1811655 h 3341370"/>
                <a:gd name="connsiteX20627" fmla="*/ 1298258 w 6322694"/>
                <a:gd name="connsiteY20627" fmla="*/ 1830705 h 3341370"/>
                <a:gd name="connsiteX20628" fmla="*/ 1298258 w 6322694"/>
                <a:gd name="connsiteY20628" fmla="*/ 1783080 h 3341370"/>
                <a:gd name="connsiteX20629" fmla="*/ 1298258 w 6322694"/>
                <a:gd name="connsiteY20629" fmla="*/ 1783080 h 3341370"/>
                <a:gd name="connsiteX20630" fmla="*/ 1317308 w 6322694"/>
                <a:gd name="connsiteY20630" fmla="*/ 1764030 h 3341370"/>
                <a:gd name="connsiteX20631" fmla="*/ 1317308 w 6322694"/>
                <a:gd name="connsiteY20631" fmla="*/ 1764030 h 3341370"/>
                <a:gd name="connsiteX20632" fmla="*/ 1298258 w 6322694"/>
                <a:gd name="connsiteY20632" fmla="*/ 1744980 h 3341370"/>
                <a:gd name="connsiteX20633" fmla="*/ 1298258 w 6322694"/>
                <a:gd name="connsiteY20633" fmla="*/ 1744980 h 3341370"/>
                <a:gd name="connsiteX20634" fmla="*/ 1279208 w 6322694"/>
                <a:gd name="connsiteY20634" fmla="*/ 1764030 h 3341370"/>
                <a:gd name="connsiteX20635" fmla="*/ 1279208 w 6322694"/>
                <a:gd name="connsiteY20635" fmla="*/ 1764030 h 3341370"/>
                <a:gd name="connsiteX20636" fmla="*/ 1298258 w 6322694"/>
                <a:gd name="connsiteY20636" fmla="*/ 1783080 h 3341370"/>
                <a:gd name="connsiteX20637" fmla="*/ 1392555 w 6322694"/>
                <a:gd name="connsiteY20637" fmla="*/ 836295 h 3341370"/>
                <a:gd name="connsiteX20638" fmla="*/ 1392555 w 6322694"/>
                <a:gd name="connsiteY20638" fmla="*/ 836295 h 3341370"/>
                <a:gd name="connsiteX20639" fmla="*/ 1411605 w 6322694"/>
                <a:gd name="connsiteY20639" fmla="*/ 817245 h 3341370"/>
                <a:gd name="connsiteX20640" fmla="*/ 1411605 w 6322694"/>
                <a:gd name="connsiteY20640" fmla="*/ 817245 h 3341370"/>
                <a:gd name="connsiteX20641" fmla="*/ 1392555 w 6322694"/>
                <a:gd name="connsiteY20641" fmla="*/ 798195 h 3341370"/>
                <a:gd name="connsiteX20642" fmla="*/ 1392555 w 6322694"/>
                <a:gd name="connsiteY20642" fmla="*/ 798195 h 3341370"/>
                <a:gd name="connsiteX20643" fmla="*/ 1373505 w 6322694"/>
                <a:gd name="connsiteY20643" fmla="*/ 817245 h 3341370"/>
                <a:gd name="connsiteX20644" fmla="*/ 1373505 w 6322694"/>
                <a:gd name="connsiteY20644" fmla="*/ 817245 h 3341370"/>
                <a:gd name="connsiteX20645" fmla="*/ 1392555 w 6322694"/>
                <a:gd name="connsiteY20645" fmla="*/ 836295 h 3341370"/>
                <a:gd name="connsiteX20646" fmla="*/ 966788 w 6322694"/>
                <a:gd name="connsiteY20646" fmla="*/ 1073468 h 3341370"/>
                <a:gd name="connsiteX20647" fmla="*/ 966788 w 6322694"/>
                <a:gd name="connsiteY20647" fmla="*/ 1073468 h 3341370"/>
                <a:gd name="connsiteX20648" fmla="*/ 985838 w 6322694"/>
                <a:gd name="connsiteY20648" fmla="*/ 1054418 h 3341370"/>
                <a:gd name="connsiteX20649" fmla="*/ 985838 w 6322694"/>
                <a:gd name="connsiteY20649" fmla="*/ 1054418 h 3341370"/>
                <a:gd name="connsiteX20650" fmla="*/ 966788 w 6322694"/>
                <a:gd name="connsiteY20650" fmla="*/ 1035368 h 3341370"/>
                <a:gd name="connsiteX20651" fmla="*/ 966788 w 6322694"/>
                <a:gd name="connsiteY20651" fmla="*/ 1035368 h 3341370"/>
                <a:gd name="connsiteX20652" fmla="*/ 947738 w 6322694"/>
                <a:gd name="connsiteY20652" fmla="*/ 1054418 h 3341370"/>
                <a:gd name="connsiteX20653" fmla="*/ 947738 w 6322694"/>
                <a:gd name="connsiteY20653" fmla="*/ 1054418 h 3341370"/>
                <a:gd name="connsiteX20654" fmla="*/ 966788 w 6322694"/>
                <a:gd name="connsiteY20654" fmla="*/ 1073468 h 3341370"/>
                <a:gd name="connsiteX20655" fmla="*/ 1013460 w 6322694"/>
                <a:gd name="connsiteY20655" fmla="*/ 789623 h 3341370"/>
                <a:gd name="connsiteX20656" fmla="*/ 1013460 w 6322694"/>
                <a:gd name="connsiteY20656" fmla="*/ 789623 h 3341370"/>
                <a:gd name="connsiteX20657" fmla="*/ 1032510 w 6322694"/>
                <a:gd name="connsiteY20657" fmla="*/ 770573 h 3341370"/>
                <a:gd name="connsiteX20658" fmla="*/ 1032510 w 6322694"/>
                <a:gd name="connsiteY20658" fmla="*/ 770573 h 3341370"/>
                <a:gd name="connsiteX20659" fmla="*/ 1013460 w 6322694"/>
                <a:gd name="connsiteY20659" fmla="*/ 751523 h 3341370"/>
                <a:gd name="connsiteX20660" fmla="*/ 1013460 w 6322694"/>
                <a:gd name="connsiteY20660" fmla="*/ 751523 h 3341370"/>
                <a:gd name="connsiteX20661" fmla="*/ 994410 w 6322694"/>
                <a:gd name="connsiteY20661" fmla="*/ 770573 h 3341370"/>
                <a:gd name="connsiteX20662" fmla="*/ 994410 w 6322694"/>
                <a:gd name="connsiteY20662" fmla="*/ 770573 h 3341370"/>
                <a:gd name="connsiteX20663" fmla="*/ 1013460 w 6322694"/>
                <a:gd name="connsiteY20663" fmla="*/ 789623 h 3341370"/>
                <a:gd name="connsiteX20664" fmla="*/ 1061085 w 6322694"/>
                <a:gd name="connsiteY20664" fmla="*/ 2114550 h 3341370"/>
                <a:gd name="connsiteX20665" fmla="*/ 1061085 w 6322694"/>
                <a:gd name="connsiteY20665" fmla="*/ 2114550 h 3341370"/>
                <a:gd name="connsiteX20666" fmla="*/ 1080135 w 6322694"/>
                <a:gd name="connsiteY20666" fmla="*/ 2095500 h 3341370"/>
                <a:gd name="connsiteX20667" fmla="*/ 1080135 w 6322694"/>
                <a:gd name="connsiteY20667" fmla="*/ 2095500 h 3341370"/>
                <a:gd name="connsiteX20668" fmla="*/ 1061085 w 6322694"/>
                <a:gd name="connsiteY20668" fmla="*/ 2076450 h 3341370"/>
                <a:gd name="connsiteX20669" fmla="*/ 1061085 w 6322694"/>
                <a:gd name="connsiteY20669" fmla="*/ 2076450 h 3341370"/>
                <a:gd name="connsiteX20670" fmla="*/ 1042035 w 6322694"/>
                <a:gd name="connsiteY20670" fmla="*/ 2095500 h 3341370"/>
                <a:gd name="connsiteX20671" fmla="*/ 1042035 w 6322694"/>
                <a:gd name="connsiteY20671" fmla="*/ 2095500 h 3341370"/>
                <a:gd name="connsiteX20672" fmla="*/ 1061085 w 6322694"/>
                <a:gd name="connsiteY20672" fmla="*/ 2114550 h 3341370"/>
                <a:gd name="connsiteX20673" fmla="*/ 1061085 w 6322694"/>
                <a:gd name="connsiteY20673" fmla="*/ 2162175 h 3341370"/>
                <a:gd name="connsiteX20674" fmla="*/ 1061085 w 6322694"/>
                <a:gd name="connsiteY20674" fmla="*/ 2162175 h 3341370"/>
                <a:gd name="connsiteX20675" fmla="*/ 1080135 w 6322694"/>
                <a:gd name="connsiteY20675" fmla="*/ 2143125 h 3341370"/>
                <a:gd name="connsiteX20676" fmla="*/ 1080135 w 6322694"/>
                <a:gd name="connsiteY20676" fmla="*/ 2143125 h 3341370"/>
                <a:gd name="connsiteX20677" fmla="*/ 1061085 w 6322694"/>
                <a:gd name="connsiteY20677" fmla="*/ 2124075 h 3341370"/>
                <a:gd name="connsiteX20678" fmla="*/ 1061085 w 6322694"/>
                <a:gd name="connsiteY20678" fmla="*/ 2124075 h 3341370"/>
                <a:gd name="connsiteX20679" fmla="*/ 1042035 w 6322694"/>
                <a:gd name="connsiteY20679" fmla="*/ 2143125 h 3341370"/>
                <a:gd name="connsiteX20680" fmla="*/ 1042035 w 6322694"/>
                <a:gd name="connsiteY20680" fmla="*/ 2143125 h 3341370"/>
                <a:gd name="connsiteX20681" fmla="*/ 1061085 w 6322694"/>
                <a:gd name="connsiteY20681" fmla="*/ 2162175 h 3341370"/>
                <a:gd name="connsiteX20682" fmla="*/ 919163 w 6322694"/>
                <a:gd name="connsiteY20682" fmla="*/ 789623 h 3341370"/>
                <a:gd name="connsiteX20683" fmla="*/ 919163 w 6322694"/>
                <a:gd name="connsiteY20683" fmla="*/ 789623 h 3341370"/>
                <a:gd name="connsiteX20684" fmla="*/ 938213 w 6322694"/>
                <a:gd name="connsiteY20684" fmla="*/ 770573 h 3341370"/>
                <a:gd name="connsiteX20685" fmla="*/ 938213 w 6322694"/>
                <a:gd name="connsiteY20685" fmla="*/ 770573 h 3341370"/>
                <a:gd name="connsiteX20686" fmla="*/ 919163 w 6322694"/>
                <a:gd name="connsiteY20686" fmla="*/ 751523 h 3341370"/>
                <a:gd name="connsiteX20687" fmla="*/ 919163 w 6322694"/>
                <a:gd name="connsiteY20687" fmla="*/ 751523 h 3341370"/>
                <a:gd name="connsiteX20688" fmla="*/ 900113 w 6322694"/>
                <a:gd name="connsiteY20688" fmla="*/ 770573 h 3341370"/>
                <a:gd name="connsiteX20689" fmla="*/ 900113 w 6322694"/>
                <a:gd name="connsiteY20689" fmla="*/ 770573 h 3341370"/>
                <a:gd name="connsiteX20690" fmla="*/ 919163 w 6322694"/>
                <a:gd name="connsiteY20690" fmla="*/ 789623 h 3341370"/>
                <a:gd name="connsiteX20691" fmla="*/ 966788 w 6322694"/>
                <a:gd name="connsiteY20691" fmla="*/ 789623 h 3341370"/>
                <a:gd name="connsiteX20692" fmla="*/ 966788 w 6322694"/>
                <a:gd name="connsiteY20692" fmla="*/ 789623 h 3341370"/>
                <a:gd name="connsiteX20693" fmla="*/ 985838 w 6322694"/>
                <a:gd name="connsiteY20693" fmla="*/ 770573 h 3341370"/>
                <a:gd name="connsiteX20694" fmla="*/ 985838 w 6322694"/>
                <a:gd name="connsiteY20694" fmla="*/ 770573 h 3341370"/>
                <a:gd name="connsiteX20695" fmla="*/ 966788 w 6322694"/>
                <a:gd name="connsiteY20695" fmla="*/ 751523 h 3341370"/>
                <a:gd name="connsiteX20696" fmla="*/ 966788 w 6322694"/>
                <a:gd name="connsiteY20696" fmla="*/ 751523 h 3341370"/>
                <a:gd name="connsiteX20697" fmla="*/ 947738 w 6322694"/>
                <a:gd name="connsiteY20697" fmla="*/ 770573 h 3341370"/>
                <a:gd name="connsiteX20698" fmla="*/ 947738 w 6322694"/>
                <a:gd name="connsiteY20698" fmla="*/ 770573 h 3341370"/>
                <a:gd name="connsiteX20699" fmla="*/ 966788 w 6322694"/>
                <a:gd name="connsiteY20699" fmla="*/ 789623 h 3341370"/>
                <a:gd name="connsiteX20700" fmla="*/ 1061085 w 6322694"/>
                <a:gd name="connsiteY20700" fmla="*/ 789623 h 3341370"/>
                <a:gd name="connsiteX20701" fmla="*/ 1061085 w 6322694"/>
                <a:gd name="connsiteY20701" fmla="*/ 789623 h 3341370"/>
                <a:gd name="connsiteX20702" fmla="*/ 1080135 w 6322694"/>
                <a:gd name="connsiteY20702" fmla="*/ 770573 h 3341370"/>
                <a:gd name="connsiteX20703" fmla="*/ 1080135 w 6322694"/>
                <a:gd name="connsiteY20703" fmla="*/ 770573 h 3341370"/>
                <a:gd name="connsiteX20704" fmla="*/ 1061085 w 6322694"/>
                <a:gd name="connsiteY20704" fmla="*/ 751523 h 3341370"/>
                <a:gd name="connsiteX20705" fmla="*/ 1061085 w 6322694"/>
                <a:gd name="connsiteY20705" fmla="*/ 751523 h 3341370"/>
                <a:gd name="connsiteX20706" fmla="*/ 1042035 w 6322694"/>
                <a:gd name="connsiteY20706" fmla="*/ 770573 h 3341370"/>
                <a:gd name="connsiteX20707" fmla="*/ 1042035 w 6322694"/>
                <a:gd name="connsiteY20707" fmla="*/ 770573 h 3341370"/>
                <a:gd name="connsiteX20708" fmla="*/ 1061085 w 6322694"/>
                <a:gd name="connsiteY20708" fmla="*/ 789623 h 3341370"/>
                <a:gd name="connsiteX20709" fmla="*/ 1202055 w 6322694"/>
                <a:gd name="connsiteY20709" fmla="*/ 789623 h 3341370"/>
                <a:gd name="connsiteX20710" fmla="*/ 1203960 w 6322694"/>
                <a:gd name="connsiteY20710" fmla="*/ 789623 h 3341370"/>
                <a:gd name="connsiteX20711" fmla="*/ 1223010 w 6322694"/>
                <a:gd name="connsiteY20711" fmla="*/ 770573 h 3341370"/>
                <a:gd name="connsiteX20712" fmla="*/ 1223010 w 6322694"/>
                <a:gd name="connsiteY20712" fmla="*/ 770573 h 3341370"/>
                <a:gd name="connsiteX20713" fmla="*/ 1203960 w 6322694"/>
                <a:gd name="connsiteY20713" fmla="*/ 751523 h 3341370"/>
                <a:gd name="connsiteX20714" fmla="*/ 1202055 w 6322694"/>
                <a:gd name="connsiteY20714" fmla="*/ 751523 h 3341370"/>
                <a:gd name="connsiteX20715" fmla="*/ 1183005 w 6322694"/>
                <a:gd name="connsiteY20715" fmla="*/ 770573 h 3341370"/>
                <a:gd name="connsiteX20716" fmla="*/ 1183005 w 6322694"/>
                <a:gd name="connsiteY20716" fmla="*/ 770573 h 3341370"/>
                <a:gd name="connsiteX20717" fmla="*/ 1202055 w 6322694"/>
                <a:gd name="connsiteY20717" fmla="*/ 789623 h 3341370"/>
                <a:gd name="connsiteX20718" fmla="*/ 872490 w 6322694"/>
                <a:gd name="connsiteY20718" fmla="*/ 789623 h 3341370"/>
                <a:gd name="connsiteX20719" fmla="*/ 872490 w 6322694"/>
                <a:gd name="connsiteY20719" fmla="*/ 789623 h 3341370"/>
                <a:gd name="connsiteX20720" fmla="*/ 891540 w 6322694"/>
                <a:gd name="connsiteY20720" fmla="*/ 770573 h 3341370"/>
                <a:gd name="connsiteX20721" fmla="*/ 891540 w 6322694"/>
                <a:gd name="connsiteY20721" fmla="*/ 770573 h 3341370"/>
                <a:gd name="connsiteX20722" fmla="*/ 872490 w 6322694"/>
                <a:gd name="connsiteY20722" fmla="*/ 751523 h 3341370"/>
                <a:gd name="connsiteX20723" fmla="*/ 872490 w 6322694"/>
                <a:gd name="connsiteY20723" fmla="*/ 751523 h 3341370"/>
                <a:gd name="connsiteX20724" fmla="*/ 853440 w 6322694"/>
                <a:gd name="connsiteY20724" fmla="*/ 770573 h 3341370"/>
                <a:gd name="connsiteX20725" fmla="*/ 853440 w 6322694"/>
                <a:gd name="connsiteY20725" fmla="*/ 770573 h 3341370"/>
                <a:gd name="connsiteX20726" fmla="*/ 872490 w 6322694"/>
                <a:gd name="connsiteY20726" fmla="*/ 789623 h 3341370"/>
                <a:gd name="connsiteX20727" fmla="*/ 1155383 w 6322694"/>
                <a:gd name="connsiteY20727" fmla="*/ 1830705 h 3341370"/>
                <a:gd name="connsiteX20728" fmla="*/ 1155383 w 6322694"/>
                <a:gd name="connsiteY20728" fmla="*/ 1830705 h 3341370"/>
                <a:gd name="connsiteX20729" fmla="*/ 1174433 w 6322694"/>
                <a:gd name="connsiteY20729" fmla="*/ 1811655 h 3341370"/>
                <a:gd name="connsiteX20730" fmla="*/ 1174433 w 6322694"/>
                <a:gd name="connsiteY20730" fmla="*/ 1811655 h 3341370"/>
                <a:gd name="connsiteX20731" fmla="*/ 1155383 w 6322694"/>
                <a:gd name="connsiteY20731" fmla="*/ 1792605 h 3341370"/>
                <a:gd name="connsiteX20732" fmla="*/ 1155383 w 6322694"/>
                <a:gd name="connsiteY20732" fmla="*/ 1792605 h 3341370"/>
                <a:gd name="connsiteX20733" fmla="*/ 1136333 w 6322694"/>
                <a:gd name="connsiteY20733" fmla="*/ 1811655 h 3341370"/>
                <a:gd name="connsiteX20734" fmla="*/ 1136333 w 6322694"/>
                <a:gd name="connsiteY20734" fmla="*/ 1811655 h 3341370"/>
                <a:gd name="connsiteX20735" fmla="*/ 1155383 w 6322694"/>
                <a:gd name="connsiteY20735" fmla="*/ 1830705 h 3341370"/>
                <a:gd name="connsiteX20736" fmla="*/ 1155383 w 6322694"/>
                <a:gd name="connsiteY20736" fmla="*/ 1783080 h 3341370"/>
                <a:gd name="connsiteX20737" fmla="*/ 1155383 w 6322694"/>
                <a:gd name="connsiteY20737" fmla="*/ 1783080 h 3341370"/>
                <a:gd name="connsiteX20738" fmla="*/ 1174433 w 6322694"/>
                <a:gd name="connsiteY20738" fmla="*/ 1764030 h 3341370"/>
                <a:gd name="connsiteX20739" fmla="*/ 1174433 w 6322694"/>
                <a:gd name="connsiteY20739" fmla="*/ 1764030 h 3341370"/>
                <a:gd name="connsiteX20740" fmla="*/ 1155383 w 6322694"/>
                <a:gd name="connsiteY20740" fmla="*/ 1744980 h 3341370"/>
                <a:gd name="connsiteX20741" fmla="*/ 1155383 w 6322694"/>
                <a:gd name="connsiteY20741" fmla="*/ 1744980 h 3341370"/>
                <a:gd name="connsiteX20742" fmla="*/ 1136333 w 6322694"/>
                <a:gd name="connsiteY20742" fmla="*/ 1764030 h 3341370"/>
                <a:gd name="connsiteX20743" fmla="*/ 1136333 w 6322694"/>
                <a:gd name="connsiteY20743" fmla="*/ 1764030 h 3341370"/>
                <a:gd name="connsiteX20744" fmla="*/ 1155383 w 6322694"/>
                <a:gd name="connsiteY20744" fmla="*/ 1783080 h 3341370"/>
                <a:gd name="connsiteX20745" fmla="*/ 1155383 w 6322694"/>
                <a:gd name="connsiteY20745" fmla="*/ 789623 h 3341370"/>
                <a:gd name="connsiteX20746" fmla="*/ 1155383 w 6322694"/>
                <a:gd name="connsiteY20746" fmla="*/ 789623 h 3341370"/>
                <a:gd name="connsiteX20747" fmla="*/ 1174433 w 6322694"/>
                <a:gd name="connsiteY20747" fmla="*/ 770573 h 3341370"/>
                <a:gd name="connsiteX20748" fmla="*/ 1174433 w 6322694"/>
                <a:gd name="connsiteY20748" fmla="*/ 770573 h 3341370"/>
                <a:gd name="connsiteX20749" fmla="*/ 1155383 w 6322694"/>
                <a:gd name="connsiteY20749" fmla="*/ 751523 h 3341370"/>
                <a:gd name="connsiteX20750" fmla="*/ 1155383 w 6322694"/>
                <a:gd name="connsiteY20750" fmla="*/ 751523 h 3341370"/>
                <a:gd name="connsiteX20751" fmla="*/ 1136333 w 6322694"/>
                <a:gd name="connsiteY20751" fmla="*/ 770573 h 3341370"/>
                <a:gd name="connsiteX20752" fmla="*/ 1136333 w 6322694"/>
                <a:gd name="connsiteY20752" fmla="*/ 770573 h 3341370"/>
                <a:gd name="connsiteX20753" fmla="*/ 1155383 w 6322694"/>
                <a:gd name="connsiteY20753" fmla="*/ 789623 h 3341370"/>
                <a:gd name="connsiteX20754" fmla="*/ 1107758 w 6322694"/>
                <a:gd name="connsiteY20754" fmla="*/ 789623 h 3341370"/>
                <a:gd name="connsiteX20755" fmla="*/ 1107758 w 6322694"/>
                <a:gd name="connsiteY20755" fmla="*/ 789623 h 3341370"/>
                <a:gd name="connsiteX20756" fmla="*/ 1126808 w 6322694"/>
                <a:gd name="connsiteY20756" fmla="*/ 770573 h 3341370"/>
                <a:gd name="connsiteX20757" fmla="*/ 1126808 w 6322694"/>
                <a:gd name="connsiteY20757" fmla="*/ 770573 h 3341370"/>
                <a:gd name="connsiteX20758" fmla="*/ 1107758 w 6322694"/>
                <a:gd name="connsiteY20758" fmla="*/ 751523 h 3341370"/>
                <a:gd name="connsiteX20759" fmla="*/ 1107758 w 6322694"/>
                <a:gd name="connsiteY20759" fmla="*/ 751523 h 3341370"/>
                <a:gd name="connsiteX20760" fmla="*/ 1088708 w 6322694"/>
                <a:gd name="connsiteY20760" fmla="*/ 770573 h 3341370"/>
                <a:gd name="connsiteX20761" fmla="*/ 1088708 w 6322694"/>
                <a:gd name="connsiteY20761" fmla="*/ 770573 h 3341370"/>
                <a:gd name="connsiteX20762" fmla="*/ 1107758 w 6322694"/>
                <a:gd name="connsiteY20762" fmla="*/ 789623 h 3341370"/>
                <a:gd name="connsiteX20763" fmla="*/ 729615 w 6322694"/>
                <a:gd name="connsiteY20763" fmla="*/ 884873 h 3341370"/>
                <a:gd name="connsiteX20764" fmla="*/ 729615 w 6322694"/>
                <a:gd name="connsiteY20764" fmla="*/ 884873 h 3341370"/>
                <a:gd name="connsiteX20765" fmla="*/ 748665 w 6322694"/>
                <a:gd name="connsiteY20765" fmla="*/ 865823 h 3341370"/>
                <a:gd name="connsiteX20766" fmla="*/ 748665 w 6322694"/>
                <a:gd name="connsiteY20766" fmla="*/ 863918 h 3341370"/>
                <a:gd name="connsiteX20767" fmla="*/ 729615 w 6322694"/>
                <a:gd name="connsiteY20767" fmla="*/ 844868 h 3341370"/>
                <a:gd name="connsiteX20768" fmla="*/ 729615 w 6322694"/>
                <a:gd name="connsiteY20768" fmla="*/ 844868 h 3341370"/>
                <a:gd name="connsiteX20769" fmla="*/ 710565 w 6322694"/>
                <a:gd name="connsiteY20769" fmla="*/ 863918 h 3341370"/>
                <a:gd name="connsiteX20770" fmla="*/ 710565 w 6322694"/>
                <a:gd name="connsiteY20770" fmla="*/ 865823 h 3341370"/>
                <a:gd name="connsiteX20771" fmla="*/ 729615 w 6322694"/>
                <a:gd name="connsiteY20771" fmla="*/ 884873 h 3341370"/>
                <a:gd name="connsiteX20772" fmla="*/ 729615 w 6322694"/>
                <a:gd name="connsiteY20772" fmla="*/ 1121093 h 3341370"/>
                <a:gd name="connsiteX20773" fmla="*/ 729615 w 6322694"/>
                <a:gd name="connsiteY20773" fmla="*/ 1121093 h 3341370"/>
                <a:gd name="connsiteX20774" fmla="*/ 748665 w 6322694"/>
                <a:gd name="connsiteY20774" fmla="*/ 1102043 h 3341370"/>
                <a:gd name="connsiteX20775" fmla="*/ 748665 w 6322694"/>
                <a:gd name="connsiteY20775" fmla="*/ 1102043 h 3341370"/>
                <a:gd name="connsiteX20776" fmla="*/ 729615 w 6322694"/>
                <a:gd name="connsiteY20776" fmla="*/ 1082993 h 3341370"/>
                <a:gd name="connsiteX20777" fmla="*/ 729615 w 6322694"/>
                <a:gd name="connsiteY20777" fmla="*/ 1082993 h 3341370"/>
                <a:gd name="connsiteX20778" fmla="*/ 710565 w 6322694"/>
                <a:gd name="connsiteY20778" fmla="*/ 1102043 h 3341370"/>
                <a:gd name="connsiteX20779" fmla="*/ 710565 w 6322694"/>
                <a:gd name="connsiteY20779" fmla="*/ 1102043 h 3341370"/>
                <a:gd name="connsiteX20780" fmla="*/ 729615 w 6322694"/>
                <a:gd name="connsiteY20780" fmla="*/ 1121093 h 3341370"/>
                <a:gd name="connsiteX20781" fmla="*/ 729615 w 6322694"/>
                <a:gd name="connsiteY20781" fmla="*/ 932498 h 3341370"/>
                <a:gd name="connsiteX20782" fmla="*/ 729615 w 6322694"/>
                <a:gd name="connsiteY20782" fmla="*/ 932498 h 3341370"/>
                <a:gd name="connsiteX20783" fmla="*/ 748665 w 6322694"/>
                <a:gd name="connsiteY20783" fmla="*/ 913448 h 3341370"/>
                <a:gd name="connsiteX20784" fmla="*/ 748665 w 6322694"/>
                <a:gd name="connsiteY20784" fmla="*/ 913448 h 3341370"/>
                <a:gd name="connsiteX20785" fmla="*/ 729615 w 6322694"/>
                <a:gd name="connsiteY20785" fmla="*/ 894398 h 3341370"/>
                <a:gd name="connsiteX20786" fmla="*/ 729615 w 6322694"/>
                <a:gd name="connsiteY20786" fmla="*/ 894398 h 3341370"/>
                <a:gd name="connsiteX20787" fmla="*/ 710565 w 6322694"/>
                <a:gd name="connsiteY20787" fmla="*/ 913448 h 3341370"/>
                <a:gd name="connsiteX20788" fmla="*/ 710565 w 6322694"/>
                <a:gd name="connsiteY20788" fmla="*/ 913448 h 3341370"/>
                <a:gd name="connsiteX20789" fmla="*/ 729615 w 6322694"/>
                <a:gd name="connsiteY20789" fmla="*/ 932498 h 3341370"/>
                <a:gd name="connsiteX20790" fmla="*/ 729615 w 6322694"/>
                <a:gd name="connsiteY20790" fmla="*/ 1073468 h 3341370"/>
                <a:gd name="connsiteX20791" fmla="*/ 729615 w 6322694"/>
                <a:gd name="connsiteY20791" fmla="*/ 1073468 h 3341370"/>
                <a:gd name="connsiteX20792" fmla="*/ 748665 w 6322694"/>
                <a:gd name="connsiteY20792" fmla="*/ 1054418 h 3341370"/>
                <a:gd name="connsiteX20793" fmla="*/ 748665 w 6322694"/>
                <a:gd name="connsiteY20793" fmla="*/ 1054418 h 3341370"/>
                <a:gd name="connsiteX20794" fmla="*/ 729615 w 6322694"/>
                <a:gd name="connsiteY20794" fmla="*/ 1035368 h 3341370"/>
                <a:gd name="connsiteX20795" fmla="*/ 729615 w 6322694"/>
                <a:gd name="connsiteY20795" fmla="*/ 1035368 h 3341370"/>
                <a:gd name="connsiteX20796" fmla="*/ 710565 w 6322694"/>
                <a:gd name="connsiteY20796" fmla="*/ 1054418 h 3341370"/>
                <a:gd name="connsiteX20797" fmla="*/ 710565 w 6322694"/>
                <a:gd name="connsiteY20797" fmla="*/ 1054418 h 3341370"/>
                <a:gd name="connsiteX20798" fmla="*/ 729615 w 6322694"/>
                <a:gd name="connsiteY20798" fmla="*/ 1073468 h 3341370"/>
                <a:gd name="connsiteX20799" fmla="*/ 1250633 w 6322694"/>
                <a:gd name="connsiteY20799" fmla="*/ 789623 h 3341370"/>
                <a:gd name="connsiteX20800" fmla="*/ 1250633 w 6322694"/>
                <a:gd name="connsiteY20800" fmla="*/ 789623 h 3341370"/>
                <a:gd name="connsiteX20801" fmla="*/ 1269683 w 6322694"/>
                <a:gd name="connsiteY20801" fmla="*/ 770573 h 3341370"/>
                <a:gd name="connsiteX20802" fmla="*/ 1269683 w 6322694"/>
                <a:gd name="connsiteY20802" fmla="*/ 770573 h 3341370"/>
                <a:gd name="connsiteX20803" fmla="*/ 1250633 w 6322694"/>
                <a:gd name="connsiteY20803" fmla="*/ 751523 h 3341370"/>
                <a:gd name="connsiteX20804" fmla="*/ 1250633 w 6322694"/>
                <a:gd name="connsiteY20804" fmla="*/ 751523 h 3341370"/>
                <a:gd name="connsiteX20805" fmla="*/ 1231583 w 6322694"/>
                <a:gd name="connsiteY20805" fmla="*/ 770573 h 3341370"/>
                <a:gd name="connsiteX20806" fmla="*/ 1231583 w 6322694"/>
                <a:gd name="connsiteY20806" fmla="*/ 770573 h 3341370"/>
                <a:gd name="connsiteX20807" fmla="*/ 1250633 w 6322694"/>
                <a:gd name="connsiteY20807" fmla="*/ 789623 h 3341370"/>
                <a:gd name="connsiteX20808" fmla="*/ 729615 w 6322694"/>
                <a:gd name="connsiteY20808" fmla="*/ 1026795 h 3341370"/>
                <a:gd name="connsiteX20809" fmla="*/ 729615 w 6322694"/>
                <a:gd name="connsiteY20809" fmla="*/ 1026795 h 3341370"/>
                <a:gd name="connsiteX20810" fmla="*/ 748665 w 6322694"/>
                <a:gd name="connsiteY20810" fmla="*/ 1007745 h 3341370"/>
                <a:gd name="connsiteX20811" fmla="*/ 748665 w 6322694"/>
                <a:gd name="connsiteY20811" fmla="*/ 1007745 h 3341370"/>
                <a:gd name="connsiteX20812" fmla="*/ 729615 w 6322694"/>
                <a:gd name="connsiteY20812" fmla="*/ 988695 h 3341370"/>
                <a:gd name="connsiteX20813" fmla="*/ 729615 w 6322694"/>
                <a:gd name="connsiteY20813" fmla="*/ 988695 h 3341370"/>
                <a:gd name="connsiteX20814" fmla="*/ 710565 w 6322694"/>
                <a:gd name="connsiteY20814" fmla="*/ 1007745 h 3341370"/>
                <a:gd name="connsiteX20815" fmla="*/ 710565 w 6322694"/>
                <a:gd name="connsiteY20815" fmla="*/ 1007745 h 3341370"/>
                <a:gd name="connsiteX20816" fmla="*/ 729615 w 6322694"/>
                <a:gd name="connsiteY20816" fmla="*/ 1026795 h 3341370"/>
                <a:gd name="connsiteX20817" fmla="*/ 823913 w 6322694"/>
                <a:gd name="connsiteY20817" fmla="*/ 789623 h 3341370"/>
                <a:gd name="connsiteX20818" fmla="*/ 825818 w 6322694"/>
                <a:gd name="connsiteY20818" fmla="*/ 789623 h 3341370"/>
                <a:gd name="connsiteX20819" fmla="*/ 844868 w 6322694"/>
                <a:gd name="connsiteY20819" fmla="*/ 770573 h 3341370"/>
                <a:gd name="connsiteX20820" fmla="*/ 844868 w 6322694"/>
                <a:gd name="connsiteY20820" fmla="*/ 770573 h 3341370"/>
                <a:gd name="connsiteX20821" fmla="*/ 825818 w 6322694"/>
                <a:gd name="connsiteY20821" fmla="*/ 751523 h 3341370"/>
                <a:gd name="connsiteX20822" fmla="*/ 823913 w 6322694"/>
                <a:gd name="connsiteY20822" fmla="*/ 751523 h 3341370"/>
                <a:gd name="connsiteX20823" fmla="*/ 804863 w 6322694"/>
                <a:gd name="connsiteY20823" fmla="*/ 770573 h 3341370"/>
                <a:gd name="connsiteX20824" fmla="*/ 804863 w 6322694"/>
                <a:gd name="connsiteY20824" fmla="*/ 770573 h 3341370"/>
                <a:gd name="connsiteX20825" fmla="*/ 823913 w 6322694"/>
                <a:gd name="connsiteY20825" fmla="*/ 789623 h 3341370"/>
                <a:gd name="connsiteX20826" fmla="*/ 776288 w 6322694"/>
                <a:gd name="connsiteY20826" fmla="*/ 789623 h 3341370"/>
                <a:gd name="connsiteX20827" fmla="*/ 776288 w 6322694"/>
                <a:gd name="connsiteY20827" fmla="*/ 789623 h 3341370"/>
                <a:gd name="connsiteX20828" fmla="*/ 795338 w 6322694"/>
                <a:gd name="connsiteY20828" fmla="*/ 770573 h 3341370"/>
                <a:gd name="connsiteX20829" fmla="*/ 795338 w 6322694"/>
                <a:gd name="connsiteY20829" fmla="*/ 770573 h 3341370"/>
                <a:gd name="connsiteX20830" fmla="*/ 776288 w 6322694"/>
                <a:gd name="connsiteY20830" fmla="*/ 751523 h 3341370"/>
                <a:gd name="connsiteX20831" fmla="*/ 776288 w 6322694"/>
                <a:gd name="connsiteY20831" fmla="*/ 751523 h 3341370"/>
                <a:gd name="connsiteX20832" fmla="*/ 757238 w 6322694"/>
                <a:gd name="connsiteY20832" fmla="*/ 770573 h 3341370"/>
                <a:gd name="connsiteX20833" fmla="*/ 757238 w 6322694"/>
                <a:gd name="connsiteY20833" fmla="*/ 770573 h 3341370"/>
                <a:gd name="connsiteX20834" fmla="*/ 776288 w 6322694"/>
                <a:gd name="connsiteY20834" fmla="*/ 789623 h 3341370"/>
                <a:gd name="connsiteX20835" fmla="*/ 729615 w 6322694"/>
                <a:gd name="connsiteY20835" fmla="*/ 789623 h 3341370"/>
                <a:gd name="connsiteX20836" fmla="*/ 729615 w 6322694"/>
                <a:gd name="connsiteY20836" fmla="*/ 789623 h 3341370"/>
                <a:gd name="connsiteX20837" fmla="*/ 748665 w 6322694"/>
                <a:gd name="connsiteY20837" fmla="*/ 770573 h 3341370"/>
                <a:gd name="connsiteX20838" fmla="*/ 748665 w 6322694"/>
                <a:gd name="connsiteY20838" fmla="*/ 770573 h 3341370"/>
                <a:gd name="connsiteX20839" fmla="*/ 729615 w 6322694"/>
                <a:gd name="connsiteY20839" fmla="*/ 751523 h 3341370"/>
                <a:gd name="connsiteX20840" fmla="*/ 729615 w 6322694"/>
                <a:gd name="connsiteY20840" fmla="*/ 751523 h 3341370"/>
                <a:gd name="connsiteX20841" fmla="*/ 710565 w 6322694"/>
                <a:gd name="connsiteY20841" fmla="*/ 770573 h 3341370"/>
                <a:gd name="connsiteX20842" fmla="*/ 710565 w 6322694"/>
                <a:gd name="connsiteY20842" fmla="*/ 770573 h 3341370"/>
                <a:gd name="connsiteX20843" fmla="*/ 729615 w 6322694"/>
                <a:gd name="connsiteY20843" fmla="*/ 789623 h 3341370"/>
                <a:gd name="connsiteX20844" fmla="*/ 729615 w 6322694"/>
                <a:gd name="connsiteY20844" fmla="*/ 836295 h 3341370"/>
                <a:gd name="connsiteX20845" fmla="*/ 729615 w 6322694"/>
                <a:gd name="connsiteY20845" fmla="*/ 836295 h 3341370"/>
                <a:gd name="connsiteX20846" fmla="*/ 748665 w 6322694"/>
                <a:gd name="connsiteY20846" fmla="*/ 817245 h 3341370"/>
                <a:gd name="connsiteX20847" fmla="*/ 748665 w 6322694"/>
                <a:gd name="connsiteY20847" fmla="*/ 817245 h 3341370"/>
                <a:gd name="connsiteX20848" fmla="*/ 729615 w 6322694"/>
                <a:gd name="connsiteY20848" fmla="*/ 798195 h 3341370"/>
                <a:gd name="connsiteX20849" fmla="*/ 729615 w 6322694"/>
                <a:gd name="connsiteY20849" fmla="*/ 798195 h 3341370"/>
                <a:gd name="connsiteX20850" fmla="*/ 710565 w 6322694"/>
                <a:gd name="connsiteY20850" fmla="*/ 817245 h 3341370"/>
                <a:gd name="connsiteX20851" fmla="*/ 710565 w 6322694"/>
                <a:gd name="connsiteY20851" fmla="*/ 817245 h 3341370"/>
                <a:gd name="connsiteX20852" fmla="*/ 729615 w 6322694"/>
                <a:gd name="connsiteY20852" fmla="*/ 836295 h 3341370"/>
                <a:gd name="connsiteX20853" fmla="*/ 729615 w 6322694"/>
                <a:gd name="connsiteY20853" fmla="*/ 979170 h 3341370"/>
                <a:gd name="connsiteX20854" fmla="*/ 729615 w 6322694"/>
                <a:gd name="connsiteY20854" fmla="*/ 979170 h 3341370"/>
                <a:gd name="connsiteX20855" fmla="*/ 748665 w 6322694"/>
                <a:gd name="connsiteY20855" fmla="*/ 960120 h 3341370"/>
                <a:gd name="connsiteX20856" fmla="*/ 748665 w 6322694"/>
                <a:gd name="connsiteY20856" fmla="*/ 960120 h 3341370"/>
                <a:gd name="connsiteX20857" fmla="*/ 729615 w 6322694"/>
                <a:gd name="connsiteY20857" fmla="*/ 941070 h 3341370"/>
                <a:gd name="connsiteX20858" fmla="*/ 729615 w 6322694"/>
                <a:gd name="connsiteY20858" fmla="*/ 941070 h 3341370"/>
                <a:gd name="connsiteX20859" fmla="*/ 710565 w 6322694"/>
                <a:gd name="connsiteY20859" fmla="*/ 960120 h 3341370"/>
                <a:gd name="connsiteX20860" fmla="*/ 710565 w 6322694"/>
                <a:gd name="connsiteY20860" fmla="*/ 960120 h 3341370"/>
                <a:gd name="connsiteX20861" fmla="*/ 729615 w 6322694"/>
                <a:gd name="connsiteY20861" fmla="*/ 979170 h 3341370"/>
                <a:gd name="connsiteX20862" fmla="*/ 1629728 w 6322694"/>
                <a:gd name="connsiteY20862" fmla="*/ 741998 h 3341370"/>
                <a:gd name="connsiteX20863" fmla="*/ 1629728 w 6322694"/>
                <a:gd name="connsiteY20863" fmla="*/ 741998 h 3341370"/>
                <a:gd name="connsiteX20864" fmla="*/ 1648778 w 6322694"/>
                <a:gd name="connsiteY20864" fmla="*/ 722948 h 3341370"/>
                <a:gd name="connsiteX20865" fmla="*/ 1648778 w 6322694"/>
                <a:gd name="connsiteY20865" fmla="*/ 722948 h 3341370"/>
                <a:gd name="connsiteX20866" fmla="*/ 1629728 w 6322694"/>
                <a:gd name="connsiteY20866" fmla="*/ 703898 h 3341370"/>
                <a:gd name="connsiteX20867" fmla="*/ 1629728 w 6322694"/>
                <a:gd name="connsiteY20867" fmla="*/ 703898 h 3341370"/>
                <a:gd name="connsiteX20868" fmla="*/ 1610678 w 6322694"/>
                <a:gd name="connsiteY20868" fmla="*/ 722948 h 3341370"/>
                <a:gd name="connsiteX20869" fmla="*/ 1610678 w 6322694"/>
                <a:gd name="connsiteY20869" fmla="*/ 722948 h 3341370"/>
                <a:gd name="connsiteX20870" fmla="*/ 1629728 w 6322694"/>
                <a:gd name="connsiteY20870" fmla="*/ 741998 h 3341370"/>
                <a:gd name="connsiteX20871" fmla="*/ 1676400 w 6322694"/>
                <a:gd name="connsiteY20871" fmla="*/ 741998 h 3341370"/>
                <a:gd name="connsiteX20872" fmla="*/ 1676400 w 6322694"/>
                <a:gd name="connsiteY20872" fmla="*/ 741998 h 3341370"/>
                <a:gd name="connsiteX20873" fmla="*/ 1695450 w 6322694"/>
                <a:gd name="connsiteY20873" fmla="*/ 722948 h 3341370"/>
                <a:gd name="connsiteX20874" fmla="*/ 1695450 w 6322694"/>
                <a:gd name="connsiteY20874" fmla="*/ 722948 h 3341370"/>
                <a:gd name="connsiteX20875" fmla="*/ 1676400 w 6322694"/>
                <a:gd name="connsiteY20875" fmla="*/ 703898 h 3341370"/>
                <a:gd name="connsiteX20876" fmla="*/ 1676400 w 6322694"/>
                <a:gd name="connsiteY20876" fmla="*/ 703898 h 3341370"/>
                <a:gd name="connsiteX20877" fmla="*/ 1657350 w 6322694"/>
                <a:gd name="connsiteY20877" fmla="*/ 722948 h 3341370"/>
                <a:gd name="connsiteX20878" fmla="*/ 1657350 w 6322694"/>
                <a:gd name="connsiteY20878" fmla="*/ 722948 h 3341370"/>
                <a:gd name="connsiteX20879" fmla="*/ 1676400 w 6322694"/>
                <a:gd name="connsiteY20879" fmla="*/ 741998 h 3341370"/>
                <a:gd name="connsiteX20880" fmla="*/ 1298258 w 6322694"/>
                <a:gd name="connsiteY20880" fmla="*/ 789623 h 3341370"/>
                <a:gd name="connsiteX20881" fmla="*/ 1298258 w 6322694"/>
                <a:gd name="connsiteY20881" fmla="*/ 789623 h 3341370"/>
                <a:gd name="connsiteX20882" fmla="*/ 1317308 w 6322694"/>
                <a:gd name="connsiteY20882" fmla="*/ 770573 h 3341370"/>
                <a:gd name="connsiteX20883" fmla="*/ 1317308 w 6322694"/>
                <a:gd name="connsiteY20883" fmla="*/ 770573 h 3341370"/>
                <a:gd name="connsiteX20884" fmla="*/ 1298258 w 6322694"/>
                <a:gd name="connsiteY20884" fmla="*/ 751523 h 3341370"/>
                <a:gd name="connsiteX20885" fmla="*/ 1298258 w 6322694"/>
                <a:gd name="connsiteY20885" fmla="*/ 751523 h 3341370"/>
                <a:gd name="connsiteX20886" fmla="*/ 1279208 w 6322694"/>
                <a:gd name="connsiteY20886" fmla="*/ 770573 h 3341370"/>
                <a:gd name="connsiteX20887" fmla="*/ 1279208 w 6322694"/>
                <a:gd name="connsiteY20887" fmla="*/ 770573 h 3341370"/>
                <a:gd name="connsiteX20888" fmla="*/ 1298258 w 6322694"/>
                <a:gd name="connsiteY20888" fmla="*/ 789623 h 3341370"/>
                <a:gd name="connsiteX20889" fmla="*/ 1344930 w 6322694"/>
                <a:gd name="connsiteY20889" fmla="*/ 789623 h 3341370"/>
                <a:gd name="connsiteX20890" fmla="*/ 1344930 w 6322694"/>
                <a:gd name="connsiteY20890" fmla="*/ 789623 h 3341370"/>
                <a:gd name="connsiteX20891" fmla="*/ 1363980 w 6322694"/>
                <a:gd name="connsiteY20891" fmla="*/ 770573 h 3341370"/>
                <a:gd name="connsiteX20892" fmla="*/ 1363980 w 6322694"/>
                <a:gd name="connsiteY20892" fmla="*/ 770573 h 3341370"/>
                <a:gd name="connsiteX20893" fmla="*/ 1344930 w 6322694"/>
                <a:gd name="connsiteY20893" fmla="*/ 751523 h 3341370"/>
                <a:gd name="connsiteX20894" fmla="*/ 1344930 w 6322694"/>
                <a:gd name="connsiteY20894" fmla="*/ 751523 h 3341370"/>
                <a:gd name="connsiteX20895" fmla="*/ 1325880 w 6322694"/>
                <a:gd name="connsiteY20895" fmla="*/ 770573 h 3341370"/>
                <a:gd name="connsiteX20896" fmla="*/ 1325880 w 6322694"/>
                <a:gd name="connsiteY20896" fmla="*/ 770573 h 3341370"/>
                <a:gd name="connsiteX20897" fmla="*/ 1344930 w 6322694"/>
                <a:gd name="connsiteY20897" fmla="*/ 789623 h 3341370"/>
                <a:gd name="connsiteX20898" fmla="*/ 1439228 w 6322694"/>
                <a:gd name="connsiteY20898" fmla="*/ 789623 h 3341370"/>
                <a:gd name="connsiteX20899" fmla="*/ 1439228 w 6322694"/>
                <a:gd name="connsiteY20899" fmla="*/ 789623 h 3341370"/>
                <a:gd name="connsiteX20900" fmla="*/ 1458278 w 6322694"/>
                <a:gd name="connsiteY20900" fmla="*/ 770573 h 3341370"/>
                <a:gd name="connsiteX20901" fmla="*/ 1458278 w 6322694"/>
                <a:gd name="connsiteY20901" fmla="*/ 770573 h 3341370"/>
                <a:gd name="connsiteX20902" fmla="*/ 1439228 w 6322694"/>
                <a:gd name="connsiteY20902" fmla="*/ 751523 h 3341370"/>
                <a:gd name="connsiteX20903" fmla="*/ 1439228 w 6322694"/>
                <a:gd name="connsiteY20903" fmla="*/ 751523 h 3341370"/>
                <a:gd name="connsiteX20904" fmla="*/ 1420178 w 6322694"/>
                <a:gd name="connsiteY20904" fmla="*/ 770573 h 3341370"/>
                <a:gd name="connsiteX20905" fmla="*/ 1420178 w 6322694"/>
                <a:gd name="connsiteY20905" fmla="*/ 770573 h 3341370"/>
                <a:gd name="connsiteX20906" fmla="*/ 1439228 w 6322694"/>
                <a:gd name="connsiteY20906" fmla="*/ 789623 h 3341370"/>
                <a:gd name="connsiteX20907" fmla="*/ 1392555 w 6322694"/>
                <a:gd name="connsiteY20907" fmla="*/ 789623 h 3341370"/>
                <a:gd name="connsiteX20908" fmla="*/ 1392555 w 6322694"/>
                <a:gd name="connsiteY20908" fmla="*/ 789623 h 3341370"/>
                <a:gd name="connsiteX20909" fmla="*/ 1411605 w 6322694"/>
                <a:gd name="connsiteY20909" fmla="*/ 770573 h 3341370"/>
                <a:gd name="connsiteX20910" fmla="*/ 1411605 w 6322694"/>
                <a:gd name="connsiteY20910" fmla="*/ 770573 h 3341370"/>
                <a:gd name="connsiteX20911" fmla="*/ 1392555 w 6322694"/>
                <a:gd name="connsiteY20911" fmla="*/ 751523 h 3341370"/>
                <a:gd name="connsiteX20912" fmla="*/ 1392555 w 6322694"/>
                <a:gd name="connsiteY20912" fmla="*/ 751523 h 3341370"/>
                <a:gd name="connsiteX20913" fmla="*/ 1373505 w 6322694"/>
                <a:gd name="connsiteY20913" fmla="*/ 770573 h 3341370"/>
                <a:gd name="connsiteX20914" fmla="*/ 1373505 w 6322694"/>
                <a:gd name="connsiteY20914" fmla="*/ 770573 h 3341370"/>
                <a:gd name="connsiteX20915" fmla="*/ 1392555 w 6322694"/>
                <a:gd name="connsiteY20915" fmla="*/ 789623 h 3341370"/>
                <a:gd name="connsiteX20916" fmla="*/ 1911668 w 6322694"/>
                <a:gd name="connsiteY20916" fmla="*/ 2256473 h 3341370"/>
                <a:gd name="connsiteX20917" fmla="*/ 1911668 w 6322694"/>
                <a:gd name="connsiteY20917" fmla="*/ 2256473 h 3341370"/>
                <a:gd name="connsiteX20918" fmla="*/ 1930718 w 6322694"/>
                <a:gd name="connsiteY20918" fmla="*/ 2237423 h 3341370"/>
                <a:gd name="connsiteX20919" fmla="*/ 1930718 w 6322694"/>
                <a:gd name="connsiteY20919" fmla="*/ 2237423 h 3341370"/>
                <a:gd name="connsiteX20920" fmla="*/ 1911668 w 6322694"/>
                <a:gd name="connsiteY20920" fmla="*/ 2218373 h 3341370"/>
                <a:gd name="connsiteX20921" fmla="*/ 1911668 w 6322694"/>
                <a:gd name="connsiteY20921" fmla="*/ 2218373 h 3341370"/>
                <a:gd name="connsiteX20922" fmla="*/ 1892618 w 6322694"/>
                <a:gd name="connsiteY20922" fmla="*/ 2237423 h 3341370"/>
                <a:gd name="connsiteX20923" fmla="*/ 1892618 w 6322694"/>
                <a:gd name="connsiteY20923" fmla="*/ 2237423 h 3341370"/>
                <a:gd name="connsiteX20924" fmla="*/ 1911668 w 6322694"/>
                <a:gd name="connsiteY20924" fmla="*/ 2256473 h 3341370"/>
                <a:gd name="connsiteX20925" fmla="*/ 1911668 w 6322694"/>
                <a:gd name="connsiteY20925" fmla="*/ 2162175 h 3341370"/>
                <a:gd name="connsiteX20926" fmla="*/ 1911668 w 6322694"/>
                <a:gd name="connsiteY20926" fmla="*/ 2162175 h 3341370"/>
                <a:gd name="connsiteX20927" fmla="*/ 1930718 w 6322694"/>
                <a:gd name="connsiteY20927" fmla="*/ 2143125 h 3341370"/>
                <a:gd name="connsiteX20928" fmla="*/ 1930718 w 6322694"/>
                <a:gd name="connsiteY20928" fmla="*/ 2143125 h 3341370"/>
                <a:gd name="connsiteX20929" fmla="*/ 1911668 w 6322694"/>
                <a:gd name="connsiteY20929" fmla="*/ 2124075 h 3341370"/>
                <a:gd name="connsiteX20930" fmla="*/ 1911668 w 6322694"/>
                <a:gd name="connsiteY20930" fmla="*/ 2124075 h 3341370"/>
                <a:gd name="connsiteX20931" fmla="*/ 1892618 w 6322694"/>
                <a:gd name="connsiteY20931" fmla="*/ 2143125 h 3341370"/>
                <a:gd name="connsiteX20932" fmla="*/ 1892618 w 6322694"/>
                <a:gd name="connsiteY20932" fmla="*/ 2143125 h 3341370"/>
                <a:gd name="connsiteX20933" fmla="*/ 1911668 w 6322694"/>
                <a:gd name="connsiteY20933" fmla="*/ 2162175 h 3341370"/>
                <a:gd name="connsiteX20934" fmla="*/ 1911668 w 6322694"/>
                <a:gd name="connsiteY20934" fmla="*/ 2208848 h 3341370"/>
                <a:gd name="connsiteX20935" fmla="*/ 1911668 w 6322694"/>
                <a:gd name="connsiteY20935" fmla="*/ 2208848 h 3341370"/>
                <a:gd name="connsiteX20936" fmla="*/ 1930718 w 6322694"/>
                <a:gd name="connsiteY20936" fmla="*/ 2189798 h 3341370"/>
                <a:gd name="connsiteX20937" fmla="*/ 1930718 w 6322694"/>
                <a:gd name="connsiteY20937" fmla="*/ 2189798 h 3341370"/>
                <a:gd name="connsiteX20938" fmla="*/ 1911668 w 6322694"/>
                <a:gd name="connsiteY20938" fmla="*/ 2170748 h 3341370"/>
                <a:gd name="connsiteX20939" fmla="*/ 1911668 w 6322694"/>
                <a:gd name="connsiteY20939" fmla="*/ 2170748 h 3341370"/>
                <a:gd name="connsiteX20940" fmla="*/ 1892618 w 6322694"/>
                <a:gd name="connsiteY20940" fmla="*/ 2189798 h 3341370"/>
                <a:gd name="connsiteX20941" fmla="*/ 1892618 w 6322694"/>
                <a:gd name="connsiteY20941" fmla="*/ 2189798 h 3341370"/>
                <a:gd name="connsiteX20942" fmla="*/ 1911668 w 6322694"/>
                <a:gd name="connsiteY20942" fmla="*/ 2208848 h 3341370"/>
                <a:gd name="connsiteX20943" fmla="*/ 1911668 w 6322694"/>
                <a:gd name="connsiteY20943" fmla="*/ 2303145 h 3341370"/>
                <a:gd name="connsiteX20944" fmla="*/ 1911668 w 6322694"/>
                <a:gd name="connsiteY20944" fmla="*/ 2303145 h 3341370"/>
                <a:gd name="connsiteX20945" fmla="*/ 1930718 w 6322694"/>
                <a:gd name="connsiteY20945" fmla="*/ 2284095 h 3341370"/>
                <a:gd name="connsiteX20946" fmla="*/ 1930718 w 6322694"/>
                <a:gd name="connsiteY20946" fmla="*/ 2284095 h 3341370"/>
                <a:gd name="connsiteX20947" fmla="*/ 1911668 w 6322694"/>
                <a:gd name="connsiteY20947" fmla="*/ 2265045 h 3341370"/>
                <a:gd name="connsiteX20948" fmla="*/ 1911668 w 6322694"/>
                <a:gd name="connsiteY20948" fmla="*/ 2265045 h 3341370"/>
                <a:gd name="connsiteX20949" fmla="*/ 1892618 w 6322694"/>
                <a:gd name="connsiteY20949" fmla="*/ 2284095 h 3341370"/>
                <a:gd name="connsiteX20950" fmla="*/ 1892618 w 6322694"/>
                <a:gd name="connsiteY20950" fmla="*/ 2284095 h 3341370"/>
                <a:gd name="connsiteX20951" fmla="*/ 1911668 w 6322694"/>
                <a:gd name="connsiteY20951" fmla="*/ 2303145 h 3341370"/>
                <a:gd name="connsiteX20952" fmla="*/ 1911668 w 6322694"/>
                <a:gd name="connsiteY20952" fmla="*/ 2350770 h 3341370"/>
                <a:gd name="connsiteX20953" fmla="*/ 1911668 w 6322694"/>
                <a:gd name="connsiteY20953" fmla="*/ 2350770 h 3341370"/>
                <a:gd name="connsiteX20954" fmla="*/ 1930718 w 6322694"/>
                <a:gd name="connsiteY20954" fmla="*/ 2331720 h 3341370"/>
                <a:gd name="connsiteX20955" fmla="*/ 1930718 w 6322694"/>
                <a:gd name="connsiteY20955" fmla="*/ 2331720 h 3341370"/>
                <a:gd name="connsiteX20956" fmla="*/ 1911668 w 6322694"/>
                <a:gd name="connsiteY20956" fmla="*/ 2312670 h 3341370"/>
                <a:gd name="connsiteX20957" fmla="*/ 1911668 w 6322694"/>
                <a:gd name="connsiteY20957" fmla="*/ 2312670 h 3341370"/>
                <a:gd name="connsiteX20958" fmla="*/ 1892618 w 6322694"/>
                <a:gd name="connsiteY20958" fmla="*/ 2331720 h 3341370"/>
                <a:gd name="connsiteX20959" fmla="*/ 1892618 w 6322694"/>
                <a:gd name="connsiteY20959" fmla="*/ 2331720 h 3341370"/>
                <a:gd name="connsiteX20960" fmla="*/ 1911668 w 6322694"/>
                <a:gd name="connsiteY20960" fmla="*/ 2350770 h 3341370"/>
                <a:gd name="connsiteX20961" fmla="*/ 1202055 w 6322694"/>
                <a:gd name="connsiteY20961" fmla="*/ 1026795 h 3341370"/>
                <a:gd name="connsiteX20962" fmla="*/ 1203960 w 6322694"/>
                <a:gd name="connsiteY20962" fmla="*/ 1026795 h 3341370"/>
                <a:gd name="connsiteX20963" fmla="*/ 1223010 w 6322694"/>
                <a:gd name="connsiteY20963" fmla="*/ 1007745 h 3341370"/>
                <a:gd name="connsiteX20964" fmla="*/ 1223010 w 6322694"/>
                <a:gd name="connsiteY20964" fmla="*/ 1007745 h 3341370"/>
                <a:gd name="connsiteX20965" fmla="*/ 1203960 w 6322694"/>
                <a:gd name="connsiteY20965" fmla="*/ 988695 h 3341370"/>
                <a:gd name="connsiteX20966" fmla="*/ 1202055 w 6322694"/>
                <a:gd name="connsiteY20966" fmla="*/ 988695 h 3341370"/>
                <a:gd name="connsiteX20967" fmla="*/ 1183005 w 6322694"/>
                <a:gd name="connsiteY20967" fmla="*/ 1007745 h 3341370"/>
                <a:gd name="connsiteX20968" fmla="*/ 1183005 w 6322694"/>
                <a:gd name="connsiteY20968" fmla="*/ 1007745 h 3341370"/>
                <a:gd name="connsiteX20969" fmla="*/ 1202055 w 6322694"/>
                <a:gd name="connsiteY20969" fmla="*/ 1026795 h 3341370"/>
                <a:gd name="connsiteX20970" fmla="*/ 1298258 w 6322694"/>
                <a:gd name="connsiteY20970" fmla="*/ 1026795 h 3341370"/>
                <a:gd name="connsiteX20971" fmla="*/ 1298258 w 6322694"/>
                <a:gd name="connsiteY20971" fmla="*/ 1026795 h 3341370"/>
                <a:gd name="connsiteX20972" fmla="*/ 1317308 w 6322694"/>
                <a:gd name="connsiteY20972" fmla="*/ 1007745 h 3341370"/>
                <a:gd name="connsiteX20973" fmla="*/ 1317308 w 6322694"/>
                <a:gd name="connsiteY20973" fmla="*/ 1007745 h 3341370"/>
                <a:gd name="connsiteX20974" fmla="*/ 1298258 w 6322694"/>
                <a:gd name="connsiteY20974" fmla="*/ 988695 h 3341370"/>
                <a:gd name="connsiteX20975" fmla="*/ 1298258 w 6322694"/>
                <a:gd name="connsiteY20975" fmla="*/ 988695 h 3341370"/>
                <a:gd name="connsiteX20976" fmla="*/ 1279208 w 6322694"/>
                <a:gd name="connsiteY20976" fmla="*/ 1007745 h 3341370"/>
                <a:gd name="connsiteX20977" fmla="*/ 1279208 w 6322694"/>
                <a:gd name="connsiteY20977" fmla="*/ 1007745 h 3341370"/>
                <a:gd name="connsiteX20978" fmla="*/ 1298258 w 6322694"/>
                <a:gd name="connsiteY20978" fmla="*/ 1026795 h 3341370"/>
                <a:gd name="connsiteX20979" fmla="*/ 1249680 w 6322694"/>
                <a:gd name="connsiteY20979" fmla="*/ 1026795 h 3341370"/>
                <a:gd name="connsiteX20980" fmla="*/ 1251585 w 6322694"/>
                <a:gd name="connsiteY20980" fmla="*/ 1026795 h 3341370"/>
                <a:gd name="connsiteX20981" fmla="*/ 1270635 w 6322694"/>
                <a:gd name="connsiteY20981" fmla="*/ 1007745 h 3341370"/>
                <a:gd name="connsiteX20982" fmla="*/ 1270635 w 6322694"/>
                <a:gd name="connsiteY20982" fmla="*/ 1007745 h 3341370"/>
                <a:gd name="connsiteX20983" fmla="*/ 1251585 w 6322694"/>
                <a:gd name="connsiteY20983" fmla="*/ 988695 h 3341370"/>
                <a:gd name="connsiteX20984" fmla="*/ 1249680 w 6322694"/>
                <a:gd name="connsiteY20984" fmla="*/ 988695 h 3341370"/>
                <a:gd name="connsiteX20985" fmla="*/ 1230630 w 6322694"/>
                <a:gd name="connsiteY20985" fmla="*/ 1007745 h 3341370"/>
                <a:gd name="connsiteX20986" fmla="*/ 1230630 w 6322694"/>
                <a:gd name="connsiteY20986" fmla="*/ 1007745 h 3341370"/>
                <a:gd name="connsiteX20987" fmla="*/ 1249680 w 6322694"/>
                <a:gd name="connsiteY20987" fmla="*/ 1026795 h 3341370"/>
                <a:gd name="connsiteX20988" fmla="*/ 1249680 w 6322694"/>
                <a:gd name="connsiteY20988" fmla="*/ 1074420 h 3341370"/>
                <a:gd name="connsiteX20989" fmla="*/ 1251585 w 6322694"/>
                <a:gd name="connsiteY20989" fmla="*/ 1074420 h 3341370"/>
                <a:gd name="connsiteX20990" fmla="*/ 1270635 w 6322694"/>
                <a:gd name="connsiteY20990" fmla="*/ 1055370 h 3341370"/>
                <a:gd name="connsiteX20991" fmla="*/ 1270635 w 6322694"/>
                <a:gd name="connsiteY20991" fmla="*/ 1055370 h 3341370"/>
                <a:gd name="connsiteX20992" fmla="*/ 1251585 w 6322694"/>
                <a:gd name="connsiteY20992" fmla="*/ 1036320 h 3341370"/>
                <a:gd name="connsiteX20993" fmla="*/ 1249680 w 6322694"/>
                <a:gd name="connsiteY20993" fmla="*/ 1036320 h 3341370"/>
                <a:gd name="connsiteX20994" fmla="*/ 1230630 w 6322694"/>
                <a:gd name="connsiteY20994" fmla="*/ 1055370 h 3341370"/>
                <a:gd name="connsiteX20995" fmla="*/ 1230630 w 6322694"/>
                <a:gd name="connsiteY20995" fmla="*/ 1055370 h 3341370"/>
                <a:gd name="connsiteX20996" fmla="*/ 1249680 w 6322694"/>
                <a:gd name="connsiteY20996" fmla="*/ 1074420 h 3341370"/>
                <a:gd name="connsiteX20997" fmla="*/ 1249680 w 6322694"/>
                <a:gd name="connsiteY20997" fmla="*/ 1121093 h 3341370"/>
                <a:gd name="connsiteX20998" fmla="*/ 1251585 w 6322694"/>
                <a:gd name="connsiteY20998" fmla="*/ 1121093 h 3341370"/>
                <a:gd name="connsiteX20999" fmla="*/ 1270635 w 6322694"/>
                <a:gd name="connsiteY20999" fmla="*/ 1102043 h 3341370"/>
                <a:gd name="connsiteX21000" fmla="*/ 1270635 w 6322694"/>
                <a:gd name="connsiteY21000" fmla="*/ 1102043 h 3341370"/>
                <a:gd name="connsiteX21001" fmla="*/ 1251585 w 6322694"/>
                <a:gd name="connsiteY21001" fmla="*/ 1082993 h 3341370"/>
                <a:gd name="connsiteX21002" fmla="*/ 1249680 w 6322694"/>
                <a:gd name="connsiteY21002" fmla="*/ 1082993 h 3341370"/>
                <a:gd name="connsiteX21003" fmla="*/ 1230630 w 6322694"/>
                <a:gd name="connsiteY21003" fmla="*/ 1102043 h 3341370"/>
                <a:gd name="connsiteX21004" fmla="*/ 1230630 w 6322694"/>
                <a:gd name="connsiteY21004" fmla="*/ 1102043 h 3341370"/>
                <a:gd name="connsiteX21005" fmla="*/ 1249680 w 6322694"/>
                <a:gd name="connsiteY21005" fmla="*/ 1121093 h 3341370"/>
                <a:gd name="connsiteX21006" fmla="*/ 1911668 w 6322694"/>
                <a:gd name="connsiteY21006" fmla="*/ 2399348 h 3341370"/>
                <a:gd name="connsiteX21007" fmla="*/ 1911668 w 6322694"/>
                <a:gd name="connsiteY21007" fmla="*/ 2399348 h 3341370"/>
                <a:gd name="connsiteX21008" fmla="*/ 1930718 w 6322694"/>
                <a:gd name="connsiteY21008" fmla="*/ 2380298 h 3341370"/>
                <a:gd name="connsiteX21009" fmla="*/ 1930718 w 6322694"/>
                <a:gd name="connsiteY21009" fmla="*/ 2378393 h 3341370"/>
                <a:gd name="connsiteX21010" fmla="*/ 1911668 w 6322694"/>
                <a:gd name="connsiteY21010" fmla="*/ 2359343 h 3341370"/>
                <a:gd name="connsiteX21011" fmla="*/ 1911668 w 6322694"/>
                <a:gd name="connsiteY21011" fmla="*/ 2359343 h 3341370"/>
                <a:gd name="connsiteX21012" fmla="*/ 1892618 w 6322694"/>
                <a:gd name="connsiteY21012" fmla="*/ 2378393 h 3341370"/>
                <a:gd name="connsiteX21013" fmla="*/ 1892618 w 6322694"/>
                <a:gd name="connsiteY21013" fmla="*/ 2380298 h 3341370"/>
                <a:gd name="connsiteX21014" fmla="*/ 1911668 w 6322694"/>
                <a:gd name="connsiteY21014" fmla="*/ 2399348 h 3341370"/>
                <a:gd name="connsiteX21015" fmla="*/ 1911668 w 6322694"/>
                <a:gd name="connsiteY21015" fmla="*/ 2445068 h 3341370"/>
                <a:gd name="connsiteX21016" fmla="*/ 1911668 w 6322694"/>
                <a:gd name="connsiteY21016" fmla="*/ 2445068 h 3341370"/>
                <a:gd name="connsiteX21017" fmla="*/ 1930718 w 6322694"/>
                <a:gd name="connsiteY21017" fmla="*/ 2426018 h 3341370"/>
                <a:gd name="connsiteX21018" fmla="*/ 1930718 w 6322694"/>
                <a:gd name="connsiteY21018" fmla="*/ 2426018 h 3341370"/>
                <a:gd name="connsiteX21019" fmla="*/ 1911668 w 6322694"/>
                <a:gd name="connsiteY21019" fmla="*/ 2406968 h 3341370"/>
                <a:gd name="connsiteX21020" fmla="*/ 1911668 w 6322694"/>
                <a:gd name="connsiteY21020" fmla="*/ 2406968 h 3341370"/>
                <a:gd name="connsiteX21021" fmla="*/ 1892618 w 6322694"/>
                <a:gd name="connsiteY21021" fmla="*/ 2426018 h 3341370"/>
                <a:gd name="connsiteX21022" fmla="*/ 1892618 w 6322694"/>
                <a:gd name="connsiteY21022" fmla="*/ 2426018 h 3341370"/>
                <a:gd name="connsiteX21023" fmla="*/ 1911668 w 6322694"/>
                <a:gd name="connsiteY21023" fmla="*/ 2445068 h 3341370"/>
                <a:gd name="connsiteX21024" fmla="*/ 1911668 w 6322694"/>
                <a:gd name="connsiteY21024" fmla="*/ 2494598 h 3341370"/>
                <a:gd name="connsiteX21025" fmla="*/ 1911668 w 6322694"/>
                <a:gd name="connsiteY21025" fmla="*/ 2494598 h 3341370"/>
                <a:gd name="connsiteX21026" fmla="*/ 1930718 w 6322694"/>
                <a:gd name="connsiteY21026" fmla="*/ 2475548 h 3341370"/>
                <a:gd name="connsiteX21027" fmla="*/ 1930718 w 6322694"/>
                <a:gd name="connsiteY21027" fmla="*/ 2473643 h 3341370"/>
                <a:gd name="connsiteX21028" fmla="*/ 1911668 w 6322694"/>
                <a:gd name="connsiteY21028" fmla="*/ 2454593 h 3341370"/>
                <a:gd name="connsiteX21029" fmla="*/ 1911668 w 6322694"/>
                <a:gd name="connsiteY21029" fmla="*/ 2454593 h 3341370"/>
                <a:gd name="connsiteX21030" fmla="*/ 1892618 w 6322694"/>
                <a:gd name="connsiteY21030" fmla="*/ 2473643 h 3341370"/>
                <a:gd name="connsiteX21031" fmla="*/ 1892618 w 6322694"/>
                <a:gd name="connsiteY21031" fmla="*/ 2475548 h 3341370"/>
                <a:gd name="connsiteX21032" fmla="*/ 1911668 w 6322694"/>
                <a:gd name="connsiteY21032" fmla="*/ 2494598 h 3341370"/>
                <a:gd name="connsiteX21033" fmla="*/ 1155383 w 6322694"/>
                <a:gd name="connsiteY21033" fmla="*/ 1026795 h 3341370"/>
                <a:gd name="connsiteX21034" fmla="*/ 1155383 w 6322694"/>
                <a:gd name="connsiteY21034" fmla="*/ 1026795 h 3341370"/>
                <a:gd name="connsiteX21035" fmla="*/ 1174433 w 6322694"/>
                <a:gd name="connsiteY21035" fmla="*/ 1007745 h 3341370"/>
                <a:gd name="connsiteX21036" fmla="*/ 1174433 w 6322694"/>
                <a:gd name="connsiteY21036" fmla="*/ 1007745 h 3341370"/>
                <a:gd name="connsiteX21037" fmla="*/ 1155383 w 6322694"/>
                <a:gd name="connsiteY21037" fmla="*/ 988695 h 3341370"/>
                <a:gd name="connsiteX21038" fmla="*/ 1155383 w 6322694"/>
                <a:gd name="connsiteY21038" fmla="*/ 988695 h 3341370"/>
                <a:gd name="connsiteX21039" fmla="*/ 1136333 w 6322694"/>
                <a:gd name="connsiteY21039" fmla="*/ 1007745 h 3341370"/>
                <a:gd name="connsiteX21040" fmla="*/ 1136333 w 6322694"/>
                <a:gd name="connsiteY21040" fmla="*/ 1007745 h 3341370"/>
                <a:gd name="connsiteX21041" fmla="*/ 1155383 w 6322694"/>
                <a:gd name="connsiteY21041" fmla="*/ 1026795 h 3341370"/>
                <a:gd name="connsiteX21042" fmla="*/ 1911668 w 6322694"/>
                <a:gd name="connsiteY21042" fmla="*/ 2114550 h 3341370"/>
                <a:gd name="connsiteX21043" fmla="*/ 1911668 w 6322694"/>
                <a:gd name="connsiteY21043" fmla="*/ 2114550 h 3341370"/>
                <a:gd name="connsiteX21044" fmla="*/ 1930718 w 6322694"/>
                <a:gd name="connsiteY21044" fmla="*/ 2095500 h 3341370"/>
                <a:gd name="connsiteX21045" fmla="*/ 1930718 w 6322694"/>
                <a:gd name="connsiteY21045" fmla="*/ 2095500 h 3341370"/>
                <a:gd name="connsiteX21046" fmla="*/ 1911668 w 6322694"/>
                <a:gd name="connsiteY21046" fmla="*/ 2076450 h 3341370"/>
                <a:gd name="connsiteX21047" fmla="*/ 1911668 w 6322694"/>
                <a:gd name="connsiteY21047" fmla="*/ 2076450 h 3341370"/>
                <a:gd name="connsiteX21048" fmla="*/ 1892618 w 6322694"/>
                <a:gd name="connsiteY21048" fmla="*/ 2095500 h 3341370"/>
                <a:gd name="connsiteX21049" fmla="*/ 1892618 w 6322694"/>
                <a:gd name="connsiteY21049" fmla="*/ 2095500 h 3341370"/>
                <a:gd name="connsiteX21050" fmla="*/ 1911668 w 6322694"/>
                <a:gd name="connsiteY21050" fmla="*/ 2114550 h 3341370"/>
                <a:gd name="connsiteX21051" fmla="*/ 1960245 w 6322694"/>
                <a:gd name="connsiteY21051" fmla="*/ 2114550 h 3341370"/>
                <a:gd name="connsiteX21052" fmla="*/ 1960245 w 6322694"/>
                <a:gd name="connsiteY21052" fmla="*/ 2114550 h 3341370"/>
                <a:gd name="connsiteX21053" fmla="*/ 1979295 w 6322694"/>
                <a:gd name="connsiteY21053" fmla="*/ 2095500 h 3341370"/>
                <a:gd name="connsiteX21054" fmla="*/ 1979295 w 6322694"/>
                <a:gd name="connsiteY21054" fmla="*/ 2095500 h 3341370"/>
                <a:gd name="connsiteX21055" fmla="*/ 1960245 w 6322694"/>
                <a:gd name="connsiteY21055" fmla="*/ 2076450 h 3341370"/>
                <a:gd name="connsiteX21056" fmla="*/ 1960245 w 6322694"/>
                <a:gd name="connsiteY21056" fmla="*/ 2076450 h 3341370"/>
                <a:gd name="connsiteX21057" fmla="*/ 1941195 w 6322694"/>
                <a:gd name="connsiteY21057" fmla="*/ 2095500 h 3341370"/>
                <a:gd name="connsiteX21058" fmla="*/ 1941195 w 6322694"/>
                <a:gd name="connsiteY21058" fmla="*/ 2095500 h 3341370"/>
                <a:gd name="connsiteX21059" fmla="*/ 1960245 w 6322694"/>
                <a:gd name="connsiteY21059" fmla="*/ 2114550 h 3341370"/>
                <a:gd name="connsiteX21060" fmla="*/ 1298258 w 6322694"/>
                <a:gd name="connsiteY21060" fmla="*/ 2067878 h 3341370"/>
                <a:gd name="connsiteX21061" fmla="*/ 1298258 w 6322694"/>
                <a:gd name="connsiteY21061" fmla="*/ 2067878 h 3341370"/>
                <a:gd name="connsiteX21062" fmla="*/ 1317308 w 6322694"/>
                <a:gd name="connsiteY21062" fmla="*/ 2048828 h 3341370"/>
                <a:gd name="connsiteX21063" fmla="*/ 1317308 w 6322694"/>
                <a:gd name="connsiteY21063" fmla="*/ 2048828 h 3341370"/>
                <a:gd name="connsiteX21064" fmla="*/ 1298258 w 6322694"/>
                <a:gd name="connsiteY21064" fmla="*/ 2029778 h 3341370"/>
                <a:gd name="connsiteX21065" fmla="*/ 1298258 w 6322694"/>
                <a:gd name="connsiteY21065" fmla="*/ 2029778 h 3341370"/>
                <a:gd name="connsiteX21066" fmla="*/ 1279208 w 6322694"/>
                <a:gd name="connsiteY21066" fmla="*/ 2048828 h 3341370"/>
                <a:gd name="connsiteX21067" fmla="*/ 1279208 w 6322694"/>
                <a:gd name="connsiteY21067" fmla="*/ 2048828 h 3341370"/>
                <a:gd name="connsiteX21068" fmla="*/ 1298258 w 6322694"/>
                <a:gd name="connsiteY21068" fmla="*/ 2067878 h 3341370"/>
                <a:gd name="connsiteX21069" fmla="*/ 966788 w 6322694"/>
                <a:gd name="connsiteY21069" fmla="*/ 1026795 h 3341370"/>
                <a:gd name="connsiteX21070" fmla="*/ 966788 w 6322694"/>
                <a:gd name="connsiteY21070" fmla="*/ 1026795 h 3341370"/>
                <a:gd name="connsiteX21071" fmla="*/ 985838 w 6322694"/>
                <a:gd name="connsiteY21071" fmla="*/ 1007745 h 3341370"/>
                <a:gd name="connsiteX21072" fmla="*/ 985838 w 6322694"/>
                <a:gd name="connsiteY21072" fmla="*/ 1007745 h 3341370"/>
                <a:gd name="connsiteX21073" fmla="*/ 966788 w 6322694"/>
                <a:gd name="connsiteY21073" fmla="*/ 988695 h 3341370"/>
                <a:gd name="connsiteX21074" fmla="*/ 966788 w 6322694"/>
                <a:gd name="connsiteY21074" fmla="*/ 988695 h 3341370"/>
                <a:gd name="connsiteX21075" fmla="*/ 947738 w 6322694"/>
                <a:gd name="connsiteY21075" fmla="*/ 1007745 h 3341370"/>
                <a:gd name="connsiteX21076" fmla="*/ 947738 w 6322694"/>
                <a:gd name="connsiteY21076" fmla="*/ 1007745 h 3341370"/>
                <a:gd name="connsiteX21077" fmla="*/ 966788 w 6322694"/>
                <a:gd name="connsiteY21077" fmla="*/ 1026795 h 3341370"/>
                <a:gd name="connsiteX21078" fmla="*/ 1013460 w 6322694"/>
                <a:gd name="connsiteY21078" fmla="*/ 1026795 h 3341370"/>
                <a:gd name="connsiteX21079" fmla="*/ 1013460 w 6322694"/>
                <a:gd name="connsiteY21079" fmla="*/ 1026795 h 3341370"/>
                <a:gd name="connsiteX21080" fmla="*/ 1032510 w 6322694"/>
                <a:gd name="connsiteY21080" fmla="*/ 1007745 h 3341370"/>
                <a:gd name="connsiteX21081" fmla="*/ 1032510 w 6322694"/>
                <a:gd name="connsiteY21081" fmla="*/ 1007745 h 3341370"/>
                <a:gd name="connsiteX21082" fmla="*/ 1013460 w 6322694"/>
                <a:gd name="connsiteY21082" fmla="*/ 988695 h 3341370"/>
                <a:gd name="connsiteX21083" fmla="*/ 1013460 w 6322694"/>
                <a:gd name="connsiteY21083" fmla="*/ 988695 h 3341370"/>
                <a:gd name="connsiteX21084" fmla="*/ 994410 w 6322694"/>
                <a:gd name="connsiteY21084" fmla="*/ 1007745 h 3341370"/>
                <a:gd name="connsiteX21085" fmla="*/ 994410 w 6322694"/>
                <a:gd name="connsiteY21085" fmla="*/ 1007745 h 3341370"/>
                <a:gd name="connsiteX21086" fmla="*/ 1013460 w 6322694"/>
                <a:gd name="connsiteY21086" fmla="*/ 1026795 h 3341370"/>
                <a:gd name="connsiteX21087" fmla="*/ 966788 w 6322694"/>
                <a:gd name="connsiteY21087" fmla="*/ 1121093 h 3341370"/>
                <a:gd name="connsiteX21088" fmla="*/ 966788 w 6322694"/>
                <a:gd name="connsiteY21088" fmla="*/ 1121093 h 3341370"/>
                <a:gd name="connsiteX21089" fmla="*/ 985838 w 6322694"/>
                <a:gd name="connsiteY21089" fmla="*/ 1102043 h 3341370"/>
                <a:gd name="connsiteX21090" fmla="*/ 985838 w 6322694"/>
                <a:gd name="connsiteY21090" fmla="*/ 1102043 h 3341370"/>
                <a:gd name="connsiteX21091" fmla="*/ 966788 w 6322694"/>
                <a:gd name="connsiteY21091" fmla="*/ 1082993 h 3341370"/>
                <a:gd name="connsiteX21092" fmla="*/ 966788 w 6322694"/>
                <a:gd name="connsiteY21092" fmla="*/ 1082993 h 3341370"/>
                <a:gd name="connsiteX21093" fmla="*/ 947738 w 6322694"/>
                <a:gd name="connsiteY21093" fmla="*/ 1102043 h 3341370"/>
                <a:gd name="connsiteX21094" fmla="*/ 947738 w 6322694"/>
                <a:gd name="connsiteY21094" fmla="*/ 1102043 h 3341370"/>
                <a:gd name="connsiteX21095" fmla="*/ 966788 w 6322694"/>
                <a:gd name="connsiteY21095" fmla="*/ 1121093 h 3341370"/>
                <a:gd name="connsiteX21096" fmla="*/ 966788 w 6322694"/>
                <a:gd name="connsiteY21096" fmla="*/ 1167765 h 3341370"/>
                <a:gd name="connsiteX21097" fmla="*/ 966788 w 6322694"/>
                <a:gd name="connsiteY21097" fmla="*/ 1167765 h 3341370"/>
                <a:gd name="connsiteX21098" fmla="*/ 985838 w 6322694"/>
                <a:gd name="connsiteY21098" fmla="*/ 1148715 h 3341370"/>
                <a:gd name="connsiteX21099" fmla="*/ 985838 w 6322694"/>
                <a:gd name="connsiteY21099" fmla="*/ 1148715 h 3341370"/>
                <a:gd name="connsiteX21100" fmla="*/ 966788 w 6322694"/>
                <a:gd name="connsiteY21100" fmla="*/ 1129665 h 3341370"/>
                <a:gd name="connsiteX21101" fmla="*/ 966788 w 6322694"/>
                <a:gd name="connsiteY21101" fmla="*/ 1129665 h 3341370"/>
                <a:gd name="connsiteX21102" fmla="*/ 947738 w 6322694"/>
                <a:gd name="connsiteY21102" fmla="*/ 1148715 h 3341370"/>
                <a:gd name="connsiteX21103" fmla="*/ 947738 w 6322694"/>
                <a:gd name="connsiteY21103" fmla="*/ 1148715 h 3341370"/>
                <a:gd name="connsiteX21104" fmla="*/ 966788 w 6322694"/>
                <a:gd name="connsiteY21104" fmla="*/ 1167765 h 3341370"/>
                <a:gd name="connsiteX21105" fmla="*/ 1107758 w 6322694"/>
                <a:gd name="connsiteY21105" fmla="*/ 1026795 h 3341370"/>
                <a:gd name="connsiteX21106" fmla="*/ 1107758 w 6322694"/>
                <a:gd name="connsiteY21106" fmla="*/ 1026795 h 3341370"/>
                <a:gd name="connsiteX21107" fmla="*/ 1126808 w 6322694"/>
                <a:gd name="connsiteY21107" fmla="*/ 1007745 h 3341370"/>
                <a:gd name="connsiteX21108" fmla="*/ 1126808 w 6322694"/>
                <a:gd name="connsiteY21108" fmla="*/ 1007745 h 3341370"/>
                <a:gd name="connsiteX21109" fmla="*/ 1107758 w 6322694"/>
                <a:gd name="connsiteY21109" fmla="*/ 988695 h 3341370"/>
                <a:gd name="connsiteX21110" fmla="*/ 1107758 w 6322694"/>
                <a:gd name="connsiteY21110" fmla="*/ 988695 h 3341370"/>
                <a:gd name="connsiteX21111" fmla="*/ 1088708 w 6322694"/>
                <a:gd name="connsiteY21111" fmla="*/ 1007745 h 3341370"/>
                <a:gd name="connsiteX21112" fmla="*/ 1088708 w 6322694"/>
                <a:gd name="connsiteY21112" fmla="*/ 1007745 h 3341370"/>
                <a:gd name="connsiteX21113" fmla="*/ 1107758 w 6322694"/>
                <a:gd name="connsiteY21113" fmla="*/ 1026795 h 3341370"/>
                <a:gd name="connsiteX21114" fmla="*/ 966788 w 6322694"/>
                <a:gd name="connsiteY21114" fmla="*/ 1215390 h 3341370"/>
                <a:gd name="connsiteX21115" fmla="*/ 966788 w 6322694"/>
                <a:gd name="connsiteY21115" fmla="*/ 1215390 h 3341370"/>
                <a:gd name="connsiteX21116" fmla="*/ 985838 w 6322694"/>
                <a:gd name="connsiteY21116" fmla="*/ 1196340 h 3341370"/>
                <a:gd name="connsiteX21117" fmla="*/ 985838 w 6322694"/>
                <a:gd name="connsiteY21117" fmla="*/ 1196340 h 3341370"/>
                <a:gd name="connsiteX21118" fmla="*/ 966788 w 6322694"/>
                <a:gd name="connsiteY21118" fmla="*/ 1177290 h 3341370"/>
                <a:gd name="connsiteX21119" fmla="*/ 966788 w 6322694"/>
                <a:gd name="connsiteY21119" fmla="*/ 1177290 h 3341370"/>
                <a:gd name="connsiteX21120" fmla="*/ 947738 w 6322694"/>
                <a:gd name="connsiteY21120" fmla="*/ 1196340 h 3341370"/>
                <a:gd name="connsiteX21121" fmla="*/ 947738 w 6322694"/>
                <a:gd name="connsiteY21121" fmla="*/ 1196340 h 3341370"/>
                <a:gd name="connsiteX21122" fmla="*/ 966788 w 6322694"/>
                <a:gd name="connsiteY21122" fmla="*/ 1215390 h 3341370"/>
                <a:gd name="connsiteX21123" fmla="*/ 729615 w 6322694"/>
                <a:gd name="connsiteY21123" fmla="*/ 1215390 h 3341370"/>
                <a:gd name="connsiteX21124" fmla="*/ 729615 w 6322694"/>
                <a:gd name="connsiteY21124" fmla="*/ 1215390 h 3341370"/>
                <a:gd name="connsiteX21125" fmla="*/ 748665 w 6322694"/>
                <a:gd name="connsiteY21125" fmla="*/ 1196340 h 3341370"/>
                <a:gd name="connsiteX21126" fmla="*/ 748665 w 6322694"/>
                <a:gd name="connsiteY21126" fmla="*/ 1196340 h 3341370"/>
                <a:gd name="connsiteX21127" fmla="*/ 729615 w 6322694"/>
                <a:gd name="connsiteY21127" fmla="*/ 1177290 h 3341370"/>
                <a:gd name="connsiteX21128" fmla="*/ 729615 w 6322694"/>
                <a:gd name="connsiteY21128" fmla="*/ 1177290 h 3341370"/>
                <a:gd name="connsiteX21129" fmla="*/ 710565 w 6322694"/>
                <a:gd name="connsiteY21129" fmla="*/ 1196340 h 3341370"/>
                <a:gd name="connsiteX21130" fmla="*/ 710565 w 6322694"/>
                <a:gd name="connsiteY21130" fmla="*/ 1196340 h 3341370"/>
                <a:gd name="connsiteX21131" fmla="*/ 729615 w 6322694"/>
                <a:gd name="connsiteY21131" fmla="*/ 1215390 h 3341370"/>
                <a:gd name="connsiteX21132" fmla="*/ 729615 w 6322694"/>
                <a:gd name="connsiteY21132" fmla="*/ 1263968 h 3341370"/>
                <a:gd name="connsiteX21133" fmla="*/ 729615 w 6322694"/>
                <a:gd name="connsiteY21133" fmla="*/ 1263968 h 3341370"/>
                <a:gd name="connsiteX21134" fmla="*/ 748665 w 6322694"/>
                <a:gd name="connsiteY21134" fmla="*/ 1244918 h 3341370"/>
                <a:gd name="connsiteX21135" fmla="*/ 748665 w 6322694"/>
                <a:gd name="connsiteY21135" fmla="*/ 1243013 h 3341370"/>
                <a:gd name="connsiteX21136" fmla="*/ 729615 w 6322694"/>
                <a:gd name="connsiteY21136" fmla="*/ 1223963 h 3341370"/>
                <a:gd name="connsiteX21137" fmla="*/ 729615 w 6322694"/>
                <a:gd name="connsiteY21137" fmla="*/ 1223963 h 3341370"/>
                <a:gd name="connsiteX21138" fmla="*/ 710565 w 6322694"/>
                <a:gd name="connsiteY21138" fmla="*/ 1243013 h 3341370"/>
                <a:gd name="connsiteX21139" fmla="*/ 710565 w 6322694"/>
                <a:gd name="connsiteY21139" fmla="*/ 1244918 h 3341370"/>
                <a:gd name="connsiteX21140" fmla="*/ 729615 w 6322694"/>
                <a:gd name="connsiteY21140" fmla="*/ 1263968 h 3341370"/>
                <a:gd name="connsiteX21141" fmla="*/ 729615 w 6322694"/>
                <a:gd name="connsiteY21141" fmla="*/ 1167765 h 3341370"/>
                <a:gd name="connsiteX21142" fmla="*/ 729615 w 6322694"/>
                <a:gd name="connsiteY21142" fmla="*/ 1167765 h 3341370"/>
                <a:gd name="connsiteX21143" fmla="*/ 748665 w 6322694"/>
                <a:gd name="connsiteY21143" fmla="*/ 1148715 h 3341370"/>
                <a:gd name="connsiteX21144" fmla="*/ 748665 w 6322694"/>
                <a:gd name="connsiteY21144" fmla="*/ 1148715 h 3341370"/>
                <a:gd name="connsiteX21145" fmla="*/ 729615 w 6322694"/>
                <a:gd name="connsiteY21145" fmla="*/ 1129665 h 3341370"/>
                <a:gd name="connsiteX21146" fmla="*/ 729615 w 6322694"/>
                <a:gd name="connsiteY21146" fmla="*/ 1129665 h 3341370"/>
                <a:gd name="connsiteX21147" fmla="*/ 710565 w 6322694"/>
                <a:gd name="connsiteY21147" fmla="*/ 1148715 h 3341370"/>
                <a:gd name="connsiteX21148" fmla="*/ 710565 w 6322694"/>
                <a:gd name="connsiteY21148" fmla="*/ 1148715 h 3341370"/>
                <a:gd name="connsiteX21149" fmla="*/ 729615 w 6322694"/>
                <a:gd name="connsiteY21149" fmla="*/ 1167765 h 3341370"/>
                <a:gd name="connsiteX21150" fmla="*/ 1959293 w 6322694"/>
                <a:gd name="connsiteY21150" fmla="*/ 2162175 h 3341370"/>
                <a:gd name="connsiteX21151" fmla="*/ 1961198 w 6322694"/>
                <a:gd name="connsiteY21151" fmla="*/ 2162175 h 3341370"/>
                <a:gd name="connsiteX21152" fmla="*/ 1980248 w 6322694"/>
                <a:gd name="connsiteY21152" fmla="*/ 2143125 h 3341370"/>
                <a:gd name="connsiteX21153" fmla="*/ 1980248 w 6322694"/>
                <a:gd name="connsiteY21153" fmla="*/ 2143125 h 3341370"/>
                <a:gd name="connsiteX21154" fmla="*/ 1961198 w 6322694"/>
                <a:gd name="connsiteY21154" fmla="*/ 2124075 h 3341370"/>
                <a:gd name="connsiteX21155" fmla="*/ 1959293 w 6322694"/>
                <a:gd name="connsiteY21155" fmla="*/ 2124075 h 3341370"/>
                <a:gd name="connsiteX21156" fmla="*/ 1940243 w 6322694"/>
                <a:gd name="connsiteY21156" fmla="*/ 2143125 h 3341370"/>
                <a:gd name="connsiteX21157" fmla="*/ 1940243 w 6322694"/>
                <a:gd name="connsiteY21157" fmla="*/ 2143125 h 3341370"/>
                <a:gd name="connsiteX21158" fmla="*/ 1959293 w 6322694"/>
                <a:gd name="connsiteY21158" fmla="*/ 2162175 h 3341370"/>
                <a:gd name="connsiteX21159" fmla="*/ 1959293 w 6322694"/>
                <a:gd name="connsiteY21159" fmla="*/ 2208848 h 3341370"/>
                <a:gd name="connsiteX21160" fmla="*/ 1961198 w 6322694"/>
                <a:gd name="connsiteY21160" fmla="*/ 2208848 h 3341370"/>
                <a:gd name="connsiteX21161" fmla="*/ 1980248 w 6322694"/>
                <a:gd name="connsiteY21161" fmla="*/ 2189798 h 3341370"/>
                <a:gd name="connsiteX21162" fmla="*/ 1980248 w 6322694"/>
                <a:gd name="connsiteY21162" fmla="*/ 2189798 h 3341370"/>
                <a:gd name="connsiteX21163" fmla="*/ 1961198 w 6322694"/>
                <a:gd name="connsiteY21163" fmla="*/ 2170748 h 3341370"/>
                <a:gd name="connsiteX21164" fmla="*/ 1959293 w 6322694"/>
                <a:gd name="connsiteY21164" fmla="*/ 2170748 h 3341370"/>
                <a:gd name="connsiteX21165" fmla="*/ 1940243 w 6322694"/>
                <a:gd name="connsiteY21165" fmla="*/ 2189798 h 3341370"/>
                <a:gd name="connsiteX21166" fmla="*/ 1940243 w 6322694"/>
                <a:gd name="connsiteY21166" fmla="*/ 2189798 h 3341370"/>
                <a:gd name="connsiteX21167" fmla="*/ 1959293 w 6322694"/>
                <a:gd name="connsiteY21167" fmla="*/ 2208848 h 3341370"/>
                <a:gd name="connsiteX21168" fmla="*/ 1959293 w 6322694"/>
                <a:gd name="connsiteY21168" fmla="*/ 2256473 h 3341370"/>
                <a:gd name="connsiteX21169" fmla="*/ 1961198 w 6322694"/>
                <a:gd name="connsiteY21169" fmla="*/ 2256473 h 3341370"/>
                <a:gd name="connsiteX21170" fmla="*/ 1980248 w 6322694"/>
                <a:gd name="connsiteY21170" fmla="*/ 2237423 h 3341370"/>
                <a:gd name="connsiteX21171" fmla="*/ 1980248 w 6322694"/>
                <a:gd name="connsiteY21171" fmla="*/ 2237423 h 3341370"/>
                <a:gd name="connsiteX21172" fmla="*/ 1961198 w 6322694"/>
                <a:gd name="connsiteY21172" fmla="*/ 2218373 h 3341370"/>
                <a:gd name="connsiteX21173" fmla="*/ 1959293 w 6322694"/>
                <a:gd name="connsiteY21173" fmla="*/ 2218373 h 3341370"/>
                <a:gd name="connsiteX21174" fmla="*/ 1940243 w 6322694"/>
                <a:gd name="connsiteY21174" fmla="*/ 2237423 h 3341370"/>
                <a:gd name="connsiteX21175" fmla="*/ 1940243 w 6322694"/>
                <a:gd name="connsiteY21175" fmla="*/ 2237423 h 3341370"/>
                <a:gd name="connsiteX21176" fmla="*/ 1959293 w 6322694"/>
                <a:gd name="connsiteY21176" fmla="*/ 2256473 h 3341370"/>
                <a:gd name="connsiteX21177" fmla="*/ 1959293 w 6322694"/>
                <a:gd name="connsiteY21177" fmla="*/ 2303145 h 3341370"/>
                <a:gd name="connsiteX21178" fmla="*/ 1961198 w 6322694"/>
                <a:gd name="connsiteY21178" fmla="*/ 2303145 h 3341370"/>
                <a:gd name="connsiteX21179" fmla="*/ 1980248 w 6322694"/>
                <a:gd name="connsiteY21179" fmla="*/ 2284095 h 3341370"/>
                <a:gd name="connsiteX21180" fmla="*/ 1980248 w 6322694"/>
                <a:gd name="connsiteY21180" fmla="*/ 2284095 h 3341370"/>
                <a:gd name="connsiteX21181" fmla="*/ 1961198 w 6322694"/>
                <a:gd name="connsiteY21181" fmla="*/ 2265045 h 3341370"/>
                <a:gd name="connsiteX21182" fmla="*/ 1959293 w 6322694"/>
                <a:gd name="connsiteY21182" fmla="*/ 2265045 h 3341370"/>
                <a:gd name="connsiteX21183" fmla="*/ 1940243 w 6322694"/>
                <a:gd name="connsiteY21183" fmla="*/ 2284095 h 3341370"/>
                <a:gd name="connsiteX21184" fmla="*/ 1940243 w 6322694"/>
                <a:gd name="connsiteY21184" fmla="*/ 2284095 h 3341370"/>
                <a:gd name="connsiteX21185" fmla="*/ 1959293 w 6322694"/>
                <a:gd name="connsiteY21185" fmla="*/ 2303145 h 3341370"/>
                <a:gd name="connsiteX21186" fmla="*/ 2008823 w 6322694"/>
                <a:gd name="connsiteY21186" fmla="*/ 2162175 h 3341370"/>
                <a:gd name="connsiteX21187" fmla="*/ 2010728 w 6322694"/>
                <a:gd name="connsiteY21187" fmla="*/ 2162175 h 3341370"/>
                <a:gd name="connsiteX21188" fmla="*/ 2029778 w 6322694"/>
                <a:gd name="connsiteY21188" fmla="*/ 2143125 h 3341370"/>
                <a:gd name="connsiteX21189" fmla="*/ 2029778 w 6322694"/>
                <a:gd name="connsiteY21189" fmla="*/ 2143125 h 3341370"/>
                <a:gd name="connsiteX21190" fmla="*/ 2010728 w 6322694"/>
                <a:gd name="connsiteY21190" fmla="*/ 2124075 h 3341370"/>
                <a:gd name="connsiteX21191" fmla="*/ 2008823 w 6322694"/>
                <a:gd name="connsiteY21191" fmla="*/ 2124075 h 3341370"/>
                <a:gd name="connsiteX21192" fmla="*/ 1989773 w 6322694"/>
                <a:gd name="connsiteY21192" fmla="*/ 2143125 h 3341370"/>
                <a:gd name="connsiteX21193" fmla="*/ 1989773 w 6322694"/>
                <a:gd name="connsiteY21193" fmla="*/ 2143125 h 3341370"/>
                <a:gd name="connsiteX21194" fmla="*/ 2008823 w 6322694"/>
                <a:gd name="connsiteY21194" fmla="*/ 2162175 h 3341370"/>
                <a:gd name="connsiteX21195" fmla="*/ 2008823 w 6322694"/>
                <a:gd name="connsiteY21195" fmla="*/ 2208848 h 3341370"/>
                <a:gd name="connsiteX21196" fmla="*/ 2010728 w 6322694"/>
                <a:gd name="connsiteY21196" fmla="*/ 2208848 h 3341370"/>
                <a:gd name="connsiteX21197" fmla="*/ 2029778 w 6322694"/>
                <a:gd name="connsiteY21197" fmla="*/ 2189798 h 3341370"/>
                <a:gd name="connsiteX21198" fmla="*/ 2029778 w 6322694"/>
                <a:gd name="connsiteY21198" fmla="*/ 2189798 h 3341370"/>
                <a:gd name="connsiteX21199" fmla="*/ 2010728 w 6322694"/>
                <a:gd name="connsiteY21199" fmla="*/ 2170748 h 3341370"/>
                <a:gd name="connsiteX21200" fmla="*/ 2008823 w 6322694"/>
                <a:gd name="connsiteY21200" fmla="*/ 2170748 h 3341370"/>
                <a:gd name="connsiteX21201" fmla="*/ 1989773 w 6322694"/>
                <a:gd name="connsiteY21201" fmla="*/ 2189798 h 3341370"/>
                <a:gd name="connsiteX21202" fmla="*/ 1989773 w 6322694"/>
                <a:gd name="connsiteY21202" fmla="*/ 2189798 h 3341370"/>
                <a:gd name="connsiteX21203" fmla="*/ 2008823 w 6322694"/>
                <a:gd name="connsiteY21203" fmla="*/ 2208848 h 3341370"/>
                <a:gd name="connsiteX21204" fmla="*/ 776288 w 6322694"/>
                <a:gd name="connsiteY21204" fmla="*/ 1215390 h 3341370"/>
                <a:gd name="connsiteX21205" fmla="*/ 776288 w 6322694"/>
                <a:gd name="connsiteY21205" fmla="*/ 1215390 h 3341370"/>
                <a:gd name="connsiteX21206" fmla="*/ 795338 w 6322694"/>
                <a:gd name="connsiteY21206" fmla="*/ 1196340 h 3341370"/>
                <a:gd name="connsiteX21207" fmla="*/ 795338 w 6322694"/>
                <a:gd name="connsiteY21207" fmla="*/ 1196340 h 3341370"/>
                <a:gd name="connsiteX21208" fmla="*/ 776288 w 6322694"/>
                <a:gd name="connsiteY21208" fmla="*/ 1177290 h 3341370"/>
                <a:gd name="connsiteX21209" fmla="*/ 776288 w 6322694"/>
                <a:gd name="connsiteY21209" fmla="*/ 1177290 h 3341370"/>
                <a:gd name="connsiteX21210" fmla="*/ 757238 w 6322694"/>
                <a:gd name="connsiteY21210" fmla="*/ 1196340 h 3341370"/>
                <a:gd name="connsiteX21211" fmla="*/ 757238 w 6322694"/>
                <a:gd name="connsiteY21211" fmla="*/ 1196340 h 3341370"/>
                <a:gd name="connsiteX21212" fmla="*/ 776288 w 6322694"/>
                <a:gd name="connsiteY21212" fmla="*/ 1215390 h 3341370"/>
                <a:gd name="connsiteX21213" fmla="*/ 494348 w 6322694"/>
                <a:gd name="connsiteY21213" fmla="*/ 554355 h 3341370"/>
                <a:gd name="connsiteX21214" fmla="*/ 494348 w 6322694"/>
                <a:gd name="connsiteY21214" fmla="*/ 554355 h 3341370"/>
                <a:gd name="connsiteX21215" fmla="*/ 513398 w 6322694"/>
                <a:gd name="connsiteY21215" fmla="*/ 535305 h 3341370"/>
                <a:gd name="connsiteX21216" fmla="*/ 513398 w 6322694"/>
                <a:gd name="connsiteY21216" fmla="*/ 535305 h 3341370"/>
                <a:gd name="connsiteX21217" fmla="*/ 494348 w 6322694"/>
                <a:gd name="connsiteY21217" fmla="*/ 516255 h 3341370"/>
                <a:gd name="connsiteX21218" fmla="*/ 494348 w 6322694"/>
                <a:gd name="connsiteY21218" fmla="*/ 516255 h 3341370"/>
                <a:gd name="connsiteX21219" fmla="*/ 475298 w 6322694"/>
                <a:gd name="connsiteY21219" fmla="*/ 535305 h 3341370"/>
                <a:gd name="connsiteX21220" fmla="*/ 475298 w 6322694"/>
                <a:gd name="connsiteY21220" fmla="*/ 535305 h 3341370"/>
                <a:gd name="connsiteX21221" fmla="*/ 494348 w 6322694"/>
                <a:gd name="connsiteY21221" fmla="*/ 554355 h 3341370"/>
                <a:gd name="connsiteX21222" fmla="*/ 494348 w 6322694"/>
                <a:gd name="connsiteY21222" fmla="*/ 601028 h 3341370"/>
                <a:gd name="connsiteX21223" fmla="*/ 494348 w 6322694"/>
                <a:gd name="connsiteY21223" fmla="*/ 601028 h 3341370"/>
                <a:gd name="connsiteX21224" fmla="*/ 513398 w 6322694"/>
                <a:gd name="connsiteY21224" fmla="*/ 581978 h 3341370"/>
                <a:gd name="connsiteX21225" fmla="*/ 513398 w 6322694"/>
                <a:gd name="connsiteY21225" fmla="*/ 581978 h 3341370"/>
                <a:gd name="connsiteX21226" fmla="*/ 494348 w 6322694"/>
                <a:gd name="connsiteY21226" fmla="*/ 562928 h 3341370"/>
                <a:gd name="connsiteX21227" fmla="*/ 494348 w 6322694"/>
                <a:gd name="connsiteY21227" fmla="*/ 562928 h 3341370"/>
                <a:gd name="connsiteX21228" fmla="*/ 475298 w 6322694"/>
                <a:gd name="connsiteY21228" fmla="*/ 581978 h 3341370"/>
                <a:gd name="connsiteX21229" fmla="*/ 475298 w 6322694"/>
                <a:gd name="connsiteY21229" fmla="*/ 581978 h 3341370"/>
                <a:gd name="connsiteX21230" fmla="*/ 494348 w 6322694"/>
                <a:gd name="connsiteY21230" fmla="*/ 601028 h 3341370"/>
                <a:gd name="connsiteX21231" fmla="*/ 588645 w 6322694"/>
                <a:gd name="connsiteY21231" fmla="*/ 554355 h 3341370"/>
                <a:gd name="connsiteX21232" fmla="*/ 588645 w 6322694"/>
                <a:gd name="connsiteY21232" fmla="*/ 554355 h 3341370"/>
                <a:gd name="connsiteX21233" fmla="*/ 607695 w 6322694"/>
                <a:gd name="connsiteY21233" fmla="*/ 535305 h 3341370"/>
                <a:gd name="connsiteX21234" fmla="*/ 607695 w 6322694"/>
                <a:gd name="connsiteY21234" fmla="*/ 535305 h 3341370"/>
                <a:gd name="connsiteX21235" fmla="*/ 588645 w 6322694"/>
                <a:gd name="connsiteY21235" fmla="*/ 516255 h 3341370"/>
                <a:gd name="connsiteX21236" fmla="*/ 588645 w 6322694"/>
                <a:gd name="connsiteY21236" fmla="*/ 516255 h 3341370"/>
                <a:gd name="connsiteX21237" fmla="*/ 569595 w 6322694"/>
                <a:gd name="connsiteY21237" fmla="*/ 535305 h 3341370"/>
                <a:gd name="connsiteX21238" fmla="*/ 569595 w 6322694"/>
                <a:gd name="connsiteY21238" fmla="*/ 535305 h 3341370"/>
                <a:gd name="connsiteX21239" fmla="*/ 588645 w 6322694"/>
                <a:gd name="connsiteY21239" fmla="*/ 554355 h 3341370"/>
                <a:gd name="connsiteX21240" fmla="*/ 541020 w 6322694"/>
                <a:gd name="connsiteY21240" fmla="*/ 554355 h 3341370"/>
                <a:gd name="connsiteX21241" fmla="*/ 541020 w 6322694"/>
                <a:gd name="connsiteY21241" fmla="*/ 554355 h 3341370"/>
                <a:gd name="connsiteX21242" fmla="*/ 560070 w 6322694"/>
                <a:gd name="connsiteY21242" fmla="*/ 535305 h 3341370"/>
                <a:gd name="connsiteX21243" fmla="*/ 560070 w 6322694"/>
                <a:gd name="connsiteY21243" fmla="*/ 535305 h 3341370"/>
                <a:gd name="connsiteX21244" fmla="*/ 541020 w 6322694"/>
                <a:gd name="connsiteY21244" fmla="*/ 516255 h 3341370"/>
                <a:gd name="connsiteX21245" fmla="*/ 541020 w 6322694"/>
                <a:gd name="connsiteY21245" fmla="*/ 516255 h 3341370"/>
                <a:gd name="connsiteX21246" fmla="*/ 521970 w 6322694"/>
                <a:gd name="connsiteY21246" fmla="*/ 535305 h 3341370"/>
                <a:gd name="connsiteX21247" fmla="*/ 521970 w 6322694"/>
                <a:gd name="connsiteY21247" fmla="*/ 535305 h 3341370"/>
                <a:gd name="connsiteX21248" fmla="*/ 541020 w 6322694"/>
                <a:gd name="connsiteY21248" fmla="*/ 554355 h 3341370"/>
                <a:gd name="connsiteX21249" fmla="*/ 444818 w 6322694"/>
                <a:gd name="connsiteY21249" fmla="*/ 554355 h 3341370"/>
                <a:gd name="connsiteX21250" fmla="*/ 446723 w 6322694"/>
                <a:gd name="connsiteY21250" fmla="*/ 554355 h 3341370"/>
                <a:gd name="connsiteX21251" fmla="*/ 465773 w 6322694"/>
                <a:gd name="connsiteY21251" fmla="*/ 535305 h 3341370"/>
                <a:gd name="connsiteX21252" fmla="*/ 465773 w 6322694"/>
                <a:gd name="connsiteY21252" fmla="*/ 535305 h 3341370"/>
                <a:gd name="connsiteX21253" fmla="*/ 446723 w 6322694"/>
                <a:gd name="connsiteY21253" fmla="*/ 516255 h 3341370"/>
                <a:gd name="connsiteX21254" fmla="*/ 444818 w 6322694"/>
                <a:gd name="connsiteY21254" fmla="*/ 516255 h 3341370"/>
                <a:gd name="connsiteX21255" fmla="*/ 425768 w 6322694"/>
                <a:gd name="connsiteY21255" fmla="*/ 535305 h 3341370"/>
                <a:gd name="connsiteX21256" fmla="*/ 425768 w 6322694"/>
                <a:gd name="connsiteY21256" fmla="*/ 535305 h 3341370"/>
                <a:gd name="connsiteX21257" fmla="*/ 444818 w 6322694"/>
                <a:gd name="connsiteY21257" fmla="*/ 554355 h 3341370"/>
                <a:gd name="connsiteX21258" fmla="*/ 494348 w 6322694"/>
                <a:gd name="connsiteY21258" fmla="*/ 647700 h 3341370"/>
                <a:gd name="connsiteX21259" fmla="*/ 494348 w 6322694"/>
                <a:gd name="connsiteY21259" fmla="*/ 647700 h 3341370"/>
                <a:gd name="connsiteX21260" fmla="*/ 513398 w 6322694"/>
                <a:gd name="connsiteY21260" fmla="*/ 628650 h 3341370"/>
                <a:gd name="connsiteX21261" fmla="*/ 513398 w 6322694"/>
                <a:gd name="connsiteY21261" fmla="*/ 628650 h 3341370"/>
                <a:gd name="connsiteX21262" fmla="*/ 494348 w 6322694"/>
                <a:gd name="connsiteY21262" fmla="*/ 609600 h 3341370"/>
                <a:gd name="connsiteX21263" fmla="*/ 494348 w 6322694"/>
                <a:gd name="connsiteY21263" fmla="*/ 609600 h 3341370"/>
                <a:gd name="connsiteX21264" fmla="*/ 475298 w 6322694"/>
                <a:gd name="connsiteY21264" fmla="*/ 628650 h 3341370"/>
                <a:gd name="connsiteX21265" fmla="*/ 475298 w 6322694"/>
                <a:gd name="connsiteY21265" fmla="*/ 628650 h 3341370"/>
                <a:gd name="connsiteX21266" fmla="*/ 494348 w 6322694"/>
                <a:gd name="connsiteY21266" fmla="*/ 647700 h 3341370"/>
                <a:gd name="connsiteX21267" fmla="*/ 494348 w 6322694"/>
                <a:gd name="connsiteY21267" fmla="*/ 506730 h 3341370"/>
                <a:gd name="connsiteX21268" fmla="*/ 494348 w 6322694"/>
                <a:gd name="connsiteY21268" fmla="*/ 506730 h 3341370"/>
                <a:gd name="connsiteX21269" fmla="*/ 513398 w 6322694"/>
                <a:gd name="connsiteY21269" fmla="*/ 487680 h 3341370"/>
                <a:gd name="connsiteX21270" fmla="*/ 513398 w 6322694"/>
                <a:gd name="connsiteY21270" fmla="*/ 486728 h 3341370"/>
                <a:gd name="connsiteX21271" fmla="*/ 494348 w 6322694"/>
                <a:gd name="connsiteY21271" fmla="*/ 467678 h 3341370"/>
                <a:gd name="connsiteX21272" fmla="*/ 494348 w 6322694"/>
                <a:gd name="connsiteY21272" fmla="*/ 467678 h 3341370"/>
                <a:gd name="connsiteX21273" fmla="*/ 475298 w 6322694"/>
                <a:gd name="connsiteY21273" fmla="*/ 486728 h 3341370"/>
                <a:gd name="connsiteX21274" fmla="*/ 475298 w 6322694"/>
                <a:gd name="connsiteY21274" fmla="*/ 488633 h 3341370"/>
                <a:gd name="connsiteX21275" fmla="*/ 494348 w 6322694"/>
                <a:gd name="connsiteY21275" fmla="*/ 506730 h 3341370"/>
                <a:gd name="connsiteX21276" fmla="*/ 445770 w 6322694"/>
                <a:gd name="connsiteY21276" fmla="*/ 506730 h 3341370"/>
                <a:gd name="connsiteX21277" fmla="*/ 445770 w 6322694"/>
                <a:gd name="connsiteY21277" fmla="*/ 506730 h 3341370"/>
                <a:gd name="connsiteX21278" fmla="*/ 465773 w 6322694"/>
                <a:gd name="connsiteY21278" fmla="*/ 486728 h 3341370"/>
                <a:gd name="connsiteX21279" fmla="*/ 465773 w 6322694"/>
                <a:gd name="connsiteY21279" fmla="*/ 486728 h 3341370"/>
                <a:gd name="connsiteX21280" fmla="*/ 445770 w 6322694"/>
                <a:gd name="connsiteY21280" fmla="*/ 466725 h 3341370"/>
                <a:gd name="connsiteX21281" fmla="*/ 445770 w 6322694"/>
                <a:gd name="connsiteY21281" fmla="*/ 466725 h 3341370"/>
                <a:gd name="connsiteX21282" fmla="*/ 425768 w 6322694"/>
                <a:gd name="connsiteY21282" fmla="*/ 486728 h 3341370"/>
                <a:gd name="connsiteX21283" fmla="*/ 425768 w 6322694"/>
                <a:gd name="connsiteY21283" fmla="*/ 486728 h 3341370"/>
                <a:gd name="connsiteX21284" fmla="*/ 445770 w 6322694"/>
                <a:gd name="connsiteY21284" fmla="*/ 506730 h 3341370"/>
                <a:gd name="connsiteX21285" fmla="*/ 776288 w 6322694"/>
                <a:gd name="connsiteY21285" fmla="*/ 554355 h 3341370"/>
                <a:gd name="connsiteX21286" fmla="*/ 776288 w 6322694"/>
                <a:gd name="connsiteY21286" fmla="*/ 554355 h 3341370"/>
                <a:gd name="connsiteX21287" fmla="*/ 795338 w 6322694"/>
                <a:gd name="connsiteY21287" fmla="*/ 535305 h 3341370"/>
                <a:gd name="connsiteX21288" fmla="*/ 795338 w 6322694"/>
                <a:gd name="connsiteY21288" fmla="*/ 535305 h 3341370"/>
                <a:gd name="connsiteX21289" fmla="*/ 776288 w 6322694"/>
                <a:gd name="connsiteY21289" fmla="*/ 516255 h 3341370"/>
                <a:gd name="connsiteX21290" fmla="*/ 776288 w 6322694"/>
                <a:gd name="connsiteY21290" fmla="*/ 516255 h 3341370"/>
                <a:gd name="connsiteX21291" fmla="*/ 757238 w 6322694"/>
                <a:gd name="connsiteY21291" fmla="*/ 535305 h 3341370"/>
                <a:gd name="connsiteX21292" fmla="*/ 757238 w 6322694"/>
                <a:gd name="connsiteY21292" fmla="*/ 535305 h 3341370"/>
                <a:gd name="connsiteX21293" fmla="*/ 776288 w 6322694"/>
                <a:gd name="connsiteY21293" fmla="*/ 554355 h 3341370"/>
                <a:gd name="connsiteX21294" fmla="*/ 966788 w 6322694"/>
                <a:gd name="connsiteY21294" fmla="*/ 554355 h 3341370"/>
                <a:gd name="connsiteX21295" fmla="*/ 966788 w 6322694"/>
                <a:gd name="connsiteY21295" fmla="*/ 554355 h 3341370"/>
                <a:gd name="connsiteX21296" fmla="*/ 985838 w 6322694"/>
                <a:gd name="connsiteY21296" fmla="*/ 535305 h 3341370"/>
                <a:gd name="connsiteX21297" fmla="*/ 985838 w 6322694"/>
                <a:gd name="connsiteY21297" fmla="*/ 535305 h 3341370"/>
                <a:gd name="connsiteX21298" fmla="*/ 966788 w 6322694"/>
                <a:gd name="connsiteY21298" fmla="*/ 516255 h 3341370"/>
                <a:gd name="connsiteX21299" fmla="*/ 966788 w 6322694"/>
                <a:gd name="connsiteY21299" fmla="*/ 516255 h 3341370"/>
                <a:gd name="connsiteX21300" fmla="*/ 947738 w 6322694"/>
                <a:gd name="connsiteY21300" fmla="*/ 535305 h 3341370"/>
                <a:gd name="connsiteX21301" fmla="*/ 947738 w 6322694"/>
                <a:gd name="connsiteY21301" fmla="*/ 535305 h 3341370"/>
                <a:gd name="connsiteX21302" fmla="*/ 966788 w 6322694"/>
                <a:gd name="connsiteY21302" fmla="*/ 554355 h 3341370"/>
                <a:gd name="connsiteX21303" fmla="*/ 919163 w 6322694"/>
                <a:gd name="connsiteY21303" fmla="*/ 554355 h 3341370"/>
                <a:gd name="connsiteX21304" fmla="*/ 919163 w 6322694"/>
                <a:gd name="connsiteY21304" fmla="*/ 554355 h 3341370"/>
                <a:gd name="connsiteX21305" fmla="*/ 938213 w 6322694"/>
                <a:gd name="connsiteY21305" fmla="*/ 535305 h 3341370"/>
                <a:gd name="connsiteX21306" fmla="*/ 938213 w 6322694"/>
                <a:gd name="connsiteY21306" fmla="*/ 535305 h 3341370"/>
                <a:gd name="connsiteX21307" fmla="*/ 919163 w 6322694"/>
                <a:gd name="connsiteY21307" fmla="*/ 516255 h 3341370"/>
                <a:gd name="connsiteX21308" fmla="*/ 919163 w 6322694"/>
                <a:gd name="connsiteY21308" fmla="*/ 516255 h 3341370"/>
                <a:gd name="connsiteX21309" fmla="*/ 900113 w 6322694"/>
                <a:gd name="connsiteY21309" fmla="*/ 535305 h 3341370"/>
                <a:gd name="connsiteX21310" fmla="*/ 900113 w 6322694"/>
                <a:gd name="connsiteY21310" fmla="*/ 535305 h 3341370"/>
                <a:gd name="connsiteX21311" fmla="*/ 919163 w 6322694"/>
                <a:gd name="connsiteY21311" fmla="*/ 554355 h 3341370"/>
                <a:gd name="connsiteX21312" fmla="*/ 1013460 w 6322694"/>
                <a:gd name="connsiteY21312" fmla="*/ 554355 h 3341370"/>
                <a:gd name="connsiteX21313" fmla="*/ 1013460 w 6322694"/>
                <a:gd name="connsiteY21313" fmla="*/ 554355 h 3341370"/>
                <a:gd name="connsiteX21314" fmla="*/ 1032510 w 6322694"/>
                <a:gd name="connsiteY21314" fmla="*/ 535305 h 3341370"/>
                <a:gd name="connsiteX21315" fmla="*/ 1032510 w 6322694"/>
                <a:gd name="connsiteY21315" fmla="*/ 535305 h 3341370"/>
                <a:gd name="connsiteX21316" fmla="*/ 1013460 w 6322694"/>
                <a:gd name="connsiteY21316" fmla="*/ 516255 h 3341370"/>
                <a:gd name="connsiteX21317" fmla="*/ 1013460 w 6322694"/>
                <a:gd name="connsiteY21317" fmla="*/ 516255 h 3341370"/>
                <a:gd name="connsiteX21318" fmla="*/ 994410 w 6322694"/>
                <a:gd name="connsiteY21318" fmla="*/ 535305 h 3341370"/>
                <a:gd name="connsiteX21319" fmla="*/ 994410 w 6322694"/>
                <a:gd name="connsiteY21319" fmla="*/ 535305 h 3341370"/>
                <a:gd name="connsiteX21320" fmla="*/ 1013460 w 6322694"/>
                <a:gd name="connsiteY21320" fmla="*/ 554355 h 3341370"/>
                <a:gd name="connsiteX21321" fmla="*/ 872490 w 6322694"/>
                <a:gd name="connsiteY21321" fmla="*/ 554355 h 3341370"/>
                <a:gd name="connsiteX21322" fmla="*/ 872490 w 6322694"/>
                <a:gd name="connsiteY21322" fmla="*/ 554355 h 3341370"/>
                <a:gd name="connsiteX21323" fmla="*/ 891540 w 6322694"/>
                <a:gd name="connsiteY21323" fmla="*/ 535305 h 3341370"/>
                <a:gd name="connsiteX21324" fmla="*/ 891540 w 6322694"/>
                <a:gd name="connsiteY21324" fmla="*/ 535305 h 3341370"/>
                <a:gd name="connsiteX21325" fmla="*/ 872490 w 6322694"/>
                <a:gd name="connsiteY21325" fmla="*/ 516255 h 3341370"/>
                <a:gd name="connsiteX21326" fmla="*/ 872490 w 6322694"/>
                <a:gd name="connsiteY21326" fmla="*/ 516255 h 3341370"/>
                <a:gd name="connsiteX21327" fmla="*/ 853440 w 6322694"/>
                <a:gd name="connsiteY21327" fmla="*/ 535305 h 3341370"/>
                <a:gd name="connsiteX21328" fmla="*/ 853440 w 6322694"/>
                <a:gd name="connsiteY21328" fmla="*/ 535305 h 3341370"/>
                <a:gd name="connsiteX21329" fmla="*/ 872490 w 6322694"/>
                <a:gd name="connsiteY21329" fmla="*/ 554355 h 3341370"/>
                <a:gd name="connsiteX21330" fmla="*/ 1061085 w 6322694"/>
                <a:gd name="connsiteY21330" fmla="*/ 554355 h 3341370"/>
                <a:gd name="connsiteX21331" fmla="*/ 1061085 w 6322694"/>
                <a:gd name="connsiteY21331" fmla="*/ 554355 h 3341370"/>
                <a:gd name="connsiteX21332" fmla="*/ 1080135 w 6322694"/>
                <a:gd name="connsiteY21332" fmla="*/ 535305 h 3341370"/>
                <a:gd name="connsiteX21333" fmla="*/ 1080135 w 6322694"/>
                <a:gd name="connsiteY21333" fmla="*/ 535305 h 3341370"/>
                <a:gd name="connsiteX21334" fmla="*/ 1061085 w 6322694"/>
                <a:gd name="connsiteY21334" fmla="*/ 516255 h 3341370"/>
                <a:gd name="connsiteX21335" fmla="*/ 1061085 w 6322694"/>
                <a:gd name="connsiteY21335" fmla="*/ 516255 h 3341370"/>
                <a:gd name="connsiteX21336" fmla="*/ 1042035 w 6322694"/>
                <a:gd name="connsiteY21336" fmla="*/ 535305 h 3341370"/>
                <a:gd name="connsiteX21337" fmla="*/ 1042035 w 6322694"/>
                <a:gd name="connsiteY21337" fmla="*/ 535305 h 3341370"/>
                <a:gd name="connsiteX21338" fmla="*/ 1061085 w 6322694"/>
                <a:gd name="connsiteY21338" fmla="*/ 554355 h 3341370"/>
                <a:gd name="connsiteX21339" fmla="*/ 729615 w 6322694"/>
                <a:gd name="connsiteY21339" fmla="*/ 554355 h 3341370"/>
                <a:gd name="connsiteX21340" fmla="*/ 729615 w 6322694"/>
                <a:gd name="connsiteY21340" fmla="*/ 554355 h 3341370"/>
                <a:gd name="connsiteX21341" fmla="*/ 748665 w 6322694"/>
                <a:gd name="connsiteY21341" fmla="*/ 535305 h 3341370"/>
                <a:gd name="connsiteX21342" fmla="*/ 748665 w 6322694"/>
                <a:gd name="connsiteY21342" fmla="*/ 535305 h 3341370"/>
                <a:gd name="connsiteX21343" fmla="*/ 729615 w 6322694"/>
                <a:gd name="connsiteY21343" fmla="*/ 516255 h 3341370"/>
                <a:gd name="connsiteX21344" fmla="*/ 729615 w 6322694"/>
                <a:gd name="connsiteY21344" fmla="*/ 516255 h 3341370"/>
                <a:gd name="connsiteX21345" fmla="*/ 710565 w 6322694"/>
                <a:gd name="connsiteY21345" fmla="*/ 535305 h 3341370"/>
                <a:gd name="connsiteX21346" fmla="*/ 710565 w 6322694"/>
                <a:gd name="connsiteY21346" fmla="*/ 535305 h 3341370"/>
                <a:gd name="connsiteX21347" fmla="*/ 729615 w 6322694"/>
                <a:gd name="connsiteY21347" fmla="*/ 554355 h 3341370"/>
                <a:gd name="connsiteX21348" fmla="*/ 919163 w 6322694"/>
                <a:gd name="connsiteY21348" fmla="*/ 506730 h 3341370"/>
                <a:gd name="connsiteX21349" fmla="*/ 919163 w 6322694"/>
                <a:gd name="connsiteY21349" fmla="*/ 506730 h 3341370"/>
                <a:gd name="connsiteX21350" fmla="*/ 938213 w 6322694"/>
                <a:gd name="connsiteY21350" fmla="*/ 487680 h 3341370"/>
                <a:gd name="connsiteX21351" fmla="*/ 938213 w 6322694"/>
                <a:gd name="connsiteY21351" fmla="*/ 486728 h 3341370"/>
                <a:gd name="connsiteX21352" fmla="*/ 919163 w 6322694"/>
                <a:gd name="connsiteY21352" fmla="*/ 467678 h 3341370"/>
                <a:gd name="connsiteX21353" fmla="*/ 919163 w 6322694"/>
                <a:gd name="connsiteY21353" fmla="*/ 467678 h 3341370"/>
                <a:gd name="connsiteX21354" fmla="*/ 900113 w 6322694"/>
                <a:gd name="connsiteY21354" fmla="*/ 486728 h 3341370"/>
                <a:gd name="connsiteX21355" fmla="*/ 900113 w 6322694"/>
                <a:gd name="connsiteY21355" fmla="*/ 488633 h 3341370"/>
                <a:gd name="connsiteX21356" fmla="*/ 919163 w 6322694"/>
                <a:gd name="connsiteY21356" fmla="*/ 506730 h 3341370"/>
                <a:gd name="connsiteX21357" fmla="*/ 823913 w 6322694"/>
                <a:gd name="connsiteY21357" fmla="*/ 554355 h 3341370"/>
                <a:gd name="connsiteX21358" fmla="*/ 825818 w 6322694"/>
                <a:gd name="connsiteY21358" fmla="*/ 554355 h 3341370"/>
                <a:gd name="connsiteX21359" fmla="*/ 844868 w 6322694"/>
                <a:gd name="connsiteY21359" fmla="*/ 535305 h 3341370"/>
                <a:gd name="connsiteX21360" fmla="*/ 844868 w 6322694"/>
                <a:gd name="connsiteY21360" fmla="*/ 535305 h 3341370"/>
                <a:gd name="connsiteX21361" fmla="*/ 825818 w 6322694"/>
                <a:gd name="connsiteY21361" fmla="*/ 516255 h 3341370"/>
                <a:gd name="connsiteX21362" fmla="*/ 823913 w 6322694"/>
                <a:gd name="connsiteY21362" fmla="*/ 516255 h 3341370"/>
                <a:gd name="connsiteX21363" fmla="*/ 804863 w 6322694"/>
                <a:gd name="connsiteY21363" fmla="*/ 535305 h 3341370"/>
                <a:gd name="connsiteX21364" fmla="*/ 804863 w 6322694"/>
                <a:gd name="connsiteY21364" fmla="*/ 535305 h 3341370"/>
                <a:gd name="connsiteX21365" fmla="*/ 823913 w 6322694"/>
                <a:gd name="connsiteY21365" fmla="*/ 554355 h 3341370"/>
                <a:gd name="connsiteX21366" fmla="*/ 635318 w 6322694"/>
                <a:gd name="connsiteY21366" fmla="*/ 554355 h 3341370"/>
                <a:gd name="connsiteX21367" fmla="*/ 635318 w 6322694"/>
                <a:gd name="connsiteY21367" fmla="*/ 554355 h 3341370"/>
                <a:gd name="connsiteX21368" fmla="*/ 654368 w 6322694"/>
                <a:gd name="connsiteY21368" fmla="*/ 535305 h 3341370"/>
                <a:gd name="connsiteX21369" fmla="*/ 654368 w 6322694"/>
                <a:gd name="connsiteY21369" fmla="*/ 535305 h 3341370"/>
                <a:gd name="connsiteX21370" fmla="*/ 635318 w 6322694"/>
                <a:gd name="connsiteY21370" fmla="*/ 516255 h 3341370"/>
                <a:gd name="connsiteX21371" fmla="*/ 635318 w 6322694"/>
                <a:gd name="connsiteY21371" fmla="*/ 516255 h 3341370"/>
                <a:gd name="connsiteX21372" fmla="*/ 616268 w 6322694"/>
                <a:gd name="connsiteY21372" fmla="*/ 535305 h 3341370"/>
                <a:gd name="connsiteX21373" fmla="*/ 616268 w 6322694"/>
                <a:gd name="connsiteY21373" fmla="*/ 535305 h 3341370"/>
                <a:gd name="connsiteX21374" fmla="*/ 635318 w 6322694"/>
                <a:gd name="connsiteY21374" fmla="*/ 554355 h 3341370"/>
                <a:gd name="connsiteX21375" fmla="*/ 1061085 w 6322694"/>
                <a:gd name="connsiteY21375" fmla="*/ 506730 h 3341370"/>
                <a:gd name="connsiteX21376" fmla="*/ 1061085 w 6322694"/>
                <a:gd name="connsiteY21376" fmla="*/ 506730 h 3341370"/>
                <a:gd name="connsiteX21377" fmla="*/ 1080135 w 6322694"/>
                <a:gd name="connsiteY21377" fmla="*/ 487680 h 3341370"/>
                <a:gd name="connsiteX21378" fmla="*/ 1080135 w 6322694"/>
                <a:gd name="connsiteY21378" fmla="*/ 486728 h 3341370"/>
                <a:gd name="connsiteX21379" fmla="*/ 1061085 w 6322694"/>
                <a:gd name="connsiteY21379" fmla="*/ 467678 h 3341370"/>
                <a:gd name="connsiteX21380" fmla="*/ 1061085 w 6322694"/>
                <a:gd name="connsiteY21380" fmla="*/ 467678 h 3341370"/>
                <a:gd name="connsiteX21381" fmla="*/ 1042035 w 6322694"/>
                <a:gd name="connsiteY21381" fmla="*/ 486728 h 3341370"/>
                <a:gd name="connsiteX21382" fmla="*/ 1042035 w 6322694"/>
                <a:gd name="connsiteY21382" fmla="*/ 488633 h 3341370"/>
                <a:gd name="connsiteX21383" fmla="*/ 1061085 w 6322694"/>
                <a:gd name="connsiteY21383" fmla="*/ 506730 h 3341370"/>
                <a:gd name="connsiteX21384" fmla="*/ 494348 w 6322694"/>
                <a:gd name="connsiteY21384" fmla="*/ 1167765 h 3341370"/>
                <a:gd name="connsiteX21385" fmla="*/ 494348 w 6322694"/>
                <a:gd name="connsiteY21385" fmla="*/ 1167765 h 3341370"/>
                <a:gd name="connsiteX21386" fmla="*/ 513398 w 6322694"/>
                <a:gd name="connsiteY21386" fmla="*/ 1148715 h 3341370"/>
                <a:gd name="connsiteX21387" fmla="*/ 513398 w 6322694"/>
                <a:gd name="connsiteY21387" fmla="*/ 1148715 h 3341370"/>
                <a:gd name="connsiteX21388" fmla="*/ 494348 w 6322694"/>
                <a:gd name="connsiteY21388" fmla="*/ 1129665 h 3341370"/>
                <a:gd name="connsiteX21389" fmla="*/ 494348 w 6322694"/>
                <a:gd name="connsiteY21389" fmla="*/ 1129665 h 3341370"/>
                <a:gd name="connsiteX21390" fmla="*/ 475298 w 6322694"/>
                <a:gd name="connsiteY21390" fmla="*/ 1148715 h 3341370"/>
                <a:gd name="connsiteX21391" fmla="*/ 475298 w 6322694"/>
                <a:gd name="connsiteY21391" fmla="*/ 1148715 h 3341370"/>
                <a:gd name="connsiteX21392" fmla="*/ 494348 w 6322694"/>
                <a:gd name="connsiteY21392" fmla="*/ 1167765 h 3341370"/>
                <a:gd name="connsiteX21393" fmla="*/ 494348 w 6322694"/>
                <a:gd name="connsiteY21393" fmla="*/ 1073468 h 3341370"/>
                <a:gd name="connsiteX21394" fmla="*/ 494348 w 6322694"/>
                <a:gd name="connsiteY21394" fmla="*/ 1073468 h 3341370"/>
                <a:gd name="connsiteX21395" fmla="*/ 513398 w 6322694"/>
                <a:gd name="connsiteY21395" fmla="*/ 1054418 h 3341370"/>
                <a:gd name="connsiteX21396" fmla="*/ 513398 w 6322694"/>
                <a:gd name="connsiteY21396" fmla="*/ 1054418 h 3341370"/>
                <a:gd name="connsiteX21397" fmla="*/ 494348 w 6322694"/>
                <a:gd name="connsiteY21397" fmla="*/ 1035368 h 3341370"/>
                <a:gd name="connsiteX21398" fmla="*/ 494348 w 6322694"/>
                <a:gd name="connsiteY21398" fmla="*/ 1035368 h 3341370"/>
                <a:gd name="connsiteX21399" fmla="*/ 475298 w 6322694"/>
                <a:gd name="connsiteY21399" fmla="*/ 1054418 h 3341370"/>
                <a:gd name="connsiteX21400" fmla="*/ 475298 w 6322694"/>
                <a:gd name="connsiteY21400" fmla="*/ 1054418 h 3341370"/>
                <a:gd name="connsiteX21401" fmla="*/ 494348 w 6322694"/>
                <a:gd name="connsiteY21401" fmla="*/ 1073468 h 3341370"/>
                <a:gd name="connsiteX21402" fmla="*/ 494348 w 6322694"/>
                <a:gd name="connsiteY21402" fmla="*/ 1026795 h 3341370"/>
                <a:gd name="connsiteX21403" fmla="*/ 494348 w 6322694"/>
                <a:gd name="connsiteY21403" fmla="*/ 1026795 h 3341370"/>
                <a:gd name="connsiteX21404" fmla="*/ 513398 w 6322694"/>
                <a:gd name="connsiteY21404" fmla="*/ 1007745 h 3341370"/>
                <a:gd name="connsiteX21405" fmla="*/ 513398 w 6322694"/>
                <a:gd name="connsiteY21405" fmla="*/ 1007745 h 3341370"/>
                <a:gd name="connsiteX21406" fmla="*/ 494348 w 6322694"/>
                <a:gd name="connsiteY21406" fmla="*/ 988695 h 3341370"/>
                <a:gd name="connsiteX21407" fmla="*/ 494348 w 6322694"/>
                <a:gd name="connsiteY21407" fmla="*/ 988695 h 3341370"/>
                <a:gd name="connsiteX21408" fmla="*/ 475298 w 6322694"/>
                <a:gd name="connsiteY21408" fmla="*/ 1007745 h 3341370"/>
                <a:gd name="connsiteX21409" fmla="*/ 475298 w 6322694"/>
                <a:gd name="connsiteY21409" fmla="*/ 1007745 h 3341370"/>
                <a:gd name="connsiteX21410" fmla="*/ 494348 w 6322694"/>
                <a:gd name="connsiteY21410" fmla="*/ 1026795 h 3341370"/>
                <a:gd name="connsiteX21411" fmla="*/ 494348 w 6322694"/>
                <a:gd name="connsiteY21411" fmla="*/ 979170 h 3341370"/>
                <a:gd name="connsiteX21412" fmla="*/ 494348 w 6322694"/>
                <a:gd name="connsiteY21412" fmla="*/ 979170 h 3341370"/>
                <a:gd name="connsiteX21413" fmla="*/ 513398 w 6322694"/>
                <a:gd name="connsiteY21413" fmla="*/ 960120 h 3341370"/>
                <a:gd name="connsiteX21414" fmla="*/ 513398 w 6322694"/>
                <a:gd name="connsiteY21414" fmla="*/ 960120 h 3341370"/>
                <a:gd name="connsiteX21415" fmla="*/ 494348 w 6322694"/>
                <a:gd name="connsiteY21415" fmla="*/ 941070 h 3341370"/>
                <a:gd name="connsiteX21416" fmla="*/ 494348 w 6322694"/>
                <a:gd name="connsiteY21416" fmla="*/ 941070 h 3341370"/>
                <a:gd name="connsiteX21417" fmla="*/ 475298 w 6322694"/>
                <a:gd name="connsiteY21417" fmla="*/ 960120 h 3341370"/>
                <a:gd name="connsiteX21418" fmla="*/ 475298 w 6322694"/>
                <a:gd name="connsiteY21418" fmla="*/ 960120 h 3341370"/>
                <a:gd name="connsiteX21419" fmla="*/ 494348 w 6322694"/>
                <a:gd name="connsiteY21419" fmla="*/ 979170 h 3341370"/>
                <a:gd name="connsiteX21420" fmla="*/ 494348 w 6322694"/>
                <a:gd name="connsiteY21420" fmla="*/ 932498 h 3341370"/>
                <a:gd name="connsiteX21421" fmla="*/ 494348 w 6322694"/>
                <a:gd name="connsiteY21421" fmla="*/ 932498 h 3341370"/>
                <a:gd name="connsiteX21422" fmla="*/ 513398 w 6322694"/>
                <a:gd name="connsiteY21422" fmla="*/ 913448 h 3341370"/>
                <a:gd name="connsiteX21423" fmla="*/ 513398 w 6322694"/>
                <a:gd name="connsiteY21423" fmla="*/ 913448 h 3341370"/>
                <a:gd name="connsiteX21424" fmla="*/ 494348 w 6322694"/>
                <a:gd name="connsiteY21424" fmla="*/ 894398 h 3341370"/>
                <a:gd name="connsiteX21425" fmla="*/ 494348 w 6322694"/>
                <a:gd name="connsiteY21425" fmla="*/ 894398 h 3341370"/>
                <a:gd name="connsiteX21426" fmla="*/ 475298 w 6322694"/>
                <a:gd name="connsiteY21426" fmla="*/ 913448 h 3341370"/>
                <a:gd name="connsiteX21427" fmla="*/ 475298 w 6322694"/>
                <a:gd name="connsiteY21427" fmla="*/ 913448 h 3341370"/>
                <a:gd name="connsiteX21428" fmla="*/ 494348 w 6322694"/>
                <a:gd name="connsiteY21428" fmla="*/ 932498 h 3341370"/>
                <a:gd name="connsiteX21429" fmla="*/ 872490 w 6322694"/>
                <a:gd name="connsiteY21429" fmla="*/ 506730 h 3341370"/>
                <a:gd name="connsiteX21430" fmla="*/ 872490 w 6322694"/>
                <a:gd name="connsiteY21430" fmla="*/ 506730 h 3341370"/>
                <a:gd name="connsiteX21431" fmla="*/ 891540 w 6322694"/>
                <a:gd name="connsiteY21431" fmla="*/ 487680 h 3341370"/>
                <a:gd name="connsiteX21432" fmla="*/ 891540 w 6322694"/>
                <a:gd name="connsiteY21432" fmla="*/ 486728 h 3341370"/>
                <a:gd name="connsiteX21433" fmla="*/ 872490 w 6322694"/>
                <a:gd name="connsiteY21433" fmla="*/ 467678 h 3341370"/>
                <a:gd name="connsiteX21434" fmla="*/ 872490 w 6322694"/>
                <a:gd name="connsiteY21434" fmla="*/ 467678 h 3341370"/>
                <a:gd name="connsiteX21435" fmla="*/ 853440 w 6322694"/>
                <a:gd name="connsiteY21435" fmla="*/ 486728 h 3341370"/>
                <a:gd name="connsiteX21436" fmla="*/ 853440 w 6322694"/>
                <a:gd name="connsiteY21436" fmla="*/ 488633 h 3341370"/>
                <a:gd name="connsiteX21437" fmla="*/ 872490 w 6322694"/>
                <a:gd name="connsiteY21437" fmla="*/ 506730 h 3341370"/>
                <a:gd name="connsiteX21438" fmla="*/ 494348 w 6322694"/>
                <a:gd name="connsiteY21438" fmla="*/ 1215390 h 3341370"/>
                <a:gd name="connsiteX21439" fmla="*/ 494348 w 6322694"/>
                <a:gd name="connsiteY21439" fmla="*/ 1215390 h 3341370"/>
                <a:gd name="connsiteX21440" fmla="*/ 513398 w 6322694"/>
                <a:gd name="connsiteY21440" fmla="*/ 1196340 h 3341370"/>
                <a:gd name="connsiteX21441" fmla="*/ 513398 w 6322694"/>
                <a:gd name="connsiteY21441" fmla="*/ 1196340 h 3341370"/>
                <a:gd name="connsiteX21442" fmla="*/ 494348 w 6322694"/>
                <a:gd name="connsiteY21442" fmla="*/ 1177290 h 3341370"/>
                <a:gd name="connsiteX21443" fmla="*/ 494348 w 6322694"/>
                <a:gd name="connsiteY21443" fmla="*/ 1177290 h 3341370"/>
                <a:gd name="connsiteX21444" fmla="*/ 475298 w 6322694"/>
                <a:gd name="connsiteY21444" fmla="*/ 1196340 h 3341370"/>
                <a:gd name="connsiteX21445" fmla="*/ 475298 w 6322694"/>
                <a:gd name="connsiteY21445" fmla="*/ 1196340 h 3341370"/>
                <a:gd name="connsiteX21446" fmla="*/ 494348 w 6322694"/>
                <a:gd name="connsiteY21446" fmla="*/ 1215390 h 3341370"/>
                <a:gd name="connsiteX21447" fmla="*/ 494348 w 6322694"/>
                <a:gd name="connsiteY21447" fmla="*/ 884873 h 3341370"/>
                <a:gd name="connsiteX21448" fmla="*/ 494348 w 6322694"/>
                <a:gd name="connsiteY21448" fmla="*/ 884873 h 3341370"/>
                <a:gd name="connsiteX21449" fmla="*/ 513398 w 6322694"/>
                <a:gd name="connsiteY21449" fmla="*/ 865823 h 3341370"/>
                <a:gd name="connsiteX21450" fmla="*/ 513398 w 6322694"/>
                <a:gd name="connsiteY21450" fmla="*/ 863918 h 3341370"/>
                <a:gd name="connsiteX21451" fmla="*/ 494348 w 6322694"/>
                <a:gd name="connsiteY21451" fmla="*/ 844868 h 3341370"/>
                <a:gd name="connsiteX21452" fmla="*/ 494348 w 6322694"/>
                <a:gd name="connsiteY21452" fmla="*/ 844868 h 3341370"/>
                <a:gd name="connsiteX21453" fmla="*/ 475298 w 6322694"/>
                <a:gd name="connsiteY21453" fmla="*/ 863918 h 3341370"/>
                <a:gd name="connsiteX21454" fmla="*/ 475298 w 6322694"/>
                <a:gd name="connsiteY21454" fmla="*/ 865823 h 3341370"/>
                <a:gd name="connsiteX21455" fmla="*/ 494348 w 6322694"/>
                <a:gd name="connsiteY21455" fmla="*/ 884873 h 3341370"/>
                <a:gd name="connsiteX21456" fmla="*/ 494348 w 6322694"/>
                <a:gd name="connsiteY21456" fmla="*/ 1263968 h 3341370"/>
                <a:gd name="connsiteX21457" fmla="*/ 494348 w 6322694"/>
                <a:gd name="connsiteY21457" fmla="*/ 1263968 h 3341370"/>
                <a:gd name="connsiteX21458" fmla="*/ 513398 w 6322694"/>
                <a:gd name="connsiteY21458" fmla="*/ 1244918 h 3341370"/>
                <a:gd name="connsiteX21459" fmla="*/ 513398 w 6322694"/>
                <a:gd name="connsiteY21459" fmla="*/ 1243013 h 3341370"/>
                <a:gd name="connsiteX21460" fmla="*/ 494348 w 6322694"/>
                <a:gd name="connsiteY21460" fmla="*/ 1223963 h 3341370"/>
                <a:gd name="connsiteX21461" fmla="*/ 494348 w 6322694"/>
                <a:gd name="connsiteY21461" fmla="*/ 1223963 h 3341370"/>
                <a:gd name="connsiteX21462" fmla="*/ 475298 w 6322694"/>
                <a:gd name="connsiteY21462" fmla="*/ 1243013 h 3341370"/>
                <a:gd name="connsiteX21463" fmla="*/ 475298 w 6322694"/>
                <a:gd name="connsiteY21463" fmla="*/ 1244918 h 3341370"/>
                <a:gd name="connsiteX21464" fmla="*/ 494348 w 6322694"/>
                <a:gd name="connsiteY21464" fmla="*/ 1263968 h 3341370"/>
                <a:gd name="connsiteX21465" fmla="*/ 494348 w 6322694"/>
                <a:gd name="connsiteY21465" fmla="*/ 1311593 h 3341370"/>
                <a:gd name="connsiteX21466" fmla="*/ 494348 w 6322694"/>
                <a:gd name="connsiteY21466" fmla="*/ 1311593 h 3341370"/>
                <a:gd name="connsiteX21467" fmla="*/ 513398 w 6322694"/>
                <a:gd name="connsiteY21467" fmla="*/ 1292543 h 3341370"/>
                <a:gd name="connsiteX21468" fmla="*/ 513398 w 6322694"/>
                <a:gd name="connsiteY21468" fmla="*/ 1290638 h 3341370"/>
                <a:gd name="connsiteX21469" fmla="*/ 494348 w 6322694"/>
                <a:gd name="connsiteY21469" fmla="*/ 1271588 h 3341370"/>
                <a:gd name="connsiteX21470" fmla="*/ 494348 w 6322694"/>
                <a:gd name="connsiteY21470" fmla="*/ 1271588 h 3341370"/>
                <a:gd name="connsiteX21471" fmla="*/ 475298 w 6322694"/>
                <a:gd name="connsiteY21471" fmla="*/ 1290638 h 3341370"/>
                <a:gd name="connsiteX21472" fmla="*/ 475298 w 6322694"/>
                <a:gd name="connsiteY21472" fmla="*/ 1292543 h 3341370"/>
                <a:gd name="connsiteX21473" fmla="*/ 494348 w 6322694"/>
                <a:gd name="connsiteY21473" fmla="*/ 1311593 h 3341370"/>
                <a:gd name="connsiteX21474" fmla="*/ 398145 w 6322694"/>
                <a:gd name="connsiteY21474" fmla="*/ 1359218 h 3341370"/>
                <a:gd name="connsiteX21475" fmla="*/ 398145 w 6322694"/>
                <a:gd name="connsiteY21475" fmla="*/ 1359218 h 3341370"/>
                <a:gd name="connsiteX21476" fmla="*/ 417195 w 6322694"/>
                <a:gd name="connsiteY21476" fmla="*/ 1340168 h 3341370"/>
                <a:gd name="connsiteX21477" fmla="*/ 417195 w 6322694"/>
                <a:gd name="connsiteY21477" fmla="*/ 1338263 h 3341370"/>
                <a:gd name="connsiteX21478" fmla="*/ 398145 w 6322694"/>
                <a:gd name="connsiteY21478" fmla="*/ 1319213 h 3341370"/>
                <a:gd name="connsiteX21479" fmla="*/ 398145 w 6322694"/>
                <a:gd name="connsiteY21479" fmla="*/ 1319213 h 3341370"/>
                <a:gd name="connsiteX21480" fmla="*/ 379095 w 6322694"/>
                <a:gd name="connsiteY21480" fmla="*/ 1338263 h 3341370"/>
                <a:gd name="connsiteX21481" fmla="*/ 379095 w 6322694"/>
                <a:gd name="connsiteY21481" fmla="*/ 1340168 h 3341370"/>
                <a:gd name="connsiteX21482" fmla="*/ 398145 w 6322694"/>
                <a:gd name="connsiteY21482" fmla="*/ 1359218 h 3341370"/>
                <a:gd name="connsiteX21483" fmla="*/ 681990 w 6322694"/>
                <a:gd name="connsiteY21483" fmla="*/ 506730 h 3341370"/>
                <a:gd name="connsiteX21484" fmla="*/ 681990 w 6322694"/>
                <a:gd name="connsiteY21484" fmla="*/ 506730 h 3341370"/>
                <a:gd name="connsiteX21485" fmla="*/ 701040 w 6322694"/>
                <a:gd name="connsiteY21485" fmla="*/ 487680 h 3341370"/>
                <a:gd name="connsiteX21486" fmla="*/ 701040 w 6322694"/>
                <a:gd name="connsiteY21486" fmla="*/ 486728 h 3341370"/>
                <a:gd name="connsiteX21487" fmla="*/ 681990 w 6322694"/>
                <a:gd name="connsiteY21487" fmla="*/ 467678 h 3341370"/>
                <a:gd name="connsiteX21488" fmla="*/ 681990 w 6322694"/>
                <a:gd name="connsiteY21488" fmla="*/ 467678 h 3341370"/>
                <a:gd name="connsiteX21489" fmla="*/ 662940 w 6322694"/>
                <a:gd name="connsiteY21489" fmla="*/ 486728 h 3341370"/>
                <a:gd name="connsiteX21490" fmla="*/ 662940 w 6322694"/>
                <a:gd name="connsiteY21490" fmla="*/ 488633 h 3341370"/>
                <a:gd name="connsiteX21491" fmla="*/ 681990 w 6322694"/>
                <a:gd name="connsiteY21491" fmla="*/ 506730 h 3341370"/>
                <a:gd name="connsiteX21492" fmla="*/ 541020 w 6322694"/>
                <a:gd name="connsiteY21492" fmla="*/ 506730 h 3341370"/>
                <a:gd name="connsiteX21493" fmla="*/ 541020 w 6322694"/>
                <a:gd name="connsiteY21493" fmla="*/ 506730 h 3341370"/>
                <a:gd name="connsiteX21494" fmla="*/ 560070 w 6322694"/>
                <a:gd name="connsiteY21494" fmla="*/ 487680 h 3341370"/>
                <a:gd name="connsiteX21495" fmla="*/ 560070 w 6322694"/>
                <a:gd name="connsiteY21495" fmla="*/ 486728 h 3341370"/>
                <a:gd name="connsiteX21496" fmla="*/ 541020 w 6322694"/>
                <a:gd name="connsiteY21496" fmla="*/ 467678 h 3341370"/>
                <a:gd name="connsiteX21497" fmla="*/ 541020 w 6322694"/>
                <a:gd name="connsiteY21497" fmla="*/ 467678 h 3341370"/>
                <a:gd name="connsiteX21498" fmla="*/ 521970 w 6322694"/>
                <a:gd name="connsiteY21498" fmla="*/ 486728 h 3341370"/>
                <a:gd name="connsiteX21499" fmla="*/ 521970 w 6322694"/>
                <a:gd name="connsiteY21499" fmla="*/ 488633 h 3341370"/>
                <a:gd name="connsiteX21500" fmla="*/ 541020 w 6322694"/>
                <a:gd name="connsiteY21500" fmla="*/ 506730 h 3341370"/>
                <a:gd name="connsiteX21501" fmla="*/ 494348 w 6322694"/>
                <a:gd name="connsiteY21501" fmla="*/ 741998 h 3341370"/>
                <a:gd name="connsiteX21502" fmla="*/ 494348 w 6322694"/>
                <a:gd name="connsiteY21502" fmla="*/ 741998 h 3341370"/>
                <a:gd name="connsiteX21503" fmla="*/ 513398 w 6322694"/>
                <a:gd name="connsiteY21503" fmla="*/ 722948 h 3341370"/>
                <a:gd name="connsiteX21504" fmla="*/ 513398 w 6322694"/>
                <a:gd name="connsiteY21504" fmla="*/ 722948 h 3341370"/>
                <a:gd name="connsiteX21505" fmla="*/ 494348 w 6322694"/>
                <a:gd name="connsiteY21505" fmla="*/ 703898 h 3341370"/>
                <a:gd name="connsiteX21506" fmla="*/ 494348 w 6322694"/>
                <a:gd name="connsiteY21506" fmla="*/ 703898 h 3341370"/>
                <a:gd name="connsiteX21507" fmla="*/ 475298 w 6322694"/>
                <a:gd name="connsiteY21507" fmla="*/ 722948 h 3341370"/>
                <a:gd name="connsiteX21508" fmla="*/ 475298 w 6322694"/>
                <a:gd name="connsiteY21508" fmla="*/ 722948 h 3341370"/>
                <a:gd name="connsiteX21509" fmla="*/ 494348 w 6322694"/>
                <a:gd name="connsiteY21509" fmla="*/ 741998 h 3341370"/>
                <a:gd name="connsiteX21510" fmla="*/ 588645 w 6322694"/>
                <a:gd name="connsiteY21510" fmla="*/ 506730 h 3341370"/>
                <a:gd name="connsiteX21511" fmla="*/ 588645 w 6322694"/>
                <a:gd name="connsiteY21511" fmla="*/ 506730 h 3341370"/>
                <a:gd name="connsiteX21512" fmla="*/ 607695 w 6322694"/>
                <a:gd name="connsiteY21512" fmla="*/ 487680 h 3341370"/>
                <a:gd name="connsiteX21513" fmla="*/ 607695 w 6322694"/>
                <a:gd name="connsiteY21513" fmla="*/ 486728 h 3341370"/>
                <a:gd name="connsiteX21514" fmla="*/ 588645 w 6322694"/>
                <a:gd name="connsiteY21514" fmla="*/ 467678 h 3341370"/>
                <a:gd name="connsiteX21515" fmla="*/ 588645 w 6322694"/>
                <a:gd name="connsiteY21515" fmla="*/ 467678 h 3341370"/>
                <a:gd name="connsiteX21516" fmla="*/ 569595 w 6322694"/>
                <a:gd name="connsiteY21516" fmla="*/ 486728 h 3341370"/>
                <a:gd name="connsiteX21517" fmla="*/ 569595 w 6322694"/>
                <a:gd name="connsiteY21517" fmla="*/ 488633 h 3341370"/>
                <a:gd name="connsiteX21518" fmla="*/ 588645 w 6322694"/>
                <a:gd name="connsiteY21518" fmla="*/ 506730 h 3341370"/>
                <a:gd name="connsiteX21519" fmla="*/ 824865 w 6322694"/>
                <a:gd name="connsiteY21519" fmla="*/ 506730 h 3341370"/>
                <a:gd name="connsiteX21520" fmla="*/ 824865 w 6322694"/>
                <a:gd name="connsiteY21520" fmla="*/ 506730 h 3341370"/>
                <a:gd name="connsiteX21521" fmla="*/ 844868 w 6322694"/>
                <a:gd name="connsiteY21521" fmla="*/ 486728 h 3341370"/>
                <a:gd name="connsiteX21522" fmla="*/ 844868 w 6322694"/>
                <a:gd name="connsiteY21522" fmla="*/ 486728 h 3341370"/>
                <a:gd name="connsiteX21523" fmla="*/ 824865 w 6322694"/>
                <a:gd name="connsiteY21523" fmla="*/ 466725 h 3341370"/>
                <a:gd name="connsiteX21524" fmla="*/ 824865 w 6322694"/>
                <a:gd name="connsiteY21524" fmla="*/ 466725 h 3341370"/>
                <a:gd name="connsiteX21525" fmla="*/ 804863 w 6322694"/>
                <a:gd name="connsiteY21525" fmla="*/ 486728 h 3341370"/>
                <a:gd name="connsiteX21526" fmla="*/ 804863 w 6322694"/>
                <a:gd name="connsiteY21526" fmla="*/ 486728 h 3341370"/>
                <a:gd name="connsiteX21527" fmla="*/ 824865 w 6322694"/>
                <a:gd name="connsiteY21527" fmla="*/ 506730 h 3341370"/>
                <a:gd name="connsiteX21528" fmla="*/ 494348 w 6322694"/>
                <a:gd name="connsiteY21528" fmla="*/ 789623 h 3341370"/>
                <a:gd name="connsiteX21529" fmla="*/ 494348 w 6322694"/>
                <a:gd name="connsiteY21529" fmla="*/ 789623 h 3341370"/>
                <a:gd name="connsiteX21530" fmla="*/ 513398 w 6322694"/>
                <a:gd name="connsiteY21530" fmla="*/ 770573 h 3341370"/>
                <a:gd name="connsiteX21531" fmla="*/ 513398 w 6322694"/>
                <a:gd name="connsiteY21531" fmla="*/ 770573 h 3341370"/>
                <a:gd name="connsiteX21532" fmla="*/ 494348 w 6322694"/>
                <a:gd name="connsiteY21532" fmla="*/ 751523 h 3341370"/>
                <a:gd name="connsiteX21533" fmla="*/ 494348 w 6322694"/>
                <a:gd name="connsiteY21533" fmla="*/ 751523 h 3341370"/>
                <a:gd name="connsiteX21534" fmla="*/ 475298 w 6322694"/>
                <a:gd name="connsiteY21534" fmla="*/ 770573 h 3341370"/>
                <a:gd name="connsiteX21535" fmla="*/ 475298 w 6322694"/>
                <a:gd name="connsiteY21535" fmla="*/ 770573 h 3341370"/>
                <a:gd name="connsiteX21536" fmla="*/ 494348 w 6322694"/>
                <a:gd name="connsiteY21536" fmla="*/ 789623 h 3341370"/>
                <a:gd name="connsiteX21537" fmla="*/ 494348 w 6322694"/>
                <a:gd name="connsiteY21537" fmla="*/ 836295 h 3341370"/>
                <a:gd name="connsiteX21538" fmla="*/ 494348 w 6322694"/>
                <a:gd name="connsiteY21538" fmla="*/ 836295 h 3341370"/>
                <a:gd name="connsiteX21539" fmla="*/ 513398 w 6322694"/>
                <a:gd name="connsiteY21539" fmla="*/ 817245 h 3341370"/>
                <a:gd name="connsiteX21540" fmla="*/ 513398 w 6322694"/>
                <a:gd name="connsiteY21540" fmla="*/ 817245 h 3341370"/>
                <a:gd name="connsiteX21541" fmla="*/ 494348 w 6322694"/>
                <a:gd name="connsiteY21541" fmla="*/ 798195 h 3341370"/>
                <a:gd name="connsiteX21542" fmla="*/ 494348 w 6322694"/>
                <a:gd name="connsiteY21542" fmla="*/ 798195 h 3341370"/>
                <a:gd name="connsiteX21543" fmla="*/ 475298 w 6322694"/>
                <a:gd name="connsiteY21543" fmla="*/ 817245 h 3341370"/>
                <a:gd name="connsiteX21544" fmla="*/ 475298 w 6322694"/>
                <a:gd name="connsiteY21544" fmla="*/ 817245 h 3341370"/>
                <a:gd name="connsiteX21545" fmla="*/ 494348 w 6322694"/>
                <a:gd name="connsiteY21545" fmla="*/ 836295 h 3341370"/>
                <a:gd name="connsiteX21546" fmla="*/ 729615 w 6322694"/>
                <a:gd name="connsiteY21546" fmla="*/ 506730 h 3341370"/>
                <a:gd name="connsiteX21547" fmla="*/ 729615 w 6322694"/>
                <a:gd name="connsiteY21547" fmla="*/ 506730 h 3341370"/>
                <a:gd name="connsiteX21548" fmla="*/ 748665 w 6322694"/>
                <a:gd name="connsiteY21548" fmla="*/ 487680 h 3341370"/>
                <a:gd name="connsiteX21549" fmla="*/ 748665 w 6322694"/>
                <a:gd name="connsiteY21549" fmla="*/ 486728 h 3341370"/>
                <a:gd name="connsiteX21550" fmla="*/ 729615 w 6322694"/>
                <a:gd name="connsiteY21550" fmla="*/ 467678 h 3341370"/>
                <a:gd name="connsiteX21551" fmla="*/ 729615 w 6322694"/>
                <a:gd name="connsiteY21551" fmla="*/ 467678 h 3341370"/>
                <a:gd name="connsiteX21552" fmla="*/ 710565 w 6322694"/>
                <a:gd name="connsiteY21552" fmla="*/ 486728 h 3341370"/>
                <a:gd name="connsiteX21553" fmla="*/ 710565 w 6322694"/>
                <a:gd name="connsiteY21553" fmla="*/ 488633 h 3341370"/>
                <a:gd name="connsiteX21554" fmla="*/ 729615 w 6322694"/>
                <a:gd name="connsiteY21554" fmla="*/ 506730 h 3341370"/>
                <a:gd name="connsiteX21555" fmla="*/ 776288 w 6322694"/>
                <a:gd name="connsiteY21555" fmla="*/ 506730 h 3341370"/>
                <a:gd name="connsiteX21556" fmla="*/ 776288 w 6322694"/>
                <a:gd name="connsiteY21556" fmla="*/ 506730 h 3341370"/>
                <a:gd name="connsiteX21557" fmla="*/ 795338 w 6322694"/>
                <a:gd name="connsiteY21557" fmla="*/ 487680 h 3341370"/>
                <a:gd name="connsiteX21558" fmla="*/ 795338 w 6322694"/>
                <a:gd name="connsiteY21558" fmla="*/ 486728 h 3341370"/>
                <a:gd name="connsiteX21559" fmla="*/ 776288 w 6322694"/>
                <a:gd name="connsiteY21559" fmla="*/ 467678 h 3341370"/>
                <a:gd name="connsiteX21560" fmla="*/ 776288 w 6322694"/>
                <a:gd name="connsiteY21560" fmla="*/ 467678 h 3341370"/>
                <a:gd name="connsiteX21561" fmla="*/ 757238 w 6322694"/>
                <a:gd name="connsiteY21561" fmla="*/ 486728 h 3341370"/>
                <a:gd name="connsiteX21562" fmla="*/ 757238 w 6322694"/>
                <a:gd name="connsiteY21562" fmla="*/ 488633 h 3341370"/>
                <a:gd name="connsiteX21563" fmla="*/ 776288 w 6322694"/>
                <a:gd name="connsiteY21563" fmla="*/ 506730 h 3341370"/>
                <a:gd name="connsiteX21564" fmla="*/ 681990 w 6322694"/>
                <a:gd name="connsiteY21564" fmla="*/ 554355 h 3341370"/>
                <a:gd name="connsiteX21565" fmla="*/ 681990 w 6322694"/>
                <a:gd name="connsiteY21565" fmla="*/ 554355 h 3341370"/>
                <a:gd name="connsiteX21566" fmla="*/ 701040 w 6322694"/>
                <a:gd name="connsiteY21566" fmla="*/ 535305 h 3341370"/>
                <a:gd name="connsiteX21567" fmla="*/ 701040 w 6322694"/>
                <a:gd name="connsiteY21567" fmla="*/ 535305 h 3341370"/>
                <a:gd name="connsiteX21568" fmla="*/ 681990 w 6322694"/>
                <a:gd name="connsiteY21568" fmla="*/ 516255 h 3341370"/>
                <a:gd name="connsiteX21569" fmla="*/ 681990 w 6322694"/>
                <a:gd name="connsiteY21569" fmla="*/ 516255 h 3341370"/>
                <a:gd name="connsiteX21570" fmla="*/ 662940 w 6322694"/>
                <a:gd name="connsiteY21570" fmla="*/ 535305 h 3341370"/>
                <a:gd name="connsiteX21571" fmla="*/ 662940 w 6322694"/>
                <a:gd name="connsiteY21571" fmla="*/ 535305 h 3341370"/>
                <a:gd name="connsiteX21572" fmla="*/ 681990 w 6322694"/>
                <a:gd name="connsiteY21572" fmla="*/ 554355 h 3341370"/>
                <a:gd name="connsiteX21573" fmla="*/ 444818 w 6322694"/>
                <a:gd name="connsiteY21573" fmla="*/ 932498 h 3341370"/>
                <a:gd name="connsiteX21574" fmla="*/ 446723 w 6322694"/>
                <a:gd name="connsiteY21574" fmla="*/ 932498 h 3341370"/>
                <a:gd name="connsiteX21575" fmla="*/ 465773 w 6322694"/>
                <a:gd name="connsiteY21575" fmla="*/ 913448 h 3341370"/>
                <a:gd name="connsiteX21576" fmla="*/ 465773 w 6322694"/>
                <a:gd name="connsiteY21576" fmla="*/ 913448 h 3341370"/>
                <a:gd name="connsiteX21577" fmla="*/ 446723 w 6322694"/>
                <a:gd name="connsiteY21577" fmla="*/ 894398 h 3341370"/>
                <a:gd name="connsiteX21578" fmla="*/ 444818 w 6322694"/>
                <a:gd name="connsiteY21578" fmla="*/ 894398 h 3341370"/>
                <a:gd name="connsiteX21579" fmla="*/ 425768 w 6322694"/>
                <a:gd name="connsiteY21579" fmla="*/ 913448 h 3341370"/>
                <a:gd name="connsiteX21580" fmla="*/ 425768 w 6322694"/>
                <a:gd name="connsiteY21580" fmla="*/ 913448 h 3341370"/>
                <a:gd name="connsiteX21581" fmla="*/ 444818 w 6322694"/>
                <a:gd name="connsiteY21581" fmla="*/ 932498 h 3341370"/>
                <a:gd name="connsiteX21582" fmla="*/ 397193 w 6322694"/>
                <a:gd name="connsiteY21582" fmla="*/ 932498 h 3341370"/>
                <a:gd name="connsiteX21583" fmla="*/ 399098 w 6322694"/>
                <a:gd name="connsiteY21583" fmla="*/ 932498 h 3341370"/>
                <a:gd name="connsiteX21584" fmla="*/ 418148 w 6322694"/>
                <a:gd name="connsiteY21584" fmla="*/ 913448 h 3341370"/>
                <a:gd name="connsiteX21585" fmla="*/ 418148 w 6322694"/>
                <a:gd name="connsiteY21585" fmla="*/ 913448 h 3341370"/>
                <a:gd name="connsiteX21586" fmla="*/ 399098 w 6322694"/>
                <a:gd name="connsiteY21586" fmla="*/ 894398 h 3341370"/>
                <a:gd name="connsiteX21587" fmla="*/ 397193 w 6322694"/>
                <a:gd name="connsiteY21587" fmla="*/ 894398 h 3341370"/>
                <a:gd name="connsiteX21588" fmla="*/ 378143 w 6322694"/>
                <a:gd name="connsiteY21588" fmla="*/ 913448 h 3341370"/>
                <a:gd name="connsiteX21589" fmla="*/ 378143 w 6322694"/>
                <a:gd name="connsiteY21589" fmla="*/ 913448 h 3341370"/>
                <a:gd name="connsiteX21590" fmla="*/ 397193 w 6322694"/>
                <a:gd name="connsiteY21590" fmla="*/ 932498 h 3341370"/>
                <a:gd name="connsiteX21591" fmla="*/ 1107758 w 6322694"/>
                <a:gd name="connsiteY21591" fmla="*/ 506730 h 3341370"/>
                <a:gd name="connsiteX21592" fmla="*/ 1107758 w 6322694"/>
                <a:gd name="connsiteY21592" fmla="*/ 506730 h 3341370"/>
                <a:gd name="connsiteX21593" fmla="*/ 1126808 w 6322694"/>
                <a:gd name="connsiteY21593" fmla="*/ 487680 h 3341370"/>
                <a:gd name="connsiteX21594" fmla="*/ 1126808 w 6322694"/>
                <a:gd name="connsiteY21594" fmla="*/ 486728 h 3341370"/>
                <a:gd name="connsiteX21595" fmla="*/ 1107758 w 6322694"/>
                <a:gd name="connsiteY21595" fmla="*/ 467678 h 3341370"/>
                <a:gd name="connsiteX21596" fmla="*/ 1107758 w 6322694"/>
                <a:gd name="connsiteY21596" fmla="*/ 467678 h 3341370"/>
                <a:gd name="connsiteX21597" fmla="*/ 1088708 w 6322694"/>
                <a:gd name="connsiteY21597" fmla="*/ 486728 h 3341370"/>
                <a:gd name="connsiteX21598" fmla="*/ 1088708 w 6322694"/>
                <a:gd name="connsiteY21598" fmla="*/ 488633 h 3341370"/>
                <a:gd name="connsiteX21599" fmla="*/ 1107758 w 6322694"/>
                <a:gd name="connsiteY21599" fmla="*/ 506730 h 3341370"/>
                <a:gd name="connsiteX21600" fmla="*/ 444818 w 6322694"/>
                <a:gd name="connsiteY21600" fmla="*/ 1121093 h 3341370"/>
                <a:gd name="connsiteX21601" fmla="*/ 446723 w 6322694"/>
                <a:gd name="connsiteY21601" fmla="*/ 1121093 h 3341370"/>
                <a:gd name="connsiteX21602" fmla="*/ 465773 w 6322694"/>
                <a:gd name="connsiteY21602" fmla="*/ 1102043 h 3341370"/>
                <a:gd name="connsiteX21603" fmla="*/ 465773 w 6322694"/>
                <a:gd name="connsiteY21603" fmla="*/ 1102043 h 3341370"/>
                <a:gd name="connsiteX21604" fmla="*/ 446723 w 6322694"/>
                <a:gd name="connsiteY21604" fmla="*/ 1082993 h 3341370"/>
                <a:gd name="connsiteX21605" fmla="*/ 444818 w 6322694"/>
                <a:gd name="connsiteY21605" fmla="*/ 1082993 h 3341370"/>
                <a:gd name="connsiteX21606" fmla="*/ 425768 w 6322694"/>
                <a:gd name="connsiteY21606" fmla="*/ 1102043 h 3341370"/>
                <a:gd name="connsiteX21607" fmla="*/ 425768 w 6322694"/>
                <a:gd name="connsiteY21607" fmla="*/ 1102043 h 3341370"/>
                <a:gd name="connsiteX21608" fmla="*/ 444818 w 6322694"/>
                <a:gd name="connsiteY21608" fmla="*/ 1121093 h 3341370"/>
                <a:gd name="connsiteX21609" fmla="*/ 444818 w 6322694"/>
                <a:gd name="connsiteY21609" fmla="*/ 1167765 h 3341370"/>
                <a:gd name="connsiteX21610" fmla="*/ 446723 w 6322694"/>
                <a:gd name="connsiteY21610" fmla="*/ 1167765 h 3341370"/>
                <a:gd name="connsiteX21611" fmla="*/ 465773 w 6322694"/>
                <a:gd name="connsiteY21611" fmla="*/ 1148715 h 3341370"/>
                <a:gd name="connsiteX21612" fmla="*/ 465773 w 6322694"/>
                <a:gd name="connsiteY21612" fmla="*/ 1148715 h 3341370"/>
                <a:gd name="connsiteX21613" fmla="*/ 446723 w 6322694"/>
                <a:gd name="connsiteY21613" fmla="*/ 1129665 h 3341370"/>
                <a:gd name="connsiteX21614" fmla="*/ 444818 w 6322694"/>
                <a:gd name="connsiteY21614" fmla="*/ 1129665 h 3341370"/>
                <a:gd name="connsiteX21615" fmla="*/ 425768 w 6322694"/>
                <a:gd name="connsiteY21615" fmla="*/ 1148715 h 3341370"/>
                <a:gd name="connsiteX21616" fmla="*/ 425768 w 6322694"/>
                <a:gd name="connsiteY21616" fmla="*/ 1148715 h 3341370"/>
                <a:gd name="connsiteX21617" fmla="*/ 444818 w 6322694"/>
                <a:gd name="connsiteY21617" fmla="*/ 1167765 h 3341370"/>
                <a:gd name="connsiteX21618" fmla="*/ 444818 w 6322694"/>
                <a:gd name="connsiteY21618" fmla="*/ 1215390 h 3341370"/>
                <a:gd name="connsiteX21619" fmla="*/ 446723 w 6322694"/>
                <a:gd name="connsiteY21619" fmla="*/ 1215390 h 3341370"/>
                <a:gd name="connsiteX21620" fmla="*/ 465773 w 6322694"/>
                <a:gd name="connsiteY21620" fmla="*/ 1196340 h 3341370"/>
                <a:gd name="connsiteX21621" fmla="*/ 465773 w 6322694"/>
                <a:gd name="connsiteY21621" fmla="*/ 1196340 h 3341370"/>
                <a:gd name="connsiteX21622" fmla="*/ 446723 w 6322694"/>
                <a:gd name="connsiteY21622" fmla="*/ 1177290 h 3341370"/>
                <a:gd name="connsiteX21623" fmla="*/ 444818 w 6322694"/>
                <a:gd name="connsiteY21623" fmla="*/ 1177290 h 3341370"/>
                <a:gd name="connsiteX21624" fmla="*/ 425768 w 6322694"/>
                <a:gd name="connsiteY21624" fmla="*/ 1196340 h 3341370"/>
                <a:gd name="connsiteX21625" fmla="*/ 425768 w 6322694"/>
                <a:gd name="connsiteY21625" fmla="*/ 1196340 h 3341370"/>
                <a:gd name="connsiteX21626" fmla="*/ 444818 w 6322694"/>
                <a:gd name="connsiteY21626" fmla="*/ 1215390 h 3341370"/>
                <a:gd name="connsiteX21627" fmla="*/ 444818 w 6322694"/>
                <a:gd name="connsiteY21627" fmla="*/ 1400175 h 3341370"/>
                <a:gd name="connsiteX21628" fmla="*/ 446723 w 6322694"/>
                <a:gd name="connsiteY21628" fmla="*/ 1400175 h 3341370"/>
                <a:gd name="connsiteX21629" fmla="*/ 465773 w 6322694"/>
                <a:gd name="connsiteY21629" fmla="*/ 1381125 h 3341370"/>
                <a:gd name="connsiteX21630" fmla="*/ 465773 w 6322694"/>
                <a:gd name="connsiteY21630" fmla="*/ 1381125 h 3341370"/>
                <a:gd name="connsiteX21631" fmla="*/ 446723 w 6322694"/>
                <a:gd name="connsiteY21631" fmla="*/ 1362075 h 3341370"/>
                <a:gd name="connsiteX21632" fmla="*/ 444818 w 6322694"/>
                <a:gd name="connsiteY21632" fmla="*/ 1362075 h 3341370"/>
                <a:gd name="connsiteX21633" fmla="*/ 425768 w 6322694"/>
                <a:gd name="connsiteY21633" fmla="*/ 1381125 h 3341370"/>
                <a:gd name="connsiteX21634" fmla="*/ 425768 w 6322694"/>
                <a:gd name="connsiteY21634" fmla="*/ 1381125 h 3341370"/>
                <a:gd name="connsiteX21635" fmla="*/ 444818 w 6322694"/>
                <a:gd name="connsiteY21635" fmla="*/ 1400175 h 3341370"/>
                <a:gd name="connsiteX21636" fmla="*/ 444818 w 6322694"/>
                <a:gd name="connsiteY21636" fmla="*/ 1073468 h 3341370"/>
                <a:gd name="connsiteX21637" fmla="*/ 446723 w 6322694"/>
                <a:gd name="connsiteY21637" fmla="*/ 1073468 h 3341370"/>
                <a:gd name="connsiteX21638" fmla="*/ 465773 w 6322694"/>
                <a:gd name="connsiteY21638" fmla="*/ 1054418 h 3341370"/>
                <a:gd name="connsiteX21639" fmla="*/ 465773 w 6322694"/>
                <a:gd name="connsiteY21639" fmla="*/ 1054418 h 3341370"/>
                <a:gd name="connsiteX21640" fmla="*/ 446723 w 6322694"/>
                <a:gd name="connsiteY21640" fmla="*/ 1035368 h 3341370"/>
                <a:gd name="connsiteX21641" fmla="*/ 444818 w 6322694"/>
                <a:gd name="connsiteY21641" fmla="*/ 1035368 h 3341370"/>
                <a:gd name="connsiteX21642" fmla="*/ 425768 w 6322694"/>
                <a:gd name="connsiteY21642" fmla="*/ 1054418 h 3341370"/>
                <a:gd name="connsiteX21643" fmla="*/ 425768 w 6322694"/>
                <a:gd name="connsiteY21643" fmla="*/ 1054418 h 3341370"/>
                <a:gd name="connsiteX21644" fmla="*/ 444818 w 6322694"/>
                <a:gd name="connsiteY21644" fmla="*/ 1073468 h 3341370"/>
                <a:gd name="connsiteX21645" fmla="*/ 444818 w 6322694"/>
                <a:gd name="connsiteY21645" fmla="*/ 979170 h 3341370"/>
                <a:gd name="connsiteX21646" fmla="*/ 446723 w 6322694"/>
                <a:gd name="connsiteY21646" fmla="*/ 979170 h 3341370"/>
                <a:gd name="connsiteX21647" fmla="*/ 465773 w 6322694"/>
                <a:gd name="connsiteY21647" fmla="*/ 960120 h 3341370"/>
                <a:gd name="connsiteX21648" fmla="*/ 465773 w 6322694"/>
                <a:gd name="connsiteY21648" fmla="*/ 960120 h 3341370"/>
                <a:gd name="connsiteX21649" fmla="*/ 446723 w 6322694"/>
                <a:gd name="connsiteY21649" fmla="*/ 941070 h 3341370"/>
                <a:gd name="connsiteX21650" fmla="*/ 444818 w 6322694"/>
                <a:gd name="connsiteY21650" fmla="*/ 941070 h 3341370"/>
                <a:gd name="connsiteX21651" fmla="*/ 425768 w 6322694"/>
                <a:gd name="connsiteY21651" fmla="*/ 960120 h 3341370"/>
                <a:gd name="connsiteX21652" fmla="*/ 425768 w 6322694"/>
                <a:gd name="connsiteY21652" fmla="*/ 960120 h 3341370"/>
                <a:gd name="connsiteX21653" fmla="*/ 444818 w 6322694"/>
                <a:gd name="connsiteY21653" fmla="*/ 979170 h 3341370"/>
                <a:gd name="connsiteX21654" fmla="*/ 1107758 w 6322694"/>
                <a:gd name="connsiteY21654" fmla="*/ 554355 h 3341370"/>
                <a:gd name="connsiteX21655" fmla="*/ 1107758 w 6322694"/>
                <a:gd name="connsiteY21655" fmla="*/ 554355 h 3341370"/>
                <a:gd name="connsiteX21656" fmla="*/ 1126808 w 6322694"/>
                <a:gd name="connsiteY21656" fmla="*/ 535305 h 3341370"/>
                <a:gd name="connsiteX21657" fmla="*/ 1126808 w 6322694"/>
                <a:gd name="connsiteY21657" fmla="*/ 535305 h 3341370"/>
                <a:gd name="connsiteX21658" fmla="*/ 1107758 w 6322694"/>
                <a:gd name="connsiteY21658" fmla="*/ 516255 h 3341370"/>
                <a:gd name="connsiteX21659" fmla="*/ 1107758 w 6322694"/>
                <a:gd name="connsiteY21659" fmla="*/ 516255 h 3341370"/>
                <a:gd name="connsiteX21660" fmla="*/ 1088708 w 6322694"/>
                <a:gd name="connsiteY21660" fmla="*/ 535305 h 3341370"/>
                <a:gd name="connsiteX21661" fmla="*/ 1088708 w 6322694"/>
                <a:gd name="connsiteY21661" fmla="*/ 535305 h 3341370"/>
                <a:gd name="connsiteX21662" fmla="*/ 1107758 w 6322694"/>
                <a:gd name="connsiteY21662" fmla="*/ 554355 h 3341370"/>
                <a:gd name="connsiteX21663" fmla="*/ 1724025 w 6322694"/>
                <a:gd name="connsiteY21663" fmla="*/ 363855 h 3341370"/>
                <a:gd name="connsiteX21664" fmla="*/ 1724025 w 6322694"/>
                <a:gd name="connsiteY21664" fmla="*/ 363855 h 3341370"/>
                <a:gd name="connsiteX21665" fmla="*/ 1743075 w 6322694"/>
                <a:gd name="connsiteY21665" fmla="*/ 344805 h 3341370"/>
                <a:gd name="connsiteX21666" fmla="*/ 1743075 w 6322694"/>
                <a:gd name="connsiteY21666" fmla="*/ 344805 h 3341370"/>
                <a:gd name="connsiteX21667" fmla="*/ 1724025 w 6322694"/>
                <a:gd name="connsiteY21667" fmla="*/ 325755 h 3341370"/>
                <a:gd name="connsiteX21668" fmla="*/ 1724025 w 6322694"/>
                <a:gd name="connsiteY21668" fmla="*/ 325755 h 3341370"/>
                <a:gd name="connsiteX21669" fmla="*/ 1704975 w 6322694"/>
                <a:gd name="connsiteY21669" fmla="*/ 344805 h 3341370"/>
                <a:gd name="connsiteX21670" fmla="*/ 1704975 w 6322694"/>
                <a:gd name="connsiteY21670" fmla="*/ 344805 h 3341370"/>
                <a:gd name="connsiteX21671" fmla="*/ 1724025 w 6322694"/>
                <a:gd name="connsiteY21671" fmla="*/ 363855 h 3341370"/>
                <a:gd name="connsiteX21672" fmla="*/ 1771650 w 6322694"/>
                <a:gd name="connsiteY21672" fmla="*/ 364808 h 3341370"/>
                <a:gd name="connsiteX21673" fmla="*/ 1771650 w 6322694"/>
                <a:gd name="connsiteY21673" fmla="*/ 364808 h 3341370"/>
                <a:gd name="connsiteX21674" fmla="*/ 1790700 w 6322694"/>
                <a:gd name="connsiteY21674" fmla="*/ 345758 h 3341370"/>
                <a:gd name="connsiteX21675" fmla="*/ 1790700 w 6322694"/>
                <a:gd name="connsiteY21675" fmla="*/ 345758 h 3341370"/>
                <a:gd name="connsiteX21676" fmla="*/ 1771650 w 6322694"/>
                <a:gd name="connsiteY21676" fmla="*/ 326708 h 3341370"/>
                <a:gd name="connsiteX21677" fmla="*/ 1771650 w 6322694"/>
                <a:gd name="connsiteY21677" fmla="*/ 326708 h 3341370"/>
                <a:gd name="connsiteX21678" fmla="*/ 1752600 w 6322694"/>
                <a:gd name="connsiteY21678" fmla="*/ 345758 h 3341370"/>
                <a:gd name="connsiteX21679" fmla="*/ 1752600 w 6322694"/>
                <a:gd name="connsiteY21679" fmla="*/ 345758 h 3341370"/>
                <a:gd name="connsiteX21680" fmla="*/ 1771650 w 6322694"/>
                <a:gd name="connsiteY21680" fmla="*/ 364808 h 3341370"/>
                <a:gd name="connsiteX21681" fmla="*/ 1724025 w 6322694"/>
                <a:gd name="connsiteY21681" fmla="*/ 411480 h 3341370"/>
                <a:gd name="connsiteX21682" fmla="*/ 1724025 w 6322694"/>
                <a:gd name="connsiteY21682" fmla="*/ 411480 h 3341370"/>
                <a:gd name="connsiteX21683" fmla="*/ 1743075 w 6322694"/>
                <a:gd name="connsiteY21683" fmla="*/ 392430 h 3341370"/>
                <a:gd name="connsiteX21684" fmla="*/ 1743075 w 6322694"/>
                <a:gd name="connsiteY21684" fmla="*/ 392430 h 3341370"/>
                <a:gd name="connsiteX21685" fmla="*/ 1724025 w 6322694"/>
                <a:gd name="connsiteY21685" fmla="*/ 373380 h 3341370"/>
                <a:gd name="connsiteX21686" fmla="*/ 1724025 w 6322694"/>
                <a:gd name="connsiteY21686" fmla="*/ 373380 h 3341370"/>
                <a:gd name="connsiteX21687" fmla="*/ 1704975 w 6322694"/>
                <a:gd name="connsiteY21687" fmla="*/ 392430 h 3341370"/>
                <a:gd name="connsiteX21688" fmla="*/ 1704975 w 6322694"/>
                <a:gd name="connsiteY21688" fmla="*/ 392430 h 3341370"/>
                <a:gd name="connsiteX21689" fmla="*/ 1724025 w 6322694"/>
                <a:gd name="connsiteY21689" fmla="*/ 411480 h 3341370"/>
                <a:gd name="connsiteX21690" fmla="*/ 1770698 w 6322694"/>
                <a:gd name="connsiteY21690" fmla="*/ 410528 h 3341370"/>
                <a:gd name="connsiteX21691" fmla="*/ 1770698 w 6322694"/>
                <a:gd name="connsiteY21691" fmla="*/ 410528 h 3341370"/>
                <a:gd name="connsiteX21692" fmla="*/ 1789748 w 6322694"/>
                <a:gd name="connsiteY21692" fmla="*/ 391478 h 3341370"/>
                <a:gd name="connsiteX21693" fmla="*/ 1789748 w 6322694"/>
                <a:gd name="connsiteY21693" fmla="*/ 391478 h 3341370"/>
                <a:gd name="connsiteX21694" fmla="*/ 1770698 w 6322694"/>
                <a:gd name="connsiteY21694" fmla="*/ 372428 h 3341370"/>
                <a:gd name="connsiteX21695" fmla="*/ 1770698 w 6322694"/>
                <a:gd name="connsiteY21695" fmla="*/ 372428 h 3341370"/>
                <a:gd name="connsiteX21696" fmla="*/ 1751648 w 6322694"/>
                <a:gd name="connsiteY21696" fmla="*/ 391478 h 3341370"/>
                <a:gd name="connsiteX21697" fmla="*/ 1751648 w 6322694"/>
                <a:gd name="connsiteY21697" fmla="*/ 391478 h 3341370"/>
                <a:gd name="connsiteX21698" fmla="*/ 1770698 w 6322694"/>
                <a:gd name="connsiteY21698" fmla="*/ 410528 h 3341370"/>
                <a:gd name="connsiteX21699" fmla="*/ 1724025 w 6322694"/>
                <a:gd name="connsiteY21699" fmla="*/ 459105 h 3341370"/>
                <a:gd name="connsiteX21700" fmla="*/ 1724025 w 6322694"/>
                <a:gd name="connsiteY21700" fmla="*/ 459105 h 3341370"/>
                <a:gd name="connsiteX21701" fmla="*/ 1743075 w 6322694"/>
                <a:gd name="connsiteY21701" fmla="*/ 440055 h 3341370"/>
                <a:gd name="connsiteX21702" fmla="*/ 1743075 w 6322694"/>
                <a:gd name="connsiteY21702" fmla="*/ 440055 h 3341370"/>
                <a:gd name="connsiteX21703" fmla="*/ 1724025 w 6322694"/>
                <a:gd name="connsiteY21703" fmla="*/ 421005 h 3341370"/>
                <a:gd name="connsiteX21704" fmla="*/ 1724025 w 6322694"/>
                <a:gd name="connsiteY21704" fmla="*/ 421005 h 3341370"/>
                <a:gd name="connsiteX21705" fmla="*/ 1704975 w 6322694"/>
                <a:gd name="connsiteY21705" fmla="*/ 440055 h 3341370"/>
                <a:gd name="connsiteX21706" fmla="*/ 1704975 w 6322694"/>
                <a:gd name="connsiteY21706" fmla="*/ 440055 h 3341370"/>
                <a:gd name="connsiteX21707" fmla="*/ 1724025 w 6322694"/>
                <a:gd name="connsiteY21707" fmla="*/ 459105 h 3341370"/>
                <a:gd name="connsiteX21708" fmla="*/ 1676400 w 6322694"/>
                <a:gd name="connsiteY21708" fmla="*/ 364808 h 3341370"/>
                <a:gd name="connsiteX21709" fmla="*/ 1676400 w 6322694"/>
                <a:gd name="connsiteY21709" fmla="*/ 364808 h 3341370"/>
                <a:gd name="connsiteX21710" fmla="*/ 1695450 w 6322694"/>
                <a:gd name="connsiteY21710" fmla="*/ 345758 h 3341370"/>
                <a:gd name="connsiteX21711" fmla="*/ 1695450 w 6322694"/>
                <a:gd name="connsiteY21711" fmla="*/ 345758 h 3341370"/>
                <a:gd name="connsiteX21712" fmla="*/ 1676400 w 6322694"/>
                <a:gd name="connsiteY21712" fmla="*/ 326708 h 3341370"/>
                <a:gd name="connsiteX21713" fmla="*/ 1676400 w 6322694"/>
                <a:gd name="connsiteY21713" fmla="*/ 326708 h 3341370"/>
                <a:gd name="connsiteX21714" fmla="*/ 1657350 w 6322694"/>
                <a:gd name="connsiteY21714" fmla="*/ 345758 h 3341370"/>
                <a:gd name="connsiteX21715" fmla="*/ 1657350 w 6322694"/>
                <a:gd name="connsiteY21715" fmla="*/ 345758 h 3341370"/>
                <a:gd name="connsiteX21716" fmla="*/ 1676400 w 6322694"/>
                <a:gd name="connsiteY21716" fmla="*/ 364808 h 3341370"/>
                <a:gd name="connsiteX21717" fmla="*/ 1629728 w 6322694"/>
                <a:gd name="connsiteY21717" fmla="*/ 364808 h 3341370"/>
                <a:gd name="connsiteX21718" fmla="*/ 1629728 w 6322694"/>
                <a:gd name="connsiteY21718" fmla="*/ 364808 h 3341370"/>
                <a:gd name="connsiteX21719" fmla="*/ 1648778 w 6322694"/>
                <a:gd name="connsiteY21719" fmla="*/ 345758 h 3341370"/>
                <a:gd name="connsiteX21720" fmla="*/ 1648778 w 6322694"/>
                <a:gd name="connsiteY21720" fmla="*/ 345758 h 3341370"/>
                <a:gd name="connsiteX21721" fmla="*/ 1629728 w 6322694"/>
                <a:gd name="connsiteY21721" fmla="*/ 326708 h 3341370"/>
                <a:gd name="connsiteX21722" fmla="*/ 1629728 w 6322694"/>
                <a:gd name="connsiteY21722" fmla="*/ 326708 h 3341370"/>
                <a:gd name="connsiteX21723" fmla="*/ 1610678 w 6322694"/>
                <a:gd name="connsiteY21723" fmla="*/ 345758 h 3341370"/>
                <a:gd name="connsiteX21724" fmla="*/ 1610678 w 6322694"/>
                <a:gd name="connsiteY21724" fmla="*/ 345758 h 3341370"/>
                <a:gd name="connsiteX21725" fmla="*/ 1629728 w 6322694"/>
                <a:gd name="connsiteY21725" fmla="*/ 364808 h 3341370"/>
                <a:gd name="connsiteX21726" fmla="*/ 1676400 w 6322694"/>
                <a:gd name="connsiteY21726" fmla="*/ 411480 h 3341370"/>
                <a:gd name="connsiteX21727" fmla="*/ 1676400 w 6322694"/>
                <a:gd name="connsiteY21727" fmla="*/ 411480 h 3341370"/>
                <a:gd name="connsiteX21728" fmla="*/ 1695450 w 6322694"/>
                <a:gd name="connsiteY21728" fmla="*/ 392430 h 3341370"/>
                <a:gd name="connsiteX21729" fmla="*/ 1695450 w 6322694"/>
                <a:gd name="connsiteY21729" fmla="*/ 392430 h 3341370"/>
                <a:gd name="connsiteX21730" fmla="*/ 1676400 w 6322694"/>
                <a:gd name="connsiteY21730" fmla="*/ 373380 h 3341370"/>
                <a:gd name="connsiteX21731" fmla="*/ 1676400 w 6322694"/>
                <a:gd name="connsiteY21731" fmla="*/ 373380 h 3341370"/>
                <a:gd name="connsiteX21732" fmla="*/ 1657350 w 6322694"/>
                <a:gd name="connsiteY21732" fmla="*/ 392430 h 3341370"/>
                <a:gd name="connsiteX21733" fmla="*/ 1657350 w 6322694"/>
                <a:gd name="connsiteY21733" fmla="*/ 392430 h 3341370"/>
                <a:gd name="connsiteX21734" fmla="*/ 1676400 w 6322694"/>
                <a:gd name="connsiteY21734" fmla="*/ 411480 h 3341370"/>
                <a:gd name="connsiteX21735" fmla="*/ 1676400 w 6322694"/>
                <a:gd name="connsiteY21735" fmla="*/ 459105 h 3341370"/>
                <a:gd name="connsiteX21736" fmla="*/ 1676400 w 6322694"/>
                <a:gd name="connsiteY21736" fmla="*/ 459105 h 3341370"/>
                <a:gd name="connsiteX21737" fmla="*/ 1695450 w 6322694"/>
                <a:gd name="connsiteY21737" fmla="*/ 440055 h 3341370"/>
                <a:gd name="connsiteX21738" fmla="*/ 1695450 w 6322694"/>
                <a:gd name="connsiteY21738" fmla="*/ 440055 h 3341370"/>
                <a:gd name="connsiteX21739" fmla="*/ 1676400 w 6322694"/>
                <a:gd name="connsiteY21739" fmla="*/ 421005 h 3341370"/>
                <a:gd name="connsiteX21740" fmla="*/ 1676400 w 6322694"/>
                <a:gd name="connsiteY21740" fmla="*/ 421005 h 3341370"/>
                <a:gd name="connsiteX21741" fmla="*/ 1657350 w 6322694"/>
                <a:gd name="connsiteY21741" fmla="*/ 440055 h 3341370"/>
                <a:gd name="connsiteX21742" fmla="*/ 1657350 w 6322694"/>
                <a:gd name="connsiteY21742" fmla="*/ 440055 h 3341370"/>
                <a:gd name="connsiteX21743" fmla="*/ 1676400 w 6322694"/>
                <a:gd name="connsiteY21743" fmla="*/ 459105 h 3341370"/>
                <a:gd name="connsiteX21744" fmla="*/ 1631633 w 6322694"/>
                <a:gd name="connsiteY21744" fmla="*/ 458153 h 3341370"/>
                <a:gd name="connsiteX21745" fmla="*/ 1631633 w 6322694"/>
                <a:gd name="connsiteY21745" fmla="*/ 458153 h 3341370"/>
                <a:gd name="connsiteX21746" fmla="*/ 1650683 w 6322694"/>
                <a:gd name="connsiteY21746" fmla="*/ 439103 h 3341370"/>
                <a:gd name="connsiteX21747" fmla="*/ 1650683 w 6322694"/>
                <a:gd name="connsiteY21747" fmla="*/ 439103 h 3341370"/>
                <a:gd name="connsiteX21748" fmla="*/ 1631633 w 6322694"/>
                <a:gd name="connsiteY21748" fmla="*/ 420053 h 3341370"/>
                <a:gd name="connsiteX21749" fmla="*/ 1631633 w 6322694"/>
                <a:gd name="connsiteY21749" fmla="*/ 420053 h 3341370"/>
                <a:gd name="connsiteX21750" fmla="*/ 1612583 w 6322694"/>
                <a:gd name="connsiteY21750" fmla="*/ 439103 h 3341370"/>
                <a:gd name="connsiteX21751" fmla="*/ 1612583 w 6322694"/>
                <a:gd name="connsiteY21751" fmla="*/ 439103 h 3341370"/>
                <a:gd name="connsiteX21752" fmla="*/ 1631633 w 6322694"/>
                <a:gd name="connsiteY21752" fmla="*/ 458153 h 3341370"/>
                <a:gd name="connsiteX21753" fmla="*/ 635318 w 6322694"/>
                <a:gd name="connsiteY21753" fmla="*/ 1452563 h 3341370"/>
                <a:gd name="connsiteX21754" fmla="*/ 635318 w 6322694"/>
                <a:gd name="connsiteY21754" fmla="*/ 1452563 h 3341370"/>
                <a:gd name="connsiteX21755" fmla="*/ 654368 w 6322694"/>
                <a:gd name="connsiteY21755" fmla="*/ 1433513 h 3341370"/>
                <a:gd name="connsiteX21756" fmla="*/ 654368 w 6322694"/>
                <a:gd name="connsiteY21756" fmla="*/ 1433513 h 3341370"/>
                <a:gd name="connsiteX21757" fmla="*/ 635318 w 6322694"/>
                <a:gd name="connsiteY21757" fmla="*/ 1414463 h 3341370"/>
                <a:gd name="connsiteX21758" fmla="*/ 635318 w 6322694"/>
                <a:gd name="connsiteY21758" fmla="*/ 1414463 h 3341370"/>
                <a:gd name="connsiteX21759" fmla="*/ 616268 w 6322694"/>
                <a:gd name="connsiteY21759" fmla="*/ 1433513 h 3341370"/>
                <a:gd name="connsiteX21760" fmla="*/ 616268 w 6322694"/>
                <a:gd name="connsiteY21760" fmla="*/ 1433513 h 3341370"/>
                <a:gd name="connsiteX21761" fmla="*/ 635318 w 6322694"/>
                <a:gd name="connsiteY21761" fmla="*/ 1452563 h 3341370"/>
                <a:gd name="connsiteX21762" fmla="*/ 1392555 w 6322694"/>
                <a:gd name="connsiteY21762" fmla="*/ 2256473 h 3341370"/>
                <a:gd name="connsiteX21763" fmla="*/ 1392555 w 6322694"/>
                <a:gd name="connsiteY21763" fmla="*/ 2256473 h 3341370"/>
                <a:gd name="connsiteX21764" fmla="*/ 1411605 w 6322694"/>
                <a:gd name="connsiteY21764" fmla="*/ 2237423 h 3341370"/>
                <a:gd name="connsiteX21765" fmla="*/ 1411605 w 6322694"/>
                <a:gd name="connsiteY21765" fmla="*/ 2237423 h 3341370"/>
                <a:gd name="connsiteX21766" fmla="*/ 1392555 w 6322694"/>
                <a:gd name="connsiteY21766" fmla="*/ 2218373 h 3341370"/>
                <a:gd name="connsiteX21767" fmla="*/ 1392555 w 6322694"/>
                <a:gd name="connsiteY21767" fmla="*/ 2218373 h 3341370"/>
                <a:gd name="connsiteX21768" fmla="*/ 1373505 w 6322694"/>
                <a:gd name="connsiteY21768" fmla="*/ 2237423 h 3341370"/>
                <a:gd name="connsiteX21769" fmla="*/ 1373505 w 6322694"/>
                <a:gd name="connsiteY21769" fmla="*/ 2237423 h 3341370"/>
                <a:gd name="connsiteX21770" fmla="*/ 1392555 w 6322694"/>
                <a:gd name="connsiteY21770" fmla="*/ 2256473 h 3341370"/>
                <a:gd name="connsiteX21771" fmla="*/ 1392555 w 6322694"/>
                <a:gd name="connsiteY21771" fmla="*/ 2208848 h 3341370"/>
                <a:gd name="connsiteX21772" fmla="*/ 1392555 w 6322694"/>
                <a:gd name="connsiteY21772" fmla="*/ 2208848 h 3341370"/>
                <a:gd name="connsiteX21773" fmla="*/ 1411605 w 6322694"/>
                <a:gd name="connsiteY21773" fmla="*/ 2189798 h 3341370"/>
                <a:gd name="connsiteX21774" fmla="*/ 1411605 w 6322694"/>
                <a:gd name="connsiteY21774" fmla="*/ 2189798 h 3341370"/>
                <a:gd name="connsiteX21775" fmla="*/ 1392555 w 6322694"/>
                <a:gd name="connsiteY21775" fmla="*/ 2170748 h 3341370"/>
                <a:gd name="connsiteX21776" fmla="*/ 1392555 w 6322694"/>
                <a:gd name="connsiteY21776" fmla="*/ 2170748 h 3341370"/>
                <a:gd name="connsiteX21777" fmla="*/ 1373505 w 6322694"/>
                <a:gd name="connsiteY21777" fmla="*/ 2189798 h 3341370"/>
                <a:gd name="connsiteX21778" fmla="*/ 1373505 w 6322694"/>
                <a:gd name="connsiteY21778" fmla="*/ 2189798 h 3341370"/>
                <a:gd name="connsiteX21779" fmla="*/ 1392555 w 6322694"/>
                <a:gd name="connsiteY21779" fmla="*/ 2208848 h 3341370"/>
                <a:gd name="connsiteX21780" fmla="*/ 1392555 w 6322694"/>
                <a:gd name="connsiteY21780" fmla="*/ 2303145 h 3341370"/>
                <a:gd name="connsiteX21781" fmla="*/ 1392555 w 6322694"/>
                <a:gd name="connsiteY21781" fmla="*/ 2303145 h 3341370"/>
                <a:gd name="connsiteX21782" fmla="*/ 1411605 w 6322694"/>
                <a:gd name="connsiteY21782" fmla="*/ 2284095 h 3341370"/>
                <a:gd name="connsiteX21783" fmla="*/ 1411605 w 6322694"/>
                <a:gd name="connsiteY21783" fmla="*/ 2284095 h 3341370"/>
                <a:gd name="connsiteX21784" fmla="*/ 1392555 w 6322694"/>
                <a:gd name="connsiteY21784" fmla="*/ 2265045 h 3341370"/>
                <a:gd name="connsiteX21785" fmla="*/ 1392555 w 6322694"/>
                <a:gd name="connsiteY21785" fmla="*/ 2265045 h 3341370"/>
                <a:gd name="connsiteX21786" fmla="*/ 1373505 w 6322694"/>
                <a:gd name="connsiteY21786" fmla="*/ 2284095 h 3341370"/>
                <a:gd name="connsiteX21787" fmla="*/ 1373505 w 6322694"/>
                <a:gd name="connsiteY21787" fmla="*/ 2284095 h 3341370"/>
                <a:gd name="connsiteX21788" fmla="*/ 1392555 w 6322694"/>
                <a:gd name="connsiteY21788" fmla="*/ 2303145 h 3341370"/>
                <a:gd name="connsiteX21789" fmla="*/ 1392555 w 6322694"/>
                <a:gd name="connsiteY21789" fmla="*/ 2350770 h 3341370"/>
                <a:gd name="connsiteX21790" fmla="*/ 1392555 w 6322694"/>
                <a:gd name="connsiteY21790" fmla="*/ 2350770 h 3341370"/>
                <a:gd name="connsiteX21791" fmla="*/ 1411605 w 6322694"/>
                <a:gd name="connsiteY21791" fmla="*/ 2331720 h 3341370"/>
                <a:gd name="connsiteX21792" fmla="*/ 1411605 w 6322694"/>
                <a:gd name="connsiteY21792" fmla="*/ 2331720 h 3341370"/>
                <a:gd name="connsiteX21793" fmla="*/ 1392555 w 6322694"/>
                <a:gd name="connsiteY21793" fmla="*/ 2312670 h 3341370"/>
                <a:gd name="connsiteX21794" fmla="*/ 1392555 w 6322694"/>
                <a:gd name="connsiteY21794" fmla="*/ 2312670 h 3341370"/>
                <a:gd name="connsiteX21795" fmla="*/ 1373505 w 6322694"/>
                <a:gd name="connsiteY21795" fmla="*/ 2331720 h 3341370"/>
                <a:gd name="connsiteX21796" fmla="*/ 1373505 w 6322694"/>
                <a:gd name="connsiteY21796" fmla="*/ 2331720 h 3341370"/>
                <a:gd name="connsiteX21797" fmla="*/ 1392555 w 6322694"/>
                <a:gd name="connsiteY21797" fmla="*/ 2350770 h 3341370"/>
                <a:gd name="connsiteX21798" fmla="*/ 1392555 w 6322694"/>
                <a:gd name="connsiteY21798" fmla="*/ 2067878 h 3341370"/>
                <a:gd name="connsiteX21799" fmla="*/ 1392555 w 6322694"/>
                <a:gd name="connsiteY21799" fmla="*/ 2067878 h 3341370"/>
                <a:gd name="connsiteX21800" fmla="*/ 1411605 w 6322694"/>
                <a:gd name="connsiteY21800" fmla="*/ 2048828 h 3341370"/>
                <a:gd name="connsiteX21801" fmla="*/ 1411605 w 6322694"/>
                <a:gd name="connsiteY21801" fmla="*/ 2048828 h 3341370"/>
                <a:gd name="connsiteX21802" fmla="*/ 1392555 w 6322694"/>
                <a:gd name="connsiteY21802" fmla="*/ 2029778 h 3341370"/>
                <a:gd name="connsiteX21803" fmla="*/ 1392555 w 6322694"/>
                <a:gd name="connsiteY21803" fmla="*/ 2029778 h 3341370"/>
                <a:gd name="connsiteX21804" fmla="*/ 1373505 w 6322694"/>
                <a:gd name="connsiteY21804" fmla="*/ 2048828 h 3341370"/>
                <a:gd name="connsiteX21805" fmla="*/ 1373505 w 6322694"/>
                <a:gd name="connsiteY21805" fmla="*/ 2048828 h 3341370"/>
                <a:gd name="connsiteX21806" fmla="*/ 1392555 w 6322694"/>
                <a:gd name="connsiteY21806" fmla="*/ 2067878 h 3341370"/>
                <a:gd name="connsiteX21807" fmla="*/ 1392555 w 6322694"/>
                <a:gd name="connsiteY21807" fmla="*/ 1830705 h 3341370"/>
                <a:gd name="connsiteX21808" fmla="*/ 1392555 w 6322694"/>
                <a:gd name="connsiteY21808" fmla="*/ 1830705 h 3341370"/>
                <a:gd name="connsiteX21809" fmla="*/ 1411605 w 6322694"/>
                <a:gd name="connsiteY21809" fmla="*/ 1811655 h 3341370"/>
                <a:gd name="connsiteX21810" fmla="*/ 1411605 w 6322694"/>
                <a:gd name="connsiteY21810" fmla="*/ 1811655 h 3341370"/>
                <a:gd name="connsiteX21811" fmla="*/ 1392555 w 6322694"/>
                <a:gd name="connsiteY21811" fmla="*/ 1792605 h 3341370"/>
                <a:gd name="connsiteX21812" fmla="*/ 1392555 w 6322694"/>
                <a:gd name="connsiteY21812" fmla="*/ 1792605 h 3341370"/>
                <a:gd name="connsiteX21813" fmla="*/ 1373505 w 6322694"/>
                <a:gd name="connsiteY21813" fmla="*/ 1811655 h 3341370"/>
                <a:gd name="connsiteX21814" fmla="*/ 1373505 w 6322694"/>
                <a:gd name="connsiteY21814" fmla="*/ 1811655 h 3341370"/>
                <a:gd name="connsiteX21815" fmla="*/ 1392555 w 6322694"/>
                <a:gd name="connsiteY21815" fmla="*/ 1830705 h 3341370"/>
                <a:gd name="connsiteX21816" fmla="*/ 1392555 w 6322694"/>
                <a:gd name="connsiteY21816" fmla="*/ 1783080 h 3341370"/>
                <a:gd name="connsiteX21817" fmla="*/ 1392555 w 6322694"/>
                <a:gd name="connsiteY21817" fmla="*/ 1783080 h 3341370"/>
                <a:gd name="connsiteX21818" fmla="*/ 1411605 w 6322694"/>
                <a:gd name="connsiteY21818" fmla="*/ 1764030 h 3341370"/>
                <a:gd name="connsiteX21819" fmla="*/ 1411605 w 6322694"/>
                <a:gd name="connsiteY21819" fmla="*/ 1764030 h 3341370"/>
                <a:gd name="connsiteX21820" fmla="*/ 1392555 w 6322694"/>
                <a:gd name="connsiteY21820" fmla="*/ 1744980 h 3341370"/>
                <a:gd name="connsiteX21821" fmla="*/ 1392555 w 6322694"/>
                <a:gd name="connsiteY21821" fmla="*/ 1744980 h 3341370"/>
                <a:gd name="connsiteX21822" fmla="*/ 1373505 w 6322694"/>
                <a:gd name="connsiteY21822" fmla="*/ 1764030 h 3341370"/>
                <a:gd name="connsiteX21823" fmla="*/ 1373505 w 6322694"/>
                <a:gd name="connsiteY21823" fmla="*/ 1764030 h 3341370"/>
                <a:gd name="connsiteX21824" fmla="*/ 1392555 w 6322694"/>
                <a:gd name="connsiteY21824" fmla="*/ 1783080 h 3341370"/>
                <a:gd name="connsiteX21825" fmla="*/ 1392555 w 6322694"/>
                <a:gd name="connsiteY21825" fmla="*/ 1877378 h 3341370"/>
                <a:gd name="connsiteX21826" fmla="*/ 1392555 w 6322694"/>
                <a:gd name="connsiteY21826" fmla="*/ 1877378 h 3341370"/>
                <a:gd name="connsiteX21827" fmla="*/ 1411605 w 6322694"/>
                <a:gd name="connsiteY21827" fmla="*/ 1858328 h 3341370"/>
                <a:gd name="connsiteX21828" fmla="*/ 1411605 w 6322694"/>
                <a:gd name="connsiteY21828" fmla="*/ 1858328 h 3341370"/>
                <a:gd name="connsiteX21829" fmla="*/ 1392555 w 6322694"/>
                <a:gd name="connsiteY21829" fmla="*/ 1839278 h 3341370"/>
                <a:gd name="connsiteX21830" fmla="*/ 1392555 w 6322694"/>
                <a:gd name="connsiteY21830" fmla="*/ 1839278 h 3341370"/>
                <a:gd name="connsiteX21831" fmla="*/ 1373505 w 6322694"/>
                <a:gd name="connsiteY21831" fmla="*/ 1858328 h 3341370"/>
                <a:gd name="connsiteX21832" fmla="*/ 1373505 w 6322694"/>
                <a:gd name="connsiteY21832" fmla="*/ 1858328 h 3341370"/>
                <a:gd name="connsiteX21833" fmla="*/ 1392555 w 6322694"/>
                <a:gd name="connsiteY21833" fmla="*/ 1877378 h 3341370"/>
                <a:gd name="connsiteX21834" fmla="*/ 1392555 w 6322694"/>
                <a:gd name="connsiteY21834" fmla="*/ 2114550 h 3341370"/>
                <a:gd name="connsiteX21835" fmla="*/ 1392555 w 6322694"/>
                <a:gd name="connsiteY21835" fmla="*/ 2114550 h 3341370"/>
                <a:gd name="connsiteX21836" fmla="*/ 1411605 w 6322694"/>
                <a:gd name="connsiteY21836" fmla="*/ 2095500 h 3341370"/>
                <a:gd name="connsiteX21837" fmla="*/ 1411605 w 6322694"/>
                <a:gd name="connsiteY21837" fmla="*/ 2095500 h 3341370"/>
                <a:gd name="connsiteX21838" fmla="*/ 1392555 w 6322694"/>
                <a:gd name="connsiteY21838" fmla="*/ 2076450 h 3341370"/>
                <a:gd name="connsiteX21839" fmla="*/ 1392555 w 6322694"/>
                <a:gd name="connsiteY21839" fmla="*/ 2076450 h 3341370"/>
                <a:gd name="connsiteX21840" fmla="*/ 1373505 w 6322694"/>
                <a:gd name="connsiteY21840" fmla="*/ 2095500 h 3341370"/>
                <a:gd name="connsiteX21841" fmla="*/ 1373505 w 6322694"/>
                <a:gd name="connsiteY21841" fmla="*/ 2095500 h 3341370"/>
                <a:gd name="connsiteX21842" fmla="*/ 1392555 w 6322694"/>
                <a:gd name="connsiteY21842" fmla="*/ 2114550 h 3341370"/>
                <a:gd name="connsiteX21843" fmla="*/ 1392555 w 6322694"/>
                <a:gd name="connsiteY21843" fmla="*/ 1925003 h 3341370"/>
                <a:gd name="connsiteX21844" fmla="*/ 1392555 w 6322694"/>
                <a:gd name="connsiteY21844" fmla="*/ 1925003 h 3341370"/>
                <a:gd name="connsiteX21845" fmla="*/ 1411605 w 6322694"/>
                <a:gd name="connsiteY21845" fmla="*/ 1905953 h 3341370"/>
                <a:gd name="connsiteX21846" fmla="*/ 1411605 w 6322694"/>
                <a:gd name="connsiteY21846" fmla="*/ 1905953 h 3341370"/>
                <a:gd name="connsiteX21847" fmla="*/ 1392555 w 6322694"/>
                <a:gd name="connsiteY21847" fmla="*/ 1886903 h 3341370"/>
                <a:gd name="connsiteX21848" fmla="*/ 1392555 w 6322694"/>
                <a:gd name="connsiteY21848" fmla="*/ 1886903 h 3341370"/>
                <a:gd name="connsiteX21849" fmla="*/ 1373505 w 6322694"/>
                <a:gd name="connsiteY21849" fmla="*/ 1905953 h 3341370"/>
                <a:gd name="connsiteX21850" fmla="*/ 1373505 w 6322694"/>
                <a:gd name="connsiteY21850" fmla="*/ 1905953 h 3341370"/>
                <a:gd name="connsiteX21851" fmla="*/ 1392555 w 6322694"/>
                <a:gd name="connsiteY21851" fmla="*/ 1925003 h 3341370"/>
                <a:gd name="connsiteX21852" fmla="*/ 1392555 w 6322694"/>
                <a:gd name="connsiteY21852" fmla="*/ 2020253 h 3341370"/>
                <a:gd name="connsiteX21853" fmla="*/ 1392555 w 6322694"/>
                <a:gd name="connsiteY21853" fmla="*/ 2020253 h 3341370"/>
                <a:gd name="connsiteX21854" fmla="*/ 1411605 w 6322694"/>
                <a:gd name="connsiteY21854" fmla="*/ 2001203 h 3341370"/>
                <a:gd name="connsiteX21855" fmla="*/ 1411605 w 6322694"/>
                <a:gd name="connsiteY21855" fmla="*/ 1999298 h 3341370"/>
                <a:gd name="connsiteX21856" fmla="*/ 1392555 w 6322694"/>
                <a:gd name="connsiteY21856" fmla="*/ 1980248 h 3341370"/>
                <a:gd name="connsiteX21857" fmla="*/ 1392555 w 6322694"/>
                <a:gd name="connsiteY21857" fmla="*/ 1980248 h 3341370"/>
                <a:gd name="connsiteX21858" fmla="*/ 1373505 w 6322694"/>
                <a:gd name="connsiteY21858" fmla="*/ 1999298 h 3341370"/>
                <a:gd name="connsiteX21859" fmla="*/ 1373505 w 6322694"/>
                <a:gd name="connsiteY21859" fmla="*/ 2001203 h 3341370"/>
                <a:gd name="connsiteX21860" fmla="*/ 1392555 w 6322694"/>
                <a:gd name="connsiteY21860" fmla="*/ 2020253 h 3341370"/>
                <a:gd name="connsiteX21861" fmla="*/ 1392555 w 6322694"/>
                <a:gd name="connsiteY21861" fmla="*/ 1971675 h 3341370"/>
                <a:gd name="connsiteX21862" fmla="*/ 1392555 w 6322694"/>
                <a:gd name="connsiteY21862" fmla="*/ 1971675 h 3341370"/>
                <a:gd name="connsiteX21863" fmla="*/ 1411605 w 6322694"/>
                <a:gd name="connsiteY21863" fmla="*/ 1952625 h 3341370"/>
                <a:gd name="connsiteX21864" fmla="*/ 1411605 w 6322694"/>
                <a:gd name="connsiteY21864" fmla="*/ 1952625 h 3341370"/>
                <a:gd name="connsiteX21865" fmla="*/ 1392555 w 6322694"/>
                <a:gd name="connsiteY21865" fmla="*/ 1933575 h 3341370"/>
                <a:gd name="connsiteX21866" fmla="*/ 1392555 w 6322694"/>
                <a:gd name="connsiteY21866" fmla="*/ 1933575 h 3341370"/>
                <a:gd name="connsiteX21867" fmla="*/ 1373505 w 6322694"/>
                <a:gd name="connsiteY21867" fmla="*/ 1952625 h 3341370"/>
                <a:gd name="connsiteX21868" fmla="*/ 1373505 w 6322694"/>
                <a:gd name="connsiteY21868" fmla="*/ 1952625 h 3341370"/>
                <a:gd name="connsiteX21869" fmla="*/ 1392555 w 6322694"/>
                <a:gd name="connsiteY21869" fmla="*/ 1971675 h 3341370"/>
                <a:gd name="connsiteX21870" fmla="*/ 1392555 w 6322694"/>
                <a:gd name="connsiteY21870" fmla="*/ 2918460 h 3341370"/>
                <a:gd name="connsiteX21871" fmla="*/ 1392555 w 6322694"/>
                <a:gd name="connsiteY21871" fmla="*/ 2918460 h 3341370"/>
                <a:gd name="connsiteX21872" fmla="*/ 1411605 w 6322694"/>
                <a:gd name="connsiteY21872" fmla="*/ 2899410 h 3341370"/>
                <a:gd name="connsiteX21873" fmla="*/ 1411605 w 6322694"/>
                <a:gd name="connsiteY21873" fmla="*/ 2899410 h 3341370"/>
                <a:gd name="connsiteX21874" fmla="*/ 1392555 w 6322694"/>
                <a:gd name="connsiteY21874" fmla="*/ 2880360 h 3341370"/>
                <a:gd name="connsiteX21875" fmla="*/ 1392555 w 6322694"/>
                <a:gd name="connsiteY21875" fmla="*/ 2880360 h 3341370"/>
                <a:gd name="connsiteX21876" fmla="*/ 1373505 w 6322694"/>
                <a:gd name="connsiteY21876" fmla="*/ 2899410 h 3341370"/>
                <a:gd name="connsiteX21877" fmla="*/ 1373505 w 6322694"/>
                <a:gd name="connsiteY21877" fmla="*/ 2899410 h 3341370"/>
                <a:gd name="connsiteX21878" fmla="*/ 1392555 w 6322694"/>
                <a:gd name="connsiteY21878" fmla="*/ 2918460 h 3341370"/>
                <a:gd name="connsiteX21879" fmla="*/ 1392555 w 6322694"/>
                <a:gd name="connsiteY21879" fmla="*/ 2966085 h 3341370"/>
                <a:gd name="connsiteX21880" fmla="*/ 1392555 w 6322694"/>
                <a:gd name="connsiteY21880" fmla="*/ 2966085 h 3341370"/>
                <a:gd name="connsiteX21881" fmla="*/ 1411605 w 6322694"/>
                <a:gd name="connsiteY21881" fmla="*/ 2947035 h 3341370"/>
                <a:gd name="connsiteX21882" fmla="*/ 1411605 w 6322694"/>
                <a:gd name="connsiteY21882" fmla="*/ 2947035 h 3341370"/>
                <a:gd name="connsiteX21883" fmla="*/ 1392555 w 6322694"/>
                <a:gd name="connsiteY21883" fmla="*/ 2927985 h 3341370"/>
                <a:gd name="connsiteX21884" fmla="*/ 1392555 w 6322694"/>
                <a:gd name="connsiteY21884" fmla="*/ 2927985 h 3341370"/>
                <a:gd name="connsiteX21885" fmla="*/ 1373505 w 6322694"/>
                <a:gd name="connsiteY21885" fmla="*/ 2947035 h 3341370"/>
                <a:gd name="connsiteX21886" fmla="*/ 1373505 w 6322694"/>
                <a:gd name="connsiteY21886" fmla="*/ 2947035 h 3341370"/>
                <a:gd name="connsiteX21887" fmla="*/ 1392555 w 6322694"/>
                <a:gd name="connsiteY21887" fmla="*/ 2966085 h 3341370"/>
                <a:gd name="connsiteX21888" fmla="*/ 1344930 w 6322694"/>
                <a:gd name="connsiteY21888" fmla="*/ 2918460 h 3341370"/>
                <a:gd name="connsiteX21889" fmla="*/ 1344930 w 6322694"/>
                <a:gd name="connsiteY21889" fmla="*/ 2918460 h 3341370"/>
                <a:gd name="connsiteX21890" fmla="*/ 1363980 w 6322694"/>
                <a:gd name="connsiteY21890" fmla="*/ 2899410 h 3341370"/>
                <a:gd name="connsiteX21891" fmla="*/ 1363980 w 6322694"/>
                <a:gd name="connsiteY21891" fmla="*/ 2899410 h 3341370"/>
                <a:gd name="connsiteX21892" fmla="*/ 1344930 w 6322694"/>
                <a:gd name="connsiteY21892" fmla="*/ 2880360 h 3341370"/>
                <a:gd name="connsiteX21893" fmla="*/ 1344930 w 6322694"/>
                <a:gd name="connsiteY21893" fmla="*/ 2880360 h 3341370"/>
                <a:gd name="connsiteX21894" fmla="*/ 1325880 w 6322694"/>
                <a:gd name="connsiteY21894" fmla="*/ 2899410 h 3341370"/>
                <a:gd name="connsiteX21895" fmla="*/ 1325880 w 6322694"/>
                <a:gd name="connsiteY21895" fmla="*/ 2899410 h 3341370"/>
                <a:gd name="connsiteX21896" fmla="*/ 1344930 w 6322694"/>
                <a:gd name="connsiteY21896" fmla="*/ 2918460 h 3341370"/>
                <a:gd name="connsiteX21897" fmla="*/ 1298258 w 6322694"/>
                <a:gd name="connsiteY21897" fmla="*/ 2114550 h 3341370"/>
                <a:gd name="connsiteX21898" fmla="*/ 1298258 w 6322694"/>
                <a:gd name="connsiteY21898" fmla="*/ 2114550 h 3341370"/>
                <a:gd name="connsiteX21899" fmla="*/ 1317308 w 6322694"/>
                <a:gd name="connsiteY21899" fmla="*/ 2095500 h 3341370"/>
                <a:gd name="connsiteX21900" fmla="*/ 1317308 w 6322694"/>
                <a:gd name="connsiteY21900" fmla="*/ 2095500 h 3341370"/>
                <a:gd name="connsiteX21901" fmla="*/ 1298258 w 6322694"/>
                <a:gd name="connsiteY21901" fmla="*/ 2076450 h 3341370"/>
                <a:gd name="connsiteX21902" fmla="*/ 1298258 w 6322694"/>
                <a:gd name="connsiteY21902" fmla="*/ 2076450 h 3341370"/>
                <a:gd name="connsiteX21903" fmla="*/ 1279208 w 6322694"/>
                <a:gd name="connsiteY21903" fmla="*/ 2095500 h 3341370"/>
                <a:gd name="connsiteX21904" fmla="*/ 1279208 w 6322694"/>
                <a:gd name="connsiteY21904" fmla="*/ 2095500 h 3341370"/>
                <a:gd name="connsiteX21905" fmla="*/ 1298258 w 6322694"/>
                <a:gd name="connsiteY21905" fmla="*/ 2114550 h 3341370"/>
                <a:gd name="connsiteX21906" fmla="*/ 1344930 w 6322694"/>
                <a:gd name="connsiteY21906" fmla="*/ 2871788 h 3341370"/>
                <a:gd name="connsiteX21907" fmla="*/ 1344930 w 6322694"/>
                <a:gd name="connsiteY21907" fmla="*/ 2871788 h 3341370"/>
                <a:gd name="connsiteX21908" fmla="*/ 1363980 w 6322694"/>
                <a:gd name="connsiteY21908" fmla="*/ 2852738 h 3341370"/>
                <a:gd name="connsiteX21909" fmla="*/ 1363980 w 6322694"/>
                <a:gd name="connsiteY21909" fmla="*/ 2852738 h 3341370"/>
                <a:gd name="connsiteX21910" fmla="*/ 1344930 w 6322694"/>
                <a:gd name="connsiteY21910" fmla="*/ 2833688 h 3341370"/>
                <a:gd name="connsiteX21911" fmla="*/ 1344930 w 6322694"/>
                <a:gd name="connsiteY21911" fmla="*/ 2833688 h 3341370"/>
                <a:gd name="connsiteX21912" fmla="*/ 1325880 w 6322694"/>
                <a:gd name="connsiteY21912" fmla="*/ 2852738 h 3341370"/>
                <a:gd name="connsiteX21913" fmla="*/ 1325880 w 6322694"/>
                <a:gd name="connsiteY21913" fmla="*/ 2852738 h 3341370"/>
                <a:gd name="connsiteX21914" fmla="*/ 1344930 w 6322694"/>
                <a:gd name="connsiteY21914" fmla="*/ 2871788 h 3341370"/>
                <a:gd name="connsiteX21915" fmla="*/ 1344930 w 6322694"/>
                <a:gd name="connsiteY21915" fmla="*/ 2587943 h 3341370"/>
                <a:gd name="connsiteX21916" fmla="*/ 1344930 w 6322694"/>
                <a:gd name="connsiteY21916" fmla="*/ 2587943 h 3341370"/>
                <a:gd name="connsiteX21917" fmla="*/ 1363980 w 6322694"/>
                <a:gd name="connsiteY21917" fmla="*/ 2568893 h 3341370"/>
                <a:gd name="connsiteX21918" fmla="*/ 1363980 w 6322694"/>
                <a:gd name="connsiteY21918" fmla="*/ 2568893 h 3341370"/>
                <a:gd name="connsiteX21919" fmla="*/ 1344930 w 6322694"/>
                <a:gd name="connsiteY21919" fmla="*/ 2549843 h 3341370"/>
                <a:gd name="connsiteX21920" fmla="*/ 1344930 w 6322694"/>
                <a:gd name="connsiteY21920" fmla="*/ 2549843 h 3341370"/>
                <a:gd name="connsiteX21921" fmla="*/ 1325880 w 6322694"/>
                <a:gd name="connsiteY21921" fmla="*/ 2568893 h 3341370"/>
                <a:gd name="connsiteX21922" fmla="*/ 1325880 w 6322694"/>
                <a:gd name="connsiteY21922" fmla="*/ 2568893 h 3341370"/>
                <a:gd name="connsiteX21923" fmla="*/ 1344930 w 6322694"/>
                <a:gd name="connsiteY21923" fmla="*/ 2587943 h 3341370"/>
                <a:gd name="connsiteX21924" fmla="*/ 1392555 w 6322694"/>
                <a:gd name="connsiteY21924" fmla="*/ 2540318 h 3341370"/>
                <a:gd name="connsiteX21925" fmla="*/ 1392555 w 6322694"/>
                <a:gd name="connsiteY21925" fmla="*/ 2540318 h 3341370"/>
                <a:gd name="connsiteX21926" fmla="*/ 1411605 w 6322694"/>
                <a:gd name="connsiteY21926" fmla="*/ 2521268 h 3341370"/>
                <a:gd name="connsiteX21927" fmla="*/ 1411605 w 6322694"/>
                <a:gd name="connsiteY21927" fmla="*/ 2521268 h 3341370"/>
                <a:gd name="connsiteX21928" fmla="*/ 1392555 w 6322694"/>
                <a:gd name="connsiteY21928" fmla="*/ 2502218 h 3341370"/>
                <a:gd name="connsiteX21929" fmla="*/ 1392555 w 6322694"/>
                <a:gd name="connsiteY21929" fmla="*/ 2502218 h 3341370"/>
                <a:gd name="connsiteX21930" fmla="*/ 1373505 w 6322694"/>
                <a:gd name="connsiteY21930" fmla="*/ 2521268 h 3341370"/>
                <a:gd name="connsiteX21931" fmla="*/ 1373505 w 6322694"/>
                <a:gd name="connsiteY21931" fmla="*/ 2521268 h 3341370"/>
                <a:gd name="connsiteX21932" fmla="*/ 1392555 w 6322694"/>
                <a:gd name="connsiteY21932" fmla="*/ 2540318 h 3341370"/>
                <a:gd name="connsiteX21933" fmla="*/ 1344930 w 6322694"/>
                <a:gd name="connsiteY21933" fmla="*/ 2540318 h 3341370"/>
                <a:gd name="connsiteX21934" fmla="*/ 1344930 w 6322694"/>
                <a:gd name="connsiteY21934" fmla="*/ 2540318 h 3341370"/>
                <a:gd name="connsiteX21935" fmla="*/ 1363980 w 6322694"/>
                <a:gd name="connsiteY21935" fmla="*/ 2521268 h 3341370"/>
                <a:gd name="connsiteX21936" fmla="*/ 1363980 w 6322694"/>
                <a:gd name="connsiteY21936" fmla="*/ 2521268 h 3341370"/>
                <a:gd name="connsiteX21937" fmla="*/ 1344930 w 6322694"/>
                <a:gd name="connsiteY21937" fmla="*/ 2502218 h 3341370"/>
                <a:gd name="connsiteX21938" fmla="*/ 1344930 w 6322694"/>
                <a:gd name="connsiteY21938" fmla="*/ 2502218 h 3341370"/>
                <a:gd name="connsiteX21939" fmla="*/ 1325880 w 6322694"/>
                <a:gd name="connsiteY21939" fmla="*/ 2521268 h 3341370"/>
                <a:gd name="connsiteX21940" fmla="*/ 1325880 w 6322694"/>
                <a:gd name="connsiteY21940" fmla="*/ 2521268 h 3341370"/>
                <a:gd name="connsiteX21941" fmla="*/ 1344930 w 6322694"/>
                <a:gd name="connsiteY21941" fmla="*/ 2540318 h 3341370"/>
                <a:gd name="connsiteX21942" fmla="*/ 1392555 w 6322694"/>
                <a:gd name="connsiteY21942" fmla="*/ 2493645 h 3341370"/>
                <a:gd name="connsiteX21943" fmla="*/ 1392555 w 6322694"/>
                <a:gd name="connsiteY21943" fmla="*/ 2493645 h 3341370"/>
                <a:gd name="connsiteX21944" fmla="*/ 1411605 w 6322694"/>
                <a:gd name="connsiteY21944" fmla="*/ 2474595 h 3341370"/>
                <a:gd name="connsiteX21945" fmla="*/ 1411605 w 6322694"/>
                <a:gd name="connsiteY21945" fmla="*/ 2474595 h 3341370"/>
                <a:gd name="connsiteX21946" fmla="*/ 1392555 w 6322694"/>
                <a:gd name="connsiteY21946" fmla="*/ 2455545 h 3341370"/>
                <a:gd name="connsiteX21947" fmla="*/ 1392555 w 6322694"/>
                <a:gd name="connsiteY21947" fmla="*/ 2455545 h 3341370"/>
                <a:gd name="connsiteX21948" fmla="*/ 1373505 w 6322694"/>
                <a:gd name="connsiteY21948" fmla="*/ 2474595 h 3341370"/>
                <a:gd name="connsiteX21949" fmla="*/ 1373505 w 6322694"/>
                <a:gd name="connsiteY21949" fmla="*/ 2474595 h 3341370"/>
                <a:gd name="connsiteX21950" fmla="*/ 1392555 w 6322694"/>
                <a:gd name="connsiteY21950" fmla="*/ 2493645 h 3341370"/>
                <a:gd name="connsiteX21951" fmla="*/ 1392555 w 6322694"/>
                <a:gd name="connsiteY21951" fmla="*/ 2399348 h 3341370"/>
                <a:gd name="connsiteX21952" fmla="*/ 1392555 w 6322694"/>
                <a:gd name="connsiteY21952" fmla="*/ 2399348 h 3341370"/>
                <a:gd name="connsiteX21953" fmla="*/ 1411605 w 6322694"/>
                <a:gd name="connsiteY21953" fmla="*/ 2380298 h 3341370"/>
                <a:gd name="connsiteX21954" fmla="*/ 1411605 w 6322694"/>
                <a:gd name="connsiteY21954" fmla="*/ 2378393 h 3341370"/>
                <a:gd name="connsiteX21955" fmla="*/ 1392555 w 6322694"/>
                <a:gd name="connsiteY21955" fmla="*/ 2359343 h 3341370"/>
                <a:gd name="connsiteX21956" fmla="*/ 1392555 w 6322694"/>
                <a:gd name="connsiteY21956" fmla="*/ 2359343 h 3341370"/>
                <a:gd name="connsiteX21957" fmla="*/ 1373505 w 6322694"/>
                <a:gd name="connsiteY21957" fmla="*/ 2378393 h 3341370"/>
                <a:gd name="connsiteX21958" fmla="*/ 1373505 w 6322694"/>
                <a:gd name="connsiteY21958" fmla="*/ 2380298 h 3341370"/>
                <a:gd name="connsiteX21959" fmla="*/ 1392555 w 6322694"/>
                <a:gd name="connsiteY21959" fmla="*/ 2399348 h 3341370"/>
                <a:gd name="connsiteX21960" fmla="*/ 1344930 w 6322694"/>
                <a:gd name="connsiteY21960" fmla="*/ 2825115 h 3341370"/>
                <a:gd name="connsiteX21961" fmla="*/ 1344930 w 6322694"/>
                <a:gd name="connsiteY21961" fmla="*/ 2825115 h 3341370"/>
                <a:gd name="connsiteX21962" fmla="*/ 1363980 w 6322694"/>
                <a:gd name="connsiteY21962" fmla="*/ 2806065 h 3341370"/>
                <a:gd name="connsiteX21963" fmla="*/ 1363980 w 6322694"/>
                <a:gd name="connsiteY21963" fmla="*/ 2806065 h 3341370"/>
                <a:gd name="connsiteX21964" fmla="*/ 1344930 w 6322694"/>
                <a:gd name="connsiteY21964" fmla="*/ 2787015 h 3341370"/>
                <a:gd name="connsiteX21965" fmla="*/ 1344930 w 6322694"/>
                <a:gd name="connsiteY21965" fmla="*/ 2787015 h 3341370"/>
                <a:gd name="connsiteX21966" fmla="*/ 1325880 w 6322694"/>
                <a:gd name="connsiteY21966" fmla="*/ 2806065 h 3341370"/>
                <a:gd name="connsiteX21967" fmla="*/ 1325880 w 6322694"/>
                <a:gd name="connsiteY21967" fmla="*/ 2806065 h 3341370"/>
                <a:gd name="connsiteX21968" fmla="*/ 1344930 w 6322694"/>
                <a:gd name="connsiteY21968" fmla="*/ 2825115 h 3341370"/>
                <a:gd name="connsiteX21969" fmla="*/ 1344930 w 6322694"/>
                <a:gd name="connsiteY21969" fmla="*/ 2634615 h 3341370"/>
                <a:gd name="connsiteX21970" fmla="*/ 1344930 w 6322694"/>
                <a:gd name="connsiteY21970" fmla="*/ 2634615 h 3341370"/>
                <a:gd name="connsiteX21971" fmla="*/ 1363980 w 6322694"/>
                <a:gd name="connsiteY21971" fmla="*/ 2615565 h 3341370"/>
                <a:gd name="connsiteX21972" fmla="*/ 1363980 w 6322694"/>
                <a:gd name="connsiteY21972" fmla="*/ 2615565 h 3341370"/>
                <a:gd name="connsiteX21973" fmla="*/ 1344930 w 6322694"/>
                <a:gd name="connsiteY21973" fmla="*/ 2596515 h 3341370"/>
                <a:gd name="connsiteX21974" fmla="*/ 1344930 w 6322694"/>
                <a:gd name="connsiteY21974" fmla="*/ 2596515 h 3341370"/>
                <a:gd name="connsiteX21975" fmla="*/ 1325880 w 6322694"/>
                <a:gd name="connsiteY21975" fmla="*/ 2615565 h 3341370"/>
                <a:gd name="connsiteX21976" fmla="*/ 1325880 w 6322694"/>
                <a:gd name="connsiteY21976" fmla="*/ 2615565 h 3341370"/>
                <a:gd name="connsiteX21977" fmla="*/ 1344930 w 6322694"/>
                <a:gd name="connsiteY21977" fmla="*/ 2634615 h 3341370"/>
                <a:gd name="connsiteX21978" fmla="*/ 1344930 w 6322694"/>
                <a:gd name="connsiteY21978" fmla="*/ 2728913 h 3341370"/>
                <a:gd name="connsiteX21979" fmla="*/ 1344930 w 6322694"/>
                <a:gd name="connsiteY21979" fmla="*/ 2728913 h 3341370"/>
                <a:gd name="connsiteX21980" fmla="*/ 1363980 w 6322694"/>
                <a:gd name="connsiteY21980" fmla="*/ 2709863 h 3341370"/>
                <a:gd name="connsiteX21981" fmla="*/ 1363980 w 6322694"/>
                <a:gd name="connsiteY21981" fmla="*/ 2709863 h 3341370"/>
                <a:gd name="connsiteX21982" fmla="*/ 1344930 w 6322694"/>
                <a:gd name="connsiteY21982" fmla="*/ 2690813 h 3341370"/>
                <a:gd name="connsiteX21983" fmla="*/ 1344930 w 6322694"/>
                <a:gd name="connsiteY21983" fmla="*/ 2690813 h 3341370"/>
                <a:gd name="connsiteX21984" fmla="*/ 1325880 w 6322694"/>
                <a:gd name="connsiteY21984" fmla="*/ 2709863 h 3341370"/>
                <a:gd name="connsiteX21985" fmla="*/ 1325880 w 6322694"/>
                <a:gd name="connsiteY21985" fmla="*/ 2709863 h 3341370"/>
                <a:gd name="connsiteX21986" fmla="*/ 1344930 w 6322694"/>
                <a:gd name="connsiteY21986" fmla="*/ 2728913 h 3341370"/>
                <a:gd name="connsiteX21987" fmla="*/ 1344930 w 6322694"/>
                <a:gd name="connsiteY21987" fmla="*/ 2777490 h 3341370"/>
                <a:gd name="connsiteX21988" fmla="*/ 1344930 w 6322694"/>
                <a:gd name="connsiteY21988" fmla="*/ 2777490 h 3341370"/>
                <a:gd name="connsiteX21989" fmla="*/ 1363980 w 6322694"/>
                <a:gd name="connsiteY21989" fmla="*/ 2758440 h 3341370"/>
                <a:gd name="connsiteX21990" fmla="*/ 1363980 w 6322694"/>
                <a:gd name="connsiteY21990" fmla="*/ 2756535 h 3341370"/>
                <a:gd name="connsiteX21991" fmla="*/ 1344930 w 6322694"/>
                <a:gd name="connsiteY21991" fmla="*/ 2737485 h 3341370"/>
                <a:gd name="connsiteX21992" fmla="*/ 1344930 w 6322694"/>
                <a:gd name="connsiteY21992" fmla="*/ 2737485 h 3341370"/>
                <a:gd name="connsiteX21993" fmla="*/ 1325880 w 6322694"/>
                <a:gd name="connsiteY21993" fmla="*/ 2756535 h 3341370"/>
                <a:gd name="connsiteX21994" fmla="*/ 1325880 w 6322694"/>
                <a:gd name="connsiteY21994" fmla="*/ 2758440 h 3341370"/>
                <a:gd name="connsiteX21995" fmla="*/ 1344930 w 6322694"/>
                <a:gd name="connsiteY21995" fmla="*/ 2777490 h 3341370"/>
                <a:gd name="connsiteX21996" fmla="*/ 1344930 w 6322694"/>
                <a:gd name="connsiteY21996" fmla="*/ 2681288 h 3341370"/>
                <a:gd name="connsiteX21997" fmla="*/ 1344930 w 6322694"/>
                <a:gd name="connsiteY21997" fmla="*/ 2681288 h 3341370"/>
                <a:gd name="connsiteX21998" fmla="*/ 1363980 w 6322694"/>
                <a:gd name="connsiteY21998" fmla="*/ 2662238 h 3341370"/>
                <a:gd name="connsiteX21999" fmla="*/ 1363980 w 6322694"/>
                <a:gd name="connsiteY21999" fmla="*/ 2662238 h 3341370"/>
                <a:gd name="connsiteX22000" fmla="*/ 1344930 w 6322694"/>
                <a:gd name="connsiteY22000" fmla="*/ 2643188 h 3341370"/>
                <a:gd name="connsiteX22001" fmla="*/ 1344930 w 6322694"/>
                <a:gd name="connsiteY22001" fmla="*/ 2643188 h 3341370"/>
                <a:gd name="connsiteX22002" fmla="*/ 1325880 w 6322694"/>
                <a:gd name="connsiteY22002" fmla="*/ 2662238 h 3341370"/>
                <a:gd name="connsiteX22003" fmla="*/ 1325880 w 6322694"/>
                <a:gd name="connsiteY22003" fmla="*/ 2662238 h 3341370"/>
                <a:gd name="connsiteX22004" fmla="*/ 1344930 w 6322694"/>
                <a:gd name="connsiteY22004" fmla="*/ 2681288 h 3341370"/>
                <a:gd name="connsiteX22005" fmla="*/ 1298258 w 6322694"/>
                <a:gd name="connsiteY22005" fmla="*/ 2446020 h 3341370"/>
                <a:gd name="connsiteX22006" fmla="*/ 1298258 w 6322694"/>
                <a:gd name="connsiteY22006" fmla="*/ 2446020 h 3341370"/>
                <a:gd name="connsiteX22007" fmla="*/ 1317308 w 6322694"/>
                <a:gd name="connsiteY22007" fmla="*/ 2426970 h 3341370"/>
                <a:gd name="connsiteX22008" fmla="*/ 1317308 w 6322694"/>
                <a:gd name="connsiteY22008" fmla="*/ 2426970 h 3341370"/>
                <a:gd name="connsiteX22009" fmla="*/ 1298258 w 6322694"/>
                <a:gd name="connsiteY22009" fmla="*/ 2407920 h 3341370"/>
                <a:gd name="connsiteX22010" fmla="*/ 1298258 w 6322694"/>
                <a:gd name="connsiteY22010" fmla="*/ 2407920 h 3341370"/>
                <a:gd name="connsiteX22011" fmla="*/ 1279208 w 6322694"/>
                <a:gd name="connsiteY22011" fmla="*/ 2426970 h 3341370"/>
                <a:gd name="connsiteX22012" fmla="*/ 1279208 w 6322694"/>
                <a:gd name="connsiteY22012" fmla="*/ 2426970 h 3341370"/>
                <a:gd name="connsiteX22013" fmla="*/ 1298258 w 6322694"/>
                <a:gd name="connsiteY22013" fmla="*/ 2446020 h 3341370"/>
                <a:gd name="connsiteX22014" fmla="*/ 1298258 w 6322694"/>
                <a:gd name="connsiteY22014" fmla="*/ 2493645 h 3341370"/>
                <a:gd name="connsiteX22015" fmla="*/ 1298258 w 6322694"/>
                <a:gd name="connsiteY22015" fmla="*/ 2493645 h 3341370"/>
                <a:gd name="connsiteX22016" fmla="*/ 1317308 w 6322694"/>
                <a:gd name="connsiteY22016" fmla="*/ 2474595 h 3341370"/>
                <a:gd name="connsiteX22017" fmla="*/ 1317308 w 6322694"/>
                <a:gd name="connsiteY22017" fmla="*/ 2474595 h 3341370"/>
                <a:gd name="connsiteX22018" fmla="*/ 1298258 w 6322694"/>
                <a:gd name="connsiteY22018" fmla="*/ 2455545 h 3341370"/>
                <a:gd name="connsiteX22019" fmla="*/ 1298258 w 6322694"/>
                <a:gd name="connsiteY22019" fmla="*/ 2455545 h 3341370"/>
                <a:gd name="connsiteX22020" fmla="*/ 1279208 w 6322694"/>
                <a:gd name="connsiteY22020" fmla="*/ 2474595 h 3341370"/>
                <a:gd name="connsiteX22021" fmla="*/ 1279208 w 6322694"/>
                <a:gd name="connsiteY22021" fmla="*/ 2474595 h 3341370"/>
                <a:gd name="connsiteX22022" fmla="*/ 1298258 w 6322694"/>
                <a:gd name="connsiteY22022" fmla="*/ 2493645 h 3341370"/>
                <a:gd name="connsiteX22023" fmla="*/ 1298258 w 6322694"/>
                <a:gd name="connsiteY22023" fmla="*/ 2587943 h 3341370"/>
                <a:gd name="connsiteX22024" fmla="*/ 1298258 w 6322694"/>
                <a:gd name="connsiteY22024" fmla="*/ 2587943 h 3341370"/>
                <a:gd name="connsiteX22025" fmla="*/ 1317308 w 6322694"/>
                <a:gd name="connsiteY22025" fmla="*/ 2568893 h 3341370"/>
                <a:gd name="connsiteX22026" fmla="*/ 1317308 w 6322694"/>
                <a:gd name="connsiteY22026" fmla="*/ 2568893 h 3341370"/>
                <a:gd name="connsiteX22027" fmla="*/ 1298258 w 6322694"/>
                <a:gd name="connsiteY22027" fmla="*/ 2549843 h 3341370"/>
                <a:gd name="connsiteX22028" fmla="*/ 1298258 w 6322694"/>
                <a:gd name="connsiteY22028" fmla="*/ 2549843 h 3341370"/>
                <a:gd name="connsiteX22029" fmla="*/ 1279208 w 6322694"/>
                <a:gd name="connsiteY22029" fmla="*/ 2568893 h 3341370"/>
                <a:gd name="connsiteX22030" fmla="*/ 1279208 w 6322694"/>
                <a:gd name="connsiteY22030" fmla="*/ 2568893 h 3341370"/>
                <a:gd name="connsiteX22031" fmla="*/ 1298258 w 6322694"/>
                <a:gd name="connsiteY22031" fmla="*/ 2587943 h 3341370"/>
                <a:gd name="connsiteX22032" fmla="*/ 1298258 w 6322694"/>
                <a:gd name="connsiteY22032" fmla="*/ 2540318 h 3341370"/>
                <a:gd name="connsiteX22033" fmla="*/ 1298258 w 6322694"/>
                <a:gd name="connsiteY22033" fmla="*/ 2540318 h 3341370"/>
                <a:gd name="connsiteX22034" fmla="*/ 1317308 w 6322694"/>
                <a:gd name="connsiteY22034" fmla="*/ 2521268 h 3341370"/>
                <a:gd name="connsiteX22035" fmla="*/ 1317308 w 6322694"/>
                <a:gd name="connsiteY22035" fmla="*/ 2521268 h 3341370"/>
                <a:gd name="connsiteX22036" fmla="*/ 1298258 w 6322694"/>
                <a:gd name="connsiteY22036" fmla="*/ 2502218 h 3341370"/>
                <a:gd name="connsiteX22037" fmla="*/ 1298258 w 6322694"/>
                <a:gd name="connsiteY22037" fmla="*/ 2502218 h 3341370"/>
                <a:gd name="connsiteX22038" fmla="*/ 1279208 w 6322694"/>
                <a:gd name="connsiteY22038" fmla="*/ 2521268 h 3341370"/>
                <a:gd name="connsiteX22039" fmla="*/ 1279208 w 6322694"/>
                <a:gd name="connsiteY22039" fmla="*/ 2521268 h 3341370"/>
                <a:gd name="connsiteX22040" fmla="*/ 1298258 w 6322694"/>
                <a:gd name="connsiteY22040" fmla="*/ 2540318 h 3341370"/>
                <a:gd name="connsiteX22041" fmla="*/ 1298258 w 6322694"/>
                <a:gd name="connsiteY22041" fmla="*/ 2634615 h 3341370"/>
                <a:gd name="connsiteX22042" fmla="*/ 1298258 w 6322694"/>
                <a:gd name="connsiteY22042" fmla="*/ 2634615 h 3341370"/>
                <a:gd name="connsiteX22043" fmla="*/ 1317308 w 6322694"/>
                <a:gd name="connsiteY22043" fmla="*/ 2615565 h 3341370"/>
                <a:gd name="connsiteX22044" fmla="*/ 1317308 w 6322694"/>
                <a:gd name="connsiteY22044" fmla="*/ 2615565 h 3341370"/>
                <a:gd name="connsiteX22045" fmla="*/ 1298258 w 6322694"/>
                <a:gd name="connsiteY22045" fmla="*/ 2596515 h 3341370"/>
                <a:gd name="connsiteX22046" fmla="*/ 1298258 w 6322694"/>
                <a:gd name="connsiteY22046" fmla="*/ 2596515 h 3341370"/>
                <a:gd name="connsiteX22047" fmla="*/ 1279208 w 6322694"/>
                <a:gd name="connsiteY22047" fmla="*/ 2615565 h 3341370"/>
                <a:gd name="connsiteX22048" fmla="*/ 1279208 w 6322694"/>
                <a:gd name="connsiteY22048" fmla="*/ 2615565 h 3341370"/>
                <a:gd name="connsiteX22049" fmla="*/ 1298258 w 6322694"/>
                <a:gd name="connsiteY22049" fmla="*/ 2634615 h 3341370"/>
                <a:gd name="connsiteX22050" fmla="*/ 1298258 w 6322694"/>
                <a:gd name="connsiteY22050" fmla="*/ 2728913 h 3341370"/>
                <a:gd name="connsiteX22051" fmla="*/ 1298258 w 6322694"/>
                <a:gd name="connsiteY22051" fmla="*/ 2728913 h 3341370"/>
                <a:gd name="connsiteX22052" fmla="*/ 1317308 w 6322694"/>
                <a:gd name="connsiteY22052" fmla="*/ 2709863 h 3341370"/>
                <a:gd name="connsiteX22053" fmla="*/ 1317308 w 6322694"/>
                <a:gd name="connsiteY22053" fmla="*/ 2709863 h 3341370"/>
                <a:gd name="connsiteX22054" fmla="*/ 1298258 w 6322694"/>
                <a:gd name="connsiteY22054" fmla="*/ 2690813 h 3341370"/>
                <a:gd name="connsiteX22055" fmla="*/ 1298258 w 6322694"/>
                <a:gd name="connsiteY22055" fmla="*/ 2690813 h 3341370"/>
                <a:gd name="connsiteX22056" fmla="*/ 1279208 w 6322694"/>
                <a:gd name="connsiteY22056" fmla="*/ 2709863 h 3341370"/>
                <a:gd name="connsiteX22057" fmla="*/ 1279208 w 6322694"/>
                <a:gd name="connsiteY22057" fmla="*/ 2709863 h 3341370"/>
                <a:gd name="connsiteX22058" fmla="*/ 1298258 w 6322694"/>
                <a:gd name="connsiteY22058" fmla="*/ 2728913 h 3341370"/>
                <a:gd name="connsiteX22059" fmla="*/ 1298258 w 6322694"/>
                <a:gd name="connsiteY22059" fmla="*/ 2681288 h 3341370"/>
                <a:gd name="connsiteX22060" fmla="*/ 1298258 w 6322694"/>
                <a:gd name="connsiteY22060" fmla="*/ 2681288 h 3341370"/>
                <a:gd name="connsiteX22061" fmla="*/ 1317308 w 6322694"/>
                <a:gd name="connsiteY22061" fmla="*/ 2662238 h 3341370"/>
                <a:gd name="connsiteX22062" fmla="*/ 1317308 w 6322694"/>
                <a:gd name="connsiteY22062" fmla="*/ 2662238 h 3341370"/>
                <a:gd name="connsiteX22063" fmla="*/ 1298258 w 6322694"/>
                <a:gd name="connsiteY22063" fmla="*/ 2643188 h 3341370"/>
                <a:gd name="connsiteX22064" fmla="*/ 1298258 w 6322694"/>
                <a:gd name="connsiteY22064" fmla="*/ 2643188 h 3341370"/>
                <a:gd name="connsiteX22065" fmla="*/ 1279208 w 6322694"/>
                <a:gd name="connsiteY22065" fmla="*/ 2662238 h 3341370"/>
                <a:gd name="connsiteX22066" fmla="*/ 1279208 w 6322694"/>
                <a:gd name="connsiteY22066" fmla="*/ 2662238 h 3341370"/>
                <a:gd name="connsiteX22067" fmla="*/ 1298258 w 6322694"/>
                <a:gd name="connsiteY22067" fmla="*/ 2681288 h 3341370"/>
                <a:gd name="connsiteX22068" fmla="*/ 1392555 w 6322694"/>
                <a:gd name="connsiteY22068" fmla="*/ 3012758 h 3341370"/>
                <a:gd name="connsiteX22069" fmla="*/ 1392555 w 6322694"/>
                <a:gd name="connsiteY22069" fmla="*/ 3012758 h 3341370"/>
                <a:gd name="connsiteX22070" fmla="*/ 1411605 w 6322694"/>
                <a:gd name="connsiteY22070" fmla="*/ 2993708 h 3341370"/>
                <a:gd name="connsiteX22071" fmla="*/ 1411605 w 6322694"/>
                <a:gd name="connsiteY22071" fmla="*/ 2993708 h 3341370"/>
                <a:gd name="connsiteX22072" fmla="*/ 1392555 w 6322694"/>
                <a:gd name="connsiteY22072" fmla="*/ 2974658 h 3341370"/>
                <a:gd name="connsiteX22073" fmla="*/ 1392555 w 6322694"/>
                <a:gd name="connsiteY22073" fmla="*/ 2974658 h 3341370"/>
                <a:gd name="connsiteX22074" fmla="*/ 1373505 w 6322694"/>
                <a:gd name="connsiteY22074" fmla="*/ 2993708 h 3341370"/>
                <a:gd name="connsiteX22075" fmla="*/ 1373505 w 6322694"/>
                <a:gd name="connsiteY22075" fmla="*/ 2993708 h 3341370"/>
                <a:gd name="connsiteX22076" fmla="*/ 1392555 w 6322694"/>
                <a:gd name="connsiteY22076" fmla="*/ 3012758 h 3341370"/>
                <a:gd name="connsiteX22077" fmla="*/ 1344930 w 6322694"/>
                <a:gd name="connsiteY22077" fmla="*/ 2966085 h 3341370"/>
                <a:gd name="connsiteX22078" fmla="*/ 1344930 w 6322694"/>
                <a:gd name="connsiteY22078" fmla="*/ 2966085 h 3341370"/>
                <a:gd name="connsiteX22079" fmla="*/ 1363980 w 6322694"/>
                <a:gd name="connsiteY22079" fmla="*/ 2947035 h 3341370"/>
                <a:gd name="connsiteX22080" fmla="*/ 1363980 w 6322694"/>
                <a:gd name="connsiteY22080" fmla="*/ 2947035 h 3341370"/>
                <a:gd name="connsiteX22081" fmla="*/ 1344930 w 6322694"/>
                <a:gd name="connsiteY22081" fmla="*/ 2927985 h 3341370"/>
                <a:gd name="connsiteX22082" fmla="*/ 1344930 w 6322694"/>
                <a:gd name="connsiteY22082" fmla="*/ 2927985 h 3341370"/>
                <a:gd name="connsiteX22083" fmla="*/ 1325880 w 6322694"/>
                <a:gd name="connsiteY22083" fmla="*/ 2947035 h 3341370"/>
                <a:gd name="connsiteX22084" fmla="*/ 1325880 w 6322694"/>
                <a:gd name="connsiteY22084" fmla="*/ 2947035 h 3341370"/>
                <a:gd name="connsiteX22085" fmla="*/ 1344930 w 6322694"/>
                <a:gd name="connsiteY22085" fmla="*/ 2966085 h 3341370"/>
                <a:gd name="connsiteX22086" fmla="*/ 1344930 w 6322694"/>
                <a:gd name="connsiteY22086" fmla="*/ 3012758 h 3341370"/>
                <a:gd name="connsiteX22087" fmla="*/ 1344930 w 6322694"/>
                <a:gd name="connsiteY22087" fmla="*/ 3012758 h 3341370"/>
                <a:gd name="connsiteX22088" fmla="*/ 1363980 w 6322694"/>
                <a:gd name="connsiteY22088" fmla="*/ 2993708 h 3341370"/>
                <a:gd name="connsiteX22089" fmla="*/ 1363980 w 6322694"/>
                <a:gd name="connsiteY22089" fmla="*/ 2993708 h 3341370"/>
                <a:gd name="connsiteX22090" fmla="*/ 1344930 w 6322694"/>
                <a:gd name="connsiteY22090" fmla="*/ 2974658 h 3341370"/>
                <a:gd name="connsiteX22091" fmla="*/ 1344930 w 6322694"/>
                <a:gd name="connsiteY22091" fmla="*/ 2974658 h 3341370"/>
                <a:gd name="connsiteX22092" fmla="*/ 1325880 w 6322694"/>
                <a:gd name="connsiteY22092" fmla="*/ 2993708 h 3341370"/>
                <a:gd name="connsiteX22093" fmla="*/ 1325880 w 6322694"/>
                <a:gd name="connsiteY22093" fmla="*/ 2993708 h 3341370"/>
                <a:gd name="connsiteX22094" fmla="*/ 1344930 w 6322694"/>
                <a:gd name="connsiteY22094" fmla="*/ 3012758 h 3341370"/>
                <a:gd name="connsiteX22095" fmla="*/ 1298258 w 6322694"/>
                <a:gd name="connsiteY22095" fmla="*/ 2399348 h 3341370"/>
                <a:gd name="connsiteX22096" fmla="*/ 1298258 w 6322694"/>
                <a:gd name="connsiteY22096" fmla="*/ 2399348 h 3341370"/>
                <a:gd name="connsiteX22097" fmla="*/ 1317308 w 6322694"/>
                <a:gd name="connsiteY22097" fmla="*/ 2380298 h 3341370"/>
                <a:gd name="connsiteX22098" fmla="*/ 1317308 w 6322694"/>
                <a:gd name="connsiteY22098" fmla="*/ 2378393 h 3341370"/>
                <a:gd name="connsiteX22099" fmla="*/ 1298258 w 6322694"/>
                <a:gd name="connsiteY22099" fmla="*/ 2359343 h 3341370"/>
                <a:gd name="connsiteX22100" fmla="*/ 1298258 w 6322694"/>
                <a:gd name="connsiteY22100" fmla="*/ 2359343 h 3341370"/>
                <a:gd name="connsiteX22101" fmla="*/ 1279208 w 6322694"/>
                <a:gd name="connsiteY22101" fmla="*/ 2378393 h 3341370"/>
                <a:gd name="connsiteX22102" fmla="*/ 1279208 w 6322694"/>
                <a:gd name="connsiteY22102" fmla="*/ 2380298 h 3341370"/>
                <a:gd name="connsiteX22103" fmla="*/ 1298258 w 6322694"/>
                <a:gd name="connsiteY22103" fmla="*/ 2399348 h 3341370"/>
                <a:gd name="connsiteX22104" fmla="*/ 1013460 w 6322694"/>
                <a:gd name="connsiteY22104" fmla="*/ 506730 h 3341370"/>
                <a:gd name="connsiteX22105" fmla="*/ 1013460 w 6322694"/>
                <a:gd name="connsiteY22105" fmla="*/ 506730 h 3341370"/>
                <a:gd name="connsiteX22106" fmla="*/ 1032510 w 6322694"/>
                <a:gd name="connsiteY22106" fmla="*/ 487680 h 3341370"/>
                <a:gd name="connsiteX22107" fmla="*/ 1032510 w 6322694"/>
                <a:gd name="connsiteY22107" fmla="*/ 486728 h 3341370"/>
                <a:gd name="connsiteX22108" fmla="*/ 1013460 w 6322694"/>
                <a:gd name="connsiteY22108" fmla="*/ 467678 h 3341370"/>
                <a:gd name="connsiteX22109" fmla="*/ 1013460 w 6322694"/>
                <a:gd name="connsiteY22109" fmla="*/ 467678 h 3341370"/>
                <a:gd name="connsiteX22110" fmla="*/ 994410 w 6322694"/>
                <a:gd name="connsiteY22110" fmla="*/ 486728 h 3341370"/>
                <a:gd name="connsiteX22111" fmla="*/ 994410 w 6322694"/>
                <a:gd name="connsiteY22111" fmla="*/ 488633 h 3341370"/>
                <a:gd name="connsiteX22112" fmla="*/ 1013460 w 6322694"/>
                <a:gd name="connsiteY22112" fmla="*/ 506730 h 3341370"/>
                <a:gd name="connsiteX22113" fmla="*/ 1061085 w 6322694"/>
                <a:gd name="connsiteY22113" fmla="*/ 458153 h 3341370"/>
                <a:gd name="connsiteX22114" fmla="*/ 1061085 w 6322694"/>
                <a:gd name="connsiteY22114" fmla="*/ 458153 h 3341370"/>
                <a:gd name="connsiteX22115" fmla="*/ 1080135 w 6322694"/>
                <a:gd name="connsiteY22115" fmla="*/ 439103 h 3341370"/>
                <a:gd name="connsiteX22116" fmla="*/ 1080135 w 6322694"/>
                <a:gd name="connsiteY22116" fmla="*/ 439103 h 3341370"/>
                <a:gd name="connsiteX22117" fmla="*/ 1061085 w 6322694"/>
                <a:gd name="connsiteY22117" fmla="*/ 420053 h 3341370"/>
                <a:gd name="connsiteX22118" fmla="*/ 1061085 w 6322694"/>
                <a:gd name="connsiteY22118" fmla="*/ 420053 h 3341370"/>
                <a:gd name="connsiteX22119" fmla="*/ 1042035 w 6322694"/>
                <a:gd name="connsiteY22119" fmla="*/ 439103 h 3341370"/>
                <a:gd name="connsiteX22120" fmla="*/ 1042035 w 6322694"/>
                <a:gd name="connsiteY22120" fmla="*/ 439103 h 3341370"/>
                <a:gd name="connsiteX22121" fmla="*/ 1061085 w 6322694"/>
                <a:gd name="connsiteY22121" fmla="*/ 458153 h 3341370"/>
                <a:gd name="connsiteX22122" fmla="*/ 1013460 w 6322694"/>
                <a:gd name="connsiteY22122" fmla="*/ 458153 h 3341370"/>
                <a:gd name="connsiteX22123" fmla="*/ 1013460 w 6322694"/>
                <a:gd name="connsiteY22123" fmla="*/ 458153 h 3341370"/>
                <a:gd name="connsiteX22124" fmla="*/ 1032510 w 6322694"/>
                <a:gd name="connsiteY22124" fmla="*/ 439103 h 3341370"/>
                <a:gd name="connsiteX22125" fmla="*/ 1032510 w 6322694"/>
                <a:gd name="connsiteY22125" fmla="*/ 439103 h 3341370"/>
                <a:gd name="connsiteX22126" fmla="*/ 1013460 w 6322694"/>
                <a:gd name="connsiteY22126" fmla="*/ 420053 h 3341370"/>
                <a:gd name="connsiteX22127" fmla="*/ 1013460 w 6322694"/>
                <a:gd name="connsiteY22127" fmla="*/ 420053 h 3341370"/>
                <a:gd name="connsiteX22128" fmla="*/ 994410 w 6322694"/>
                <a:gd name="connsiteY22128" fmla="*/ 439103 h 3341370"/>
                <a:gd name="connsiteX22129" fmla="*/ 994410 w 6322694"/>
                <a:gd name="connsiteY22129" fmla="*/ 439103 h 3341370"/>
                <a:gd name="connsiteX22130" fmla="*/ 1013460 w 6322694"/>
                <a:gd name="connsiteY22130" fmla="*/ 458153 h 3341370"/>
                <a:gd name="connsiteX22131" fmla="*/ 966788 w 6322694"/>
                <a:gd name="connsiteY22131" fmla="*/ 506730 h 3341370"/>
                <a:gd name="connsiteX22132" fmla="*/ 966788 w 6322694"/>
                <a:gd name="connsiteY22132" fmla="*/ 506730 h 3341370"/>
                <a:gd name="connsiteX22133" fmla="*/ 985838 w 6322694"/>
                <a:gd name="connsiteY22133" fmla="*/ 487680 h 3341370"/>
                <a:gd name="connsiteX22134" fmla="*/ 985838 w 6322694"/>
                <a:gd name="connsiteY22134" fmla="*/ 486728 h 3341370"/>
                <a:gd name="connsiteX22135" fmla="*/ 966788 w 6322694"/>
                <a:gd name="connsiteY22135" fmla="*/ 467678 h 3341370"/>
                <a:gd name="connsiteX22136" fmla="*/ 966788 w 6322694"/>
                <a:gd name="connsiteY22136" fmla="*/ 467678 h 3341370"/>
                <a:gd name="connsiteX22137" fmla="*/ 947738 w 6322694"/>
                <a:gd name="connsiteY22137" fmla="*/ 486728 h 3341370"/>
                <a:gd name="connsiteX22138" fmla="*/ 947738 w 6322694"/>
                <a:gd name="connsiteY22138" fmla="*/ 488633 h 3341370"/>
                <a:gd name="connsiteX22139" fmla="*/ 966788 w 6322694"/>
                <a:gd name="connsiteY22139" fmla="*/ 506730 h 3341370"/>
                <a:gd name="connsiteX22140" fmla="*/ 1155383 w 6322694"/>
                <a:gd name="connsiteY22140" fmla="*/ 506730 h 3341370"/>
                <a:gd name="connsiteX22141" fmla="*/ 1155383 w 6322694"/>
                <a:gd name="connsiteY22141" fmla="*/ 506730 h 3341370"/>
                <a:gd name="connsiteX22142" fmla="*/ 1174433 w 6322694"/>
                <a:gd name="connsiteY22142" fmla="*/ 487680 h 3341370"/>
                <a:gd name="connsiteX22143" fmla="*/ 1174433 w 6322694"/>
                <a:gd name="connsiteY22143" fmla="*/ 486728 h 3341370"/>
                <a:gd name="connsiteX22144" fmla="*/ 1155383 w 6322694"/>
                <a:gd name="connsiteY22144" fmla="*/ 467678 h 3341370"/>
                <a:gd name="connsiteX22145" fmla="*/ 1155383 w 6322694"/>
                <a:gd name="connsiteY22145" fmla="*/ 467678 h 3341370"/>
                <a:gd name="connsiteX22146" fmla="*/ 1136333 w 6322694"/>
                <a:gd name="connsiteY22146" fmla="*/ 486728 h 3341370"/>
                <a:gd name="connsiteX22147" fmla="*/ 1136333 w 6322694"/>
                <a:gd name="connsiteY22147" fmla="*/ 488633 h 3341370"/>
                <a:gd name="connsiteX22148" fmla="*/ 1155383 w 6322694"/>
                <a:gd name="connsiteY22148" fmla="*/ 506730 h 3341370"/>
                <a:gd name="connsiteX22149" fmla="*/ 1155383 w 6322694"/>
                <a:gd name="connsiteY22149" fmla="*/ 458153 h 3341370"/>
                <a:gd name="connsiteX22150" fmla="*/ 1155383 w 6322694"/>
                <a:gd name="connsiteY22150" fmla="*/ 458153 h 3341370"/>
                <a:gd name="connsiteX22151" fmla="*/ 1174433 w 6322694"/>
                <a:gd name="connsiteY22151" fmla="*/ 439103 h 3341370"/>
                <a:gd name="connsiteX22152" fmla="*/ 1174433 w 6322694"/>
                <a:gd name="connsiteY22152" fmla="*/ 439103 h 3341370"/>
                <a:gd name="connsiteX22153" fmla="*/ 1155383 w 6322694"/>
                <a:gd name="connsiteY22153" fmla="*/ 420053 h 3341370"/>
                <a:gd name="connsiteX22154" fmla="*/ 1155383 w 6322694"/>
                <a:gd name="connsiteY22154" fmla="*/ 420053 h 3341370"/>
                <a:gd name="connsiteX22155" fmla="*/ 1136333 w 6322694"/>
                <a:gd name="connsiteY22155" fmla="*/ 439103 h 3341370"/>
                <a:gd name="connsiteX22156" fmla="*/ 1136333 w 6322694"/>
                <a:gd name="connsiteY22156" fmla="*/ 439103 h 3341370"/>
                <a:gd name="connsiteX22157" fmla="*/ 1155383 w 6322694"/>
                <a:gd name="connsiteY22157" fmla="*/ 458153 h 3341370"/>
                <a:gd name="connsiteX22158" fmla="*/ 1107758 w 6322694"/>
                <a:gd name="connsiteY22158" fmla="*/ 458153 h 3341370"/>
                <a:gd name="connsiteX22159" fmla="*/ 1107758 w 6322694"/>
                <a:gd name="connsiteY22159" fmla="*/ 458153 h 3341370"/>
                <a:gd name="connsiteX22160" fmla="*/ 1126808 w 6322694"/>
                <a:gd name="connsiteY22160" fmla="*/ 439103 h 3341370"/>
                <a:gd name="connsiteX22161" fmla="*/ 1126808 w 6322694"/>
                <a:gd name="connsiteY22161" fmla="*/ 439103 h 3341370"/>
                <a:gd name="connsiteX22162" fmla="*/ 1107758 w 6322694"/>
                <a:gd name="connsiteY22162" fmla="*/ 420053 h 3341370"/>
                <a:gd name="connsiteX22163" fmla="*/ 1107758 w 6322694"/>
                <a:gd name="connsiteY22163" fmla="*/ 420053 h 3341370"/>
                <a:gd name="connsiteX22164" fmla="*/ 1088708 w 6322694"/>
                <a:gd name="connsiteY22164" fmla="*/ 439103 h 3341370"/>
                <a:gd name="connsiteX22165" fmla="*/ 1088708 w 6322694"/>
                <a:gd name="connsiteY22165" fmla="*/ 439103 h 3341370"/>
                <a:gd name="connsiteX22166" fmla="*/ 1107758 w 6322694"/>
                <a:gd name="connsiteY22166" fmla="*/ 458153 h 3341370"/>
                <a:gd name="connsiteX22167" fmla="*/ 1061085 w 6322694"/>
                <a:gd name="connsiteY22167" fmla="*/ 410528 h 3341370"/>
                <a:gd name="connsiteX22168" fmla="*/ 1061085 w 6322694"/>
                <a:gd name="connsiteY22168" fmla="*/ 410528 h 3341370"/>
                <a:gd name="connsiteX22169" fmla="*/ 1080135 w 6322694"/>
                <a:gd name="connsiteY22169" fmla="*/ 391478 h 3341370"/>
                <a:gd name="connsiteX22170" fmla="*/ 1080135 w 6322694"/>
                <a:gd name="connsiteY22170" fmla="*/ 391478 h 3341370"/>
                <a:gd name="connsiteX22171" fmla="*/ 1061085 w 6322694"/>
                <a:gd name="connsiteY22171" fmla="*/ 372428 h 3341370"/>
                <a:gd name="connsiteX22172" fmla="*/ 1061085 w 6322694"/>
                <a:gd name="connsiteY22172" fmla="*/ 372428 h 3341370"/>
                <a:gd name="connsiteX22173" fmla="*/ 1042035 w 6322694"/>
                <a:gd name="connsiteY22173" fmla="*/ 391478 h 3341370"/>
                <a:gd name="connsiteX22174" fmla="*/ 1042035 w 6322694"/>
                <a:gd name="connsiteY22174" fmla="*/ 391478 h 3341370"/>
                <a:gd name="connsiteX22175" fmla="*/ 1061085 w 6322694"/>
                <a:gd name="connsiteY22175" fmla="*/ 410528 h 3341370"/>
                <a:gd name="connsiteX22176" fmla="*/ 1107758 w 6322694"/>
                <a:gd name="connsiteY22176" fmla="*/ 269558 h 3341370"/>
                <a:gd name="connsiteX22177" fmla="*/ 1107758 w 6322694"/>
                <a:gd name="connsiteY22177" fmla="*/ 269558 h 3341370"/>
                <a:gd name="connsiteX22178" fmla="*/ 1126808 w 6322694"/>
                <a:gd name="connsiteY22178" fmla="*/ 250508 h 3341370"/>
                <a:gd name="connsiteX22179" fmla="*/ 1126808 w 6322694"/>
                <a:gd name="connsiteY22179" fmla="*/ 250508 h 3341370"/>
                <a:gd name="connsiteX22180" fmla="*/ 1107758 w 6322694"/>
                <a:gd name="connsiteY22180" fmla="*/ 231458 h 3341370"/>
                <a:gd name="connsiteX22181" fmla="*/ 1107758 w 6322694"/>
                <a:gd name="connsiteY22181" fmla="*/ 231458 h 3341370"/>
                <a:gd name="connsiteX22182" fmla="*/ 1088708 w 6322694"/>
                <a:gd name="connsiteY22182" fmla="*/ 250508 h 3341370"/>
                <a:gd name="connsiteX22183" fmla="*/ 1088708 w 6322694"/>
                <a:gd name="connsiteY22183" fmla="*/ 250508 h 3341370"/>
                <a:gd name="connsiteX22184" fmla="*/ 1107758 w 6322694"/>
                <a:gd name="connsiteY22184" fmla="*/ 269558 h 3341370"/>
                <a:gd name="connsiteX22185" fmla="*/ 1061085 w 6322694"/>
                <a:gd name="connsiteY22185" fmla="*/ 267653 h 3341370"/>
                <a:gd name="connsiteX22186" fmla="*/ 1061085 w 6322694"/>
                <a:gd name="connsiteY22186" fmla="*/ 267653 h 3341370"/>
                <a:gd name="connsiteX22187" fmla="*/ 1080135 w 6322694"/>
                <a:gd name="connsiteY22187" fmla="*/ 248603 h 3341370"/>
                <a:gd name="connsiteX22188" fmla="*/ 1080135 w 6322694"/>
                <a:gd name="connsiteY22188" fmla="*/ 248603 h 3341370"/>
                <a:gd name="connsiteX22189" fmla="*/ 1061085 w 6322694"/>
                <a:gd name="connsiteY22189" fmla="*/ 229553 h 3341370"/>
                <a:gd name="connsiteX22190" fmla="*/ 1061085 w 6322694"/>
                <a:gd name="connsiteY22190" fmla="*/ 229553 h 3341370"/>
                <a:gd name="connsiteX22191" fmla="*/ 1042035 w 6322694"/>
                <a:gd name="connsiteY22191" fmla="*/ 248603 h 3341370"/>
                <a:gd name="connsiteX22192" fmla="*/ 1042035 w 6322694"/>
                <a:gd name="connsiteY22192" fmla="*/ 248603 h 3341370"/>
                <a:gd name="connsiteX22193" fmla="*/ 1061085 w 6322694"/>
                <a:gd name="connsiteY22193" fmla="*/ 267653 h 3341370"/>
                <a:gd name="connsiteX22194" fmla="*/ 1013460 w 6322694"/>
                <a:gd name="connsiteY22194" fmla="*/ 265748 h 3341370"/>
                <a:gd name="connsiteX22195" fmla="*/ 1013460 w 6322694"/>
                <a:gd name="connsiteY22195" fmla="*/ 265748 h 3341370"/>
                <a:gd name="connsiteX22196" fmla="*/ 1032510 w 6322694"/>
                <a:gd name="connsiteY22196" fmla="*/ 246698 h 3341370"/>
                <a:gd name="connsiteX22197" fmla="*/ 1032510 w 6322694"/>
                <a:gd name="connsiteY22197" fmla="*/ 246698 h 3341370"/>
                <a:gd name="connsiteX22198" fmla="*/ 1013460 w 6322694"/>
                <a:gd name="connsiteY22198" fmla="*/ 227648 h 3341370"/>
                <a:gd name="connsiteX22199" fmla="*/ 1013460 w 6322694"/>
                <a:gd name="connsiteY22199" fmla="*/ 227648 h 3341370"/>
                <a:gd name="connsiteX22200" fmla="*/ 994410 w 6322694"/>
                <a:gd name="connsiteY22200" fmla="*/ 246698 h 3341370"/>
                <a:gd name="connsiteX22201" fmla="*/ 994410 w 6322694"/>
                <a:gd name="connsiteY22201" fmla="*/ 246698 h 3341370"/>
                <a:gd name="connsiteX22202" fmla="*/ 1013460 w 6322694"/>
                <a:gd name="connsiteY22202" fmla="*/ 265748 h 3341370"/>
                <a:gd name="connsiteX22203" fmla="*/ 1013460 w 6322694"/>
                <a:gd name="connsiteY22203" fmla="*/ 410528 h 3341370"/>
                <a:gd name="connsiteX22204" fmla="*/ 1013460 w 6322694"/>
                <a:gd name="connsiteY22204" fmla="*/ 410528 h 3341370"/>
                <a:gd name="connsiteX22205" fmla="*/ 1032510 w 6322694"/>
                <a:gd name="connsiteY22205" fmla="*/ 391478 h 3341370"/>
                <a:gd name="connsiteX22206" fmla="*/ 1032510 w 6322694"/>
                <a:gd name="connsiteY22206" fmla="*/ 391478 h 3341370"/>
                <a:gd name="connsiteX22207" fmla="*/ 1013460 w 6322694"/>
                <a:gd name="connsiteY22207" fmla="*/ 372428 h 3341370"/>
                <a:gd name="connsiteX22208" fmla="*/ 1013460 w 6322694"/>
                <a:gd name="connsiteY22208" fmla="*/ 372428 h 3341370"/>
                <a:gd name="connsiteX22209" fmla="*/ 994410 w 6322694"/>
                <a:gd name="connsiteY22209" fmla="*/ 391478 h 3341370"/>
                <a:gd name="connsiteX22210" fmla="*/ 994410 w 6322694"/>
                <a:gd name="connsiteY22210" fmla="*/ 391478 h 3341370"/>
                <a:gd name="connsiteX22211" fmla="*/ 1013460 w 6322694"/>
                <a:gd name="connsiteY22211" fmla="*/ 410528 h 3341370"/>
                <a:gd name="connsiteX22212" fmla="*/ 1107758 w 6322694"/>
                <a:gd name="connsiteY22212" fmla="*/ 410528 h 3341370"/>
                <a:gd name="connsiteX22213" fmla="*/ 1107758 w 6322694"/>
                <a:gd name="connsiteY22213" fmla="*/ 410528 h 3341370"/>
                <a:gd name="connsiteX22214" fmla="*/ 1126808 w 6322694"/>
                <a:gd name="connsiteY22214" fmla="*/ 391478 h 3341370"/>
                <a:gd name="connsiteX22215" fmla="*/ 1126808 w 6322694"/>
                <a:gd name="connsiteY22215" fmla="*/ 391478 h 3341370"/>
                <a:gd name="connsiteX22216" fmla="*/ 1107758 w 6322694"/>
                <a:gd name="connsiteY22216" fmla="*/ 372428 h 3341370"/>
                <a:gd name="connsiteX22217" fmla="*/ 1107758 w 6322694"/>
                <a:gd name="connsiteY22217" fmla="*/ 372428 h 3341370"/>
                <a:gd name="connsiteX22218" fmla="*/ 1088708 w 6322694"/>
                <a:gd name="connsiteY22218" fmla="*/ 391478 h 3341370"/>
                <a:gd name="connsiteX22219" fmla="*/ 1088708 w 6322694"/>
                <a:gd name="connsiteY22219" fmla="*/ 391478 h 3341370"/>
                <a:gd name="connsiteX22220" fmla="*/ 1107758 w 6322694"/>
                <a:gd name="connsiteY22220" fmla="*/ 410528 h 3341370"/>
                <a:gd name="connsiteX22221" fmla="*/ 1298258 w 6322694"/>
                <a:gd name="connsiteY22221" fmla="*/ 2350770 h 3341370"/>
                <a:gd name="connsiteX22222" fmla="*/ 1298258 w 6322694"/>
                <a:gd name="connsiteY22222" fmla="*/ 2350770 h 3341370"/>
                <a:gd name="connsiteX22223" fmla="*/ 1317308 w 6322694"/>
                <a:gd name="connsiteY22223" fmla="*/ 2331720 h 3341370"/>
                <a:gd name="connsiteX22224" fmla="*/ 1317308 w 6322694"/>
                <a:gd name="connsiteY22224" fmla="*/ 2331720 h 3341370"/>
                <a:gd name="connsiteX22225" fmla="*/ 1298258 w 6322694"/>
                <a:gd name="connsiteY22225" fmla="*/ 2312670 h 3341370"/>
                <a:gd name="connsiteX22226" fmla="*/ 1298258 w 6322694"/>
                <a:gd name="connsiteY22226" fmla="*/ 2312670 h 3341370"/>
                <a:gd name="connsiteX22227" fmla="*/ 1279208 w 6322694"/>
                <a:gd name="connsiteY22227" fmla="*/ 2331720 h 3341370"/>
                <a:gd name="connsiteX22228" fmla="*/ 1279208 w 6322694"/>
                <a:gd name="connsiteY22228" fmla="*/ 2331720 h 3341370"/>
                <a:gd name="connsiteX22229" fmla="*/ 1298258 w 6322694"/>
                <a:gd name="connsiteY22229" fmla="*/ 2350770 h 3341370"/>
                <a:gd name="connsiteX22230" fmla="*/ 1298258 w 6322694"/>
                <a:gd name="connsiteY22230" fmla="*/ 2303145 h 3341370"/>
                <a:gd name="connsiteX22231" fmla="*/ 1298258 w 6322694"/>
                <a:gd name="connsiteY22231" fmla="*/ 2303145 h 3341370"/>
                <a:gd name="connsiteX22232" fmla="*/ 1317308 w 6322694"/>
                <a:gd name="connsiteY22232" fmla="*/ 2284095 h 3341370"/>
                <a:gd name="connsiteX22233" fmla="*/ 1317308 w 6322694"/>
                <a:gd name="connsiteY22233" fmla="*/ 2284095 h 3341370"/>
                <a:gd name="connsiteX22234" fmla="*/ 1298258 w 6322694"/>
                <a:gd name="connsiteY22234" fmla="*/ 2265045 h 3341370"/>
                <a:gd name="connsiteX22235" fmla="*/ 1298258 w 6322694"/>
                <a:gd name="connsiteY22235" fmla="*/ 2265045 h 3341370"/>
                <a:gd name="connsiteX22236" fmla="*/ 1279208 w 6322694"/>
                <a:gd name="connsiteY22236" fmla="*/ 2284095 h 3341370"/>
                <a:gd name="connsiteX22237" fmla="*/ 1279208 w 6322694"/>
                <a:gd name="connsiteY22237" fmla="*/ 2284095 h 3341370"/>
                <a:gd name="connsiteX22238" fmla="*/ 1298258 w 6322694"/>
                <a:gd name="connsiteY22238" fmla="*/ 2303145 h 3341370"/>
                <a:gd name="connsiteX22239" fmla="*/ 1864995 w 6322694"/>
                <a:gd name="connsiteY22239" fmla="*/ 2114550 h 3341370"/>
                <a:gd name="connsiteX22240" fmla="*/ 1864995 w 6322694"/>
                <a:gd name="connsiteY22240" fmla="*/ 2114550 h 3341370"/>
                <a:gd name="connsiteX22241" fmla="*/ 1884045 w 6322694"/>
                <a:gd name="connsiteY22241" fmla="*/ 2095500 h 3341370"/>
                <a:gd name="connsiteX22242" fmla="*/ 1884045 w 6322694"/>
                <a:gd name="connsiteY22242" fmla="*/ 2095500 h 3341370"/>
                <a:gd name="connsiteX22243" fmla="*/ 1864995 w 6322694"/>
                <a:gd name="connsiteY22243" fmla="*/ 2076450 h 3341370"/>
                <a:gd name="connsiteX22244" fmla="*/ 1864995 w 6322694"/>
                <a:gd name="connsiteY22244" fmla="*/ 2076450 h 3341370"/>
                <a:gd name="connsiteX22245" fmla="*/ 1845945 w 6322694"/>
                <a:gd name="connsiteY22245" fmla="*/ 2095500 h 3341370"/>
                <a:gd name="connsiteX22246" fmla="*/ 1845945 w 6322694"/>
                <a:gd name="connsiteY22246" fmla="*/ 2095500 h 3341370"/>
                <a:gd name="connsiteX22247" fmla="*/ 1864995 w 6322694"/>
                <a:gd name="connsiteY22247" fmla="*/ 2114550 h 3341370"/>
                <a:gd name="connsiteX22248" fmla="*/ 1817370 w 6322694"/>
                <a:gd name="connsiteY22248" fmla="*/ 2067878 h 3341370"/>
                <a:gd name="connsiteX22249" fmla="*/ 1817370 w 6322694"/>
                <a:gd name="connsiteY22249" fmla="*/ 2067878 h 3341370"/>
                <a:gd name="connsiteX22250" fmla="*/ 1836420 w 6322694"/>
                <a:gd name="connsiteY22250" fmla="*/ 2048828 h 3341370"/>
                <a:gd name="connsiteX22251" fmla="*/ 1836420 w 6322694"/>
                <a:gd name="connsiteY22251" fmla="*/ 2048828 h 3341370"/>
                <a:gd name="connsiteX22252" fmla="*/ 1817370 w 6322694"/>
                <a:gd name="connsiteY22252" fmla="*/ 2029778 h 3341370"/>
                <a:gd name="connsiteX22253" fmla="*/ 1817370 w 6322694"/>
                <a:gd name="connsiteY22253" fmla="*/ 2029778 h 3341370"/>
                <a:gd name="connsiteX22254" fmla="*/ 1798320 w 6322694"/>
                <a:gd name="connsiteY22254" fmla="*/ 2048828 h 3341370"/>
                <a:gd name="connsiteX22255" fmla="*/ 1798320 w 6322694"/>
                <a:gd name="connsiteY22255" fmla="*/ 2048828 h 3341370"/>
                <a:gd name="connsiteX22256" fmla="*/ 1817370 w 6322694"/>
                <a:gd name="connsiteY22256" fmla="*/ 2067878 h 3341370"/>
                <a:gd name="connsiteX22257" fmla="*/ 1911668 w 6322694"/>
                <a:gd name="connsiteY22257" fmla="*/ 2067878 h 3341370"/>
                <a:gd name="connsiteX22258" fmla="*/ 1911668 w 6322694"/>
                <a:gd name="connsiteY22258" fmla="*/ 2067878 h 3341370"/>
                <a:gd name="connsiteX22259" fmla="*/ 1930718 w 6322694"/>
                <a:gd name="connsiteY22259" fmla="*/ 2048828 h 3341370"/>
                <a:gd name="connsiteX22260" fmla="*/ 1930718 w 6322694"/>
                <a:gd name="connsiteY22260" fmla="*/ 2048828 h 3341370"/>
                <a:gd name="connsiteX22261" fmla="*/ 1911668 w 6322694"/>
                <a:gd name="connsiteY22261" fmla="*/ 2029778 h 3341370"/>
                <a:gd name="connsiteX22262" fmla="*/ 1911668 w 6322694"/>
                <a:gd name="connsiteY22262" fmla="*/ 2029778 h 3341370"/>
                <a:gd name="connsiteX22263" fmla="*/ 1892618 w 6322694"/>
                <a:gd name="connsiteY22263" fmla="*/ 2048828 h 3341370"/>
                <a:gd name="connsiteX22264" fmla="*/ 1892618 w 6322694"/>
                <a:gd name="connsiteY22264" fmla="*/ 2048828 h 3341370"/>
                <a:gd name="connsiteX22265" fmla="*/ 1911668 w 6322694"/>
                <a:gd name="connsiteY22265" fmla="*/ 2067878 h 3341370"/>
                <a:gd name="connsiteX22266" fmla="*/ 1864995 w 6322694"/>
                <a:gd name="connsiteY22266" fmla="*/ 2067878 h 3341370"/>
                <a:gd name="connsiteX22267" fmla="*/ 1864995 w 6322694"/>
                <a:gd name="connsiteY22267" fmla="*/ 2067878 h 3341370"/>
                <a:gd name="connsiteX22268" fmla="*/ 1884045 w 6322694"/>
                <a:gd name="connsiteY22268" fmla="*/ 2048828 h 3341370"/>
                <a:gd name="connsiteX22269" fmla="*/ 1884045 w 6322694"/>
                <a:gd name="connsiteY22269" fmla="*/ 2048828 h 3341370"/>
                <a:gd name="connsiteX22270" fmla="*/ 1864995 w 6322694"/>
                <a:gd name="connsiteY22270" fmla="*/ 2029778 h 3341370"/>
                <a:gd name="connsiteX22271" fmla="*/ 1864995 w 6322694"/>
                <a:gd name="connsiteY22271" fmla="*/ 2029778 h 3341370"/>
                <a:gd name="connsiteX22272" fmla="*/ 1845945 w 6322694"/>
                <a:gd name="connsiteY22272" fmla="*/ 2048828 h 3341370"/>
                <a:gd name="connsiteX22273" fmla="*/ 1845945 w 6322694"/>
                <a:gd name="connsiteY22273" fmla="*/ 2048828 h 3341370"/>
                <a:gd name="connsiteX22274" fmla="*/ 1864995 w 6322694"/>
                <a:gd name="connsiteY22274" fmla="*/ 2067878 h 3341370"/>
                <a:gd name="connsiteX22275" fmla="*/ 1298258 w 6322694"/>
                <a:gd name="connsiteY22275" fmla="*/ 2256473 h 3341370"/>
                <a:gd name="connsiteX22276" fmla="*/ 1298258 w 6322694"/>
                <a:gd name="connsiteY22276" fmla="*/ 2256473 h 3341370"/>
                <a:gd name="connsiteX22277" fmla="*/ 1317308 w 6322694"/>
                <a:gd name="connsiteY22277" fmla="*/ 2237423 h 3341370"/>
                <a:gd name="connsiteX22278" fmla="*/ 1317308 w 6322694"/>
                <a:gd name="connsiteY22278" fmla="*/ 2237423 h 3341370"/>
                <a:gd name="connsiteX22279" fmla="*/ 1298258 w 6322694"/>
                <a:gd name="connsiteY22279" fmla="*/ 2218373 h 3341370"/>
                <a:gd name="connsiteX22280" fmla="*/ 1298258 w 6322694"/>
                <a:gd name="connsiteY22280" fmla="*/ 2218373 h 3341370"/>
                <a:gd name="connsiteX22281" fmla="*/ 1279208 w 6322694"/>
                <a:gd name="connsiteY22281" fmla="*/ 2237423 h 3341370"/>
                <a:gd name="connsiteX22282" fmla="*/ 1279208 w 6322694"/>
                <a:gd name="connsiteY22282" fmla="*/ 2237423 h 3341370"/>
                <a:gd name="connsiteX22283" fmla="*/ 1298258 w 6322694"/>
                <a:gd name="connsiteY22283" fmla="*/ 2256473 h 3341370"/>
                <a:gd name="connsiteX22284" fmla="*/ 1298258 w 6322694"/>
                <a:gd name="connsiteY22284" fmla="*/ 2208848 h 3341370"/>
                <a:gd name="connsiteX22285" fmla="*/ 1298258 w 6322694"/>
                <a:gd name="connsiteY22285" fmla="*/ 2208848 h 3341370"/>
                <a:gd name="connsiteX22286" fmla="*/ 1317308 w 6322694"/>
                <a:gd name="connsiteY22286" fmla="*/ 2189798 h 3341370"/>
                <a:gd name="connsiteX22287" fmla="*/ 1317308 w 6322694"/>
                <a:gd name="connsiteY22287" fmla="*/ 2189798 h 3341370"/>
                <a:gd name="connsiteX22288" fmla="*/ 1298258 w 6322694"/>
                <a:gd name="connsiteY22288" fmla="*/ 2170748 h 3341370"/>
                <a:gd name="connsiteX22289" fmla="*/ 1298258 w 6322694"/>
                <a:gd name="connsiteY22289" fmla="*/ 2170748 h 3341370"/>
                <a:gd name="connsiteX22290" fmla="*/ 1279208 w 6322694"/>
                <a:gd name="connsiteY22290" fmla="*/ 2189798 h 3341370"/>
                <a:gd name="connsiteX22291" fmla="*/ 1279208 w 6322694"/>
                <a:gd name="connsiteY22291" fmla="*/ 2189798 h 3341370"/>
                <a:gd name="connsiteX22292" fmla="*/ 1298258 w 6322694"/>
                <a:gd name="connsiteY22292" fmla="*/ 2208848 h 3341370"/>
                <a:gd name="connsiteX22293" fmla="*/ 1864995 w 6322694"/>
                <a:gd name="connsiteY22293" fmla="*/ 2162175 h 3341370"/>
                <a:gd name="connsiteX22294" fmla="*/ 1864995 w 6322694"/>
                <a:gd name="connsiteY22294" fmla="*/ 2162175 h 3341370"/>
                <a:gd name="connsiteX22295" fmla="*/ 1884045 w 6322694"/>
                <a:gd name="connsiteY22295" fmla="*/ 2143125 h 3341370"/>
                <a:gd name="connsiteX22296" fmla="*/ 1884045 w 6322694"/>
                <a:gd name="connsiteY22296" fmla="*/ 2143125 h 3341370"/>
                <a:gd name="connsiteX22297" fmla="*/ 1864995 w 6322694"/>
                <a:gd name="connsiteY22297" fmla="*/ 2124075 h 3341370"/>
                <a:gd name="connsiteX22298" fmla="*/ 1864995 w 6322694"/>
                <a:gd name="connsiteY22298" fmla="*/ 2124075 h 3341370"/>
                <a:gd name="connsiteX22299" fmla="*/ 1845945 w 6322694"/>
                <a:gd name="connsiteY22299" fmla="*/ 2143125 h 3341370"/>
                <a:gd name="connsiteX22300" fmla="*/ 1845945 w 6322694"/>
                <a:gd name="connsiteY22300" fmla="*/ 2143125 h 3341370"/>
                <a:gd name="connsiteX22301" fmla="*/ 1864995 w 6322694"/>
                <a:gd name="connsiteY22301" fmla="*/ 2162175 h 3341370"/>
                <a:gd name="connsiteX22302" fmla="*/ 1298258 w 6322694"/>
                <a:gd name="connsiteY22302" fmla="*/ 2162175 h 3341370"/>
                <a:gd name="connsiteX22303" fmla="*/ 1298258 w 6322694"/>
                <a:gd name="connsiteY22303" fmla="*/ 2162175 h 3341370"/>
                <a:gd name="connsiteX22304" fmla="*/ 1317308 w 6322694"/>
                <a:gd name="connsiteY22304" fmla="*/ 2143125 h 3341370"/>
                <a:gd name="connsiteX22305" fmla="*/ 1317308 w 6322694"/>
                <a:gd name="connsiteY22305" fmla="*/ 2143125 h 3341370"/>
                <a:gd name="connsiteX22306" fmla="*/ 1298258 w 6322694"/>
                <a:gd name="connsiteY22306" fmla="*/ 2124075 h 3341370"/>
                <a:gd name="connsiteX22307" fmla="*/ 1298258 w 6322694"/>
                <a:gd name="connsiteY22307" fmla="*/ 2124075 h 3341370"/>
                <a:gd name="connsiteX22308" fmla="*/ 1279208 w 6322694"/>
                <a:gd name="connsiteY22308" fmla="*/ 2143125 h 3341370"/>
                <a:gd name="connsiteX22309" fmla="*/ 1279208 w 6322694"/>
                <a:gd name="connsiteY22309" fmla="*/ 2143125 h 3341370"/>
                <a:gd name="connsiteX22310" fmla="*/ 1298258 w 6322694"/>
                <a:gd name="connsiteY22310" fmla="*/ 2162175 h 3341370"/>
                <a:gd name="connsiteX22311" fmla="*/ 1580198 w 6322694"/>
                <a:gd name="connsiteY22311" fmla="*/ 601028 h 3341370"/>
                <a:gd name="connsiteX22312" fmla="*/ 1582103 w 6322694"/>
                <a:gd name="connsiteY22312" fmla="*/ 601028 h 3341370"/>
                <a:gd name="connsiteX22313" fmla="*/ 1601153 w 6322694"/>
                <a:gd name="connsiteY22313" fmla="*/ 581978 h 3341370"/>
                <a:gd name="connsiteX22314" fmla="*/ 1601153 w 6322694"/>
                <a:gd name="connsiteY22314" fmla="*/ 581978 h 3341370"/>
                <a:gd name="connsiteX22315" fmla="*/ 1582103 w 6322694"/>
                <a:gd name="connsiteY22315" fmla="*/ 562928 h 3341370"/>
                <a:gd name="connsiteX22316" fmla="*/ 1580198 w 6322694"/>
                <a:gd name="connsiteY22316" fmla="*/ 562928 h 3341370"/>
                <a:gd name="connsiteX22317" fmla="*/ 1561148 w 6322694"/>
                <a:gd name="connsiteY22317" fmla="*/ 581978 h 3341370"/>
                <a:gd name="connsiteX22318" fmla="*/ 1561148 w 6322694"/>
                <a:gd name="connsiteY22318" fmla="*/ 581978 h 3341370"/>
                <a:gd name="connsiteX22319" fmla="*/ 1580198 w 6322694"/>
                <a:gd name="connsiteY22319" fmla="*/ 601028 h 3341370"/>
                <a:gd name="connsiteX22320" fmla="*/ 1864995 w 6322694"/>
                <a:gd name="connsiteY22320" fmla="*/ 2446020 h 3341370"/>
                <a:gd name="connsiteX22321" fmla="*/ 1864995 w 6322694"/>
                <a:gd name="connsiteY22321" fmla="*/ 2446020 h 3341370"/>
                <a:gd name="connsiteX22322" fmla="*/ 1884045 w 6322694"/>
                <a:gd name="connsiteY22322" fmla="*/ 2426970 h 3341370"/>
                <a:gd name="connsiteX22323" fmla="*/ 1884045 w 6322694"/>
                <a:gd name="connsiteY22323" fmla="*/ 2426970 h 3341370"/>
                <a:gd name="connsiteX22324" fmla="*/ 1864995 w 6322694"/>
                <a:gd name="connsiteY22324" fmla="*/ 2407920 h 3341370"/>
                <a:gd name="connsiteX22325" fmla="*/ 1864995 w 6322694"/>
                <a:gd name="connsiteY22325" fmla="*/ 2407920 h 3341370"/>
                <a:gd name="connsiteX22326" fmla="*/ 1845945 w 6322694"/>
                <a:gd name="connsiteY22326" fmla="*/ 2426970 h 3341370"/>
                <a:gd name="connsiteX22327" fmla="*/ 1845945 w 6322694"/>
                <a:gd name="connsiteY22327" fmla="*/ 2426970 h 3341370"/>
                <a:gd name="connsiteX22328" fmla="*/ 1864995 w 6322694"/>
                <a:gd name="connsiteY22328" fmla="*/ 2446020 h 3341370"/>
                <a:gd name="connsiteX22329" fmla="*/ 1864995 w 6322694"/>
                <a:gd name="connsiteY22329" fmla="*/ 2540318 h 3341370"/>
                <a:gd name="connsiteX22330" fmla="*/ 1864995 w 6322694"/>
                <a:gd name="connsiteY22330" fmla="*/ 2540318 h 3341370"/>
                <a:gd name="connsiteX22331" fmla="*/ 1884045 w 6322694"/>
                <a:gd name="connsiteY22331" fmla="*/ 2521268 h 3341370"/>
                <a:gd name="connsiteX22332" fmla="*/ 1884045 w 6322694"/>
                <a:gd name="connsiteY22332" fmla="*/ 2521268 h 3341370"/>
                <a:gd name="connsiteX22333" fmla="*/ 1864995 w 6322694"/>
                <a:gd name="connsiteY22333" fmla="*/ 2502218 h 3341370"/>
                <a:gd name="connsiteX22334" fmla="*/ 1864995 w 6322694"/>
                <a:gd name="connsiteY22334" fmla="*/ 2502218 h 3341370"/>
                <a:gd name="connsiteX22335" fmla="*/ 1845945 w 6322694"/>
                <a:gd name="connsiteY22335" fmla="*/ 2521268 h 3341370"/>
                <a:gd name="connsiteX22336" fmla="*/ 1845945 w 6322694"/>
                <a:gd name="connsiteY22336" fmla="*/ 2521268 h 3341370"/>
                <a:gd name="connsiteX22337" fmla="*/ 1864995 w 6322694"/>
                <a:gd name="connsiteY22337" fmla="*/ 2540318 h 3341370"/>
                <a:gd name="connsiteX22338" fmla="*/ 1864995 w 6322694"/>
                <a:gd name="connsiteY22338" fmla="*/ 2399348 h 3341370"/>
                <a:gd name="connsiteX22339" fmla="*/ 1864995 w 6322694"/>
                <a:gd name="connsiteY22339" fmla="*/ 2399348 h 3341370"/>
                <a:gd name="connsiteX22340" fmla="*/ 1884045 w 6322694"/>
                <a:gd name="connsiteY22340" fmla="*/ 2380298 h 3341370"/>
                <a:gd name="connsiteX22341" fmla="*/ 1884045 w 6322694"/>
                <a:gd name="connsiteY22341" fmla="*/ 2378393 h 3341370"/>
                <a:gd name="connsiteX22342" fmla="*/ 1864995 w 6322694"/>
                <a:gd name="connsiteY22342" fmla="*/ 2359343 h 3341370"/>
                <a:gd name="connsiteX22343" fmla="*/ 1864995 w 6322694"/>
                <a:gd name="connsiteY22343" fmla="*/ 2359343 h 3341370"/>
                <a:gd name="connsiteX22344" fmla="*/ 1845945 w 6322694"/>
                <a:gd name="connsiteY22344" fmla="*/ 2378393 h 3341370"/>
                <a:gd name="connsiteX22345" fmla="*/ 1845945 w 6322694"/>
                <a:gd name="connsiteY22345" fmla="*/ 2380298 h 3341370"/>
                <a:gd name="connsiteX22346" fmla="*/ 1864995 w 6322694"/>
                <a:gd name="connsiteY22346" fmla="*/ 2399348 h 3341370"/>
                <a:gd name="connsiteX22347" fmla="*/ 1864995 w 6322694"/>
                <a:gd name="connsiteY22347" fmla="*/ 2303145 h 3341370"/>
                <a:gd name="connsiteX22348" fmla="*/ 1864995 w 6322694"/>
                <a:gd name="connsiteY22348" fmla="*/ 2303145 h 3341370"/>
                <a:gd name="connsiteX22349" fmla="*/ 1884045 w 6322694"/>
                <a:gd name="connsiteY22349" fmla="*/ 2284095 h 3341370"/>
                <a:gd name="connsiteX22350" fmla="*/ 1884045 w 6322694"/>
                <a:gd name="connsiteY22350" fmla="*/ 2284095 h 3341370"/>
                <a:gd name="connsiteX22351" fmla="*/ 1864995 w 6322694"/>
                <a:gd name="connsiteY22351" fmla="*/ 2265045 h 3341370"/>
                <a:gd name="connsiteX22352" fmla="*/ 1864995 w 6322694"/>
                <a:gd name="connsiteY22352" fmla="*/ 2265045 h 3341370"/>
                <a:gd name="connsiteX22353" fmla="*/ 1845945 w 6322694"/>
                <a:gd name="connsiteY22353" fmla="*/ 2284095 h 3341370"/>
                <a:gd name="connsiteX22354" fmla="*/ 1845945 w 6322694"/>
                <a:gd name="connsiteY22354" fmla="*/ 2284095 h 3341370"/>
                <a:gd name="connsiteX22355" fmla="*/ 1864995 w 6322694"/>
                <a:gd name="connsiteY22355" fmla="*/ 2303145 h 3341370"/>
                <a:gd name="connsiteX22356" fmla="*/ 1864995 w 6322694"/>
                <a:gd name="connsiteY22356" fmla="*/ 2256473 h 3341370"/>
                <a:gd name="connsiteX22357" fmla="*/ 1864995 w 6322694"/>
                <a:gd name="connsiteY22357" fmla="*/ 2256473 h 3341370"/>
                <a:gd name="connsiteX22358" fmla="*/ 1884045 w 6322694"/>
                <a:gd name="connsiteY22358" fmla="*/ 2237423 h 3341370"/>
                <a:gd name="connsiteX22359" fmla="*/ 1884045 w 6322694"/>
                <a:gd name="connsiteY22359" fmla="*/ 2237423 h 3341370"/>
                <a:gd name="connsiteX22360" fmla="*/ 1864995 w 6322694"/>
                <a:gd name="connsiteY22360" fmla="*/ 2218373 h 3341370"/>
                <a:gd name="connsiteX22361" fmla="*/ 1864995 w 6322694"/>
                <a:gd name="connsiteY22361" fmla="*/ 2218373 h 3341370"/>
                <a:gd name="connsiteX22362" fmla="*/ 1845945 w 6322694"/>
                <a:gd name="connsiteY22362" fmla="*/ 2237423 h 3341370"/>
                <a:gd name="connsiteX22363" fmla="*/ 1845945 w 6322694"/>
                <a:gd name="connsiteY22363" fmla="*/ 2237423 h 3341370"/>
                <a:gd name="connsiteX22364" fmla="*/ 1864995 w 6322694"/>
                <a:gd name="connsiteY22364" fmla="*/ 2256473 h 3341370"/>
                <a:gd name="connsiteX22365" fmla="*/ 1864995 w 6322694"/>
                <a:gd name="connsiteY22365" fmla="*/ 2350770 h 3341370"/>
                <a:gd name="connsiteX22366" fmla="*/ 1864995 w 6322694"/>
                <a:gd name="connsiteY22366" fmla="*/ 2350770 h 3341370"/>
                <a:gd name="connsiteX22367" fmla="*/ 1884045 w 6322694"/>
                <a:gd name="connsiteY22367" fmla="*/ 2331720 h 3341370"/>
                <a:gd name="connsiteX22368" fmla="*/ 1884045 w 6322694"/>
                <a:gd name="connsiteY22368" fmla="*/ 2331720 h 3341370"/>
                <a:gd name="connsiteX22369" fmla="*/ 1864995 w 6322694"/>
                <a:gd name="connsiteY22369" fmla="*/ 2312670 h 3341370"/>
                <a:gd name="connsiteX22370" fmla="*/ 1864995 w 6322694"/>
                <a:gd name="connsiteY22370" fmla="*/ 2312670 h 3341370"/>
                <a:gd name="connsiteX22371" fmla="*/ 1845945 w 6322694"/>
                <a:gd name="connsiteY22371" fmla="*/ 2331720 h 3341370"/>
                <a:gd name="connsiteX22372" fmla="*/ 1845945 w 6322694"/>
                <a:gd name="connsiteY22372" fmla="*/ 2331720 h 3341370"/>
                <a:gd name="connsiteX22373" fmla="*/ 1864995 w 6322694"/>
                <a:gd name="connsiteY22373" fmla="*/ 2350770 h 3341370"/>
                <a:gd name="connsiteX22374" fmla="*/ 919163 w 6322694"/>
                <a:gd name="connsiteY22374" fmla="*/ 647700 h 3341370"/>
                <a:gd name="connsiteX22375" fmla="*/ 919163 w 6322694"/>
                <a:gd name="connsiteY22375" fmla="*/ 647700 h 3341370"/>
                <a:gd name="connsiteX22376" fmla="*/ 938213 w 6322694"/>
                <a:gd name="connsiteY22376" fmla="*/ 628650 h 3341370"/>
                <a:gd name="connsiteX22377" fmla="*/ 938213 w 6322694"/>
                <a:gd name="connsiteY22377" fmla="*/ 628650 h 3341370"/>
                <a:gd name="connsiteX22378" fmla="*/ 919163 w 6322694"/>
                <a:gd name="connsiteY22378" fmla="*/ 609600 h 3341370"/>
                <a:gd name="connsiteX22379" fmla="*/ 919163 w 6322694"/>
                <a:gd name="connsiteY22379" fmla="*/ 609600 h 3341370"/>
                <a:gd name="connsiteX22380" fmla="*/ 900113 w 6322694"/>
                <a:gd name="connsiteY22380" fmla="*/ 628650 h 3341370"/>
                <a:gd name="connsiteX22381" fmla="*/ 900113 w 6322694"/>
                <a:gd name="connsiteY22381" fmla="*/ 628650 h 3341370"/>
                <a:gd name="connsiteX22382" fmla="*/ 919163 w 6322694"/>
                <a:gd name="connsiteY22382" fmla="*/ 647700 h 3341370"/>
                <a:gd name="connsiteX22383" fmla="*/ 1486853 w 6322694"/>
                <a:gd name="connsiteY22383" fmla="*/ 2350770 h 3341370"/>
                <a:gd name="connsiteX22384" fmla="*/ 1486853 w 6322694"/>
                <a:gd name="connsiteY22384" fmla="*/ 2350770 h 3341370"/>
                <a:gd name="connsiteX22385" fmla="*/ 1505903 w 6322694"/>
                <a:gd name="connsiteY22385" fmla="*/ 2331720 h 3341370"/>
                <a:gd name="connsiteX22386" fmla="*/ 1505903 w 6322694"/>
                <a:gd name="connsiteY22386" fmla="*/ 2331720 h 3341370"/>
                <a:gd name="connsiteX22387" fmla="*/ 1486853 w 6322694"/>
                <a:gd name="connsiteY22387" fmla="*/ 2312670 h 3341370"/>
                <a:gd name="connsiteX22388" fmla="*/ 1486853 w 6322694"/>
                <a:gd name="connsiteY22388" fmla="*/ 2312670 h 3341370"/>
                <a:gd name="connsiteX22389" fmla="*/ 1467803 w 6322694"/>
                <a:gd name="connsiteY22389" fmla="*/ 2331720 h 3341370"/>
                <a:gd name="connsiteX22390" fmla="*/ 1467803 w 6322694"/>
                <a:gd name="connsiteY22390" fmla="*/ 2331720 h 3341370"/>
                <a:gd name="connsiteX22391" fmla="*/ 1486853 w 6322694"/>
                <a:gd name="connsiteY22391" fmla="*/ 2350770 h 3341370"/>
                <a:gd name="connsiteX22392" fmla="*/ 1486853 w 6322694"/>
                <a:gd name="connsiteY22392" fmla="*/ 2399348 h 3341370"/>
                <a:gd name="connsiteX22393" fmla="*/ 1486853 w 6322694"/>
                <a:gd name="connsiteY22393" fmla="*/ 2399348 h 3341370"/>
                <a:gd name="connsiteX22394" fmla="*/ 1505903 w 6322694"/>
                <a:gd name="connsiteY22394" fmla="*/ 2380298 h 3341370"/>
                <a:gd name="connsiteX22395" fmla="*/ 1505903 w 6322694"/>
                <a:gd name="connsiteY22395" fmla="*/ 2378393 h 3341370"/>
                <a:gd name="connsiteX22396" fmla="*/ 1486853 w 6322694"/>
                <a:gd name="connsiteY22396" fmla="*/ 2359343 h 3341370"/>
                <a:gd name="connsiteX22397" fmla="*/ 1486853 w 6322694"/>
                <a:gd name="connsiteY22397" fmla="*/ 2359343 h 3341370"/>
                <a:gd name="connsiteX22398" fmla="*/ 1467803 w 6322694"/>
                <a:gd name="connsiteY22398" fmla="*/ 2378393 h 3341370"/>
                <a:gd name="connsiteX22399" fmla="*/ 1467803 w 6322694"/>
                <a:gd name="connsiteY22399" fmla="*/ 2380298 h 3341370"/>
                <a:gd name="connsiteX22400" fmla="*/ 1486853 w 6322694"/>
                <a:gd name="connsiteY22400" fmla="*/ 2399348 h 3341370"/>
                <a:gd name="connsiteX22401" fmla="*/ 1486853 w 6322694"/>
                <a:gd name="connsiteY22401" fmla="*/ 2162175 h 3341370"/>
                <a:gd name="connsiteX22402" fmla="*/ 1486853 w 6322694"/>
                <a:gd name="connsiteY22402" fmla="*/ 2162175 h 3341370"/>
                <a:gd name="connsiteX22403" fmla="*/ 1505903 w 6322694"/>
                <a:gd name="connsiteY22403" fmla="*/ 2143125 h 3341370"/>
                <a:gd name="connsiteX22404" fmla="*/ 1505903 w 6322694"/>
                <a:gd name="connsiteY22404" fmla="*/ 2143125 h 3341370"/>
                <a:gd name="connsiteX22405" fmla="*/ 1486853 w 6322694"/>
                <a:gd name="connsiteY22405" fmla="*/ 2124075 h 3341370"/>
                <a:gd name="connsiteX22406" fmla="*/ 1486853 w 6322694"/>
                <a:gd name="connsiteY22406" fmla="*/ 2124075 h 3341370"/>
                <a:gd name="connsiteX22407" fmla="*/ 1467803 w 6322694"/>
                <a:gd name="connsiteY22407" fmla="*/ 2143125 h 3341370"/>
                <a:gd name="connsiteX22408" fmla="*/ 1467803 w 6322694"/>
                <a:gd name="connsiteY22408" fmla="*/ 2143125 h 3341370"/>
                <a:gd name="connsiteX22409" fmla="*/ 1486853 w 6322694"/>
                <a:gd name="connsiteY22409" fmla="*/ 2162175 h 3341370"/>
                <a:gd name="connsiteX22410" fmla="*/ 1486853 w 6322694"/>
                <a:gd name="connsiteY22410" fmla="*/ 2446020 h 3341370"/>
                <a:gd name="connsiteX22411" fmla="*/ 1486853 w 6322694"/>
                <a:gd name="connsiteY22411" fmla="*/ 2446020 h 3341370"/>
                <a:gd name="connsiteX22412" fmla="*/ 1505903 w 6322694"/>
                <a:gd name="connsiteY22412" fmla="*/ 2426970 h 3341370"/>
                <a:gd name="connsiteX22413" fmla="*/ 1505903 w 6322694"/>
                <a:gd name="connsiteY22413" fmla="*/ 2426970 h 3341370"/>
                <a:gd name="connsiteX22414" fmla="*/ 1486853 w 6322694"/>
                <a:gd name="connsiteY22414" fmla="*/ 2407920 h 3341370"/>
                <a:gd name="connsiteX22415" fmla="*/ 1486853 w 6322694"/>
                <a:gd name="connsiteY22415" fmla="*/ 2407920 h 3341370"/>
                <a:gd name="connsiteX22416" fmla="*/ 1467803 w 6322694"/>
                <a:gd name="connsiteY22416" fmla="*/ 2426970 h 3341370"/>
                <a:gd name="connsiteX22417" fmla="*/ 1467803 w 6322694"/>
                <a:gd name="connsiteY22417" fmla="*/ 2426970 h 3341370"/>
                <a:gd name="connsiteX22418" fmla="*/ 1486853 w 6322694"/>
                <a:gd name="connsiteY22418" fmla="*/ 2446020 h 3341370"/>
                <a:gd name="connsiteX22419" fmla="*/ 1486853 w 6322694"/>
                <a:gd name="connsiteY22419" fmla="*/ 2256473 h 3341370"/>
                <a:gd name="connsiteX22420" fmla="*/ 1486853 w 6322694"/>
                <a:gd name="connsiteY22420" fmla="*/ 2256473 h 3341370"/>
                <a:gd name="connsiteX22421" fmla="*/ 1505903 w 6322694"/>
                <a:gd name="connsiteY22421" fmla="*/ 2237423 h 3341370"/>
                <a:gd name="connsiteX22422" fmla="*/ 1505903 w 6322694"/>
                <a:gd name="connsiteY22422" fmla="*/ 2237423 h 3341370"/>
                <a:gd name="connsiteX22423" fmla="*/ 1486853 w 6322694"/>
                <a:gd name="connsiteY22423" fmla="*/ 2218373 h 3341370"/>
                <a:gd name="connsiteX22424" fmla="*/ 1486853 w 6322694"/>
                <a:gd name="connsiteY22424" fmla="*/ 2218373 h 3341370"/>
                <a:gd name="connsiteX22425" fmla="*/ 1467803 w 6322694"/>
                <a:gd name="connsiteY22425" fmla="*/ 2237423 h 3341370"/>
                <a:gd name="connsiteX22426" fmla="*/ 1467803 w 6322694"/>
                <a:gd name="connsiteY22426" fmla="*/ 2237423 h 3341370"/>
                <a:gd name="connsiteX22427" fmla="*/ 1486853 w 6322694"/>
                <a:gd name="connsiteY22427" fmla="*/ 2256473 h 3341370"/>
                <a:gd name="connsiteX22428" fmla="*/ 1486853 w 6322694"/>
                <a:gd name="connsiteY22428" fmla="*/ 2208848 h 3341370"/>
                <a:gd name="connsiteX22429" fmla="*/ 1486853 w 6322694"/>
                <a:gd name="connsiteY22429" fmla="*/ 2208848 h 3341370"/>
                <a:gd name="connsiteX22430" fmla="*/ 1505903 w 6322694"/>
                <a:gd name="connsiteY22430" fmla="*/ 2189798 h 3341370"/>
                <a:gd name="connsiteX22431" fmla="*/ 1505903 w 6322694"/>
                <a:gd name="connsiteY22431" fmla="*/ 2189798 h 3341370"/>
                <a:gd name="connsiteX22432" fmla="*/ 1486853 w 6322694"/>
                <a:gd name="connsiteY22432" fmla="*/ 2170748 h 3341370"/>
                <a:gd name="connsiteX22433" fmla="*/ 1486853 w 6322694"/>
                <a:gd name="connsiteY22433" fmla="*/ 2170748 h 3341370"/>
                <a:gd name="connsiteX22434" fmla="*/ 1467803 w 6322694"/>
                <a:gd name="connsiteY22434" fmla="*/ 2189798 h 3341370"/>
                <a:gd name="connsiteX22435" fmla="*/ 1467803 w 6322694"/>
                <a:gd name="connsiteY22435" fmla="*/ 2189798 h 3341370"/>
                <a:gd name="connsiteX22436" fmla="*/ 1486853 w 6322694"/>
                <a:gd name="connsiteY22436" fmla="*/ 2208848 h 3341370"/>
                <a:gd name="connsiteX22437" fmla="*/ 1439228 w 6322694"/>
                <a:gd name="connsiteY22437" fmla="*/ 2634615 h 3341370"/>
                <a:gd name="connsiteX22438" fmla="*/ 1439228 w 6322694"/>
                <a:gd name="connsiteY22438" fmla="*/ 2634615 h 3341370"/>
                <a:gd name="connsiteX22439" fmla="*/ 1458278 w 6322694"/>
                <a:gd name="connsiteY22439" fmla="*/ 2615565 h 3341370"/>
                <a:gd name="connsiteX22440" fmla="*/ 1458278 w 6322694"/>
                <a:gd name="connsiteY22440" fmla="*/ 2615565 h 3341370"/>
                <a:gd name="connsiteX22441" fmla="*/ 1439228 w 6322694"/>
                <a:gd name="connsiteY22441" fmla="*/ 2596515 h 3341370"/>
                <a:gd name="connsiteX22442" fmla="*/ 1439228 w 6322694"/>
                <a:gd name="connsiteY22442" fmla="*/ 2596515 h 3341370"/>
                <a:gd name="connsiteX22443" fmla="*/ 1420178 w 6322694"/>
                <a:gd name="connsiteY22443" fmla="*/ 2615565 h 3341370"/>
                <a:gd name="connsiteX22444" fmla="*/ 1420178 w 6322694"/>
                <a:gd name="connsiteY22444" fmla="*/ 2615565 h 3341370"/>
                <a:gd name="connsiteX22445" fmla="*/ 1439228 w 6322694"/>
                <a:gd name="connsiteY22445" fmla="*/ 2634615 h 3341370"/>
                <a:gd name="connsiteX22446" fmla="*/ 1486853 w 6322694"/>
                <a:gd name="connsiteY22446" fmla="*/ 2634615 h 3341370"/>
                <a:gd name="connsiteX22447" fmla="*/ 1486853 w 6322694"/>
                <a:gd name="connsiteY22447" fmla="*/ 2634615 h 3341370"/>
                <a:gd name="connsiteX22448" fmla="*/ 1505903 w 6322694"/>
                <a:gd name="connsiteY22448" fmla="*/ 2615565 h 3341370"/>
                <a:gd name="connsiteX22449" fmla="*/ 1505903 w 6322694"/>
                <a:gd name="connsiteY22449" fmla="*/ 2615565 h 3341370"/>
                <a:gd name="connsiteX22450" fmla="*/ 1486853 w 6322694"/>
                <a:gd name="connsiteY22450" fmla="*/ 2596515 h 3341370"/>
                <a:gd name="connsiteX22451" fmla="*/ 1486853 w 6322694"/>
                <a:gd name="connsiteY22451" fmla="*/ 2596515 h 3341370"/>
                <a:gd name="connsiteX22452" fmla="*/ 1467803 w 6322694"/>
                <a:gd name="connsiteY22452" fmla="*/ 2615565 h 3341370"/>
                <a:gd name="connsiteX22453" fmla="*/ 1467803 w 6322694"/>
                <a:gd name="connsiteY22453" fmla="*/ 2615565 h 3341370"/>
                <a:gd name="connsiteX22454" fmla="*/ 1486853 w 6322694"/>
                <a:gd name="connsiteY22454" fmla="*/ 2634615 h 3341370"/>
                <a:gd name="connsiteX22455" fmla="*/ 1486853 w 6322694"/>
                <a:gd name="connsiteY22455" fmla="*/ 2587943 h 3341370"/>
                <a:gd name="connsiteX22456" fmla="*/ 1486853 w 6322694"/>
                <a:gd name="connsiteY22456" fmla="*/ 2587943 h 3341370"/>
                <a:gd name="connsiteX22457" fmla="*/ 1505903 w 6322694"/>
                <a:gd name="connsiteY22457" fmla="*/ 2568893 h 3341370"/>
                <a:gd name="connsiteX22458" fmla="*/ 1505903 w 6322694"/>
                <a:gd name="connsiteY22458" fmla="*/ 2568893 h 3341370"/>
                <a:gd name="connsiteX22459" fmla="*/ 1486853 w 6322694"/>
                <a:gd name="connsiteY22459" fmla="*/ 2549843 h 3341370"/>
                <a:gd name="connsiteX22460" fmla="*/ 1486853 w 6322694"/>
                <a:gd name="connsiteY22460" fmla="*/ 2549843 h 3341370"/>
                <a:gd name="connsiteX22461" fmla="*/ 1467803 w 6322694"/>
                <a:gd name="connsiteY22461" fmla="*/ 2568893 h 3341370"/>
                <a:gd name="connsiteX22462" fmla="*/ 1467803 w 6322694"/>
                <a:gd name="connsiteY22462" fmla="*/ 2568893 h 3341370"/>
                <a:gd name="connsiteX22463" fmla="*/ 1486853 w 6322694"/>
                <a:gd name="connsiteY22463" fmla="*/ 2587943 h 3341370"/>
                <a:gd name="connsiteX22464" fmla="*/ 1486853 w 6322694"/>
                <a:gd name="connsiteY22464" fmla="*/ 2540318 h 3341370"/>
                <a:gd name="connsiteX22465" fmla="*/ 1486853 w 6322694"/>
                <a:gd name="connsiteY22465" fmla="*/ 2540318 h 3341370"/>
                <a:gd name="connsiteX22466" fmla="*/ 1505903 w 6322694"/>
                <a:gd name="connsiteY22466" fmla="*/ 2521268 h 3341370"/>
                <a:gd name="connsiteX22467" fmla="*/ 1505903 w 6322694"/>
                <a:gd name="connsiteY22467" fmla="*/ 2521268 h 3341370"/>
                <a:gd name="connsiteX22468" fmla="*/ 1486853 w 6322694"/>
                <a:gd name="connsiteY22468" fmla="*/ 2502218 h 3341370"/>
                <a:gd name="connsiteX22469" fmla="*/ 1486853 w 6322694"/>
                <a:gd name="connsiteY22469" fmla="*/ 2502218 h 3341370"/>
                <a:gd name="connsiteX22470" fmla="*/ 1467803 w 6322694"/>
                <a:gd name="connsiteY22470" fmla="*/ 2521268 h 3341370"/>
                <a:gd name="connsiteX22471" fmla="*/ 1467803 w 6322694"/>
                <a:gd name="connsiteY22471" fmla="*/ 2521268 h 3341370"/>
                <a:gd name="connsiteX22472" fmla="*/ 1486853 w 6322694"/>
                <a:gd name="connsiteY22472" fmla="*/ 2540318 h 3341370"/>
                <a:gd name="connsiteX22473" fmla="*/ 1486853 w 6322694"/>
                <a:gd name="connsiteY22473" fmla="*/ 2493645 h 3341370"/>
                <a:gd name="connsiteX22474" fmla="*/ 1486853 w 6322694"/>
                <a:gd name="connsiteY22474" fmla="*/ 2493645 h 3341370"/>
                <a:gd name="connsiteX22475" fmla="*/ 1505903 w 6322694"/>
                <a:gd name="connsiteY22475" fmla="*/ 2474595 h 3341370"/>
                <a:gd name="connsiteX22476" fmla="*/ 1505903 w 6322694"/>
                <a:gd name="connsiteY22476" fmla="*/ 2474595 h 3341370"/>
                <a:gd name="connsiteX22477" fmla="*/ 1486853 w 6322694"/>
                <a:gd name="connsiteY22477" fmla="*/ 2455545 h 3341370"/>
                <a:gd name="connsiteX22478" fmla="*/ 1486853 w 6322694"/>
                <a:gd name="connsiteY22478" fmla="*/ 2455545 h 3341370"/>
                <a:gd name="connsiteX22479" fmla="*/ 1467803 w 6322694"/>
                <a:gd name="connsiteY22479" fmla="*/ 2474595 h 3341370"/>
                <a:gd name="connsiteX22480" fmla="*/ 1467803 w 6322694"/>
                <a:gd name="connsiteY22480" fmla="*/ 2474595 h 3341370"/>
                <a:gd name="connsiteX22481" fmla="*/ 1486853 w 6322694"/>
                <a:gd name="connsiteY22481" fmla="*/ 2493645 h 3341370"/>
                <a:gd name="connsiteX22482" fmla="*/ 1629728 w 6322694"/>
                <a:gd name="connsiteY22482" fmla="*/ 1971675 h 3341370"/>
                <a:gd name="connsiteX22483" fmla="*/ 1629728 w 6322694"/>
                <a:gd name="connsiteY22483" fmla="*/ 1971675 h 3341370"/>
                <a:gd name="connsiteX22484" fmla="*/ 1648778 w 6322694"/>
                <a:gd name="connsiteY22484" fmla="*/ 1952625 h 3341370"/>
                <a:gd name="connsiteX22485" fmla="*/ 1648778 w 6322694"/>
                <a:gd name="connsiteY22485" fmla="*/ 1952625 h 3341370"/>
                <a:gd name="connsiteX22486" fmla="*/ 1629728 w 6322694"/>
                <a:gd name="connsiteY22486" fmla="*/ 1933575 h 3341370"/>
                <a:gd name="connsiteX22487" fmla="*/ 1629728 w 6322694"/>
                <a:gd name="connsiteY22487" fmla="*/ 1933575 h 3341370"/>
                <a:gd name="connsiteX22488" fmla="*/ 1610678 w 6322694"/>
                <a:gd name="connsiteY22488" fmla="*/ 1952625 h 3341370"/>
                <a:gd name="connsiteX22489" fmla="*/ 1610678 w 6322694"/>
                <a:gd name="connsiteY22489" fmla="*/ 1952625 h 3341370"/>
                <a:gd name="connsiteX22490" fmla="*/ 1629728 w 6322694"/>
                <a:gd name="connsiteY22490" fmla="*/ 1971675 h 3341370"/>
                <a:gd name="connsiteX22491" fmla="*/ 1629728 w 6322694"/>
                <a:gd name="connsiteY22491" fmla="*/ 1925003 h 3341370"/>
                <a:gd name="connsiteX22492" fmla="*/ 1629728 w 6322694"/>
                <a:gd name="connsiteY22492" fmla="*/ 1925003 h 3341370"/>
                <a:gd name="connsiteX22493" fmla="*/ 1648778 w 6322694"/>
                <a:gd name="connsiteY22493" fmla="*/ 1905953 h 3341370"/>
                <a:gd name="connsiteX22494" fmla="*/ 1648778 w 6322694"/>
                <a:gd name="connsiteY22494" fmla="*/ 1905953 h 3341370"/>
                <a:gd name="connsiteX22495" fmla="*/ 1629728 w 6322694"/>
                <a:gd name="connsiteY22495" fmla="*/ 1886903 h 3341370"/>
                <a:gd name="connsiteX22496" fmla="*/ 1629728 w 6322694"/>
                <a:gd name="connsiteY22496" fmla="*/ 1886903 h 3341370"/>
                <a:gd name="connsiteX22497" fmla="*/ 1610678 w 6322694"/>
                <a:gd name="connsiteY22497" fmla="*/ 1905953 h 3341370"/>
                <a:gd name="connsiteX22498" fmla="*/ 1610678 w 6322694"/>
                <a:gd name="connsiteY22498" fmla="*/ 1905953 h 3341370"/>
                <a:gd name="connsiteX22499" fmla="*/ 1629728 w 6322694"/>
                <a:gd name="connsiteY22499" fmla="*/ 1925003 h 3341370"/>
                <a:gd name="connsiteX22500" fmla="*/ 1676400 w 6322694"/>
                <a:gd name="connsiteY22500" fmla="*/ 1971675 h 3341370"/>
                <a:gd name="connsiteX22501" fmla="*/ 1676400 w 6322694"/>
                <a:gd name="connsiteY22501" fmla="*/ 1971675 h 3341370"/>
                <a:gd name="connsiteX22502" fmla="*/ 1695450 w 6322694"/>
                <a:gd name="connsiteY22502" fmla="*/ 1952625 h 3341370"/>
                <a:gd name="connsiteX22503" fmla="*/ 1695450 w 6322694"/>
                <a:gd name="connsiteY22503" fmla="*/ 1952625 h 3341370"/>
                <a:gd name="connsiteX22504" fmla="*/ 1676400 w 6322694"/>
                <a:gd name="connsiteY22504" fmla="*/ 1933575 h 3341370"/>
                <a:gd name="connsiteX22505" fmla="*/ 1676400 w 6322694"/>
                <a:gd name="connsiteY22505" fmla="*/ 1933575 h 3341370"/>
                <a:gd name="connsiteX22506" fmla="*/ 1657350 w 6322694"/>
                <a:gd name="connsiteY22506" fmla="*/ 1952625 h 3341370"/>
                <a:gd name="connsiteX22507" fmla="*/ 1657350 w 6322694"/>
                <a:gd name="connsiteY22507" fmla="*/ 1952625 h 3341370"/>
                <a:gd name="connsiteX22508" fmla="*/ 1676400 w 6322694"/>
                <a:gd name="connsiteY22508" fmla="*/ 1971675 h 3341370"/>
                <a:gd name="connsiteX22509" fmla="*/ 1676400 w 6322694"/>
                <a:gd name="connsiteY22509" fmla="*/ 1925003 h 3341370"/>
                <a:gd name="connsiteX22510" fmla="*/ 1676400 w 6322694"/>
                <a:gd name="connsiteY22510" fmla="*/ 1925003 h 3341370"/>
                <a:gd name="connsiteX22511" fmla="*/ 1695450 w 6322694"/>
                <a:gd name="connsiteY22511" fmla="*/ 1905953 h 3341370"/>
                <a:gd name="connsiteX22512" fmla="*/ 1695450 w 6322694"/>
                <a:gd name="connsiteY22512" fmla="*/ 1905953 h 3341370"/>
                <a:gd name="connsiteX22513" fmla="*/ 1676400 w 6322694"/>
                <a:gd name="connsiteY22513" fmla="*/ 1886903 h 3341370"/>
                <a:gd name="connsiteX22514" fmla="*/ 1676400 w 6322694"/>
                <a:gd name="connsiteY22514" fmla="*/ 1886903 h 3341370"/>
                <a:gd name="connsiteX22515" fmla="*/ 1657350 w 6322694"/>
                <a:gd name="connsiteY22515" fmla="*/ 1905953 h 3341370"/>
                <a:gd name="connsiteX22516" fmla="*/ 1657350 w 6322694"/>
                <a:gd name="connsiteY22516" fmla="*/ 1905953 h 3341370"/>
                <a:gd name="connsiteX22517" fmla="*/ 1676400 w 6322694"/>
                <a:gd name="connsiteY22517" fmla="*/ 1925003 h 3341370"/>
                <a:gd name="connsiteX22518" fmla="*/ 1486853 w 6322694"/>
                <a:gd name="connsiteY22518" fmla="*/ 2067878 h 3341370"/>
                <a:gd name="connsiteX22519" fmla="*/ 1486853 w 6322694"/>
                <a:gd name="connsiteY22519" fmla="*/ 2067878 h 3341370"/>
                <a:gd name="connsiteX22520" fmla="*/ 1505903 w 6322694"/>
                <a:gd name="connsiteY22520" fmla="*/ 2048828 h 3341370"/>
                <a:gd name="connsiteX22521" fmla="*/ 1505903 w 6322694"/>
                <a:gd name="connsiteY22521" fmla="*/ 2048828 h 3341370"/>
                <a:gd name="connsiteX22522" fmla="*/ 1486853 w 6322694"/>
                <a:gd name="connsiteY22522" fmla="*/ 2029778 h 3341370"/>
                <a:gd name="connsiteX22523" fmla="*/ 1486853 w 6322694"/>
                <a:gd name="connsiteY22523" fmla="*/ 2029778 h 3341370"/>
                <a:gd name="connsiteX22524" fmla="*/ 1467803 w 6322694"/>
                <a:gd name="connsiteY22524" fmla="*/ 2048828 h 3341370"/>
                <a:gd name="connsiteX22525" fmla="*/ 1467803 w 6322694"/>
                <a:gd name="connsiteY22525" fmla="*/ 2048828 h 3341370"/>
                <a:gd name="connsiteX22526" fmla="*/ 1486853 w 6322694"/>
                <a:gd name="connsiteY22526" fmla="*/ 2067878 h 3341370"/>
                <a:gd name="connsiteX22527" fmla="*/ 1486853 w 6322694"/>
                <a:gd name="connsiteY22527" fmla="*/ 1877378 h 3341370"/>
                <a:gd name="connsiteX22528" fmla="*/ 1486853 w 6322694"/>
                <a:gd name="connsiteY22528" fmla="*/ 1877378 h 3341370"/>
                <a:gd name="connsiteX22529" fmla="*/ 1505903 w 6322694"/>
                <a:gd name="connsiteY22529" fmla="*/ 1858328 h 3341370"/>
                <a:gd name="connsiteX22530" fmla="*/ 1505903 w 6322694"/>
                <a:gd name="connsiteY22530" fmla="*/ 1858328 h 3341370"/>
                <a:gd name="connsiteX22531" fmla="*/ 1486853 w 6322694"/>
                <a:gd name="connsiteY22531" fmla="*/ 1839278 h 3341370"/>
                <a:gd name="connsiteX22532" fmla="*/ 1486853 w 6322694"/>
                <a:gd name="connsiteY22532" fmla="*/ 1839278 h 3341370"/>
                <a:gd name="connsiteX22533" fmla="*/ 1467803 w 6322694"/>
                <a:gd name="connsiteY22533" fmla="*/ 1858328 h 3341370"/>
                <a:gd name="connsiteX22534" fmla="*/ 1467803 w 6322694"/>
                <a:gd name="connsiteY22534" fmla="*/ 1858328 h 3341370"/>
                <a:gd name="connsiteX22535" fmla="*/ 1486853 w 6322694"/>
                <a:gd name="connsiteY22535" fmla="*/ 1877378 h 3341370"/>
                <a:gd name="connsiteX22536" fmla="*/ 1486853 w 6322694"/>
                <a:gd name="connsiteY22536" fmla="*/ 1830705 h 3341370"/>
                <a:gd name="connsiteX22537" fmla="*/ 1486853 w 6322694"/>
                <a:gd name="connsiteY22537" fmla="*/ 1830705 h 3341370"/>
                <a:gd name="connsiteX22538" fmla="*/ 1505903 w 6322694"/>
                <a:gd name="connsiteY22538" fmla="*/ 1811655 h 3341370"/>
                <a:gd name="connsiteX22539" fmla="*/ 1505903 w 6322694"/>
                <a:gd name="connsiteY22539" fmla="*/ 1811655 h 3341370"/>
                <a:gd name="connsiteX22540" fmla="*/ 1486853 w 6322694"/>
                <a:gd name="connsiteY22540" fmla="*/ 1792605 h 3341370"/>
                <a:gd name="connsiteX22541" fmla="*/ 1486853 w 6322694"/>
                <a:gd name="connsiteY22541" fmla="*/ 1792605 h 3341370"/>
                <a:gd name="connsiteX22542" fmla="*/ 1467803 w 6322694"/>
                <a:gd name="connsiteY22542" fmla="*/ 1811655 h 3341370"/>
                <a:gd name="connsiteX22543" fmla="*/ 1467803 w 6322694"/>
                <a:gd name="connsiteY22543" fmla="*/ 1811655 h 3341370"/>
                <a:gd name="connsiteX22544" fmla="*/ 1486853 w 6322694"/>
                <a:gd name="connsiteY22544" fmla="*/ 1830705 h 3341370"/>
                <a:gd name="connsiteX22545" fmla="*/ 1486853 w 6322694"/>
                <a:gd name="connsiteY22545" fmla="*/ 2114550 h 3341370"/>
                <a:gd name="connsiteX22546" fmla="*/ 1486853 w 6322694"/>
                <a:gd name="connsiteY22546" fmla="*/ 2114550 h 3341370"/>
                <a:gd name="connsiteX22547" fmla="*/ 1505903 w 6322694"/>
                <a:gd name="connsiteY22547" fmla="*/ 2095500 h 3341370"/>
                <a:gd name="connsiteX22548" fmla="*/ 1505903 w 6322694"/>
                <a:gd name="connsiteY22548" fmla="*/ 2095500 h 3341370"/>
                <a:gd name="connsiteX22549" fmla="*/ 1486853 w 6322694"/>
                <a:gd name="connsiteY22549" fmla="*/ 2076450 h 3341370"/>
                <a:gd name="connsiteX22550" fmla="*/ 1486853 w 6322694"/>
                <a:gd name="connsiteY22550" fmla="*/ 2076450 h 3341370"/>
                <a:gd name="connsiteX22551" fmla="*/ 1467803 w 6322694"/>
                <a:gd name="connsiteY22551" fmla="*/ 2095500 h 3341370"/>
                <a:gd name="connsiteX22552" fmla="*/ 1467803 w 6322694"/>
                <a:gd name="connsiteY22552" fmla="*/ 2095500 h 3341370"/>
                <a:gd name="connsiteX22553" fmla="*/ 1486853 w 6322694"/>
                <a:gd name="connsiteY22553" fmla="*/ 2114550 h 3341370"/>
                <a:gd name="connsiteX22554" fmla="*/ 1486853 w 6322694"/>
                <a:gd name="connsiteY22554" fmla="*/ 2020253 h 3341370"/>
                <a:gd name="connsiteX22555" fmla="*/ 1486853 w 6322694"/>
                <a:gd name="connsiteY22555" fmla="*/ 2020253 h 3341370"/>
                <a:gd name="connsiteX22556" fmla="*/ 1505903 w 6322694"/>
                <a:gd name="connsiteY22556" fmla="*/ 2001203 h 3341370"/>
                <a:gd name="connsiteX22557" fmla="*/ 1505903 w 6322694"/>
                <a:gd name="connsiteY22557" fmla="*/ 1999298 h 3341370"/>
                <a:gd name="connsiteX22558" fmla="*/ 1486853 w 6322694"/>
                <a:gd name="connsiteY22558" fmla="*/ 1980248 h 3341370"/>
                <a:gd name="connsiteX22559" fmla="*/ 1486853 w 6322694"/>
                <a:gd name="connsiteY22559" fmla="*/ 1980248 h 3341370"/>
                <a:gd name="connsiteX22560" fmla="*/ 1467803 w 6322694"/>
                <a:gd name="connsiteY22560" fmla="*/ 1999298 h 3341370"/>
                <a:gd name="connsiteX22561" fmla="*/ 1467803 w 6322694"/>
                <a:gd name="connsiteY22561" fmla="*/ 2001203 h 3341370"/>
                <a:gd name="connsiteX22562" fmla="*/ 1486853 w 6322694"/>
                <a:gd name="connsiteY22562" fmla="*/ 2020253 h 3341370"/>
                <a:gd name="connsiteX22563" fmla="*/ 1486853 w 6322694"/>
                <a:gd name="connsiteY22563" fmla="*/ 1971675 h 3341370"/>
                <a:gd name="connsiteX22564" fmla="*/ 1486853 w 6322694"/>
                <a:gd name="connsiteY22564" fmla="*/ 1971675 h 3341370"/>
                <a:gd name="connsiteX22565" fmla="*/ 1505903 w 6322694"/>
                <a:gd name="connsiteY22565" fmla="*/ 1952625 h 3341370"/>
                <a:gd name="connsiteX22566" fmla="*/ 1505903 w 6322694"/>
                <a:gd name="connsiteY22566" fmla="*/ 1952625 h 3341370"/>
                <a:gd name="connsiteX22567" fmla="*/ 1486853 w 6322694"/>
                <a:gd name="connsiteY22567" fmla="*/ 1933575 h 3341370"/>
                <a:gd name="connsiteX22568" fmla="*/ 1486853 w 6322694"/>
                <a:gd name="connsiteY22568" fmla="*/ 1933575 h 3341370"/>
                <a:gd name="connsiteX22569" fmla="*/ 1467803 w 6322694"/>
                <a:gd name="connsiteY22569" fmla="*/ 1952625 h 3341370"/>
                <a:gd name="connsiteX22570" fmla="*/ 1467803 w 6322694"/>
                <a:gd name="connsiteY22570" fmla="*/ 1952625 h 3341370"/>
                <a:gd name="connsiteX22571" fmla="*/ 1486853 w 6322694"/>
                <a:gd name="connsiteY22571" fmla="*/ 1971675 h 3341370"/>
                <a:gd name="connsiteX22572" fmla="*/ 1486853 w 6322694"/>
                <a:gd name="connsiteY22572" fmla="*/ 1925003 h 3341370"/>
                <a:gd name="connsiteX22573" fmla="*/ 1486853 w 6322694"/>
                <a:gd name="connsiteY22573" fmla="*/ 1925003 h 3341370"/>
                <a:gd name="connsiteX22574" fmla="*/ 1505903 w 6322694"/>
                <a:gd name="connsiteY22574" fmla="*/ 1905953 h 3341370"/>
                <a:gd name="connsiteX22575" fmla="*/ 1505903 w 6322694"/>
                <a:gd name="connsiteY22575" fmla="*/ 1905953 h 3341370"/>
                <a:gd name="connsiteX22576" fmla="*/ 1486853 w 6322694"/>
                <a:gd name="connsiteY22576" fmla="*/ 1886903 h 3341370"/>
                <a:gd name="connsiteX22577" fmla="*/ 1486853 w 6322694"/>
                <a:gd name="connsiteY22577" fmla="*/ 1886903 h 3341370"/>
                <a:gd name="connsiteX22578" fmla="*/ 1467803 w 6322694"/>
                <a:gd name="connsiteY22578" fmla="*/ 1905953 h 3341370"/>
                <a:gd name="connsiteX22579" fmla="*/ 1467803 w 6322694"/>
                <a:gd name="connsiteY22579" fmla="*/ 1905953 h 3341370"/>
                <a:gd name="connsiteX22580" fmla="*/ 1486853 w 6322694"/>
                <a:gd name="connsiteY22580" fmla="*/ 1925003 h 3341370"/>
                <a:gd name="connsiteX22581" fmla="*/ 1629728 w 6322694"/>
                <a:gd name="connsiteY22581" fmla="*/ 2020253 h 3341370"/>
                <a:gd name="connsiteX22582" fmla="*/ 1629728 w 6322694"/>
                <a:gd name="connsiteY22582" fmla="*/ 2020253 h 3341370"/>
                <a:gd name="connsiteX22583" fmla="*/ 1648778 w 6322694"/>
                <a:gd name="connsiteY22583" fmla="*/ 2001203 h 3341370"/>
                <a:gd name="connsiteX22584" fmla="*/ 1648778 w 6322694"/>
                <a:gd name="connsiteY22584" fmla="*/ 1999298 h 3341370"/>
                <a:gd name="connsiteX22585" fmla="*/ 1629728 w 6322694"/>
                <a:gd name="connsiteY22585" fmla="*/ 1980248 h 3341370"/>
                <a:gd name="connsiteX22586" fmla="*/ 1629728 w 6322694"/>
                <a:gd name="connsiteY22586" fmla="*/ 1980248 h 3341370"/>
                <a:gd name="connsiteX22587" fmla="*/ 1610678 w 6322694"/>
                <a:gd name="connsiteY22587" fmla="*/ 1999298 h 3341370"/>
                <a:gd name="connsiteX22588" fmla="*/ 1610678 w 6322694"/>
                <a:gd name="connsiteY22588" fmla="*/ 2001203 h 3341370"/>
                <a:gd name="connsiteX22589" fmla="*/ 1629728 w 6322694"/>
                <a:gd name="connsiteY22589" fmla="*/ 2020253 h 3341370"/>
                <a:gd name="connsiteX22590" fmla="*/ 1486853 w 6322694"/>
                <a:gd name="connsiteY22590" fmla="*/ 2918460 h 3341370"/>
                <a:gd name="connsiteX22591" fmla="*/ 1486853 w 6322694"/>
                <a:gd name="connsiteY22591" fmla="*/ 2918460 h 3341370"/>
                <a:gd name="connsiteX22592" fmla="*/ 1505903 w 6322694"/>
                <a:gd name="connsiteY22592" fmla="*/ 2899410 h 3341370"/>
                <a:gd name="connsiteX22593" fmla="*/ 1505903 w 6322694"/>
                <a:gd name="connsiteY22593" fmla="*/ 2899410 h 3341370"/>
                <a:gd name="connsiteX22594" fmla="*/ 1486853 w 6322694"/>
                <a:gd name="connsiteY22594" fmla="*/ 2880360 h 3341370"/>
                <a:gd name="connsiteX22595" fmla="*/ 1486853 w 6322694"/>
                <a:gd name="connsiteY22595" fmla="*/ 2880360 h 3341370"/>
                <a:gd name="connsiteX22596" fmla="*/ 1467803 w 6322694"/>
                <a:gd name="connsiteY22596" fmla="*/ 2899410 h 3341370"/>
                <a:gd name="connsiteX22597" fmla="*/ 1467803 w 6322694"/>
                <a:gd name="connsiteY22597" fmla="*/ 2899410 h 3341370"/>
                <a:gd name="connsiteX22598" fmla="*/ 1486853 w 6322694"/>
                <a:gd name="connsiteY22598" fmla="*/ 2918460 h 3341370"/>
                <a:gd name="connsiteX22599" fmla="*/ 1486853 w 6322694"/>
                <a:gd name="connsiteY22599" fmla="*/ 2871788 h 3341370"/>
                <a:gd name="connsiteX22600" fmla="*/ 1486853 w 6322694"/>
                <a:gd name="connsiteY22600" fmla="*/ 2871788 h 3341370"/>
                <a:gd name="connsiteX22601" fmla="*/ 1505903 w 6322694"/>
                <a:gd name="connsiteY22601" fmla="*/ 2852738 h 3341370"/>
                <a:gd name="connsiteX22602" fmla="*/ 1505903 w 6322694"/>
                <a:gd name="connsiteY22602" fmla="*/ 2852738 h 3341370"/>
                <a:gd name="connsiteX22603" fmla="*/ 1486853 w 6322694"/>
                <a:gd name="connsiteY22603" fmla="*/ 2833688 h 3341370"/>
                <a:gd name="connsiteX22604" fmla="*/ 1486853 w 6322694"/>
                <a:gd name="connsiteY22604" fmla="*/ 2833688 h 3341370"/>
                <a:gd name="connsiteX22605" fmla="*/ 1467803 w 6322694"/>
                <a:gd name="connsiteY22605" fmla="*/ 2852738 h 3341370"/>
                <a:gd name="connsiteX22606" fmla="*/ 1467803 w 6322694"/>
                <a:gd name="connsiteY22606" fmla="*/ 2852738 h 3341370"/>
                <a:gd name="connsiteX22607" fmla="*/ 1486853 w 6322694"/>
                <a:gd name="connsiteY22607" fmla="*/ 2871788 h 3341370"/>
                <a:gd name="connsiteX22608" fmla="*/ 1439228 w 6322694"/>
                <a:gd name="connsiteY22608" fmla="*/ 2825115 h 3341370"/>
                <a:gd name="connsiteX22609" fmla="*/ 1439228 w 6322694"/>
                <a:gd name="connsiteY22609" fmla="*/ 2825115 h 3341370"/>
                <a:gd name="connsiteX22610" fmla="*/ 1458278 w 6322694"/>
                <a:gd name="connsiteY22610" fmla="*/ 2806065 h 3341370"/>
                <a:gd name="connsiteX22611" fmla="*/ 1458278 w 6322694"/>
                <a:gd name="connsiteY22611" fmla="*/ 2806065 h 3341370"/>
                <a:gd name="connsiteX22612" fmla="*/ 1439228 w 6322694"/>
                <a:gd name="connsiteY22612" fmla="*/ 2787015 h 3341370"/>
                <a:gd name="connsiteX22613" fmla="*/ 1439228 w 6322694"/>
                <a:gd name="connsiteY22613" fmla="*/ 2787015 h 3341370"/>
                <a:gd name="connsiteX22614" fmla="*/ 1420178 w 6322694"/>
                <a:gd name="connsiteY22614" fmla="*/ 2806065 h 3341370"/>
                <a:gd name="connsiteX22615" fmla="*/ 1420178 w 6322694"/>
                <a:gd name="connsiteY22615" fmla="*/ 2806065 h 3341370"/>
                <a:gd name="connsiteX22616" fmla="*/ 1439228 w 6322694"/>
                <a:gd name="connsiteY22616" fmla="*/ 2825115 h 3341370"/>
                <a:gd name="connsiteX22617" fmla="*/ 1439228 w 6322694"/>
                <a:gd name="connsiteY22617" fmla="*/ 2777490 h 3341370"/>
                <a:gd name="connsiteX22618" fmla="*/ 1439228 w 6322694"/>
                <a:gd name="connsiteY22618" fmla="*/ 2777490 h 3341370"/>
                <a:gd name="connsiteX22619" fmla="*/ 1458278 w 6322694"/>
                <a:gd name="connsiteY22619" fmla="*/ 2758440 h 3341370"/>
                <a:gd name="connsiteX22620" fmla="*/ 1458278 w 6322694"/>
                <a:gd name="connsiteY22620" fmla="*/ 2756535 h 3341370"/>
                <a:gd name="connsiteX22621" fmla="*/ 1439228 w 6322694"/>
                <a:gd name="connsiteY22621" fmla="*/ 2737485 h 3341370"/>
                <a:gd name="connsiteX22622" fmla="*/ 1439228 w 6322694"/>
                <a:gd name="connsiteY22622" fmla="*/ 2737485 h 3341370"/>
                <a:gd name="connsiteX22623" fmla="*/ 1420178 w 6322694"/>
                <a:gd name="connsiteY22623" fmla="*/ 2756535 h 3341370"/>
                <a:gd name="connsiteX22624" fmla="*/ 1420178 w 6322694"/>
                <a:gd name="connsiteY22624" fmla="*/ 2758440 h 3341370"/>
                <a:gd name="connsiteX22625" fmla="*/ 1439228 w 6322694"/>
                <a:gd name="connsiteY22625" fmla="*/ 2777490 h 3341370"/>
                <a:gd name="connsiteX22626" fmla="*/ 1486853 w 6322694"/>
                <a:gd name="connsiteY22626" fmla="*/ 2825115 h 3341370"/>
                <a:gd name="connsiteX22627" fmla="*/ 1486853 w 6322694"/>
                <a:gd name="connsiteY22627" fmla="*/ 2825115 h 3341370"/>
                <a:gd name="connsiteX22628" fmla="*/ 1505903 w 6322694"/>
                <a:gd name="connsiteY22628" fmla="*/ 2806065 h 3341370"/>
                <a:gd name="connsiteX22629" fmla="*/ 1505903 w 6322694"/>
                <a:gd name="connsiteY22629" fmla="*/ 2806065 h 3341370"/>
                <a:gd name="connsiteX22630" fmla="*/ 1486853 w 6322694"/>
                <a:gd name="connsiteY22630" fmla="*/ 2787015 h 3341370"/>
                <a:gd name="connsiteX22631" fmla="*/ 1486853 w 6322694"/>
                <a:gd name="connsiteY22631" fmla="*/ 2787015 h 3341370"/>
                <a:gd name="connsiteX22632" fmla="*/ 1467803 w 6322694"/>
                <a:gd name="connsiteY22632" fmla="*/ 2806065 h 3341370"/>
                <a:gd name="connsiteX22633" fmla="*/ 1467803 w 6322694"/>
                <a:gd name="connsiteY22633" fmla="*/ 2806065 h 3341370"/>
                <a:gd name="connsiteX22634" fmla="*/ 1486853 w 6322694"/>
                <a:gd name="connsiteY22634" fmla="*/ 2825115 h 3341370"/>
                <a:gd name="connsiteX22635" fmla="*/ 1013460 w 6322694"/>
                <a:gd name="connsiteY22635" fmla="*/ 647700 h 3341370"/>
                <a:gd name="connsiteX22636" fmla="*/ 1013460 w 6322694"/>
                <a:gd name="connsiteY22636" fmla="*/ 647700 h 3341370"/>
                <a:gd name="connsiteX22637" fmla="*/ 1032510 w 6322694"/>
                <a:gd name="connsiteY22637" fmla="*/ 628650 h 3341370"/>
                <a:gd name="connsiteX22638" fmla="*/ 1032510 w 6322694"/>
                <a:gd name="connsiteY22638" fmla="*/ 628650 h 3341370"/>
                <a:gd name="connsiteX22639" fmla="*/ 1013460 w 6322694"/>
                <a:gd name="connsiteY22639" fmla="*/ 609600 h 3341370"/>
                <a:gd name="connsiteX22640" fmla="*/ 1013460 w 6322694"/>
                <a:gd name="connsiteY22640" fmla="*/ 609600 h 3341370"/>
                <a:gd name="connsiteX22641" fmla="*/ 994410 w 6322694"/>
                <a:gd name="connsiteY22641" fmla="*/ 628650 h 3341370"/>
                <a:gd name="connsiteX22642" fmla="*/ 994410 w 6322694"/>
                <a:gd name="connsiteY22642" fmla="*/ 628650 h 3341370"/>
                <a:gd name="connsiteX22643" fmla="*/ 1013460 w 6322694"/>
                <a:gd name="connsiteY22643" fmla="*/ 647700 h 3341370"/>
                <a:gd name="connsiteX22644" fmla="*/ 1155383 w 6322694"/>
                <a:gd name="connsiteY22644" fmla="*/ 647700 h 3341370"/>
                <a:gd name="connsiteX22645" fmla="*/ 1155383 w 6322694"/>
                <a:gd name="connsiteY22645" fmla="*/ 647700 h 3341370"/>
                <a:gd name="connsiteX22646" fmla="*/ 1174433 w 6322694"/>
                <a:gd name="connsiteY22646" fmla="*/ 628650 h 3341370"/>
                <a:gd name="connsiteX22647" fmla="*/ 1174433 w 6322694"/>
                <a:gd name="connsiteY22647" fmla="*/ 628650 h 3341370"/>
                <a:gd name="connsiteX22648" fmla="*/ 1155383 w 6322694"/>
                <a:gd name="connsiteY22648" fmla="*/ 609600 h 3341370"/>
                <a:gd name="connsiteX22649" fmla="*/ 1155383 w 6322694"/>
                <a:gd name="connsiteY22649" fmla="*/ 609600 h 3341370"/>
                <a:gd name="connsiteX22650" fmla="*/ 1136333 w 6322694"/>
                <a:gd name="connsiteY22650" fmla="*/ 628650 h 3341370"/>
                <a:gd name="connsiteX22651" fmla="*/ 1136333 w 6322694"/>
                <a:gd name="connsiteY22651" fmla="*/ 628650 h 3341370"/>
                <a:gd name="connsiteX22652" fmla="*/ 1155383 w 6322694"/>
                <a:gd name="connsiteY22652" fmla="*/ 647700 h 3341370"/>
                <a:gd name="connsiteX22653" fmla="*/ 966788 w 6322694"/>
                <a:gd name="connsiteY22653" fmla="*/ 647700 h 3341370"/>
                <a:gd name="connsiteX22654" fmla="*/ 966788 w 6322694"/>
                <a:gd name="connsiteY22654" fmla="*/ 647700 h 3341370"/>
                <a:gd name="connsiteX22655" fmla="*/ 985838 w 6322694"/>
                <a:gd name="connsiteY22655" fmla="*/ 628650 h 3341370"/>
                <a:gd name="connsiteX22656" fmla="*/ 985838 w 6322694"/>
                <a:gd name="connsiteY22656" fmla="*/ 628650 h 3341370"/>
                <a:gd name="connsiteX22657" fmla="*/ 966788 w 6322694"/>
                <a:gd name="connsiteY22657" fmla="*/ 609600 h 3341370"/>
                <a:gd name="connsiteX22658" fmla="*/ 966788 w 6322694"/>
                <a:gd name="connsiteY22658" fmla="*/ 609600 h 3341370"/>
                <a:gd name="connsiteX22659" fmla="*/ 947738 w 6322694"/>
                <a:gd name="connsiteY22659" fmla="*/ 628650 h 3341370"/>
                <a:gd name="connsiteX22660" fmla="*/ 947738 w 6322694"/>
                <a:gd name="connsiteY22660" fmla="*/ 628650 h 3341370"/>
                <a:gd name="connsiteX22661" fmla="*/ 966788 w 6322694"/>
                <a:gd name="connsiteY22661" fmla="*/ 647700 h 3341370"/>
                <a:gd name="connsiteX22662" fmla="*/ 1107758 w 6322694"/>
                <a:gd name="connsiteY22662" fmla="*/ 647700 h 3341370"/>
                <a:gd name="connsiteX22663" fmla="*/ 1107758 w 6322694"/>
                <a:gd name="connsiteY22663" fmla="*/ 647700 h 3341370"/>
                <a:gd name="connsiteX22664" fmla="*/ 1126808 w 6322694"/>
                <a:gd name="connsiteY22664" fmla="*/ 628650 h 3341370"/>
                <a:gd name="connsiteX22665" fmla="*/ 1126808 w 6322694"/>
                <a:gd name="connsiteY22665" fmla="*/ 628650 h 3341370"/>
                <a:gd name="connsiteX22666" fmla="*/ 1107758 w 6322694"/>
                <a:gd name="connsiteY22666" fmla="*/ 609600 h 3341370"/>
                <a:gd name="connsiteX22667" fmla="*/ 1107758 w 6322694"/>
                <a:gd name="connsiteY22667" fmla="*/ 609600 h 3341370"/>
                <a:gd name="connsiteX22668" fmla="*/ 1088708 w 6322694"/>
                <a:gd name="connsiteY22668" fmla="*/ 628650 h 3341370"/>
                <a:gd name="connsiteX22669" fmla="*/ 1088708 w 6322694"/>
                <a:gd name="connsiteY22669" fmla="*/ 628650 h 3341370"/>
                <a:gd name="connsiteX22670" fmla="*/ 1107758 w 6322694"/>
                <a:gd name="connsiteY22670" fmla="*/ 647700 h 3341370"/>
                <a:gd name="connsiteX22671" fmla="*/ 1061085 w 6322694"/>
                <a:gd name="connsiteY22671" fmla="*/ 647700 h 3341370"/>
                <a:gd name="connsiteX22672" fmla="*/ 1061085 w 6322694"/>
                <a:gd name="connsiteY22672" fmla="*/ 647700 h 3341370"/>
                <a:gd name="connsiteX22673" fmla="*/ 1080135 w 6322694"/>
                <a:gd name="connsiteY22673" fmla="*/ 628650 h 3341370"/>
                <a:gd name="connsiteX22674" fmla="*/ 1080135 w 6322694"/>
                <a:gd name="connsiteY22674" fmla="*/ 628650 h 3341370"/>
                <a:gd name="connsiteX22675" fmla="*/ 1061085 w 6322694"/>
                <a:gd name="connsiteY22675" fmla="*/ 609600 h 3341370"/>
                <a:gd name="connsiteX22676" fmla="*/ 1061085 w 6322694"/>
                <a:gd name="connsiteY22676" fmla="*/ 609600 h 3341370"/>
                <a:gd name="connsiteX22677" fmla="*/ 1042035 w 6322694"/>
                <a:gd name="connsiteY22677" fmla="*/ 628650 h 3341370"/>
                <a:gd name="connsiteX22678" fmla="*/ 1042035 w 6322694"/>
                <a:gd name="connsiteY22678" fmla="*/ 628650 h 3341370"/>
                <a:gd name="connsiteX22679" fmla="*/ 1061085 w 6322694"/>
                <a:gd name="connsiteY22679" fmla="*/ 647700 h 3341370"/>
                <a:gd name="connsiteX22680" fmla="*/ 1533525 w 6322694"/>
                <a:gd name="connsiteY22680" fmla="*/ 601028 h 3341370"/>
                <a:gd name="connsiteX22681" fmla="*/ 1533525 w 6322694"/>
                <a:gd name="connsiteY22681" fmla="*/ 601028 h 3341370"/>
                <a:gd name="connsiteX22682" fmla="*/ 1552575 w 6322694"/>
                <a:gd name="connsiteY22682" fmla="*/ 581978 h 3341370"/>
                <a:gd name="connsiteX22683" fmla="*/ 1552575 w 6322694"/>
                <a:gd name="connsiteY22683" fmla="*/ 581978 h 3341370"/>
                <a:gd name="connsiteX22684" fmla="*/ 1533525 w 6322694"/>
                <a:gd name="connsiteY22684" fmla="*/ 562928 h 3341370"/>
                <a:gd name="connsiteX22685" fmla="*/ 1533525 w 6322694"/>
                <a:gd name="connsiteY22685" fmla="*/ 562928 h 3341370"/>
                <a:gd name="connsiteX22686" fmla="*/ 1514475 w 6322694"/>
                <a:gd name="connsiteY22686" fmla="*/ 581978 h 3341370"/>
                <a:gd name="connsiteX22687" fmla="*/ 1514475 w 6322694"/>
                <a:gd name="connsiteY22687" fmla="*/ 581978 h 3341370"/>
                <a:gd name="connsiteX22688" fmla="*/ 1533525 w 6322694"/>
                <a:gd name="connsiteY22688" fmla="*/ 601028 h 3341370"/>
                <a:gd name="connsiteX22689" fmla="*/ 1439228 w 6322694"/>
                <a:gd name="connsiteY22689" fmla="*/ 2728913 h 3341370"/>
                <a:gd name="connsiteX22690" fmla="*/ 1439228 w 6322694"/>
                <a:gd name="connsiteY22690" fmla="*/ 2728913 h 3341370"/>
                <a:gd name="connsiteX22691" fmla="*/ 1458278 w 6322694"/>
                <a:gd name="connsiteY22691" fmla="*/ 2709863 h 3341370"/>
                <a:gd name="connsiteX22692" fmla="*/ 1458278 w 6322694"/>
                <a:gd name="connsiteY22692" fmla="*/ 2709863 h 3341370"/>
                <a:gd name="connsiteX22693" fmla="*/ 1439228 w 6322694"/>
                <a:gd name="connsiteY22693" fmla="*/ 2690813 h 3341370"/>
                <a:gd name="connsiteX22694" fmla="*/ 1439228 w 6322694"/>
                <a:gd name="connsiteY22694" fmla="*/ 2690813 h 3341370"/>
                <a:gd name="connsiteX22695" fmla="*/ 1420178 w 6322694"/>
                <a:gd name="connsiteY22695" fmla="*/ 2709863 h 3341370"/>
                <a:gd name="connsiteX22696" fmla="*/ 1420178 w 6322694"/>
                <a:gd name="connsiteY22696" fmla="*/ 2709863 h 3341370"/>
                <a:gd name="connsiteX22697" fmla="*/ 1439228 w 6322694"/>
                <a:gd name="connsiteY22697" fmla="*/ 2728913 h 3341370"/>
                <a:gd name="connsiteX22698" fmla="*/ 1439228 w 6322694"/>
                <a:gd name="connsiteY22698" fmla="*/ 2681288 h 3341370"/>
                <a:gd name="connsiteX22699" fmla="*/ 1439228 w 6322694"/>
                <a:gd name="connsiteY22699" fmla="*/ 2681288 h 3341370"/>
                <a:gd name="connsiteX22700" fmla="*/ 1458278 w 6322694"/>
                <a:gd name="connsiteY22700" fmla="*/ 2662238 h 3341370"/>
                <a:gd name="connsiteX22701" fmla="*/ 1458278 w 6322694"/>
                <a:gd name="connsiteY22701" fmla="*/ 2662238 h 3341370"/>
                <a:gd name="connsiteX22702" fmla="*/ 1439228 w 6322694"/>
                <a:gd name="connsiteY22702" fmla="*/ 2643188 h 3341370"/>
                <a:gd name="connsiteX22703" fmla="*/ 1439228 w 6322694"/>
                <a:gd name="connsiteY22703" fmla="*/ 2643188 h 3341370"/>
                <a:gd name="connsiteX22704" fmla="*/ 1420178 w 6322694"/>
                <a:gd name="connsiteY22704" fmla="*/ 2662238 h 3341370"/>
                <a:gd name="connsiteX22705" fmla="*/ 1420178 w 6322694"/>
                <a:gd name="connsiteY22705" fmla="*/ 2662238 h 3341370"/>
                <a:gd name="connsiteX22706" fmla="*/ 1439228 w 6322694"/>
                <a:gd name="connsiteY22706" fmla="*/ 2681288 h 3341370"/>
                <a:gd name="connsiteX22707" fmla="*/ 1486853 w 6322694"/>
                <a:gd name="connsiteY22707" fmla="*/ 601028 h 3341370"/>
                <a:gd name="connsiteX22708" fmla="*/ 1486853 w 6322694"/>
                <a:gd name="connsiteY22708" fmla="*/ 601028 h 3341370"/>
                <a:gd name="connsiteX22709" fmla="*/ 1505903 w 6322694"/>
                <a:gd name="connsiteY22709" fmla="*/ 581978 h 3341370"/>
                <a:gd name="connsiteX22710" fmla="*/ 1505903 w 6322694"/>
                <a:gd name="connsiteY22710" fmla="*/ 581978 h 3341370"/>
                <a:gd name="connsiteX22711" fmla="*/ 1486853 w 6322694"/>
                <a:gd name="connsiteY22711" fmla="*/ 562928 h 3341370"/>
                <a:gd name="connsiteX22712" fmla="*/ 1486853 w 6322694"/>
                <a:gd name="connsiteY22712" fmla="*/ 562928 h 3341370"/>
                <a:gd name="connsiteX22713" fmla="*/ 1467803 w 6322694"/>
                <a:gd name="connsiteY22713" fmla="*/ 581978 h 3341370"/>
                <a:gd name="connsiteX22714" fmla="*/ 1467803 w 6322694"/>
                <a:gd name="connsiteY22714" fmla="*/ 581978 h 3341370"/>
                <a:gd name="connsiteX22715" fmla="*/ 1486853 w 6322694"/>
                <a:gd name="connsiteY22715" fmla="*/ 601028 h 3341370"/>
                <a:gd name="connsiteX22716" fmla="*/ 1486853 w 6322694"/>
                <a:gd name="connsiteY22716" fmla="*/ 647700 h 3341370"/>
                <a:gd name="connsiteX22717" fmla="*/ 1486853 w 6322694"/>
                <a:gd name="connsiteY22717" fmla="*/ 647700 h 3341370"/>
                <a:gd name="connsiteX22718" fmla="*/ 1505903 w 6322694"/>
                <a:gd name="connsiteY22718" fmla="*/ 628650 h 3341370"/>
                <a:gd name="connsiteX22719" fmla="*/ 1505903 w 6322694"/>
                <a:gd name="connsiteY22719" fmla="*/ 628650 h 3341370"/>
                <a:gd name="connsiteX22720" fmla="*/ 1486853 w 6322694"/>
                <a:gd name="connsiteY22720" fmla="*/ 609600 h 3341370"/>
                <a:gd name="connsiteX22721" fmla="*/ 1486853 w 6322694"/>
                <a:gd name="connsiteY22721" fmla="*/ 609600 h 3341370"/>
                <a:gd name="connsiteX22722" fmla="*/ 1467803 w 6322694"/>
                <a:gd name="connsiteY22722" fmla="*/ 628650 h 3341370"/>
                <a:gd name="connsiteX22723" fmla="*/ 1467803 w 6322694"/>
                <a:gd name="connsiteY22723" fmla="*/ 628650 h 3341370"/>
                <a:gd name="connsiteX22724" fmla="*/ 1486853 w 6322694"/>
                <a:gd name="connsiteY22724" fmla="*/ 647700 h 3341370"/>
                <a:gd name="connsiteX22725" fmla="*/ 1439228 w 6322694"/>
                <a:gd name="connsiteY22725" fmla="*/ 647700 h 3341370"/>
                <a:gd name="connsiteX22726" fmla="*/ 1439228 w 6322694"/>
                <a:gd name="connsiteY22726" fmla="*/ 647700 h 3341370"/>
                <a:gd name="connsiteX22727" fmla="*/ 1458278 w 6322694"/>
                <a:gd name="connsiteY22727" fmla="*/ 628650 h 3341370"/>
                <a:gd name="connsiteX22728" fmla="*/ 1458278 w 6322694"/>
                <a:gd name="connsiteY22728" fmla="*/ 628650 h 3341370"/>
                <a:gd name="connsiteX22729" fmla="*/ 1439228 w 6322694"/>
                <a:gd name="connsiteY22729" fmla="*/ 609600 h 3341370"/>
                <a:gd name="connsiteX22730" fmla="*/ 1439228 w 6322694"/>
                <a:gd name="connsiteY22730" fmla="*/ 609600 h 3341370"/>
                <a:gd name="connsiteX22731" fmla="*/ 1420178 w 6322694"/>
                <a:gd name="connsiteY22731" fmla="*/ 628650 h 3341370"/>
                <a:gd name="connsiteX22732" fmla="*/ 1420178 w 6322694"/>
                <a:gd name="connsiteY22732" fmla="*/ 628650 h 3341370"/>
                <a:gd name="connsiteX22733" fmla="*/ 1439228 w 6322694"/>
                <a:gd name="connsiteY22733" fmla="*/ 647700 h 3341370"/>
                <a:gd name="connsiteX22734" fmla="*/ 1533525 w 6322694"/>
                <a:gd name="connsiteY22734" fmla="*/ 554355 h 3341370"/>
                <a:gd name="connsiteX22735" fmla="*/ 1533525 w 6322694"/>
                <a:gd name="connsiteY22735" fmla="*/ 554355 h 3341370"/>
                <a:gd name="connsiteX22736" fmla="*/ 1552575 w 6322694"/>
                <a:gd name="connsiteY22736" fmla="*/ 535305 h 3341370"/>
                <a:gd name="connsiteX22737" fmla="*/ 1552575 w 6322694"/>
                <a:gd name="connsiteY22737" fmla="*/ 535305 h 3341370"/>
                <a:gd name="connsiteX22738" fmla="*/ 1533525 w 6322694"/>
                <a:gd name="connsiteY22738" fmla="*/ 516255 h 3341370"/>
                <a:gd name="connsiteX22739" fmla="*/ 1533525 w 6322694"/>
                <a:gd name="connsiteY22739" fmla="*/ 516255 h 3341370"/>
                <a:gd name="connsiteX22740" fmla="*/ 1514475 w 6322694"/>
                <a:gd name="connsiteY22740" fmla="*/ 535305 h 3341370"/>
                <a:gd name="connsiteX22741" fmla="*/ 1514475 w 6322694"/>
                <a:gd name="connsiteY22741" fmla="*/ 535305 h 3341370"/>
                <a:gd name="connsiteX22742" fmla="*/ 1533525 w 6322694"/>
                <a:gd name="connsiteY22742" fmla="*/ 554355 h 3341370"/>
                <a:gd name="connsiteX22743" fmla="*/ 1486853 w 6322694"/>
                <a:gd name="connsiteY22743" fmla="*/ 554355 h 3341370"/>
                <a:gd name="connsiteX22744" fmla="*/ 1486853 w 6322694"/>
                <a:gd name="connsiteY22744" fmla="*/ 554355 h 3341370"/>
                <a:gd name="connsiteX22745" fmla="*/ 1505903 w 6322694"/>
                <a:gd name="connsiteY22745" fmla="*/ 535305 h 3341370"/>
                <a:gd name="connsiteX22746" fmla="*/ 1505903 w 6322694"/>
                <a:gd name="connsiteY22746" fmla="*/ 535305 h 3341370"/>
                <a:gd name="connsiteX22747" fmla="*/ 1486853 w 6322694"/>
                <a:gd name="connsiteY22747" fmla="*/ 516255 h 3341370"/>
                <a:gd name="connsiteX22748" fmla="*/ 1486853 w 6322694"/>
                <a:gd name="connsiteY22748" fmla="*/ 516255 h 3341370"/>
                <a:gd name="connsiteX22749" fmla="*/ 1467803 w 6322694"/>
                <a:gd name="connsiteY22749" fmla="*/ 535305 h 3341370"/>
                <a:gd name="connsiteX22750" fmla="*/ 1467803 w 6322694"/>
                <a:gd name="connsiteY22750" fmla="*/ 535305 h 3341370"/>
                <a:gd name="connsiteX22751" fmla="*/ 1486853 w 6322694"/>
                <a:gd name="connsiteY22751" fmla="*/ 554355 h 3341370"/>
                <a:gd name="connsiteX22752" fmla="*/ 1486853 w 6322694"/>
                <a:gd name="connsiteY22752" fmla="*/ 2303145 h 3341370"/>
                <a:gd name="connsiteX22753" fmla="*/ 1486853 w 6322694"/>
                <a:gd name="connsiteY22753" fmla="*/ 2303145 h 3341370"/>
                <a:gd name="connsiteX22754" fmla="*/ 1505903 w 6322694"/>
                <a:gd name="connsiteY22754" fmla="*/ 2284095 h 3341370"/>
                <a:gd name="connsiteX22755" fmla="*/ 1505903 w 6322694"/>
                <a:gd name="connsiteY22755" fmla="*/ 2284095 h 3341370"/>
                <a:gd name="connsiteX22756" fmla="*/ 1486853 w 6322694"/>
                <a:gd name="connsiteY22756" fmla="*/ 2265045 h 3341370"/>
                <a:gd name="connsiteX22757" fmla="*/ 1486853 w 6322694"/>
                <a:gd name="connsiteY22757" fmla="*/ 2265045 h 3341370"/>
                <a:gd name="connsiteX22758" fmla="*/ 1467803 w 6322694"/>
                <a:gd name="connsiteY22758" fmla="*/ 2284095 h 3341370"/>
                <a:gd name="connsiteX22759" fmla="*/ 1467803 w 6322694"/>
                <a:gd name="connsiteY22759" fmla="*/ 2284095 h 3341370"/>
                <a:gd name="connsiteX22760" fmla="*/ 1486853 w 6322694"/>
                <a:gd name="connsiteY22760" fmla="*/ 2303145 h 3341370"/>
                <a:gd name="connsiteX22761" fmla="*/ 1202055 w 6322694"/>
                <a:gd name="connsiteY22761" fmla="*/ 932498 h 3341370"/>
                <a:gd name="connsiteX22762" fmla="*/ 1203960 w 6322694"/>
                <a:gd name="connsiteY22762" fmla="*/ 932498 h 3341370"/>
                <a:gd name="connsiteX22763" fmla="*/ 1223010 w 6322694"/>
                <a:gd name="connsiteY22763" fmla="*/ 913448 h 3341370"/>
                <a:gd name="connsiteX22764" fmla="*/ 1223010 w 6322694"/>
                <a:gd name="connsiteY22764" fmla="*/ 913448 h 3341370"/>
                <a:gd name="connsiteX22765" fmla="*/ 1203960 w 6322694"/>
                <a:gd name="connsiteY22765" fmla="*/ 894398 h 3341370"/>
                <a:gd name="connsiteX22766" fmla="*/ 1202055 w 6322694"/>
                <a:gd name="connsiteY22766" fmla="*/ 894398 h 3341370"/>
                <a:gd name="connsiteX22767" fmla="*/ 1183005 w 6322694"/>
                <a:gd name="connsiteY22767" fmla="*/ 913448 h 3341370"/>
                <a:gd name="connsiteX22768" fmla="*/ 1183005 w 6322694"/>
                <a:gd name="connsiteY22768" fmla="*/ 913448 h 3341370"/>
                <a:gd name="connsiteX22769" fmla="*/ 1202055 w 6322694"/>
                <a:gd name="connsiteY22769" fmla="*/ 932498 h 3341370"/>
                <a:gd name="connsiteX22770" fmla="*/ 1250633 w 6322694"/>
                <a:gd name="connsiteY22770" fmla="*/ 932498 h 3341370"/>
                <a:gd name="connsiteX22771" fmla="*/ 1250633 w 6322694"/>
                <a:gd name="connsiteY22771" fmla="*/ 932498 h 3341370"/>
                <a:gd name="connsiteX22772" fmla="*/ 1269683 w 6322694"/>
                <a:gd name="connsiteY22772" fmla="*/ 913448 h 3341370"/>
                <a:gd name="connsiteX22773" fmla="*/ 1269683 w 6322694"/>
                <a:gd name="connsiteY22773" fmla="*/ 913448 h 3341370"/>
                <a:gd name="connsiteX22774" fmla="*/ 1250633 w 6322694"/>
                <a:gd name="connsiteY22774" fmla="*/ 894398 h 3341370"/>
                <a:gd name="connsiteX22775" fmla="*/ 1250633 w 6322694"/>
                <a:gd name="connsiteY22775" fmla="*/ 894398 h 3341370"/>
                <a:gd name="connsiteX22776" fmla="*/ 1231583 w 6322694"/>
                <a:gd name="connsiteY22776" fmla="*/ 913448 h 3341370"/>
                <a:gd name="connsiteX22777" fmla="*/ 1231583 w 6322694"/>
                <a:gd name="connsiteY22777" fmla="*/ 913448 h 3341370"/>
                <a:gd name="connsiteX22778" fmla="*/ 1250633 w 6322694"/>
                <a:gd name="connsiteY22778" fmla="*/ 932498 h 3341370"/>
                <a:gd name="connsiteX22779" fmla="*/ 1155383 w 6322694"/>
                <a:gd name="connsiteY22779" fmla="*/ 932498 h 3341370"/>
                <a:gd name="connsiteX22780" fmla="*/ 1155383 w 6322694"/>
                <a:gd name="connsiteY22780" fmla="*/ 932498 h 3341370"/>
                <a:gd name="connsiteX22781" fmla="*/ 1174433 w 6322694"/>
                <a:gd name="connsiteY22781" fmla="*/ 913448 h 3341370"/>
                <a:gd name="connsiteX22782" fmla="*/ 1174433 w 6322694"/>
                <a:gd name="connsiteY22782" fmla="*/ 913448 h 3341370"/>
                <a:gd name="connsiteX22783" fmla="*/ 1155383 w 6322694"/>
                <a:gd name="connsiteY22783" fmla="*/ 894398 h 3341370"/>
                <a:gd name="connsiteX22784" fmla="*/ 1155383 w 6322694"/>
                <a:gd name="connsiteY22784" fmla="*/ 894398 h 3341370"/>
                <a:gd name="connsiteX22785" fmla="*/ 1136333 w 6322694"/>
                <a:gd name="connsiteY22785" fmla="*/ 913448 h 3341370"/>
                <a:gd name="connsiteX22786" fmla="*/ 1136333 w 6322694"/>
                <a:gd name="connsiteY22786" fmla="*/ 913448 h 3341370"/>
                <a:gd name="connsiteX22787" fmla="*/ 1155383 w 6322694"/>
                <a:gd name="connsiteY22787" fmla="*/ 932498 h 3341370"/>
                <a:gd name="connsiteX22788" fmla="*/ 1107758 w 6322694"/>
                <a:gd name="connsiteY22788" fmla="*/ 932498 h 3341370"/>
                <a:gd name="connsiteX22789" fmla="*/ 1107758 w 6322694"/>
                <a:gd name="connsiteY22789" fmla="*/ 932498 h 3341370"/>
                <a:gd name="connsiteX22790" fmla="*/ 1126808 w 6322694"/>
                <a:gd name="connsiteY22790" fmla="*/ 913448 h 3341370"/>
                <a:gd name="connsiteX22791" fmla="*/ 1126808 w 6322694"/>
                <a:gd name="connsiteY22791" fmla="*/ 913448 h 3341370"/>
                <a:gd name="connsiteX22792" fmla="*/ 1107758 w 6322694"/>
                <a:gd name="connsiteY22792" fmla="*/ 894398 h 3341370"/>
                <a:gd name="connsiteX22793" fmla="*/ 1107758 w 6322694"/>
                <a:gd name="connsiteY22793" fmla="*/ 894398 h 3341370"/>
                <a:gd name="connsiteX22794" fmla="*/ 1088708 w 6322694"/>
                <a:gd name="connsiteY22794" fmla="*/ 913448 h 3341370"/>
                <a:gd name="connsiteX22795" fmla="*/ 1088708 w 6322694"/>
                <a:gd name="connsiteY22795" fmla="*/ 913448 h 3341370"/>
                <a:gd name="connsiteX22796" fmla="*/ 1107758 w 6322694"/>
                <a:gd name="connsiteY22796" fmla="*/ 932498 h 3341370"/>
                <a:gd name="connsiteX22797" fmla="*/ 1061085 w 6322694"/>
                <a:gd name="connsiteY22797" fmla="*/ 932498 h 3341370"/>
                <a:gd name="connsiteX22798" fmla="*/ 1061085 w 6322694"/>
                <a:gd name="connsiteY22798" fmla="*/ 932498 h 3341370"/>
                <a:gd name="connsiteX22799" fmla="*/ 1080135 w 6322694"/>
                <a:gd name="connsiteY22799" fmla="*/ 913448 h 3341370"/>
                <a:gd name="connsiteX22800" fmla="*/ 1080135 w 6322694"/>
                <a:gd name="connsiteY22800" fmla="*/ 913448 h 3341370"/>
                <a:gd name="connsiteX22801" fmla="*/ 1061085 w 6322694"/>
                <a:gd name="connsiteY22801" fmla="*/ 894398 h 3341370"/>
                <a:gd name="connsiteX22802" fmla="*/ 1061085 w 6322694"/>
                <a:gd name="connsiteY22802" fmla="*/ 894398 h 3341370"/>
                <a:gd name="connsiteX22803" fmla="*/ 1042035 w 6322694"/>
                <a:gd name="connsiteY22803" fmla="*/ 913448 h 3341370"/>
                <a:gd name="connsiteX22804" fmla="*/ 1042035 w 6322694"/>
                <a:gd name="connsiteY22804" fmla="*/ 913448 h 3341370"/>
                <a:gd name="connsiteX22805" fmla="*/ 1061085 w 6322694"/>
                <a:gd name="connsiteY22805" fmla="*/ 932498 h 3341370"/>
                <a:gd name="connsiteX22806" fmla="*/ 1298258 w 6322694"/>
                <a:gd name="connsiteY22806" fmla="*/ 932498 h 3341370"/>
                <a:gd name="connsiteX22807" fmla="*/ 1298258 w 6322694"/>
                <a:gd name="connsiteY22807" fmla="*/ 932498 h 3341370"/>
                <a:gd name="connsiteX22808" fmla="*/ 1317308 w 6322694"/>
                <a:gd name="connsiteY22808" fmla="*/ 913448 h 3341370"/>
                <a:gd name="connsiteX22809" fmla="*/ 1317308 w 6322694"/>
                <a:gd name="connsiteY22809" fmla="*/ 913448 h 3341370"/>
                <a:gd name="connsiteX22810" fmla="*/ 1298258 w 6322694"/>
                <a:gd name="connsiteY22810" fmla="*/ 894398 h 3341370"/>
                <a:gd name="connsiteX22811" fmla="*/ 1298258 w 6322694"/>
                <a:gd name="connsiteY22811" fmla="*/ 894398 h 3341370"/>
                <a:gd name="connsiteX22812" fmla="*/ 1279208 w 6322694"/>
                <a:gd name="connsiteY22812" fmla="*/ 913448 h 3341370"/>
                <a:gd name="connsiteX22813" fmla="*/ 1279208 w 6322694"/>
                <a:gd name="connsiteY22813" fmla="*/ 913448 h 3341370"/>
                <a:gd name="connsiteX22814" fmla="*/ 1298258 w 6322694"/>
                <a:gd name="connsiteY22814" fmla="*/ 932498 h 3341370"/>
                <a:gd name="connsiteX22815" fmla="*/ 1344930 w 6322694"/>
                <a:gd name="connsiteY22815" fmla="*/ 932498 h 3341370"/>
                <a:gd name="connsiteX22816" fmla="*/ 1344930 w 6322694"/>
                <a:gd name="connsiteY22816" fmla="*/ 932498 h 3341370"/>
                <a:gd name="connsiteX22817" fmla="*/ 1363980 w 6322694"/>
                <a:gd name="connsiteY22817" fmla="*/ 913448 h 3341370"/>
                <a:gd name="connsiteX22818" fmla="*/ 1363980 w 6322694"/>
                <a:gd name="connsiteY22818" fmla="*/ 913448 h 3341370"/>
                <a:gd name="connsiteX22819" fmla="*/ 1344930 w 6322694"/>
                <a:gd name="connsiteY22819" fmla="*/ 894398 h 3341370"/>
                <a:gd name="connsiteX22820" fmla="*/ 1344930 w 6322694"/>
                <a:gd name="connsiteY22820" fmla="*/ 894398 h 3341370"/>
                <a:gd name="connsiteX22821" fmla="*/ 1325880 w 6322694"/>
                <a:gd name="connsiteY22821" fmla="*/ 913448 h 3341370"/>
                <a:gd name="connsiteX22822" fmla="*/ 1325880 w 6322694"/>
                <a:gd name="connsiteY22822" fmla="*/ 913448 h 3341370"/>
                <a:gd name="connsiteX22823" fmla="*/ 1344930 w 6322694"/>
                <a:gd name="connsiteY22823" fmla="*/ 932498 h 3341370"/>
                <a:gd name="connsiteX22824" fmla="*/ 1344930 w 6322694"/>
                <a:gd name="connsiteY22824" fmla="*/ 979170 h 3341370"/>
                <a:gd name="connsiteX22825" fmla="*/ 1344930 w 6322694"/>
                <a:gd name="connsiteY22825" fmla="*/ 979170 h 3341370"/>
                <a:gd name="connsiteX22826" fmla="*/ 1363980 w 6322694"/>
                <a:gd name="connsiteY22826" fmla="*/ 960120 h 3341370"/>
                <a:gd name="connsiteX22827" fmla="*/ 1363980 w 6322694"/>
                <a:gd name="connsiteY22827" fmla="*/ 960120 h 3341370"/>
                <a:gd name="connsiteX22828" fmla="*/ 1344930 w 6322694"/>
                <a:gd name="connsiteY22828" fmla="*/ 941070 h 3341370"/>
                <a:gd name="connsiteX22829" fmla="*/ 1344930 w 6322694"/>
                <a:gd name="connsiteY22829" fmla="*/ 941070 h 3341370"/>
                <a:gd name="connsiteX22830" fmla="*/ 1325880 w 6322694"/>
                <a:gd name="connsiteY22830" fmla="*/ 960120 h 3341370"/>
                <a:gd name="connsiteX22831" fmla="*/ 1325880 w 6322694"/>
                <a:gd name="connsiteY22831" fmla="*/ 960120 h 3341370"/>
                <a:gd name="connsiteX22832" fmla="*/ 1344930 w 6322694"/>
                <a:gd name="connsiteY22832" fmla="*/ 979170 h 3341370"/>
                <a:gd name="connsiteX22833" fmla="*/ 1013460 w 6322694"/>
                <a:gd name="connsiteY22833" fmla="*/ 932498 h 3341370"/>
                <a:gd name="connsiteX22834" fmla="*/ 1013460 w 6322694"/>
                <a:gd name="connsiteY22834" fmla="*/ 932498 h 3341370"/>
                <a:gd name="connsiteX22835" fmla="*/ 1032510 w 6322694"/>
                <a:gd name="connsiteY22835" fmla="*/ 913448 h 3341370"/>
                <a:gd name="connsiteX22836" fmla="*/ 1032510 w 6322694"/>
                <a:gd name="connsiteY22836" fmla="*/ 913448 h 3341370"/>
                <a:gd name="connsiteX22837" fmla="*/ 1013460 w 6322694"/>
                <a:gd name="connsiteY22837" fmla="*/ 894398 h 3341370"/>
                <a:gd name="connsiteX22838" fmla="*/ 1013460 w 6322694"/>
                <a:gd name="connsiteY22838" fmla="*/ 894398 h 3341370"/>
                <a:gd name="connsiteX22839" fmla="*/ 994410 w 6322694"/>
                <a:gd name="connsiteY22839" fmla="*/ 913448 h 3341370"/>
                <a:gd name="connsiteX22840" fmla="*/ 994410 w 6322694"/>
                <a:gd name="connsiteY22840" fmla="*/ 913448 h 3341370"/>
                <a:gd name="connsiteX22841" fmla="*/ 1013460 w 6322694"/>
                <a:gd name="connsiteY22841" fmla="*/ 932498 h 3341370"/>
                <a:gd name="connsiteX22842" fmla="*/ 872490 w 6322694"/>
                <a:gd name="connsiteY22842" fmla="*/ 1121093 h 3341370"/>
                <a:gd name="connsiteX22843" fmla="*/ 872490 w 6322694"/>
                <a:gd name="connsiteY22843" fmla="*/ 1121093 h 3341370"/>
                <a:gd name="connsiteX22844" fmla="*/ 891540 w 6322694"/>
                <a:gd name="connsiteY22844" fmla="*/ 1102043 h 3341370"/>
                <a:gd name="connsiteX22845" fmla="*/ 891540 w 6322694"/>
                <a:gd name="connsiteY22845" fmla="*/ 1102043 h 3341370"/>
                <a:gd name="connsiteX22846" fmla="*/ 872490 w 6322694"/>
                <a:gd name="connsiteY22846" fmla="*/ 1082993 h 3341370"/>
                <a:gd name="connsiteX22847" fmla="*/ 872490 w 6322694"/>
                <a:gd name="connsiteY22847" fmla="*/ 1082993 h 3341370"/>
                <a:gd name="connsiteX22848" fmla="*/ 853440 w 6322694"/>
                <a:gd name="connsiteY22848" fmla="*/ 1102043 h 3341370"/>
                <a:gd name="connsiteX22849" fmla="*/ 853440 w 6322694"/>
                <a:gd name="connsiteY22849" fmla="*/ 1102043 h 3341370"/>
                <a:gd name="connsiteX22850" fmla="*/ 872490 w 6322694"/>
                <a:gd name="connsiteY22850" fmla="*/ 1121093 h 3341370"/>
                <a:gd name="connsiteX22851" fmla="*/ 1629728 w 6322694"/>
                <a:gd name="connsiteY22851" fmla="*/ 2067878 h 3341370"/>
                <a:gd name="connsiteX22852" fmla="*/ 1629728 w 6322694"/>
                <a:gd name="connsiteY22852" fmla="*/ 2067878 h 3341370"/>
                <a:gd name="connsiteX22853" fmla="*/ 1648778 w 6322694"/>
                <a:gd name="connsiteY22853" fmla="*/ 2048828 h 3341370"/>
                <a:gd name="connsiteX22854" fmla="*/ 1648778 w 6322694"/>
                <a:gd name="connsiteY22854" fmla="*/ 2048828 h 3341370"/>
                <a:gd name="connsiteX22855" fmla="*/ 1629728 w 6322694"/>
                <a:gd name="connsiteY22855" fmla="*/ 2029778 h 3341370"/>
                <a:gd name="connsiteX22856" fmla="*/ 1629728 w 6322694"/>
                <a:gd name="connsiteY22856" fmla="*/ 2029778 h 3341370"/>
                <a:gd name="connsiteX22857" fmla="*/ 1610678 w 6322694"/>
                <a:gd name="connsiteY22857" fmla="*/ 2048828 h 3341370"/>
                <a:gd name="connsiteX22858" fmla="*/ 1610678 w 6322694"/>
                <a:gd name="connsiteY22858" fmla="*/ 2048828 h 3341370"/>
                <a:gd name="connsiteX22859" fmla="*/ 1629728 w 6322694"/>
                <a:gd name="connsiteY22859" fmla="*/ 2067878 h 3341370"/>
                <a:gd name="connsiteX22860" fmla="*/ 872490 w 6322694"/>
                <a:gd name="connsiteY22860" fmla="*/ 1215390 h 3341370"/>
                <a:gd name="connsiteX22861" fmla="*/ 872490 w 6322694"/>
                <a:gd name="connsiteY22861" fmla="*/ 1215390 h 3341370"/>
                <a:gd name="connsiteX22862" fmla="*/ 891540 w 6322694"/>
                <a:gd name="connsiteY22862" fmla="*/ 1196340 h 3341370"/>
                <a:gd name="connsiteX22863" fmla="*/ 891540 w 6322694"/>
                <a:gd name="connsiteY22863" fmla="*/ 1196340 h 3341370"/>
                <a:gd name="connsiteX22864" fmla="*/ 872490 w 6322694"/>
                <a:gd name="connsiteY22864" fmla="*/ 1177290 h 3341370"/>
                <a:gd name="connsiteX22865" fmla="*/ 872490 w 6322694"/>
                <a:gd name="connsiteY22865" fmla="*/ 1177290 h 3341370"/>
                <a:gd name="connsiteX22866" fmla="*/ 853440 w 6322694"/>
                <a:gd name="connsiteY22866" fmla="*/ 1196340 h 3341370"/>
                <a:gd name="connsiteX22867" fmla="*/ 853440 w 6322694"/>
                <a:gd name="connsiteY22867" fmla="*/ 1196340 h 3341370"/>
                <a:gd name="connsiteX22868" fmla="*/ 872490 w 6322694"/>
                <a:gd name="connsiteY22868" fmla="*/ 1215390 h 3341370"/>
                <a:gd name="connsiteX22869" fmla="*/ 966788 w 6322694"/>
                <a:gd name="connsiteY22869" fmla="*/ 932498 h 3341370"/>
                <a:gd name="connsiteX22870" fmla="*/ 966788 w 6322694"/>
                <a:gd name="connsiteY22870" fmla="*/ 932498 h 3341370"/>
                <a:gd name="connsiteX22871" fmla="*/ 985838 w 6322694"/>
                <a:gd name="connsiteY22871" fmla="*/ 913448 h 3341370"/>
                <a:gd name="connsiteX22872" fmla="*/ 985838 w 6322694"/>
                <a:gd name="connsiteY22872" fmla="*/ 913448 h 3341370"/>
                <a:gd name="connsiteX22873" fmla="*/ 966788 w 6322694"/>
                <a:gd name="connsiteY22873" fmla="*/ 894398 h 3341370"/>
                <a:gd name="connsiteX22874" fmla="*/ 966788 w 6322694"/>
                <a:gd name="connsiteY22874" fmla="*/ 894398 h 3341370"/>
                <a:gd name="connsiteX22875" fmla="*/ 947738 w 6322694"/>
                <a:gd name="connsiteY22875" fmla="*/ 913448 h 3341370"/>
                <a:gd name="connsiteX22876" fmla="*/ 947738 w 6322694"/>
                <a:gd name="connsiteY22876" fmla="*/ 913448 h 3341370"/>
                <a:gd name="connsiteX22877" fmla="*/ 966788 w 6322694"/>
                <a:gd name="connsiteY22877" fmla="*/ 932498 h 3341370"/>
                <a:gd name="connsiteX22878" fmla="*/ 872490 w 6322694"/>
                <a:gd name="connsiteY22878" fmla="*/ 932498 h 3341370"/>
                <a:gd name="connsiteX22879" fmla="*/ 872490 w 6322694"/>
                <a:gd name="connsiteY22879" fmla="*/ 932498 h 3341370"/>
                <a:gd name="connsiteX22880" fmla="*/ 891540 w 6322694"/>
                <a:gd name="connsiteY22880" fmla="*/ 913448 h 3341370"/>
                <a:gd name="connsiteX22881" fmla="*/ 891540 w 6322694"/>
                <a:gd name="connsiteY22881" fmla="*/ 913448 h 3341370"/>
                <a:gd name="connsiteX22882" fmla="*/ 872490 w 6322694"/>
                <a:gd name="connsiteY22882" fmla="*/ 894398 h 3341370"/>
                <a:gd name="connsiteX22883" fmla="*/ 872490 w 6322694"/>
                <a:gd name="connsiteY22883" fmla="*/ 894398 h 3341370"/>
                <a:gd name="connsiteX22884" fmla="*/ 853440 w 6322694"/>
                <a:gd name="connsiteY22884" fmla="*/ 913448 h 3341370"/>
                <a:gd name="connsiteX22885" fmla="*/ 853440 w 6322694"/>
                <a:gd name="connsiteY22885" fmla="*/ 913448 h 3341370"/>
                <a:gd name="connsiteX22886" fmla="*/ 872490 w 6322694"/>
                <a:gd name="connsiteY22886" fmla="*/ 932498 h 3341370"/>
                <a:gd name="connsiteX22887" fmla="*/ 919163 w 6322694"/>
                <a:gd name="connsiteY22887" fmla="*/ 932498 h 3341370"/>
                <a:gd name="connsiteX22888" fmla="*/ 919163 w 6322694"/>
                <a:gd name="connsiteY22888" fmla="*/ 932498 h 3341370"/>
                <a:gd name="connsiteX22889" fmla="*/ 938213 w 6322694"/>
                <a:gd name="connsiteY22889" fmla="*/ 913448 h 3341370"/>
                <a:gd name="connsiteX22890" fmla="*/ 938213 w 6322694"/>
                <a:gd name="connsiteY22890" fmla="*/ 913448 h 3341370"/>
                <a:gd name="connsiteX22891" fmla="*/ 919163 w 6322694"/>
                <a:gd name="connsiteY22891" fmla="*/ 894398 h 3341370"/>
                <a:gd name="connsiteX22892" fmla="*/ 919163 w 6322694"/>
                <a:gd name="connsiteY22892" fmla="*/ 894398 h 3341370"/>
                <a:gd name="connsiteX22893" fmla="*/ 900113 w 6322694"/>
                <a:gd name="connsiteY22893" fmla="*/ 913448 h 3341370"/>
                <a:gd name="connsiteX22894" fmla="*/ 900113 w 6322694"/>
                <a:gd name="connsiteY22894" fmla="*/ 913448 h 3341370"/>
                <a:gd name="connsiteX22895" fmla="*/ 919163 w 6322694"/>
                <a:gd name="connsiteY22895" fmla="*/ 932498 h 3341370"/>
                <a:gd name="connsiteX22896" fmla="*/ 872490 w 6322694"/>
                <a:gd name="connsiteY22896" fmla="*/ 979170 h 3341370"/>
                <a:gd name="connsiteX22897" fmla="*/ 872490 w 6322694"/>
                <a:gd name="connsiteY22897" fmla="*/ 979170 h 3341370"/>
                <a:gd name="connsiteX22898" fmla="*/ 891540 w 6322694"/>
                <a:gd name="connsiteY22898" fmla="*/ 960120 h 3341370"/>
                <a:gd name="connsiteX22899" fmla="*/ 891540 w 6322694"/>
                <a:gd name="connsiteY22899" fmla="*/ 960120 h 3341370"/>
                <a:gd name="connsiteX22900" fmla="*/ 872490 w 6322694"/>
                <a:gd name="connsiteY22900" fmla="*/ 941070 h 3341370"/>
                <a:gd name="connsiteX22901" fmla="*/ 872490 w 6322694"/>
                <a:gd name="connsiteY22901" fmla="*/ 941070 h 3341370"/>
                <a:gd name="connsiteX22902" fmla="*/ 853440 w 6322694"/>
                <a:gd name="connsiteY22902" fmla="*/ 960120 h 3341370"/>
                <a:gd name="connsiteX22903" fmla="*/ 853440 w 6322694"/>
                <a:gd name="connsiteY22903" fmla="*/ 960120 h 3341370"/>
                <a:gd name="connsiteX22904" fmla="*/ 872490 w 6322694"/>
                <a:gd name="connsiteY22904" fmla="*/ 979170 h 3341370"/>
                <a:gd name="connsiteX22905" fmla="*/ 872490 w 6322694"/>
                <a:gd name="connsiteY22905" fmla="*/ 1026795 h 3341370"/>
                <a:gd name="connsiteX22906" fmla="*/ 872490 w 6322694"/>
                <a:gd name="connsiteY22906" fmla="*/ 1026795 h 3341370"/>
                <a:gd name="connsiteX22907" fmla="*/ 891540 w 6322694"/>
                <a:gd name="connsiteY22907" fmla="*/ 1007745 h 3341370"/>
                <a:gd name="connsiteX22908" fmla="*/ 891540 w 6322694"/>
                <a:gd name="connsiteY22908" fmla="*/ 1007745 h 3341370"/>
                <a:gd name="connsiteX22909" fmla="*/ 872490 w 6322694"/>
                <a:gd name="connsiteY22909" fmla="*/ 988695 h 3341370"/>
                <a:gd name="connsiteX22910" fmla="*/ 872490 w 6322694"/>
                <a:gd name="connsiteY22910" fmla="*/ 988695 h 3341370"/>
                <a:gd name="connsiteX22911" fmla="*/ 853440 w 6322694"/>
                <a:gd name="connsiteY22911" fmla="*/ 1007745 h 3341370"/>
                <a:gd name="connsiteX22912" fmla="*/ 853440 w 6322694"/>
                <a:gd name="connsiteY22912" fmla="*/ 1007745 h 3341370"/>
                <a:gd name="connsiteX22913" fmla="*/ 872490 w 6322694"/>
                <a:gd name="connsiteY22913" fmla="*/ 1026795 h 3341370"/>
                <a:gd name="connsiteX22914" fmla="*/ 872490 w 6322694"/>
                <a:gd name="connsiteY22914" fmla="*/ 1073468 h 3341370"/>
                <a:gd name="connsiteX22915" fmla="*/ 872490 w 6322694"/>
                <a:gd name="connsiteY22915" fmla="*/ 1073468 h 3341370"/>
                <a:gd name="connsiteX22916" fmla="*/ 891540 w 6322694"/>
                <a:gd name="connsiteY22916" fmla="*/ 1054418 h 3341370"/>
                <a:gd name="connsiteX22917" fmla="*/ 891540 w 6322694"/>
                <a:gd name="connsiteY22917" fmla="*/ 1054418 h 3341370"/>
                <a:gd name="connsiteX22918" fmla="*/ 872490 w 6322694"/>
                <a:gd name="connsiteY22918" fmla="*/ 1035368 h 3341370"/>
                <a:gd name="connsiteX22919" fmla="*/ 872490 w 6322694"/>
                <a:gd name="connsiteY22919" fmla="*/ 1035368 h 3341370"/>
                <a:gd name="connsiteX22920" fmla="*/ 853440 w 6322694"/>
                <a:gd name="connsiteY22920" fmla="*/ 1054418 h 3341370"/>
                <a:gd name="connsiteX22921" fmla="*/ 853440 w 6322694"/>
                <a:gd name="connsiteY22921" fmla="*/ 1054418 h 3341370"/>
                <a:gd name="connsiteX22922" fmla="*/ 872490 w 6322694"/>
                <a:gd name="connsiteY22922" fmla="*/ 1073468 h 3341370"/>
                <a:gd name="connsiteX22923" fmla="*/ 1629728 w 6322694"/>
                <a:gd name="connsiteY22923" fmla="*/ 2446020 h 3341370"/>
                <a:gd name="connsiteX22924" fmla="*/ 1629728 w 6322694"/>
                <a:gd name="connsiteY22924" fmla="*/ 2446020 h 3341370"/>
                <a:gd name="connsiteX22925" fmla="*/ 1648778 w 6322694"/>
                <a:gd name="connsiteY22925" fmla="*/ 2426970 h 3341370"/>
                <a:gd name="connsiteX22926" fmla="*/ 1648778 w 6322694"/>
                <a:gd name="connsiteY22926" fmla="*/ 2426970 h 3341370"/>
                <a:gd name="connsiteX22927" fmla="*/ 1629728 w 6322694"/>
                <a:gd name="connsiteY22927" fmla="*/ 2407920 h 3341370"/>
                <a:gd name="connsiteX22928" fmla="*/ 1629728 w 6322694"/>
                <a:gd name="connsiteY22928" fmla="*/ 2407920 h 3341370"/>
                <a:gd name="connsiteX22929" fmla="*/ 1610678 w 6322694"/>
                <a:gd name="connsiteY22929" fmla="*/ 2426970 h 3341370"/>
                <a:gd name="connsiteX22930" fmla="*/ 1610678 w 6322694"/>
                <a:gd name="connsiteY22930" fmla="*/ 2426970 h 3341370"/>
                <a:gd name="connsiteX22931" fmla="*/ 1629728 w 6322694"/>
                <a:gd name="connsiteY22931" fmla="*/ 2446020 h 3341370"/>
                <a:gd name="connsiteX22932" fmla="*/ 1629728 w 6322694"/>
                <a:gd name="connsiteY22932" fmla="*/ 2493645 h 3341370"/>
                <a:gd name="connsiteX22933" fmla="*/ 1629728 w 6322694"/>
                <a:gd name="connsiteY22933" fmla="*/ 2493645 h 3341370"/>
                <a:gd name="connsiteX22934" fmla="*/ 1648778 w 6322694"/>
                <a:gd name="connsiteY22934" fmla="*/ 2474595 h 3341370"/>
                <a:gd name="connsiteX22935" fmla="*/ 1648778 w 6322694"/>
                <a:gd name="connsiteY22935" fmla="*/ 2474595 h 3341370"/>
                <a:gd name="connsiteX22936" fmla="*/ 1629728 w 6322694"/>
                <a:gd name="connsiteY22936" fmla="*/ 2455545 h 3341370"/>
                <a:gd name="connsiteX22937" fmla="*/ 1629728 w 6322694"/>
                <a:gd name="connsiteY22937" fmla="*/ 2455545 h 3341370"/>
                <a:gd name="connsiteX22938" fmla="*/ 1610678 w 6322694"/>
                <a:gd name="connsiteY22938" fmla="*/ 2474595 h 3341370"/>
                <a:gd name="connsiteX22939" fmla="*/ 1610678 w 6322694"/>
                <a:gd name="connsiteY22939" fmla="*/ 2474595 h 3341370"/>
                <a:gd name="connsiteX22940" fmla="*/ 1629728 w 6322694"/>
                <a:gd name="connsiteY22940" fmla="*/ 2493645 h 3341370"/>
                <a:gd name="connsiteX22941" fmla="*/ 1629728 w 6322694"/>
                <a:gd name="connsiteY22941" fmla="*/ 2399348 h 3341370"/>
                <a:gd name="connsiteX22942" fmla="*/ 1629728 w 6322694"/>
                <a:gd name="connsiteY22942" fmla="*/ 2399348 h 3341370"/>
                <a:gd name="connsiteX22943" fmla="*/ 1648778 w 6322694"/>
                <a:gd name="connsiteY22943" fmla="*/ 2380298 h 3341370"/>
                <a:gd name="connsiteX22944" fmla="*/ 1648778 w 6322694"/>
                <a:gd name="connsiteY22944" fmla="*/ 2378393 h 3341370"/>
                <a:gd name="connsiteX22945" fmla="*/ 1629728 w 6322694"/>
                <a:gd name="connsiteY22945" fmla="*/ 2359343 h 3341370"/>
                <a:gd name="connsiteX22946" fmla="*/ 1629728 w 6322694"/>
                <a:gd name="connsiteY22946" fmla="*/ 2359343 h 3341370"/>
                <a:gd name="connsiteX22947" fmla="*/ 1610678 w 6322694"/>
                <a:gd name="connsiteY22947" fmla="*/ 2378393 h 3341370"/>
                <a:gd name="connsiteX22948" fmla="*/ 1610678 w 6322694"/>
                <a:gd name="connsiteY22948" fmla="*/ 2380298 h 3341370"/>
                <a:gd name="connsiteX22949" fmla="*/ 1629728 w 6322694"/>
                <a:gd name="connsiteY22949" fmla="*/ 2399348 h 3341370"/>
                <a:gd name="connsiteX22950" fmla="*/ 1629728 w 6322694"/>
                <a:gd name="connsiteY22950" fmla="*/ 2350770 h 3341370"/>
                <a:gd name="connsiteX22951" fmla="*/ 1629728 w 6322694"/>
                <a:gd name="connsiteY22951" fmla="*/ 2350770 h 3341370"/>
                <a:gd name="connsiteX22952" fmla="*/ 1648778 w 6322694"/>
                <a:gd name="connsiteY22952" fmla="*/ 2331720 h 3341370"/>
                <a:gd name="connsiteX22953" fmla="*/ 1648778 w 6322694"/>
                <a:gd name="connsiteY22953" fmla="*/ 2331720 h 3341370"/>
                <a:gd name="connsiteX22954" fmla="*/ 1629728 w 6322694"/>
                <a:gd name="connsiteY22954" fmla="*/ 2312670 h 3341370"/>
                <a:gd name="connsiteX22955" fmla="*/ 1629728 w 6322694"/>
                <a:gd name="connsiteY22955" fmla="*/ 2312670 h 3341370"/>
                <a:gd name="connsiteX22956" fmla="*/ 1610678 w 6322694"/>
                <a:gd name="connsiteY22956" fmla="*/ 2331720 h 3341370"/>
                <a:gd name="connsiteX22957" fmla="*/ 1610678 w 6322694"/>
                <a:gd name="connsiteY22957" fmla="*/ 2331720 h 3341370"/>
                <a:gd name="connsiteX22958" fmla="*/ 1629728 w 6322694"/>
                <a:gd name="connsiteY22958" fmla="*/ 2350770 h 3341370"/>
                <a:gd name="connsiteX22959" fmla="*/ 1629728 w 6322694"/>
                <a:gd name="connsiteY22959" fmla="*/ 2540318 h 3341370"/>
                <a:gd name="connsiteX22960" fmla="*/ 1629728 w 6322694"/>
                <a:gd name="connsiteY22960" fmla="*/ 2540318 h 3341370"/>
                <a:gd name="connsiteX22961" fmla="*/ 1648778 w 6322694"/>
                <a:gd name="connsiteY22961" fmla="*/ 2521268 h 3341370"/>
                <a:gd name="connsiteX22962" fmla="*/ 1648778 w 6322694"/>
                <a:gd name="connsiteY22962" fmla="*/ 2521268 h 3341370"/>
                <a:gd name="connsiteX22963" fmla="*/ 1629728 w 6322694"/>
                <a:gd name="connsiteY22963" fmla="*/ 2502218 h 3341370"/>
                <a:gd name="connsiteX22964" fmla="*/ 1629728 w 6322694"/>
                <a:gd name="connsiteY22964" fmla="*/ 2502218 h 3341370"/>
                <a:gd name="connsiteX22965" fmla="*/ 1610678 w 6322694"/>
                <a:gd name="connsiteY22965" fmla="*/ 2521268 h 3341370"/>
                <a:gd name="connsiteX22966" fmla="*/ 1610678 w 6322694"/>
                <a:gd name="connsiteY22966" fmla="*/ 2521268 h 3341370"/>
                <a:gd name="connsiteX22967" fmla="*/ 1629728 w 6322694"/>
                <a:gd name="connsiteY22967" fmla="*/ 2540318 h 3341370"/>
                <a:gd name="connsiteX22968" fmla="*/ 1629728 w 6322694"/>
                <a:gd name="connsiteY22968" fmla="*/ 2587943 h 3341370"/>
                <a:gd name="connsiteX22969" fmla="*/ 1629728 w 6322694"/>
                <a:gd name="connsiteY22969" fmla="*/ 2587943 h 3341370"/>
                <a:gd name="connsiteX22970" fmla="*/ 1648778 w 6322694"/>
                <a:gd name="connsiteY22970" fmla="*/ 2568893 h 3341370"/>
                <a:gd name="connsiteX22971" fmla="*/ 1648778 w 6322694"/>
                <a:gd name="connsiteY22971" fmla="*/ 2568893 h 3341370"/>
                <a:gd name="connsiteX22972" fmla="*/ 1629728 w 6322694"/>
                <a:gd name="connsiteY22972" fmla="*/ 2549843 h 3341370"/>
                <a:gd name="connsiteX22973" fmla="*/ 1629728 w 6322694"/>
                <a:gd name="connsiteY22973" fmla="*/ 2549843 h 3341370"/>
                <a:gd name="connsiteX22974" fmla="*/ 1610678 w 6322694"/>
                <a:gd name="connsiteY22974" fmla="*/ 2568893 h 3341370"/>
                <a:gd name="connsiteX22975" fmla="*/ 1610678 w 6322694"/>
                <a:gd name="connsiteY22975" fmla="*/ 2568893 h 3341370"/>
                <a:gd name="connsiteX22976" fmla="*/ 1629728 w 6322694"/>
                <a:gd name="connsiteY22976" fmla="*/ 2587943 h 3341370"/>
                <a:gd name="connsiteX22977" fmla="*/ 1629728 w 6322694"/>
                <a:gd name="connsiteY22977" fmla="*/ 2634615 h 3341370"/>
                <a:gd name="connsiteX22978" fmla="*/ 1629728 w 6322694"/>
                <a:gd name="connsiteY22978" fmla="*/ 2634615 h 3341370"/>
                <a:gd name="connsiteX22979" fmla="*/ 1648778 w 6322694"/>
                <a:gd name="connsiteY22979" fmla="*/ 2615565 h 3341370"/>
                <a:gd name="connsiteX22980" fmla="*/ 1648778 w 6322694"/>
                <a:gd name="connsiteY22980" fmla="*/ 2615565 h 3341370"/>
                <a:gd name="connsiteX22981" fmla="*/ 1629728 w 6322694"/>
                <a:gd name="connsiteY22981" fmla="*/ 2596515 h 3341370"/>
                <a:gd name="connsiteX22982" fmla="*/ 1629728 w 6322694"/>
                <a:gd name="connsiteY22982" fmla="*/ 2596515 h 3341370"/>
                <a:gd name="connsiteX22983" fmla="*/ 1610678 w 6322694"/>
                <a:gd name="connsiteY22983" fmla="*/ 2615565 h 3341370"/>
                <a:gd name="connsiteX22984" fmla="*/ 1610678 w 6322694"/>
                <a:gd name="connsiteY22984" fmla="*/ 2615565 h 3341370"/>
                <a:gd name="connsiteX22985" fmla="*/ 1629728 w 6322694"/>
                <a:gd name="connsiteY22985" fmla="*/ 2634615 h 3341370"/>
                <a:gd name="connsiteX22986" fmla="*/ 1629728 w 6322694"/>
                <a:gd name="connsiteY22986" fmla="*/ 2114550 h 3341370"/>
                <a:gd name="connsiteX22987" fmla="*/ 1629728 w 6322694"/>
                <a:gd name="connsiteY22987" fmla="*/ 2114550 h 3341370"/>
                <a:gd name="connsiteX22988" fmla="*/ 1648778 w 6322694"/>
                <a:gd name="connsiteY22988" fmla="*/ 2095500 h 3341370"/>
                <a:gd name="connsiteX22989" fmla="*/ 1648778 w 6322694"/>
                <a:gd name="connsiteY22989" fmla="*/ 2095500 h 3341370"/>
                <a:gd name="connsiteX22990" fmla="*/ 1629728 w 6322694"/>
                <a:gd name="connsiteY22990" fmla="*/ 2076450 h 3341370"/>
                <a:gd name="connsiteX22991" fmla="*/ 1629728 w 6322694"/>
                <a:gd name="connsiteY22991" fmla="*/ 2076450 h 3341370"/>
                <a:gd name="connsiteX22992" fmla="*/ 1610678 w 6322694"/>
                <a:gd name="connsiteY22992" fmla="*/ 2095500 h 3341370"/>
                <a:gd name="connsiteX22993" fmla="*/ 1610678 w 6322694"/>
                <a:gd name="connsiteY22993" fmla="*/ 2095500 h 3341370"/>
                <a:gd name="connsiteX22994" fmla="*/ 1629728 w 6322694"/>
                <a:gd name="connsiteY22994" fmla="*/ 2114550 h 3341370"/>
                <a:gd name="connsiteX22995" fmla="*/ 1629728 w 6322694"/>
                <a:gd name="connsiteY22995" fmla="*/ 2303145 h 3341370"/>
                <a:gd name="connsiteX22996" fmla="*/ 1629728 w 6322694"/>
                <a:gd name="connsiteY22996" fmla="*/ 2303145 h 3341370"/>
                <a:gd name="connsiteX22997" fmla="*/ 1648778 w 6322694"/>
                <a:gd name="connsiteY22997" fmla="*/ 2284095 h 3341370"/>
                <a:gd name="connsiteX22998" fmla="*/ 1648778 w 6322694"/>
                <a:gd name="connsiteY22998" fmla="*/ 2284095 h 3341370"/>
                <a:gd name="connsiteX22999" fmla="*/ 1629728 w 6322694"/>
                <a:gd name="connsiteY22999" fmla="*/ 2265045 h 3341370"/>
                <a:gd name="connsiteX23000" fmla="*/ 1629728 w 6322694"/>
                <a:gd name="connsiteY23000" fmla="*/ 2265045 h 3341370"/>
                <a:gd name="connsiteX23001" fmla="*/ 1610678 w 6322694"/>
                <a:gd name="connsiteY23001" fmla="*/ 2284095 h 3341370"/>
                <a:gd name="connsiteX23002" fmla="*/ 1610678 w 6322694"/>
                <a:gd name="connsiteY23002" fmla="*/ 2284095 h 3341370"/>
                <a:gd name="connsiteX23003" fmla="*/ 1629728 w 6322694"/>
                <a:gd name="connsiteY23003" fmla="*/ 2303145 h 3341370"/>
                <a:gd name="connsiteX23004" fmla="*/ 1629728 w 6322694"/>
                <a:gd name="connsiteY23004" fmla="*/ 2256473 h 3341370"/>
                <a:gd name="connsiteX23005" fmla="*/ 1629728 w 6322694"/>
                <a:gd name="connsiteY23005" fmla="*/ 2256473 h 3341370"/>
                <a:gd name="connsiteX23006" fmla="*/ 1648778 w 6322694"/>
                <a:gd name="connsiteY23006" fmla="*/ 2237423 h 3341370"/>
                <a:gd name="connsiteX23007" fmla="*/ 1648778 w 6322694"/>
                <a:gd name="connsiteY23007" fmla="*/ 2237423 h 3341370"/>
                <a:gd name="connsiteX23008" fmla="*/ 1629728 w 6322694"/>
                <a:gd name="connsiteY23008" fmla="*/ 2218373 h 3341370"/>
                <a:gd name="connsiteX23009" fmla="*/ 1629728 w 6322694"/>
                <a:gd name="connsiteY23009" fmla="*/ 2218373 h 3341370"/>
                <a:gd name="connsiteX23010" fmla="*/ 1610678 w 6322694"/>
                <a:gd name="connsiteY23010" fmla="*/ 2237423 h 3341370"/>
                <a:gd name="connsiteX23011" fmla="*/ 1610678 w 6322694"/>
                <a:gd name="connsiteY23011" fmla="*/ 2237423 h 3341370"/>
                <a:gd name="connsiteX23012" fmla="*/ 1629728 w 6322694"/>
                <a:gd name="connsiteY23012" fmla="*/ 2256473 h 3341370"/>
                <a:gd name="connsiteX23013" fmla="*/ 1629728 w 6322694"/>
                <a:gd name="connsiteY23013" fmla="*/ 2208848 h 3341370"/>
                <a:gd name="connsiteX23014" fmla="*/ 1629728 w 6322694"/>
                <a:gd name="connsiteY23014" fmla="*/ 2208848 h 3341370"/>
                <a:gd name="connsiteX23015" fmla="*/ 1648778 w 6322694"/>
                <a:gd name="connsiteY23015" fmla="*/ 2189798 h 3341370"/>
                <a:gd name="connsiteX23016" fmla="*/ 1648778 w 6322694"/>
                <a:gd name="connsiteY23016" fmla="*/ 2189798 h 3341370"/>
                <a:gd name="connsiteX23017" fmla="*/ 1629728 w 6322694"/>
                <a:gd name="connsiteY23017" fmla="*/ 2170748 h 3341370"/>
                <a:gd name="connsiteX23018" fmla="*/ 1629728 w 6322694"/>
                <a:gd name="connsiteY23018" fmla="*/ 2170748 h 3341370"/>
                <a:gd name="connsiteX23019" fmla="*/ 1610678 w 6322694"/>
                <a:gd name="connsiteY23019" fmla="*/ 2189798 h 3341370"/>
                <a:gd name="connsiteX23020" fmla="*/ 1610678 w 6322694"/>
                <a:gd name="connsiteY23020" fmla="*/ 2189798 h 3341370"/>
                <a:gd name="connsiteX23021" fmla="*/ 1629728 w 6322694"/>
                <a:gd name="connsiteY23021" fmla="*/ 2208848 h 3341370"/>
                <a:gd name="connsiteX23022" fmla="*/ 1629728 w 6322694"/>
                <a:gd name="connsiteY23022" fmla="*/ 2162175 h 3341370"/>
                <a:gd name="connsiteX23023" fmla="*/ 1629728 w 6322694"/>
                <a:gd name="connsiteY23023" fmla="*/ 2162175 h 3341370"/>
                <a:gd name="connsiteX23024" fmla="*/ 1648778 w 6322694"/>
                <a:gd name="connsiteY23024" fmla="*/ 2143125 h 3341370"/>
                <a:gd name="connsiteX23025" fmla="*/ 1648778 w 6322694"/>
                <a:gd name="connsiteY23025" fmla="*/ 2143125 h 3341370"/>
                <a:gd name="connsiteX23026" fmla="*/ 1629728 w 6322694"/>
                <a:gd name="connsiteY23026" fmla="*/ 2124075 h 3341370"/>
                <a:gd name="connsiteX23027" fmla="*/ 1629728 w 6322694"/>
                <a:gd name="connsiteY23027" fmla="*/ 2124075 h 3341370"/>
                <a:gd name="connsiteX23028" fmla="*/ 1610678 w 6322694"/>
                <a:gd name="connsiteY23028" fmla="*/ 2143125 h 3341370"/>
                <a:gd name="connsiteX23029" fmla="*/ 1610678 w 6322694"/>
                <a:gd name="connsiteY23029" fmla="*/ 2143125 h 3341370"/>
                <a:gd name="connsiteX23030" fmla="*/ 1629728 w 6322694"/>
                <a:gd name="connsiteY23030" fmla="*/ 2162175 h 3341370"/>
                <a:gd name="connsiteX23031" fmla="*/ 1629728 w 6322694"/>
                <a:gd name="connsiteY23031" fmla="*/ 2777490 h 3341370"/>
                <a:gd name="connsiteX23032" fmla="*/ 1629728 w 6322694"/>
                <a:gd name="connsiteY23032" fmla="*/ 2777490 h 3341370"/>
                <a:gd name="connsiteX23033" fmla="*/ 1648778 w 6322694"/>
                <a:gd name="connsiteY23033" fmla="*/ 2758440 h 3341370"/>
                <a:gd name="connsiteX23034" fmla="*/ 1648778 w 6322694"/>
                <a:gd name="connsiteY23034" fmla="*/ 2756535 h 3341370"/>
                <a:gd name="connsiteX23035" fmla="*/ 1629728 w 6322694"/>
                <a:gd name="connsiteY23035" fmla="*/ 2737485 h 3341370"/>
                <a:gd name="connsiteX23036" fmla="*/ 1629728 w 6322694"/>
                <a:gd name="connsiteY23036" fmla="*/ 2737485 h 3341370"/>
                <a:gd name="connsiteX23037" fmla="*/ 1610678 w 6322694"/>
                <a:gd name="connsiteY23037" fmla="*/ 2756535 h 3341370"/>
                <a:gd name="connsiteX23038" fmla="*/ 1610678 w 6322694"/>
                <a:gd name="connsiteY23038" fmla="*/ 2758440 h 3341370"/>
                <a:gd name="connsiteX23039" fmla="*/ 1629728 w 6322694"/>
                <a:gd name="connsiteY23039" fmla="*/ 2777490 h 3341370"/>
                <a:gd name="connsiteX23040" fmla="*/ 1629728 w 6322694"/>
                <a:gd name="connsiteY23040" fmla="*/ 2728913 h 3341370"/>
                <a:gd name="connsiteX23041" fmla="*/ 1629728 w 6322694"/>
                <a:gd name="connsiteY23041" fmla="*/ 2728913 h 3341370"/>
                <a:gd name="connsiteX23042" fmla="*/ 1648778 w 6322694"/>
                <a:gd name="connsiteY23042" fmla="*/ 2709863 h 3341370"/>
                <a:gd name="connsiteX23043" fmla="*/ 1648778 w 6322694"/>
                <a:gd name="connsiteY23043" fmla="*/ 2709863 h 3341370"/>
                <a:gd name="connsiteX23044" fmla="*/ 1629728 w 6322694"/>
                <a:gd name="connsiteY23044" fmla="*/ 2690813 h 3341370"/>
                <a:gd name="connsiteX23045" fmla="*/ 1629728 w 6322694"/>
                <a:gd name="connsiteY23045" fmla="*/ 2690813 h 3341370"/>
                <a:gd name="connsiteX23046" fmla="*/ 1610678 w 6322694"/>
                <a:gd name="connsiteY23046" fmla="*/ 2709863 h 3341370"/>
                <a:gd name="connsiteX23047" fmla="*/ 1610678 w 6322694"/>
                <a:gd name="connsiteY23047" fmla="*/ 2709863 h 3341370"/>
                <a:gd name="connsiteX23048" fmla="*/ 1629728 w 6322694"/>
                <a:gd name="connsiteY23048" fmla="*/ 2728913 h 3341370"/>
                <a:gd name="connsiteX23049" fmla="*/ 1629728 w 6322694"/>
                <a:gd name="connsiteY23049" fmla="*/ 2681288 h 3341370"/>
                <a:gd name="connsiteX23050" fmla="*/ 1629728 w 6322694"/>
                <a:gd name="connsiteY23050" fmla="*/ 2681288 h 3341370"/>
                <a:gd name="connsiteX23051" fmla="*/ 1648778 w 6322694"/>
                <a:gd name="connsiteY23051" fmla="*/ 2662238 h 3341370"/>
                <a:gd name="connsiteX23052" fmla="*/ 1648778 w 6322694"/>
                <a:gd name="connsiteY23052" fmla="*/ 2662238 h 3341370"/>
                <a:gd name="connsiteX23053" fmla="*/ 1629728 w 6322694"/>
                <a:gd name="connsiteY23053" fmla="*/ 2643188 h 3341370"/>
                <a:gd name="connsiteX23054" fmla="*/ 1629728 w 6322694"/>
                <a:gd name="connsiteY23054" fmla="*/ 2643188 h 3341370"/>
                <a:gd name="connsiteX23055" fmla="*/ 1610678 w 6322694"/>
                <a:gd name="connsiteY23055" fmla="*/ 2662238 h 3341370"/>
                <a:gd name="connsiteX23056" fmla="*/ 1610678 w 6322694"/>
                <a:gd name="connsiteY23056" fmla="*/ 2662238 h 3341370"/>
                <a:gd name="connsiteX23057" fmla="*/ 1629728 w 6322694"/>
                <a:gd name="connsiteY23057" fmla="*/ 2681288 h 3341370"/>
                <a:gd name="connsiteX23058" fmla="*/ 1250633 w 6322694"/>
                <a:gd name="connsiteY23058" fmla="*/ 1830705 h 3341370"/>
                <a:gd name="connsiteX23059" fmla="*/ 1250633 w 6322694"/>
                <a:gd name="connsiteY23059" fmla="*/ 1830705 h 3341370"/>
                <a:gd name="connsiteX23060" fmla="*/ 1269683 w 6322694"/>
                <a:gd name="connsiteY23060" fmla="*/ 1811655 h 3341370"/>
                <a:gd name="connsiteX23061" fmla="*/ 1269683 w 6322694"/>
                <a:gd name="connsiteY23061" fmla="*/ 1811655 h 3341370"/>
                <a:gd name="connsiteX23062" fmla="*/ 1250633 w 6322694"/>
                <a:gd name="connsiteY23062" fmla="*/ 1792605 h 3341370"/>
                <a:gd name="connsiteX23063" fmla="*/ 1250633 w 6322694"/>
                <a:gd name="connsiteY23063" fmla="*/ 1792605 h 3341370"/>
                <a:gd name="connsiteX23064" fmla="*/ 1231583 w 6322694"/>
                <a:gd name="connsiteY23064" fmla="*/ 1811655 h 3341370"/>
                <a:gd name="connsiteX23065" fmla="*/ 1231583 w 6322694"/>
                <a:gd name="connsiteY23065" fmla="*/ 1811655 h 3341370"/>
                <a:gd name="connsiteX23066" fmla="*/ 1250633 w 6322694"/>
                <a:gd name="connsiteY23066" fmla="*/ 1830705 h 3341370"/>
                <a:gd name="connsiteX23067" fmla="*/ 1250633 w 6322694"/>
                <a:gd name="connsiteY23067" fmla="*/ 1783080 h 3341370"/>
                <a:gd name="connsiteX23068" fmla="*/ 1250633 w 6322694"/>
                <a:gd name="connsiteY23068" fmla="*/ 1783080 h 3341370"/>
                <a:gd name="connsiteX23069" fmla="*/ 1269683 w 6322694"/>
                <a:gd name="connsiteY23069" fmla="*/ 1764030 h 3341370"/>
                <a:gd name="connsiteX23070" fmla="*/ 1269683 w 6322694"/>
                <a:gd name="connsiteY23070" fmla="*/ 1764030 h 3341370"/>
                <a:gd name="connsiteX23071" fmla="*/ 1250633 w 6322694"/>
                <a:gd name="connsiteY23071" fmla="*/ 1744980 h 3341370"/>
                <a:gd name="connsiteX23072" fmla="*/ 1250633 w 6322694"/>
                <a:gd name="connsiteY23072" fmla="*/ 1744980 h 3341370"/>
                <a:gd name="connsiteX23073" fmla="*/ 1231583 w 6322694"/>
                <a:gd name="connsiteY23073" fmla="*/ 1764030 h 3341370"/>
                <a:gd name="connsiteX23074" fmla="*/ 1231583 w 6322694"/>
                <a:gd name="connsiteY23074" fmla="*/ 1764030 h 3341370"/>
                <a:gd name="connsiteX23075" fmla="*/ 1250633 w 6322694"/>
                <a:gd name="connsiteY23075" fmla="*/ 1783080 h 3341370"/>
                <a:gd name="connsiteX23076" fmla="*/ 1344930 w 6322694"/>
                <a:gd name="connsiteY23076" fmla="*/ 1737360 h 3341370"/>
                <a:gd name="connsiteX23077" fmla="*/ 1344930 w 6322694"/>
                <a:gd name="connsiteY23077" fmla="*/ 1737360 h 3341370"/>
                <a:gd name="connsiteX23078" fmla="*/ 1363980 w 6322694"/>
                <a:gd name="connsiteY23078" fmla="*/ 1718310 h 3341370"/>
                <a:gd name="connsiteX23079" fmla="*/ 1363980 w 6322694"/>
                <a:gd name="connsiteY23079" fmla="*/ 1718310 h 3341370"/>
                <a:gd name="connsiteX23080" fmla="*/ 1344930 w 6322694"/>
                <a:gd name="connsiteY23080" fmla="*/ 1699260 h 3341370"/>
                <a:gd name="connsiteX23081" fmla="*/ 1344930 w 6322694"/>
                <a:gd name="connsiteY23081" fmla="*/ 1699260 h 3341370"/>
                <a:gd name="connsiteX23082" fmla="*/ 1325880 w 6322694"/>
                <a:gd name="connsiteY23082" fmla="*/ 1718310 h 3341370"/>
                <a:gd name="connsiteX23083" fmla="*/ 1325880 w 6322694"/>
                <a:gd name="connsiteY23083" fmla="*/ 1718310 h 3341370"/>
                <a:gd name="connsiteX23084" fmla="*/ 1344930 w 6322694"/>
                <a:gd name="connsiteY23084" fmla="*/ 1737360 h 3341370"/>
                <a:gd name="connsiteX23085" fmla="*/ 1297305 w 6322694"/>
                <a:gd name="connsiteY23085" fmla="*/ 1737360 h 3341370"/>
                <a:gd name="connsiteX23086" fmla="*/ 1297305 w 6322694"/>
                <a:gd name="connsiteY23086" fmla="*/ 1737360 h 3341370"/>
                <a:gd name="connsiteX23087" fmla="*/ 1316355 w 6322694"/>
                <a:gd name="connsiteY23087" fmla="*/ 1718310 h 3341370"/>
                <a:gd name="connsiteX23088" fmla="*/ 1316355 w 6322694"/>
                <a:gd name="connsiteY23088" fmla="*/ 1718310 h 3341370"/>
                <a:gd name="connsiteX23089" fmla="*/ 1297305 w 6322694"/>
                <a:gd name="connsiteY23089" fmla="*/ 1699260 h 3341370"/>
                <a:gd name="connsiteX23090" fmla="*/ 1297305 w 6322694"/>
                <a:gd name="connsiteY23090" fmla="*/ 1699260 h 3341370"/>
                <a:gd name="connsiteX23091" fmla="*/ 1278255 w 6322694"/>
                <a:gd name="connsiteY23091" fmla="*/ 1718310 h 3341370"/>
                <a:gd name="connsiteX23092" fmla="*/ 1278255 w 6322694"/>
                <a:gd name="connsiteY23092" fmla="*/ 1718310 h 3341370"/>
                <a:gd name="connsiteX23093" fmla="*/ 1297305 w 6322694"/>
                <a:gd name="connsiteY23093" fmla="*/ 1737360 h 3341370"/>
                <a:gd name="connsiteX23094" fmla="*/ 1250633 w 6322694"/>
                <a:gd name="connsiteY23094" fmla="*/ 1737360 h 3341370"/>
                <a:gd name="connsiteX23095" fmla="*/ 1250633 w 6322694"/>
                <a:gd name="connsiteY23095" fmla="*/ 1737360 h 3341370"/>
                <a:gd name="connsiteX23096" fmla="*/ 1269683 w 6322694"/>
                <a:gd name="connsiteY23096" fmla="*/ 1718310 h 3341370"/>
                <a:gd name="connsiteX23097" fmla="*/ 1269683 w 6322694"/>
                <a:gd name="connsiteY23097" fmla="*/ 1718310 h 3341370"/>
                <a:gd name="connsiteX23098" fmla="*/ 1250633 w 6322694"/>
                <a:gd name="connsiteY23098" fmla="*/ 1699260 h 3341370"/>
                <a:gd name="connsiteX23099" fmla="*/ 1250633 w 6322694"/>
                <a:gd name="connsiteY23099" fmla="*/ 1699260 h 3341370"/>
                <a:gd name="connsiteX23100" fmla="*/ 1231583 w 6322694"/>
                <a:gd name="connsiteY23100" fmla="*/ 1718310 h 3341370"/>
                <a:gd name="connsiteX23101" fmla="*/ 1231583 w 6322694"/>
                <a:gd name="connsiteY23101" fmla="*/ 1718310 h 3341370"/>
                <a:gd name="connsiteX23102" fmla="*/ 1250633 w 6322694"/>
                <a:gd name="connsiteY23102" fmla="*/ 1737360 h 3341370"/>
                <a:gd name="connsiteX23103" fmla="*/ 1250633 w 6322694"/>
                <a:gd name="connsiteY23103" fmla="*/ 2114550 h 3341370"/>
                <a:gd name="connsiteX23104" fmla="*/ 1250633 w 6322694"/>
                <a:gd name="connsiteY23104" fmla="*/ 2114550 h 3341370"/>
                <a:gd name="connsiteX23105" fmla="*/ 1269683 w 6322694"/>
                <a:gd name="connsiteY23105" fmla="*/ 2095500 h 3341370"/>
                <a:gd name="connsiteX23106" fmla="*/ 1269683 w 6322694"/>
                <a:gd name="connsiteY23106" fmla="*/ 2095500 h 3341370"/>
                <a:gd name="connsiteX23107" fmla="*/ 1250633 w 6322694"/>
                <a:gd name="connsiteY23107" fmla="*/ 2076450 h 3341370"/>
                <a:gd name="connsiteX23108" fmla="*/ 1250633 w 6322694"/>
                <a:gd name="connsiteY23108" fmla="*/ 2076450 h 3341370"/>
                <a:gd name="connsiteX23109" fmla="*/ 1231583 w 6322694"/>
                <a:gd name="connsiteY23109" fmla="*/ 2095500 h 3341370"/>
                <a:gd name="connsiteX23110" fmla="*/ 1231583 w 6322694"/>
                <a:gd name="connsiteY23110" fmla="*/ 2095500 h 3341370"/>
                <a:gd name="connsiteX23111" fmla="*/ 1250633 w 6322694"/>
                <a:gd name="connsiteY23111" fmla="*/ 2114550 h 3341370"/>
                <a:gd name="connsiteX23112" fmla="*/ 1250633 w 6322694"/>
                <a:gd name="connsiteY23112" fmla="*/ 2162175 h 3341370"/>
                <a:gd name="connsiteX23113" fmla="*/ 1250633 w 6322694"/>
                <a:gd name="connsiteY23113" fmla="*/ 2162175 h 3341370"/>
                <a:gd name="connsiteX23114" fmla="*/ 1269683 w 6322694"/>
                <a:gd name="connsiteY23114" fmla="*/ 2143125 h 3341370"/>
                <a:gd name="connsiteX23115" fmla="*/ 1269683 w 6322694"/>
                <a:gd name="connsiteY23115" fmla="*/ 2143125 h 3341370"/>
                <a:gd name="connsiteX23116" fmla="*/ 1250633 w 6322694"/>
                <a:gd name="connsiteY23116" fmla="*/ 2124075 h 3341370"/>
                <a:gd name="connsiteX23117" fmla="*/ 1250633 w 6322694"/>
                <a:gd name="connsiteY23117" fmla="*/ 2124075 h 3341370"/>
                <a:gd name="connsiteX23118" fmla="*/ 1231583 w 6322694"/>
                <a:gd name="connsiteY23118" fmla="*/ 2143125 h 3341370"/>
                <a:gd name="connsiteX23119" fmla="*/ 1231583 w 6322694"/>
                <a:gd name="connsiteY23119" fmla="*/ 2143125 h 3341370"/>
                <a:gd name="connsiteX23120" fmla="*/ 1250633 w 6322694"/>
                <a:gd name="connsiteY23120" fmla="*/ 2162175 h 3341370"/>
                <a:gd name="connsiteX23121" fmla="*/ 1250633 w 6322694"/>
                <a:gd name="connsiteY23121" fmla="*/ 2020253 h 3341370"/>
                <a:gd name="connsiteX23122" fmla="*/ 1250633 w 6322694"/>
                <a:gd name="connsiteY23122" fmla="*/ 2020253 h 3341370"/>
                <a:gd name="connsiteX23123" fmla="*/ 1269683 w 6322694"/>
                <a:gd name="connsiteY23123" fmla="*/ 2001203 h 3341370"/>
                <a:gd name="connsiteX23124" fmla="*/ 1269683 w 6322694"/>
                <a:gd name="connsiteY23124" fmla="*/ 1999298 h 3341370"/>
                <a:gd name="connsiteX23125" fmla="*/ 1250633 w 6322694"/>
                <a:gd name="connsiteY23125" fmla="*/ 1980248 h 3341370"/>
                <a:gd name="connsiteX23126" fmla="*/ 1250633 w 6322694"/>
                <a:gd name="connsiteY23126" fmla="*/ 1980248 h 3341370"/>
                <a:gd name="connsiteX23127" fmla="*/ 1231583 w 6322694"/>
                <a:gd name="connsiteY23127" fmla="*/ 1999298 h 3341370"/>
                <a:gd name="connsiteX23128" fmla="*/ 1231583 w 6322694"/>
                <a:gd name="connsiteY23128" fmla="*/ 2001203 h 3341370"/>
                <a:gd name="connsiteX23129" fmla="*/ 1250633 w 6322694"/>
                <a:gd name="connsiteY23129" fmla="*/ 2020253 h 3341370"/>
                <a:gd name="connsiteX23130" fmla="*/ 1250633 w 6322694"/>
                <a:gd name="connsiteY23130" fmla="*/ 2256473 h 3341370"/>
                <a:gd name="connsiteX23131" fmla="*/ 1250633 w 6322694"/>
                <a:gd name="connsiteY23131" fmla="*/ 2256473 h 3341370"/>
                <a:gd name="connsiteX23132" fmla="*/ 1269683 w 6322694"/>
                <a:gd name="connsiteY23132" fmla="*/ 2237423 h 3341370"/>
                <a:gd name="connsiteX23133" fmla="*/ 1269683 w 6322694"/>
                <a:gd name="connsiteY23133" fmla="*/ 2237423 h 3341370"/>
                <a:gd name="connsiteX23134" fmla="*/ 1250633 w 6322694"/>
                <a:gd name="connsiteY23134" fmla="*/ 2218373 h 3341370"/>
                <a:gd name="connsiteX23135" fmla="*/ 1250633 w 6322694"/>
                <a:gd name="connsiteY23135" fmla="*/ 2218373 h 3341370"/>
                <a:gd name="connsiteX23136" fmla="*/ 1231583 w 6322694"/>
                <a:gd name="connsiteY23136" fmla="*/ 2237423 h 3341370"/>
                <a:gd name="connsiteX23137" fmla="*/ 1231583 w 6322694"/>
                <a:gd name="connsiteY23137" fmla="*/ 2237423 h 3341370"/>
                <a:gd name="connsiteX23138" fmla="*/ 1250633 w 6322694"/>
                <a:gd name="connsiteY23138" fmla="*/ 2256473 h 3341370"/>
                <a:gd name="connsiteX23139" fmla="*/ 1250633 w 6322694"/>
                <a:gd name="connsiteY23139" fmla="*/ 2208848 h 3341370"/>
                <a:gd name="connsiteX23140" fmla="*/ 1250633 w 6322694"/>
                <a:gd name="connsiteY23140" fmla="*/ 2208848 h 3341370"/>
                <a:gd name="connsiteX23141" fmla="*/ 1269683 w 6322694"/>
                <a:gd name="connsiteY23141" fmla="*/ 2189798 h 3341370"/>
                <a:gd name="connsiteX23142" fmla="*/ 1269683 w 6322694"/>
                <a:gd name="connsiteY23142" fmla="*/ 2189798 h 3341370"/>
                <a:gd name="connsiteX23143" fmla="*/ 1250633 w 6322694"/>
                <a:gd name="connsiteY23143" fmla="*/ 2170748 h 3341370"/>
                <a:gd name="connsiteX23144" fmla="*/ 1250633 w 6322694"/>
                <a:gd name="connsiteY23144" fmla="*/ 2170748 h 3341370"/>
                <a:gd name="connsiteX23145" fmla="*/ 1231583 w 6322694"/>
                <a:gd name="connsiteY23145" fmla="*/ 2189798 h 3341370"/>
                <a:gd name="connsiteX23146" fmla="*/ 1231583 w 6322694"/>
                <a:gd name="connsiteY23146" fmla="*/ 2189798 h 3341370"/>
                <a:gd name="connsiteX23147" fmla="*/ 1250633 w 6322694"/>
                <a:gd name="connsiteY23147" fmla="*/ 2208848 h 3341370"/>
                <a:gd name="connsiteX23148" fmla="*/ 1250633 w 6322694"/>
                <a:gd name="connsiteY23148" fmla="*/ 1971675 h 3341370"/>
                <a:gd name="connsiteX23149" fmla="*/ 1250633 w 6322694"/>
                <a:gd name="connsiteY23149" fmla="*/ 1971675 h 3341370"/>
                <a:gd name="connsiteX23150" fmla="*/ 1269683 w 6322694"/>
                <a:gd name="connsiteY23150" fmla="*/ 1952625 h 3341370"/>
                <a:gd name="connsiteX23151" fmla="*/ 1269683 w 6322694"/>
                <a:gd name="connsiteY23151" fmla="*/ 1952625 h 3341370"/>
                <a:gd name="connsiteX23152" fmla="*/ 1250633 w 6322694"/>
                <a:gd name="connsiteY23152" fmla="*/ 1933575 h 3341370"/>
                <a:gd name="connsiteX23153" fmla="*/ 1250633 w 6322694"/>
                <a:gd name="connsiteY23153" fmla="*/ 1933575 h 3341370"/>
                <a:gd name="connsiteX23154" fmla="*/ 1231583 w 6322694"/>
                <a:gd name="connsiteY23154" fmla="*/ 1952625 h 3341370"/>
                <a:gd name="connsiteX23155" fmla="*/ 1231583 w 6322694"/>
                <a:gd name="connsiteY23155" fmla="*/ 1952625 h 3341370"/>
                <a:gd name="connsiteX23156" fmla="*/ 1250633 w 6322694"/>
                <a:gd name="connsiteY23156" fmla="*/ 1971675 h 3341370"/>
                <a:gd name="connsiteX23157" fmla="*/ 1250633 w 6322694"/>
                <a:gd name="connsiteY23157" fmla="*/ 2303145 h 3341370"/>
                <a:gd name="connsiteX23158" fmla="*/ 1250633 w 6322694"/>
                <a:gd name="connsiteY23158" fmla="*/ 2303145 h 3341370"/>
                <a:gd name="connsiteX23159" fmla="*/ 1269683 w 6322694"/>
                <a:gd name="connsiteY23159" fmla="*/ 2284095 h 3341370"/>
                <a:gd name="connsiteX23160" fmla="*/ 1269683 w 6322694"/>
                <a:gd name="connsiteY23160" fmla="*/ 2284095 h 3341370"/>
                <a:gd name="connsiteX23161" fmla="*/ 1250633 w 6322694"/>
                <a:gd name="connsiteY23161" fmla="*/ 2265045 h 3341370"/>
                <a:gd name="connsiteX23162" fmla="*/ 1250633 w 6322694"/>
                <a:gd name="connsiteY23162" fmla="*/ 2265045 h 3341370"/>
                <a:gd name="connsiteX23163" fmla="*/ 1231583 w 6322694"/>
                <a:gd name="connsiteY23163" fmla="*/ 2284095 h 3341370"/>
                <a:gd name="connsiteX23164" fmla="*/ 1231583 w 6322694"/>
                <a:gd name="connsiteY23164" fmla="*/ 2284095 h 3341370"/>
                <a:gd name="connsiteX23165" fmla="*/ 1250633 w 6322694"/>
                <a:gd name="connsiteY23165" fmla="*/ 2303145 h 3341370"/>
                <a:gd name="connsiteX23166" fmla="*/ 1250633 w 6322694"/>
                <a:gd name="connsiteY23166" fmla="*/ 1877378 h 3341370"/>
                <a:gd name="connsiteX23167" fmla="*/ 1250633 w 6322694"/>
                <a:gd name="connsiteY23167" fmla="*/ 1877378 h 3341370"/>
                <a:gd name="connsiteX23168" fmla="*/ 1269683 w 6322694"/>
                <a:gd name="connsiteY23168" fmla="*/ 1858328 h 3341370"/>
                <a:gd name="connsiteX23169" fmla="*/ 1269683 w 6322694"/>
                <a:gd name="connsiteY23169" fmla="*/ 1858328 h 3341370"/>
                <a:gd name="connsiteX23170" fmla="*/ 1250633 w 6322694"/>
                <a:gd name="connsiteY23170" fmla="*/ 1839278 h 3341370"/>
                <a:gd name="connsiteX23171" fmla="*/ 1250633 w 6322694"/>
                <a:gd name="connsiteY23171" fmla="*/ 1839278 h 3341370"/>
                <a:gd name="connsiteX23172" fmla="*/ 1231583 w 6322694"/>
                <a:gd name="connsiteY23172" fmla="*/ 1858328 h 3341370"/>
                <a:gd name="connsiteX23173" fmla="*/ 1231583 w 6322694"/>
                <a:gd name="connsiteY23173" fmla="*/ 1858328 h 3341370"/>
                <a:gd name="connsiteX23174" fmla="*/ 1250633 w 6322694"/>
                <a:gd name="connsiteY23174" fmla="*/ 1877378 h 3341370"/>
                <a:gd name="connsiteX23175" fmla="*/ 1250633 w 6322694"/>
                <a:gd name="connsiteY23175" fmla="*/ 1925003 h 3341370"/>
                <a:gd name="connsiteX23176" fmla="*/ 1250633 w 6322694"/>
                <a:gd name="connsiteY23176" fmla="*/ 1925003 h 3341370"/>
                <a:gd name="connsiteX23177" fmla="*/ 1269683 w 6322694"/>
                <a:gd name="connsiteY23177" fmla="*/ 1905953 h 3341370"/>
                <a:gd name="connsiteX23178" fmla="*/ 1269683 w 6322694"/>
                <a:gd name="connsiteY23178" fmla="*/ 1905953 h 3341370"/>
                <a:gd name="connsiteX23179" fmla="*/ 1250633 w 6322694"/>
                <a:gd name="connsiteY23179" fmla="*/ 1886903 h 3341370"/>
                <a:gd name="connsiteX23180" fmla="*/ 1250633 w 6322694"/>
                <a:gd name="connsiteY23180" fmla="*/ 1886903 h 3341370"/>
                <a:gd name="connsiteX23181" fmla="*/ 1231583 w 6322694"/>
                <a:gd name="connsiteY23181" fmla="*/ 1905953 h 3341370"/>
                <a:gd name="connsiteX23182" fmla="*/ 1231583 w 6322694"/>
                <a:gd name="connsiteY23182" fmla="*/ 1905953 h 3341370"/>
                <a:gd name="connsiteX23183" fmla="*/ 1250633 w 6322694"/>
                <a:gd name="connsiteY23183" fmla="*/ 1925003 h 3341370"/>
                <a:gd name="connsiteX23184" fmla="*/ 1250633 w 6322694"/>
                <a:gd name="connsiteY23184" fmla="*/ 2067878 h 3341370"/>
                <a:gd name="connsiteX23185" fmla="*/ 1250633 w 6322694"/>
                <a:gd name="connsiteY23185" fmla="*/ 2067878 h 3341370"/>
                <a:gd name="connsiteX23186" fmla="*/ 1269683 w 6322694"/>
                <a:gd name="connsiteY23186" fmla="*/ 2048828 h 3341370"/>
                <a:gd name="connsiteX23187" fmla="*/ 1269683 w 6322694"/>
                <a:gd name="connsiteY23187" fmla="*/ 2048828 h 3341370"/>
                <a:gd name="connsiteX23188" fmla="*/ 1250633 w 6322694"/>
                <a:gd name="connsiteY23188" fmla="*/ 2029778 h 3341370"/>
                <a:gd name="connsiteX23189" fmla="*/ 1250633 w 6322694"/>
                <a:gd name="connsiteY23189" fmla="*/ 2029778 h 3341370"/>
                <a:gd name="connsiteX23190" fmla="*/ 1231583 w 6322694"/>
                <a:gd name="connsiteY23190" fmla="*/ 2048828 h 3341370"/>
                <a:gd name="connsiteX23191" fmla="*/ 1231583 w 6322694"/>
                <a:gd name="connsiteY23191" fmla="*/ 2048828 h 3341370"/>
                <a:gd name="connsiteX23192" fmla="*/ 1250633 w 6322694"/>
                <a:gd name="connsiteY23192" fmla="*/ 2067878 h 3341370"/>
                <a:gd name="connsiteX23193" fmla="*/ 1155383 w 6322694"/>
                <a:gd name="connsiteY23193" fmla="*/ 2208848 h 3341370"/>
                <a:gd name="connsiteX23194" fmla="*/ 1155383 w 6322694"/>
                <a:gd name="connsiteY23194" fmla="*/ 2208848 h 3341370"/>
                <a:gd name="connsiteX23195" fmla="*/ 1174433 w 6322694"/>
                <a:gd name="connsiteY23195" fmla="*/ 2189798 h 3341370"/>
                <a:gd name="connsiteX23196" fmla="*/ 1174433 w 6322694"/>
                <a:gd name="connsiteY23196" fmla="*/ 2189798 h 3341370"/>
                <a:gd name="connsiteX23197" fmla="*/ 1155383 w 6322694"/>
                <a:gd name="connsiteY23197" fmla="*/ 2170748 h 3341370"/>
                <a:gd name="connsiteX23198" fmla="*/ 1155383 w 6322694"/>
                <a:gd name="connsiteY23198" fmla="*/ 2170748 h 3341370"/>
                <a:gd name="connsiteX23199" fmla="*/ 1136333 w 6322694"/>
                <a:gd name="connsiteY23199" fmla="*/ 2189798 h 3341370"/>
                <a:gd name="connsiteX23200" fmla="*/ 1136333 w 6322694"/>
                <a:gd name="connsiteY23200" fmla="*/ 2189798 h 3341370"/>
                <a:gd name="connsiteX23201" fmla="*/ 1155383 w 6322694"/>
                <a:gd name="connsiteY23201" fmla="*/ 2208848 h 3341370"/>
                <a:gd name="connsiteX23202" fmla="*/ 1155383 w 6322694"/>
                <a:gd name="connsiteY23202" fmla="*/ 2256473 h 3341370"/>
                <a:gd name="connsiteX23203" fmla="*/ 1155383 w 6322694"/>
                <a:gd name="connsiteY23203" fmla="*/ 2256473 h 3341370"/>
                <a:gd name="connsiteX23204" fmla="*/ 1174433 w 6322694"/>
                <a:gd name="connsiteY23204" fmla="*/ 2237423 h 3341370"/>
                <a:gd name="connsiteX23205" fmla="*/ 1174433 w 6322694"/>
                <a:gd name="connsiteY23205" fmla="*/ 2237423 h 3341370"/>
                <a:gd name="connsiteX23206" fmla="*/ 1155383 w 6322694"/>
                <a:gd name="connsiteY23206" fmla="*/ 2218373 h 3341370"/>
                <a:gd name="connsiteX23207" fmla="*/ 1155383 w 6322694"/>
                <a:gd name="connsiteY23207" fmla="*/ 2218373 h 3341370"/>
                <a:gd name="connsiteX23208" fmla="*/ 1136333 w 6322694"/>
                <a:gd name="connsiteY23208" fmla="*/ 2237423 h 3341370"/>
                <a:gd name="connsiteX23209" fmla="*/ 1136333 w 6322694"/>
                <a:gd name="connsiteY23209" fmla="*/ 2237423 h 3341370"/>
                <a:gd name="connsiteX23210" fmla="*/ 1155383 w 6322694"/>
                <a:gd name="connsiteY23210" fmla="*/ 2256473 h 3341370"/>
                <a:gd name="connsiteX23211" fmla="*/ 1107758 w 6322694"/>
                <a:gd name="connsiteY23211" fmla="*/ 2208848 h 3341370"/>
                <a:gd name="connsiteX23212" fmla="*/ 1107758 w 6322694"/>
                <a:gd name="connsiteY23212" fmla="*/ 2208848 h 3341370"/>
                <a:gd name="connsiteX23213" fmla="*/ 1126808 w 6322694"/>
                <a:gd name="connsiteY23213" fmla="*/ 2189798 h 3341370"/>
                <a:gd name="connsiteX23214" fmla="*/ 1126808 w 6322694"/>
                <a:gd name="connsiteY23214" fmla="*/ 2189798 h 3341370"/>
                <a:gd name="connsiteX23215" fmla="*/ 1107758 w 6322694"/>
                <a:gd name="connsiteY23215" fmla="*/ 2170748 h 3341370"/>
                <a:gd name="connsiteX23216" fmla="*/ 1107758 w 6322694"/>
                <a:gd name="connsiteY23216" fmla="*/ 2170748 h 3341370"/>
                <a:gd name="connsiteX23217" fmla="*/ 1088708 w 6322694"/>
                <a:gd name="connsiteY23217" fmla="*/ 2189798 h 3341370"/>
                <a:gd name="connsiteX23218" fmla="*/ 1088708 w 6322694"/>
                <a:gd name="connsiteY23218" fmla="*/ 2189798 h 3341370"/>
                <a:gd name="connsiteX23219" fmla="*/ 1107758 w 6322694"/>
                <a:gd name="connsiteY23219" fmla="*/ 2208848 h 3341370"/>
                <a:gd name="connsiteX23220" fmla="*/ 1107758 w 6322694"/>
                <a:gd name="connsiteY23220" fmla="*/ 2256473 h 3341370"/>
                <a:gd name="connsiteX23221" fmla="*/ 1107758 w 6322694"/>
                <a:gd name="connsiteY23221" fmla="*/ 2256473 h 3341370"/>
                <a:gd name="connsiteX23222" fmla="*/ 1126808 w 6322694"/>
                <a:gd name="connsiteY23222" fmla="*/ 2237423 h 3341370"/>
                <a:gd name="connsiteX23223" fmla="*/ 1126808 w 6322694"/>
                <a:gd name="connsiteY23223" fmla="*/ 2237423 h 3341370"/>
                <a:gd name="connsiteX23224" fmla="*/ 1107758 w 6322694"/>
                <a:gd name="connsiteY23224" fmla="*/ 2218373 h 3341370"/>
                <a:gd name="connsiteX23225" fmla="*/ 1107758 w 6322694"/>
                <a:gd name="connsiteY23225" fmla="*/ 2218373 h 3341370"/>
                <a:gd name="connsiteX23226" fmla="*/ 1088708 w 6322694"/>
                <a:gd name="connsiteY23226" fmla="*/ 2237423 h 3341370"/>
                <a:gd name="connsiteX23227" fmla="*/ 1088708 w 6322694"/>
                <a:gd name="connsiteY23227" fmla="*/ 2237423 h 3341370"/>
                <a:gd name="connsiteX23228" fmla="*/ 1107758 w 6322694"/>
                <a:gd name="connsiteY23228" fmla="*/ 2256473 h 3341370"/>
                <a:gd name="connsiteX23229" fmla="*/ 1155383 w 6322694"/>
                <a:gd name="connsiteY23229" fmla="*/ 2162175 h 3341370"/>
                <a:gd name="connsiteX23230" fmla="*/ 1155383 w 6322694"/>
                <a:gd name="connsiteY23230" fmla="*/ 2162175 h 3341370"/>
                <a:gd name="connsiteX23231" fmla="*/ 1174433 w 6322694"/>
                <a:gd name="connsiteY23231" fmla="*/ 2143125 h 3341370"/>
                <a:gd name="connsiteX23232" fmla="*/ 1174433 w 6322694"/>
                <a:gd name="connsiteY23232" fmla="*/ 2143125 h 3341370"/>
                <a:gd name="connsiteX23233" fmla="*/ 1155383 w 6322694"/>
                <a:gd name="connsiteY23233" fmla="*/ 2124075 h 3341370"/>
                <a:gd name="connsiteX23234" fmla="*/ 1155383 w 6322694"/>
                <a:gd name="connsiteY23234" fmla="*/ 2124075 h 3341370"/>
                <a:gd name="connsiteX23235" fmla="*/ 1136333 w 6322694"/>
                <a:gd name="connsiteY23235" fmla="*/ 2143125 h 3341370"/>
                <a:gd name="connsiteX23236" fmla="*/ 1136333 w 6322694"/>
                <a:gd name="connsiteY23236" fmla="*/ 2143125 h 3341370"/>
                <a:gd name="connsiteX23237" fmla="*/ 1155383 w 6322694"/>
                <a:gd name="connsiteY23237" fmla="*/ 2162175 h 3341370"/>
                <a:gd name="connsiteX23238" fmla="*/ 1155383 w 6322694"/>
                <a:gd name="connsiteY23238" fmla="*/ 2114550 h 3341370"/>
                <a:gd name="connsiteX23239" fmla="*/ 1155383 w 6322694"/>
                <a:gd name="connsiteY23239" fmla="*/ 2114550 h 3341370"/>
                <a:gd name="connsiteX23240" fmla="*/ 1174433 w 6322694"/>
                <a:gd name="connsiteY23240" fmla="*/ 2095500 h 3341370"/>
                <a:gd name="connsiteX23241" fmla="*/ 1174433 w 6322694"/>
                <a:gd name="connsiteY23241" fmla="*/ 2095500 h 3341370"/>
                <a:gd name="connsiteX23242" fmla="*/ 1155383 w 6322694"/>
                <a:gd name="connsiteY23242" fmla="*/ 2076450 h 3341370"/>
                <a:gd name="connsiteX23243" fmla="*/ 1155383 w 6322694"/>
                <a:gd name="connsiteY23243" fmla="*/ 2076450 h 3341370"/>
                <a:gd name="connsiteX23244" fmla="*/ 1136333 w 6322694"/>
                <a:gd name="connsiteY23244" fmla="*/ 2095500 h 3341370"/>
                <a:gd name="connsiteX23245" fmla="*/ 1136333 w 6322694"/>
                <a:gd name="connsiteY23245" fmla="*/ 2095500 h 3341370"/>
                <a:gd name="connsiteX23246" fmla="*/ 1155383 w 6322694"/>
                <a:gd name="connsiteY23246" fmla="*/ 2114550 h 3341370"/>
                <a:gd name="connsiteX23247" fmla="*/ 1155383 w 6322694"/>
                <a:gd name="connsiteY23247" fmla="*/ 2067878 h 3341370"/>
                <a:gd name="connsiteX23248" fmla="*/ 1155383 w 6322694"/>
                <a:gd name="connsiteY23248" fmla="*/ 2067878 h 3341370"/>
                <a:gd name="connsiteX23249" fmla="*/ 1174433 w 6322694"/>
                <a:gd name="connsiteY23249" fmla="*/ 2048828 h 3341370"/>
                <a:gd name="connsiteX23250" fmla="*/ 1174433 w 6322694"/>
                <a:gd name="connsiteY23250" fmla="*/ 2048828 h 3341370"/>
                <a:gd name="connsiteX23251" fmla="*/ 1155383 w 6322694"/>
                <a:gd name="connsiteY23251" fmla="*/ 2029778 h 3341370"/>
                <a:gd name="connsiteX23252" fmla="*/ 1155383 w 6322694"/>
                <a:gd name="connsiteY23252" fmla="*/ 2029778 h 3341370"/>
                <a:gd name="connsiteX23253" fmla="*/ 1136333 w 6322694"/>
                <a:gd name="connsiteY23253" fmla="*/ 2048828 h 3341370"/>
                <a:gd name="connsiteX23254" fmla="*/ 1136333 w 6322694"/>
                <a:gd name="connsiteY23254" fmla="*/ 2048828 h 3341370"/>
                <a:gd name="connsiteX23255" fmla="*/ 1155383 w 6322694"/>
                <a:gd name="connsiteY23255" fmla="*/ 2067878 h 3341370"/>
                <a:gd name="connsiteX23256" fmla="*/ 1155383 w 6322694"/>
                <a:gd name="connsiteY23256" fmla="*/ 2020253 h 3341370"/>
                <a:gd name="connsiteX23257" fmla="*/ 1155383 w 6322694"/>
                <a:gd name="connsiteY23257" fmla="*/ 2020253 h 3341370"/>
                <a:gd name="connsiteX23258" fmla="*/ 1174433 w 6322694"/>
                <a:gd name="connsiteY23258" fmla="*/ 2001203 h 3341370"/>
                <a:gd name="connsiteX23259" fmla="*/ 1174433 w 6322694"/>
                <a:gd name="connsiteY23259" fmla="*/ 1999298 h 3341370"/>
                <a:gd name="connsiteX23260" fmla="*/ 1155383 w 6322694"/>
                <a:gd name="connsiteY23260" fmla="*/ 1980248 h 3341370"/>
                <a:gd name="connsiteX23261" fmla="*/ 1155383 w 6322694"/>
                <a:gd name="connsiteY23261" fmla="*/ 1980248 h 3341370"/>
                <a:gd name="connsiteX23262" fmla="*/ 1136333 w 6322694"/>
                <a:gd name="connsiteY23262" fmla="*/ 1999298 h 3341370"/>
                <a:gd name="connsiteX23263" fmla="*/ 1136333 w 6322694"/>
                <a:gd name="connsiteY23263" fmla="*/ 2001203 h 3341370"/>
                <a:gd name="connsiteX23264" fmla="*/ 1155383 w 6322694"/>
                <a:gd name="connsiteY23264" fmla="*/ 2020253 h 3341370"/>
                <a:gd name="connsiteX23265" fmla="*/ 1250633 w 6322694"/>
                <a:gd name="connsiteY23265" fmla="*/ 2350770 h 3341370"/>
                <a:gd name="connsiteX23266" fmla="*/ 1250633 w 6322694"/>
                <a:gd name="connsiteY23266" fmla="*/ 2350770 h 3341370"/>
                <a:gd name="connsiteX23267" fmla="*/ 1269683 w 6322694"/>
                <a:gd name="connsiteY23267" fmla="*/ 2331720 h 3341370"/>
                <a:gd name="connsiteX23268" fmla="*/ 1269683 w 6322694"/>
                <a:gd name="connsiteY23268" fmla="*/ 2331720 h 3341370"/>
                <a:gd name="connsiteX23269" fmla="*/ 1250633 w 6322694"/>
                <a:gd name="connsiteY23269" fmla="*/ 2312670 h 3341370"/>
                <a:gd name="connsiteX23270" fmla="*/ 1250633 w 6322694"/>
                <a:gd name="connsiteY23270" fmla="*/ 2312670 h 3341370"/>
                <a:gd name="connsiteX23271" fmla="*/ 1231583 w 6322694"/>
                <a:gd name="connsiteY23271" fmla="*/ 2331720 h 3341370"/>
                <a:gd name="connsiteX23272" fmla="*/ 1231583 w 6322694"/>
                <a:gd name="connsiteY23272" fmla="*/ 2331720 h 3341370"/>
                <a:gd name="connsiteX23273" fmla="*/ 1250633 w 6322694"/>
                <a:gd name="connsiteY23273" fmla="*/ 2350770 h 3341370"/>
                <a:gd name="connsiteX23274" fmla="*/ 1676400 w 6322694"/>
                <a:gd name="connsiteY23274" fmla="*/ 2114550 h 3341370"/>
                <a:gd name="connsiteX23275" fmla="*/ 1676400 w 6322694"/>
                <a:gd name="connsiteY23275" fmla="*/ 2114550 h 3341370"/>
                <a:gd name="connsiteX23276" fmla="*/ 1695450 w 6322694"/>
                <a:gd name="connsiteY23276" fmla="*/ 2095500 h 3341370"/>
                <a:gd name="connsiteX23277" fmla="*/ 1695450 w 6322694"/>
                <a:gd name="connsiteY23277" fmla="*/ 2095500 h 3341370"/>
                <a:gd name="connsiteX23278" fmla="*/ 1676400 w 6322694"/>
                <a:gd name="connsiteY23278" fmla="*/ 2076450 h 3341370"/>
                <a:gd name="connsiteX23279" fmla="*/ 1676400 w 6322694"/>
                <a:gd name="connsiteY23279" fmla="*/ 2076450 h 3341370"/>
                <a:gd name="connsiteX23280" fmla="*/ 1657350 w 6322694"/>
                <a:gd name="connsiteY23280" fmla="*/ 2095500 h 3341370"/>
                <a:gd name="connsiteX23281" fmla="*/ 1657350 w 6322694"/>
                <a:gd name="connsiteY23281" fmla="*/ 2095500 h 3341370"/>
                <a:gd name="connsiteX23282" fmla="*/ 1676400 w 6322694"/>
                <a:gd name="connsiteY23282" fmla="*/ 2114550 h 3341370"/>
                <a:gd name="connsiteX23283" fmla="*/ 1676400 w 6322694"/>
                <a:gd name="connsiteY23283" fmla="*/ 2067878 h 3341370"/>
                <a:gd name="connsiteX23284" fmla="*/ 1676400 w 6322694"/>
                <a:gd name="connsiteY23284" fmla="*/ 2067878 h 3341370"/>
                <a:gd name="connsiteX23285" fmla="*/ 1695450 w 6322694"/>
                <a:gd name="connsiteY23285" fmla="*/ 2048828 h 3341370"/>
                <a:gd name="connsiteX23286" fmla="*/ 1695450 w 6322694"/>
                <a:gd name="connsiteY23286" fmla="*/ 2048828 h 3341370"/>
                <a:gd name="connsiteX23287" fmla="*/ 1676400 w 6322694"/>
                <a:gd name="connsiteY23287" fmla="*/ 2029778 h 3341370"/>
                <a:gd name="connsiteX23288" fmla="*/ 1676400 w 6322694"/>
                <a:gd name="connsiteY23288" fmla="*/ 2029778 h 3341370"/>
                <a:gd name="connsiteX23289" fmla="*/ 1657350 w 6322694"/>
                <a:gd name="connsiteY23289" fmla="*/ 2048828 h 3341370"/>
                <a:gd name="connsiteX23290" fmla="*/ 1657350 w 6322694"/>
                <a:gd name="connsiteY23290" fmla="*/ 2048828 h 3341370"/>
                <a:gd name="connsiteX23291" fmla="*/ 1676400 w 6322694"/>
                <a:gd name="connsiteY23291" fmla="*/ 2067878 h 3341370"/>
                <a:gd name="connsiteX23292" fmla="*/ 1676400 w 6322694"/>
                <a:gd name="connsiteY23292" fmla="*/ 2162175 h 3341370"/>
                <a:gd name="connsiteX23293" fmla="*/ 1676400 w 6322694"/>
                <a:gd name="connsiteY23293" fmla="*/ 2162175 h 3341370"/>
                <a:gd name="connsiteX23294" fmla="*/ 1695450 w 6322694"/>
                <a:gd name="connsiteY23294" fmla="*/ 2143125 h 3341370"/>
                <a:gd name="connsiteX23295" fmla="*/ 1695450 w 6322694"/>
                <a:gd name="connsiteY23295" fmla="*/ 2143125 h 3341370"/>
                <a:gd name="connsiteX23296" fmla="*/ 1676400 w 6322694"/>
                <a:gd name="connsiteY23296" fmla="*/ 2124075 h 3341370"/>
                <a:gd name="connsiteX23297" fmla="*/ 1676400 w 6322694"/>
                <a:gd name="connsiteY23297" fmla="*/ 2124075 h 3341370"/>
                <a:gd name="connsiteX23298" fmla="*/ 1657350 w 6322694"/>
                <a:gd name="connsiteY23298" fmla="*/ 2143125 h 3341370"/>
                <a:gd name="connsiteX23299" fmla="*/ 1657350 w 6322694"/>
                <a:gd name="connsiteY23299" fmla="*/ 2143125 h 3341370"/>
                <a:gd name="connsiteX23300" fmla="*/ 1676400 w 6322694"/>
                <a:gd name="connsiteY23300" fmla="*/ 2162175 h 3341370"/>
                <a:gd name="connsiteX23301" fmla="*/ 1676400 w 6322694"/>
                <a:gd name="connsiteY23301" fmla="*/ 2256473 h 3341370"/>
                <a:gd name="connsiteX23302" fmla="*/ 1676400 w 6322694"/>
                <a:gd name="connsiteY23302" fmla="*/ 2256473 h 3341370"/>
                <a:gd name="connsiteX23303" fmla="*/ 1695450 w 6322694"/>
                <a:gd name="connsiteY23303" fmla="*/ 2237423 h 3341370"/>
                <a:gd name="connsiteX23304" fmla="*/ 1695450 w 6322694"/>
                <a:gd name="connsiteY23304" fmla="*/ 2237423 h 3341370"/>
                <a:gd name="connsiteX23305" fmla="*/ 1676400 w 6322694"/>
                <a:gd name="connsiteY23305" fmla="*/ 2218373 h 3341370"/>
                <a:gd name="connsiteX23306" fmla="*/ 1676400 w 6322694"/>
                <a:gd name="connsiteY23306" fmla="*/ 2218373 h 3341370"/>
                <a:gd name="connsiteX23307" fmla="*/ 1657350 w 6322694"/>
                <a:gd name="connsiteY23307" fmla="*/ 2237423 h 3341370"/>
                <a:gd name="connsiteX23308" fmla="*/ 1657350 w 6322694"/>
                <a:gd name="connsiteY23308" fmla="*/ 2237423 h 3341370"/>
                <a:gd name="connsiteX23309" fmla="*/ 1676400 w 6322694"/>
                <a:gd name="connsiteY23309" fmla="*/ 2256473 h 3341370"/>
                <a:gd name="connsiteX23310" fmla="*/ 1676400 w 6322694"/>
                <a:gd name="connsiteY23310" fmla="*/ 2020253 h 3341370"/>
                <a:gd name="connsiteX23311" fmla="*/ 1676400 w 6322694"/>
                <a:gd name="connsiteY23311" fmla="*/ 2020253 h 3341370"/>
                <a:gd name="connsiteX23312" fmla="*/ 1695450 w 6322694"/>
                <a:gd name="connsiteY23312" fmla="*/ 2001203 h 3341370"/>
                <a:gd name="connsiteX23313" fmla="*/ 1695450 w 6322694"/>
                <a:gd name="connsiteY23313" fmla="*/ 1999298 h 3341370"/>
                <a:gd name="connsiteX23314" fmla="*/ 1676400 w 6322694"/>
                <a:gd name="connsiteY23314" fmla="*/ 1980248 h 3341370"/>
                <a:gd name="connsiteX23315" fmla="*/ 1676400 w 6322694"/>
                <a:gd name="connsiteY23315" fmla="*/ 1980248 h 3341370"/>
                <a:gd name="connsiteX23316" fmla="*/ 1657350 w 6322694"/>
                <a:gd name="connsiteY23316" fmla="*/ 1999298 h 3341370"/>
                <a:gd name="connsiteX23317" fmla="*/ 1657350 w 6322694"/>
                <a:gd name="connsiteY23317" fmla="*/ 2001203 h 3341370"/>
                <a:gd name="connsiteX23318" fmla="*/ 1676400 w 6322694"/>
                <a:gd name="connsiteY23318" fmla="*/ 2020253 h 3341370"/>
                <a:gd name="connsiteX23319" fmla="*/ 1676400 w 6322694"/>
                <a:gd name="connsiteY23319" fmla="*/ 2208848 h 3341370"/>
                <a:gd name="connsiteX23320" fmla="*/ 1676400 w 6322694"/>
                <a:gd name="connsiteY23320" fmla="*/ 2208848 h 3341370"/>
                <a:gd name="connsiteX23321" fmla="*/ 1695450 w 6322694"/>
                <a:gd name="connsiteY23321" fmla="*/ 2189798 h 3341370"/>
                <a:gd name="connsiteX23322" fmla="*/ 1695450 w 6322694"/>
                <a:gd name="connsiteY23322" fmla="*/ 2189798 h 3341370"/>
                <a:gd name="connsiteX23323" fmla="*/ 1676400 w 6322694"/>
                <a:gd name="connsiteY23323" fmla="*/ 2170748 h 3341370"/>
                <a:gd name="connsiteX23324" fmla="*/ 1676400 w 6322694"/>
                <a:gd name="connsiteY23324" fmla="*/ 2170748 h 3341370"/>
                <a:gd name="connsiteX23325" fmla="*/ 1657350 w 6322694"/>
                <a:gd name="connsiteY23325" fmla="*/ 2189798 h 3341370"/>
                <a:gd name="connsiteX23326" fmla="*/ 1657350 w 6322694"/>
                <a:gd name="connsiteY23326" fmla="*/ 2189798 h 3341370"/>
                <a:gd name="connsiteX23327" fmla="*/ 1676400 w 6322694"/>
                <a:gd name="connsiteY23327" fmla="*/ 2208848 h 3341370"/>
                <a:gd name="connsiteX23328" fmla="*/ 1676400 w 6322694"/>
                <a:gd name="connsiteY23328" fmla="*/ 2634615 h 3341370"/>
                <a:gd name="connsiteX23329" fmla="*/ 1676400 w 6322694"/>
                <a:gd name="connsiteY23329" fmla="*/ 2634615 h 3341370"/>
                <a:gd name="connsiteX23330" fmla="*/ 1695450 w 6322694"/>
                <a:gd name="connsiteY23330" fmla="*/ 2615565 h 3341370"/>
                <a:gd name="connsiteX23331" fmla="*/ 1695450 w 6322694"/>
                <a:gd name="connsiteY23331" fmla="*/ 2615565 h 3341370"/>
                <a:gd name="connsiteX23332" fmla="*/ 1676400 w 6322694"/>
                <a:gd name="connsiteY23332" fmla="*/ 2596515 h 3341370"/>
                <a:gd name="connsiteX23333" fmla="*/ 1676400 w 6322694"/>
                <a:gd name="connsiteY23333" fmla="*/ 2596515 h 3341370"/>
                <a:gd name="connsiteX23334" fmla="*/ 1657350 w 6322694"/>
                <a:gd name="connsiteY23334" fmla="*/ 2615565 h 3341370"/>
                <a:gd name="connsiteX23335" fmla="*/ 1657350 w 6322694"/>
                <a:gd name="connsiteY23335" fmla="*/ 2615565 h 3341370"/>
                <a:gd name="connsiteX23336" fmla="*/ 1676400 w 6322694"/>
                <a:gd name="connsiteY23336" fmla="*/ 2634615 h 3341370"/>
                <a:gd name="connsiteX23337" fmla="*/ 1676400 w 6322694"/>
                <a:gd name="connsiteY23337" fmla="*/ 2777490 h 3341370"/>
                <a:gd name="connsiteX23338" fmla="*/ 1676400 w 6322694"/>
                <a:gd name="connsiteY23338" fmla="*/ 2777490 h 3341370"/>
                <a:gd name="connsiteX23339" fmla="*/ 1695450 w 6322694"/>
                <a:gd name="connsiteY23339" fmla="*/ 2758440 h 3341370"/>
                <a:gd name="connsiteX23340" fmla="*/ 1695450 w 6322694"/>
                <a:gd name="connsiteY23340" fmla="*/ 2756535 h 3341370"/>
                <a:gd name="connsiteX23341" fmla="*/ 1676400 w 6322694"/>
                <a:gd name="connsiteY23341" fmla="*/ 2737485 h 3341370"/>
                <a:gd name="connsiteX23342" fmla="*/ 1676400 w 6322694"/>
                <a:gd name="connsiteY23342" fmla="*/ 2737485 h 3341370"/>
                <a:gd name="connsiteX23343" fmla="*/ 1657350 w 6322694"/>
                <a:gd name="connsiteY23343" fmla="*/ 2756535 h 3341370"/>
                <a:gd name="connsiteX23344" fmla="*/ 1657350 w 6322694"/>
                <a:gd name="connsiteY23344" fmla="*/ 2758440 h 3341370"/>
                <a:gd name="connsiteX23345" fmla="*/ 1676400 w 6322694"/>
                <a:gd name="connsiteY23345" fmla="*/ 2777490 h 3341370"/>
                <a:gd name="connsiteX23346" fmla="*/ 1676400 w 6322694"/>
                <a:gd name="connsiteY23346" fmla="*/ 2681288 h 3341370"/>
                <a:gd name="connsiteX23347" fmla="*/ 1676400 w 6322694"/>
                <a:gd name="connsiteY23347" fmla="*/ 2681288 h 3341370"/>
                <a:gd name="connsiteX23348" fmla="*/ 1695450 w 6322694"/>
                <a:gd name="connsiteY23348" fmla="*/ 2662238 h 3341370"/>
                <a:gd name="connsiteX23349" fmla="*/ 1695450 w 6322694"/>
                <a:gd name="connsiteY23349" fmla="*/ 2662238 h 3341370"/>
                <a:gd name="connsiteX23350" fmla="*/ 1676400 w 6322694"/>
                <a:gd name="connsiteY23350" fmla="*/ 2643188 h 3341370"/>
                <a:gd name="connsiteX23351" fmla="*/ 1676400 w 6322694"/>
                <a:gd name="connsiteY23351" fmla="*/ 2643188 h 3341370"/>
                <a:gd name="connsiteX23352" fmla="*/ 1657350 w 6322694"/>
                <a:gd name="connsiteY23352" fmla="*/ 2662238 h 3341370"/>
                <a:gd name="connsiteX23353" fmla="*/ 1657350 w 6322694"/>
                <a:gd name="connsiteY23353" fmla="*/ 2662238 h 3341370"/>
                <a:gd name="connsiteX23354" fmla="*/ 1676400 w 6322694"/>
                <a:gd name="connsiteY23354" fmla="*/ 2681288 h 3341370"/>
                <a:gd name="connsiteX23355" fmla="*/ 1676400 w 6322694"/>
                <a:gd name="connsiteY23355" fmla="*/ 2728913 h 3341370"/>
                <a:gd name="connsiteX23356" fmla="*/ 1676400 w 6322694"/>
                <a:gd name="connsiteY23356" fmla="*/ 2728913 h 3341370"/>
                <a:gd name="connsiteX23357" fmla="*/ 1695450 w 6322694"/>
                <a:gd name="connsiteY23357" fmla="*/ 2709863 h 3341370"/>
                <a:gd name="connsiteX23358" fmla="*/ 1695450 w 6322694"/>
                <a:gd name="connsiteY23358" fmla="*/ 2709863 h 3341370"/>
                <a:gd name="connsiteX23359" fmla="*/ 1676400 w 6322694"/>
                <a:gd name="connsiteY23359" fmla="*/ 2690813 h 3341370"/>
                <a:gd name="connsiteX23360" fmla="*/ 1676400 w 6322694"/>
                <a:gd name="connsiteY23360" fmla="*/ 2690813 h 3341370"/>
                <a:gd name="connsiteX23361" fmla="*/ 1657350 w 6322694"/>
                <a:gd name="connsiteY23361" fmla="*/ 2709863 h 3341370"/>
                <a:gd name="connsiteX23362" fmla="*/ 1657350 w 6322694"/>
                <a:gd name="connsiteY23362" fmla="*/ 2709863 h 3341370"/>
                <a:gd name="connsiteX23363" fmla="*/ 1676400 w 6322694"/>
                <a:gd name="connsiteY23363" fmla="*/ 2728913 h 3341370"/>
                <a:gd name="connsiteX23364" fmla="*/ 1676400 w 6322694"/>
                <a:gd name="connsiteY23364" fmla="*/ 2587943 h 3341370"/>
                <a:gd name="connsiteX23365" fmla="*/ 1676400 w 6322694"/>
                <a:gd name="connsiteY23365" fmla="*/ 2587943 h 3341370"/>
                <a:gd name="connsiteX23366" fmla="*/ 1695450 w 6322694"/>
                <a:gd name="connsiteY23366" fmla="*/ 2568893 h 3341370"/>
                <a:gd name="connsiteX23367" fmla="*/ 1695450 w 6322694"/>
                <a:gd name="connsiteY23367" fmla="*/ 2568893 h 3341370"/>
                <a:gd name="connsiteX23368" fmla="*/ 1676400 w 6322694"/>
                <a:gd name="connsiteY23368" fmla="*/ 2549843 h 3341370"/>
                <a:gd name="connsiteX23369" fmla="*/ 1676400 w 6322694"/>
                <a:gd name="connsiteY23369" fmla="*/ 2549843 h 3341370"/>
                <a:gd name="connsiteX23370" fmla="*/ 1657350 w 6322694"/>
                <a:gd name="connsiteY23370" fmla="*/ 2568893 h 3341370"/>
                <a:gd name="connsiteX23371" fmla="*/ 1657350 w 6322694"/>
                <a:gd name="connsiteY23371" fmla="*/ 2568893 h 3341370"/>
                <a:gd name="connsiteX23372" fmla="*/ 1676400 w 6322694"/>
                <a:gd name="connsiteY23372" fmla="*/ 2587943 h 3341370"/>
                <a:gd name="connsiteX23373" fmla="*/ 1676400 w 6322694"/>
                <a:gd name="connsiteY23373" fmla="*/ 2446020 h 3341370"/>
                <a:gd name="connsiteX23374" fmla="*/ 1676400 w 6322694"/>
                <a:gd name="connsiteY23374" fmla="*/ 2446020 h 3341370"/>
                <a:gd name="connsiteX23375" fmla="*/ 1695450 w 6322694"/>
                <a:gd name="connsiteY23375" fmla="*/ 2426970 h 3341370"/>
                <a:gd name="connsiteX23376" fmla="*/ 1695450 w 6322694"/>
                <a:gd name="connsiteY23376" fmla="*/ 2426970 h 3341370"/>
                <a:gd name="connsiteX23377" fmla="*/ 1676400 w 6322694"/>
                <a:gd name="connsiteY23377" fmla="*/ 2407920 h 3341370"/>
                <a:gd name="connsiteX23378" fmla="*/ 1676400 w 6322694"/>
                <a:gd name="connsiteY23378" fmla="*/ 2407920 h 3341370"/>
                <a:gd name="connsiteX23379" fmla="*/ 1657350 w 6322694"/>
                <a:gd name="connsiteY23379" fmla="*/ 2426970 h 3341370"/>
                <a:gd name="connsiteX23380" fmla="*/ 1657350 w 6322694"/>
                <a:gd name="connsiteY23380" fmla="*/ 2426970 h 3341370"/>
                <a:gd name="connsiteX23381" fmla="*/ 1676400 w 6322694"/>
                <a:gd name="connsiteY23381" fmla="*/ 2446020 h 3341370"/>
                <a:gd name="connsiteX23382" fmla="*/ 1676400 w 6322694"/>
                <a:gd name="connsiteY23382" fmla="*/ 2399348 h 3341370"/>
                <a:gd name="connsiteX23383" fmla="*/ 1676400 w 6322694"/>
                <a:gd name="connsiteY23383" fmla="*/ 2399348 h 3341370"/>
                <a:gd name="connsiteX23384" fmla="*/ 1695450 w 6322694"/>
                <a:gd name="connsiteY23384" fmla="*/ 2380298 h 3341370"/>
                <a:gd name="connsiteX23385" fmla="*/ 1695450 w 6322694"/>
                <a:gd name="connsiteY23385" fmla="*/ 2378393 h 3341370"/>
                <a:gd name="connsiteX23386" fmla="*/ 1676400 w 6322694"/>
                <a:gd name="connsiteY23386" fmla="*/ 2359343 h 3341370"/>
                <a:gd name="connsiteX23387" fmla="*/ 1676400 w 6322694"/>
                <a:gd name="connsiteY23387" fmla="*/ 2359343 h 3341370"/>
                <a:gd name="connsiteX23388" fmla="*/ 1657350 w 6322694"/>
                <a:gd name="connsiteY23388" fmla="*/ 2378393 h 3341370"/>
                <a:gd name="connsiteX23389" fmla="*/ 1657350 w 6322694"/>
                <a:gd name="connsiteY23389" fmla="*/ 2380298 h 3341370"/>
                <a:gd name="connsiteX23390" fmla="*/ 1676400 w 6322694"/>
                <a:gd name="connsiteY23390" fmla="*/ 2399348 h 3341370"/>
                <a:gd name="connsiteX23391" fmla="*/ 1676400 w 6322694"/>
                <a:gd name="connsiteY23391" fmla="*/ 2540318 h 3341370"/>
                <a:gd name="connsiteX23392" fmla="*/ 1676400 w 6322694"/>
                <a:gd name="connsiteY23392" fmla="*/ 2540318 h 3341370"/>
                <a:gd name="connsiteX23393" fmla="*/ 1695450 w 6322694"/>
                <a:gd name="connsiteY23393" fmla="*/ 2521268 h 3341370"/>
                <a:gd name="connsiteX23394" fmla="*/ 1695450 w 6322694"/>
                <a:gd name="connsiteY23394" fmla="*/ 2521268 h 3341370"/>
                <a:gd name="connsiteX23395" fmla="*/ 1676400 w 6322694"/>
                <a:gd name="connsiteY23395" fmla="*/ 2502218 h 3341370"/>
                <a:gd name="connsiteX23396" fmla="*/ 1676400 w 6322694"/>
                <a:gd name="connsiteY23396" fmla="*/ 2502218 h 3341370"/>
                <a:gd name="connsiteX23397" fmla="*/ 1657350 w 6322694"/>
                <a:gd name="connsiteY23397" fmla="*/ 2521268 h 3341370"/>
                <a:gd name="connsiteX23398" fmla="*/ 1657350 w 6322694"/>
                <a:gd name="connsiteY23398" fmla="*/ 2521268 h 3341370"/>
                <a:gd name="connsiteX23399" fmla="*/ 1676400 w 6322694"/>
                <a:gd name="connsiteY23399" fmla="*/ 2540318 h 3341370"/>
                <a:gd name="connsiteX23400" fmla="*/ 1676400 w 6322694"/>
                <a:gd name="connsiteY23400" fmla="*/ 2493645 h 3341370"/>
                <a:gd name="connsiteX23401" fmla="*/ 1676400 w 6322694"/>
                <a:gd name="connsiteY23401" fmla="*/ 2493645 h 3341370"/>
                <a:gd name="connsiteX23402" fmla="*/ 1695450 w 6322694"/>
                <a:gd name="connsiteY23402" fmla="*/ 2474595 h 3341370"/>
                <a:gd name="connsiteX23403" fmla="*/ 1695450 w 6322694"/>
                <a:gd name="connsiteY23403" fmla="*/ 2474595 h 3341370"/>
                <a:gd name="connsiteX23404" fmla="*/ 1676400 w 6322694"/>
                <a:gd name="connsiteY23404" fmla="*/ 2455545 h 3341370"/>
                <a:gd name="connsiteX23405" fmla="*/ 1676400 w 6322694"/>
                <a:gd name="connsiteY23405" fmla="*/ 2455545 h 3341370"/>
                <a:gd name="connsiteX23406" fmla="*/ 1657350 w 6322694"/>
                <a:gd name="connsiteY23406" fmla="*/ 2474595 h 3341370"/>
                <a:gd name="connsiteX23407" fmla="*/ 1657350 w 6322694"/>
                <a:gd name="connsiteY23407" fmla="*/ 2474595 h 3341370"/>
                <a:gd name="connsiteX23408" fmla="*/ 1676400 w 6322694"/>
                <a:gd name="connsiteY23408" fmla="*/ 2493645 h 3341370"/>
                <a:gd name="connsiteX23409" fmla="*/ 1676400 w 6322694"/>
                <a:gd name="connsiteY23409" fmla="*/ 2350770 h 3341370"/>
                <a:gd name="connsiteX23410" fmla="*/ 1676400 w 6322694"/>
                <a:gd name="connsiteY23410" fmla="*/ 2350770 h 3341370"/>
                <a:gd name="connsiteX23411" fmla="*/ 1695450 w 6322694"/>
                <a:gd name="connsiteY23411" fmla="*/ 2331720 h 3341370"/>
                <a:gd name="connsiteX23412" fmla="*/ 1695450 w 6322694"/>
                <a:gd name="connsiteY23412" fmla="*/ 2331720 h 3341370"/>
                <a:gd name="connsiteX23413" fmla="*/ 1676400 w 6322694"/>
                <a:gd name="connsiteY23413" fmla="*/ 2312670 h 3341370"/>
                <a:gd name="connsiteX23414" fmla="*/ 1676400 w 6322694"/>
                <a:gd name="connsiteY23414" fmla="*/ 2312670 h 3341370"/>
                <a:gd name="connsiteX23415" fmla="*/ 1657350 w 6322694"/>
                <a:gd name="connsiteY23415" fmla="*/ 2331720 h 3341370"/>
                <a:gd name="connsiteX23416" fmla="*/ 1657350 w 6322694"/>
                <a:gd name="connsiteY23416" fmla="*/ 2331720 h 3341370"/>
                <a:gd name="connsiteX23417" fmla="*/ 1676400 w 6322694"/>
                <a:gd name="connsiteY23417" fmla="*/ 2350770 h 3341370"/>
                <a:gd name="connsiteX23418" fmla="*/ 588645 w 6322694"/>
                <a:gd name="connsiteY23418" fmla="*/ 979170 h 3341370"/>
                <a:gd name="connsiteX23419" fmla="*/ 588645 w 6322694"/>
                <a:gd name="connsiteY23419" fmla="*/ 979170 h 3341370"/>
                <a:gd name="connsiteX23420" fmla="*/ 607695 w 6322694"/>
                <a:gd name="connsiteY23420" fmla="*/ 960120 h 3341370"/>
                <a:gd name="connsiteX23421" fmla="*/ 607695 w 6322694"/>
                <a:gd name="connsiteY23421" fmla="*/ 960120 h 3341370"/>
                <a:gd name="connsiteX23422" fmla="*/ 588645 w 6322694"/>
                <a:gd name="connsiteY23422" fmla="*/ 941070 h 3341370"/>
                <a:gd name="connsiteX23423" fmla="*/ 588645 w 6322694"/>
                <a:gd name="connsiteY23423" fmla="*/ 941070 h 3341370"/>
                <a:gd name="connsiteX23424" fmla="*/ 569595 w 6322694"/>
                <a:gd name="connsiteY23424" fmla="*/ 960120 h 3341370"/>
                <a:gd name="connsiteX23425" fmla="*/ 569595 w 6322694"/>
                <a:gd name="connsiteY23425" fmla="*/ 960120 h 3341370"/>
                <a:gd name="connsiteX23426" fmla="*/ 588645 w 6322694"/>
                <a:gd name="connsiteY23426" fmla="*/ 979170 h 3341370"/>
                <a:gd name="connsiteX23427" fmla="*/ 588645 w 6322694"/>
                <a:gd name="connsiteY23427" fmla="*/ 1167765 h 3341370"/>
                <a:gd name="connsiteX23428" fmla="*/ 588645 w 6322694"/>
                <a:gd name="connsiteY23428" fmla="*/ 1167765 h 3341370"/>
                <a:gd name="connsiteX23429" fmla="*/ 607695 w 6322694"/>
                <a:gd name="connsiteY23429" fmla="*/ 1148715 h 3341370"/>
                <a:gd name="connsiteX23430" fmla="*/ 607695 w 6322694"/>
                <a:gd name="connsiteY23430" fmla="*/ 1148715 h 3341370"/>
                <a:gd name="connsiteX23431" fmla="*/ 588645 w 6322694"/>
                <a:gd name="connsiteY23431" fmla="*/ 1129665 h 3341370"/>
                <a:gd name="connsiteX23432" fmla="*/ 588645 w 6322694"/>
                <a:gd name="connsiteY23432" fmla="*/ 1129665 h 3341370"/>
                <a:gd name="connsiteX23433" fmla="*/ 569595 w 6322694"/>
                <a:gd name="connsiteY23433" fmla="*/ 1148715 h 3341370"/>
                <a:gd name="connsiteX23434" fmla="*/ 569595 w 6322694"/>
                <a:gd name="connsiteY23434" fmla="*/ 1148715 h 3341370"/>
                <a:gd name="connsiteX23435" fmla="*/ 588645 w 6322694"/>
                <a:gd name="connsiteY23435" fmla="*/ 1167765 h 3341370"/>
                <a:gd name="connsiteX23436" fmla="*/ 588645 w 6322694"/>
                <a:gd name="connsiteY23436" fmla="*/ 1215390 h 3341370"/>
                <a:gd name="connsiteX23437" fmla="*/ 588645 w 6322694"/>
                <a:gd name="connsiteY23437" fmla="*/ 1215390 h 3341370"/>
                <a:gd name="connsiteX23438" fmla="*/ 607695 w 6322694"/>
                <a:gd name="connsiteY23438" fmla="*/ 1196340 h 3341370"/>
                <a:gd name="connsiteX23439" fmla="*/ 607695 w 6322694"/>
                <a:gd name="connsiteY23439" fmla="*/ 1196340 h 3341370"/>
                <a:gd name="connsiteX23440" fmla="*/ 588645 w 6322694"/>
                <a:gd name="connsiteY23440" fmla="*/ 1177290 h 3341370"/>
                <a:gd name="connsiteX23441" fmla="*/ 588645 w 6322694"/>
                <a:gd name="connsiteY23441" fmla="*/ 1177290 h 3341370"/>
                <a:gd name="connsiteX23442" fmla="*/ 569595 w 6322694"/>
                <a:gd name="connsiteY23442" fmla="*/ 1196340 h 3341370"/>
                <a:gd name="connsiteX23443" fmla="*/ 569595 w 6322694"/>
                <a:gd name="connsiteY23443" fmla="*/ 1196340 h 3341370"/>
                <a:gd name="connsiteX23444" fmla="*/ 588645 w 6322694"/>
                <a:gd name="connsiteY23444" fmla="*/ 1215390 h 3341370"/>
                <a:gd name="connsiteX23445" fmla="*/ 588645 w 6322694"/>
                <a:gd name="connsiteY23445" fmla="*/ 1121093 h 3341370"/>
                <a:gd name="connsiteX23446" fmla="*/ 588645 w 6322694"/>
                <a:gd name="connsiteY23446" fmla="*/ 1121093 h 3341370"/>
                <a:gd name="connsiteX23447" fmla="*/ 607695 w 6322694"/>
                <a:gd name="connsiteY23447" fmla="*/ 1102043 h 3341370"/>
                <a:gd name="connsiteX23448" fmla="*/ 607695 w 6322694"/>
                <a:gd name="connsiteY23448" fmla="*/ 1102043 h 3341370"/>
                <a:gd name="connsiteX23449" fmla="*/ 588645 w 6322694"/>
                <a:gd name="connsiteY23449" fmla="*/ 1082993 h 3341370"/>
                <a:gd name="connsiteX23450" fmla="*/ 588645 w 6322694"/>
                <a:gd name="connsiteY23450" fmla="*/ 1082993 h 3341370"/>
                <a:gd name="connsiteX23451" fmla="*/ 569595 w 6322694"/>
                <a:gd name="connsiteY23451" fmla="*/ 1102043 h 3341370"/>
                <a:gd name="connsiteX23452" fmla="*/ 569595 w 6322694"/>
                <a:gd name="connsiteY23452" fmla="*/ 1102043 h 3341370"/>
                <a:gd name="connsiteX23453" fmla="*/ 588645 w 6322694"/>
                <a:gd name="connsiteY23453" fmla="*/ 1121093 h 3341370"/>
                <a:gd name="connsiteX23454" fmla="*/ 588645 w 6322694"/>
                <a:gd name="connsiteY23454" fmla="*/ 1026795 h 3341370"/>
                <a:gd name="connsiteX23455" fmla="*/ 588645 w 6322694"/>
                <a:gd name="connsiteY23455" fmla="*/ 1026795 h 3341370"/>
                <a:gd name="connsiteX23456" fmla="*/ 607695 w 6322694"/>
                <a:gd name="connsiteY23456" fmla="*/ 1007745 h 3341370"/>
                <a:gd name="connsiteX23457" fmla="*/ 607695 w 6322694"/>
                <a:gd name="connsiteY23457" fmla="*/ 1007745 h 3341370"/>
                <a:gd name="connsiteX23458" fmla="*/ 588645 w 6322694"/>
                <a:gd name="connsiteY23458" fmla="*/ 988695 h 3341370"/>
                <a:gd name="connsiteX23459" fmla="*/ 588645 w 6322694"/>
                <a:gd name="connsiteY23459" fmla="*/ 988695 h 3341370"/>
                <a:gd name="connsiteX23460" fmla="*/ 569595 w 6322694"/>
                <a:gd name="connsiteY23460" fmla="*/ 1007745 h 3341370"/>
                <a:gd name="connsiteX23461" fmla="*/ 569595 w 6322694"/>
                <a:gd name="connsiteY23461" fmla="*/ 1007745 h 3341370"/>
                <a:gd name="connsiteX23462" fmla="*/ 588645 w 6322694"/>
                <a:gd name="connsiteY23462" fmla="*/ 1026795 h 3341370"/>
                <a:gd name="connsiteX23463" fmla="*/ 588645 w 6322694"/>
                <a:gd name="connsiteY23463" fmla="*/ 1263968 h 3341370"/>
                <a:gd name="connsiteX23464" fmla="*/ 588645 w 6322694"/>
                <a:gd name="connsiteY23464" fmla="*/ 1263968 h 3341370"/>
                <a:gd name="connsiteX23465" fmla="*/ 607695 w 6322694"/>
                <a:gd name="connsiteY23465" fmla="*/ 1244918 h 3341370"/>
                <a:gd name="connsiteX23466" fmla="*/ 607695 w 6322694"/>
                <a:gd name="connsiteY23466" fmla="*/ 1243013 h 3341370"/>
                <a:gd name="connsiteX23467" fmla="*/ 588645 w 6322694"/>
                <a:gd name="connsiteY23467" fmla="*/ 1223963 h 3341370"/>
                <a:gd name="connsiteX23468" fmla="*/ 588645 w 6322694"/>
                <a:gd name="connsiteY23468" fmla="*/ 1223963 h 3341370"/>
                <a:gd name="connsiteX23469" fmla="*/ 569595 w 6322694"/>
                <a:gd name="connsiteY23469" fmla="*/ 1243013 h 3341370"/>
                <a:gd name="connsiteX23470" fmla="*/ 569595 w 6322694"/>
                <a:gd name="connsiteY23470" fmla="*/ 1244918 h 3341370"/>
                <a:gd name="connsiteX23471" fmla="*/ 588645 w 6322694"/>
                <a:gd name="connsiteY23471" fmla="*/ 1263968 h 3341370"/>
                <a:gd name="connsiteX23472" fmla="*/ 588645 w 6322694"/>
                <a:gd name="connsiteY23472" fmla="*/ 1358265 h 3341370"/>
                <a:gd name="connsiteX23473" fmla="*/ 588645 w 6322694"/>
                <a:gd name="connsiteY23473" fmla="*/ 1358265 h 3341370"/>
                <a:gd name="connsiteX23474" fmla="*/ 607695 w 6322694"/>
                <a:gd name="connsiteY23474" fmla="*/ 1339215 h 3341370"/>
                <a:gd name="connsiteX23475" fmla="*/ 607695 w 6322694"/>
                <a:gd name="connsiteY23475" fmla="*/ 1339215 h 3341370"/>
                <a:gd name="connsiteX23476" fmla="*/ 588645 w 6322694"/>
                <a:gd name="connsiteY23476" fmla="*/ 1320165 h 3341370"/>
                <a:gd name="connsiteX23477" fmla="*/ 588645 w 6322694"/>
                <a:gd name="connsiteY23477" fmla="*/ 1320165 h 3341370"/>
                <a:gd name="connsiteX23478" fmla="*/ 569595 w 6322694"/>
                <a:gd name="connsiteY23478" fmla="*/ 1339215 h 3341370"/>
                <a:gd name="connsiteX23479" fmla="*/ 569595 w 6322694"/>
                <a:gd name="connsiteY23479" fmla="*/ 1339215 h 3341370"/>
                <a:gd name="connsiteX23480" fmla="*/ 588645 w 6322694"/>
                <a:gd name="connsiteY23480" fmla="*/ 1358265 h 3341370"/>
                <a:gd name="connsiteX23481" fmla="*/ 588645 w 6322694"/>
                <a:gd name="connsiteY23481" fmla="*/ 1310640 h 3341370"/>
                <a:gd name="connsiteX23482" fmla="*/ 588645 w 6322694"/>
                <a:gd name="connsiteY23482" fmla="*/ 1310640 h 3341370"/>
                <a:gd name="connsiteX23483" fmla="*/ 607695 w 6322694"/>
                <a:gd name="connsiteY23483" fmla="*/ 1291590 h 3341370"/>
                <a:gd name="connsiteX23484" fmla="*/ 607695 w 6322694"/>
                <a:gd name="connsiteY23484" fmla="*/ 1291590 h 3341370"/>
                <a:gd name="connsiteX23485" fmla="*/ 588645 w 6322694"/>
                <a:gd name="connsiteY23485" fmla="*/ 1272540 h 3341370"/>
                <a:gd name="connsiteX23486" fmla="*/ 588645 w 6322694"/>
                <a:gd name="connsiteY23486" fmla="*/ 1272540 h 3341370"/>
                <a:gd name="connsiteX23487" fmla="*/ 569595 w 6322694"/>
                <a:gd name="connsiteY23487" fmla="*/ 1291590 h 3341370"/>
                <a:gd name="connsiteX23488" fmla="*/ 569595 w 6322694"/>
                <a:gd name="connsiteY23488" fmla="*/ 1291590 h 3341370"/>
                <a:gd name="connsiteX23489" fmla="*/ 588645 w 6322694"/>
                <a:gd name="connsiteY23489" fmla="*/ 1310640 h 3341370"/>
                <a:gd name="connsiteX23490" fmla="*/ 1155383 w 6322694"/>
                <a:gd name="connsiteY23490" fmla="*/ 1971675 h 3341370"/>
                <a:gd name="connsiteX23491" fmla="*/ 1155383 w 6322694"/>
                <a:gd name="connsiteY23491" fmla="*/ 1971675 h 3341370"/>
                <a:gd name="connsiteX23492" fmla="*/ 1174433 w 6322694"/>
                <a:gd name="connsiteY23492" fmla="*/ 1952625 h 3341370"/>
                <a:gd name="connsiteX23493" fmla="*/ 1174433 w 6322694"/>
                <a:gd name="connsiteY23493" fmla="*/ 1952625 h 3341370"/>
                <a:gd name="connsiteX23494" fmla="*/ 1155383 w 6322694"/>
                <a:gd name="connsiteY23494" fmla="*/ 1933575 h 3341370"/>
                <a:gd name="connsiteX23495" fmla="*/ 1155383 w 6322694"/>
                <a:gd name="connsiteY23495" fmla="*/ 1933575 h 3341370"/>
                <a:gd name="connsiteX23496" fmla="*/ 1136333 w 6322694"/>
                <a:gd name="connsiteY23496" fmla="*/ 1952625 h 3341370"/>
                <a:gd name="connsiteX23497" fmla="*/ 1136333 w 6322694"/>
                <a:gd name="connsiteY23497" fmla="*/ 1952625 h 3341370"/>
                <a:gd name="connsiteX23498" fmla="*/ 1155383 w 6322694"/>
                <a:gd name="connsiteY23498" fmla="*/ 1971675 h 3341370"/>
                <a:gd name="connsiteX23499" fmla="*/ 588645 w 6322694"/>
                <a:gd name="connsiteY23499" fmla="*/ 1073468 h 3341370"/>
                <a:gd name="connsiteX23500" fmla="*/ 588645 w 6322694"/>
                <a:gd name="connsiteY23500" fmla="*/ 1073468 h 3341370"/>
                <a:gd name="connsiteX23501" fmla="*/ 607695 w 6322694"/>
                <a:gd name="connsiteY23501" fmla="*/ 1054418 h 3341370"/>
                <a:gd name="connsiteX23502" fmla="*/ 607695 w 6322694"/>
                <a:gd name="connsiteY23502" fmla="*/ 1054418 h 3341370"/>
                <a:gd name="connsiteX23503" fmla="*/ 588645 w 6322694"/>
                <a:gd name="connsiteY23503" fmla="*/ 1035368 h 3341370"/>
                <a:gd name="connsiteX23504" fmla="*/ 588645 w 6322694"/>
                <a:gd name="connsiteY23504" fmla="*/ 1035368 h 3341370"/>
                <a:gd name="connsiteX23505" fmla="*/ 569595 w 6322694"/>
                <a:gd name="connsiteY23505" fmla="*/ 1054418 h 3341370"/>
                <a:gd name="connsiteX23506" fmla="*/ 569595 w 6322694"/>
                <a:gd name="connsiteY23506" fmla="*/ 1054418 h 3341370"/>
                <a:gd name="connsiteX23507" fmla="*/ 588645 w 6322694"/>
                <a:gd name="connsiteY23507" fmla="*/ 1073468 h 3341370"/>
                <a:gd name="connsiteX23508" fmla="*/ 681990 w 6322694"/>
                <a:gd name="connsiteY23508" fmla="*/ 647700 h 3341370"/>
                <a:gd name="connsiteX23509" fmla="*/ 681990 w 6322694"/>
                <a:gd name="connsiteY23509" fmla="*/ 647700 h 3341370"/>
                <a:gd name="connsiteX23510" fmla="*/ 701040 w 6322694"/>
                <a:gd name="connsiteY23510" fmla="*/ 628650 h 3341370"/>
                <a:gd name="connsiteX23511" fmla="*/ 701040 w 6322694"/>
                <a:gd name="connsiteY23511" fmla="*/ 628650 h 3341370"/>
                <a:gd name="connsiteX23512" fmla="*/ 681990 w 6322694"/>
                <a:gd name="connsiteY23512" fmla="*/ 609600 h 3341370"/>
                <a:gd name="connsiteX23513" fmla="*/ 681990 w 6322694"/>
                <a:gd name="connsiteY23513" fmla="*/ 609600 h 3341370"/>
                <a:gd name="connsiteX23514" fmla="*/ 662940 w 6322694"/>
                <a:gd name="connsiteY23514" fmla="*/ 628650 h 3341370"/>
                <a:gd name="connsiteX23515" fmla="*/ 662940 w 6322694"/>
                <a:gd name="connsiteY23515" fmla="*/ 628650 h 3341370"/>
                <a:gd name="connsiteX23516" fmla="*/ 681990 w 6322694"/>
                <a:gd name="connsiteY23516" fmla="*/ 647700 h 3341370"/>
                <a:gd name="connsiteX23517" fmla="*/ 729615 w 6322694"/>
                <a:gd name="connsiteY23517" fmla="*/ 647700 h 3341370"/>
                <a:gd name="connsiteX23518" fmla="*/ 729615 w 6322694"/>
                <a:gd name="connsiteY23518" fmla="*/ 647700 h 3341370"/>
                <a:gd name="connsiteX23519" fmla="*/ 748665 w 6322694"/>
                <a:gd name="connsiteY23519" fmla="*/ 628650 h 3341370"/>
                <a:gd name="connsiteX23520" fmla="*/ 748665 w 6322694"/>
                <a:gd name="connsiteY23520" fmla="*/ 628650 h 3341370"/>
                <a:gd name="connsiteX23521" fmla="*/ 729615 w 6322694"/>
                <a:gd name="connsiteY23521" fmla="*/ 609600 h 3341370"/>
                <a:gd name="connsiteX23522" fmla="*/ 729615 w 6322694"/>
                <a:gd name="connsiteY23522" fmla="*/ 609600 h 3341370"/>
                <a:gd name="connsiteX23523" fmla="*/ 710565 w 6322694"/>
                <a:gd name="connsiteY23523" fmla="*/ 628650 h 3341370"/>
                <a:gd name="connsiteX23524" fmla="*/ 710565 w 6322694"/>
                <a:gd name="connsiteY23524" fmla="*/ 628650 h 3341370"/>
                <a:gd name="connsiteX23525" fmla="*/ 729615 w 6322694"/>
                <a:gd name="connsiteY23525" fmla="*/ 647700 h 3341370"/>
                <a:gd name="connsiteX23526" fmla="*/ 635318 w 6322694"/>
                <a:gd name="connsiteY23526" fmla="*/ 647700 h 3341370"/>
                <a:gd name="connsiteX23527" fmla="*/ 635318 w 6322694"/>
                <a:gd name="connsiteY23527" fmla="*/ 647700 h 3341370"/>
                <a:gd name="connsiteX23528" fmla="*/ 654368 w 6322694"/>
                <a:gd name="connsiteY23528" fmla="*/ 628650 h 3341370"/>
                <a:gd name="connsiteX23529" fmla="*/ 654368 w 6322694"/>
                <a:gd name="connsiteY23529" fmla="*/ 628650 h 3341370"/>
                <a:gd name="connsiteX23530" fmla="*/ 635318 w 6322694"/>
                <a:gd name="connsiteY23530" fmla="*/ 609600 h 3341370"/>
                <a:gd name="connsiteX23531" fmla="*/ 635318 w 6322694"/>
                <a:gd name="connsiteY23531" fmla="*/ 609600 h 3341370"/>
                <a:gd name="connsiteX23532" fmla="*/ 616268 w 6322694"/>
                <a:gd name="connsiteY23532" fmla="*/ 628650 h 3341370"/>
                <a:gd name="connsiteX23533" fmla="*/ 616268 w 6322694"/>
                <a:gd name="connsiteY23533" fmla="*/ 628650 h 3341370"/>
                <a:gd name="connsiteX23534" fmla="*/ 635318 w 6322694"/>
                <a:gd name="connsiteY23534" fmla="*/ 647700 h 3341370"/>
                <a:gd name="connsiteX23535" fmla="*/ 823913 w 6322694"/>
                <a:gd name="connsiteY23535" fmla="*/ 647700 h 3341370"/>
                <a:gd name="connsiteX23536" fmla="*/ 825818 w 6322694"/>
                <a:gd name="connsiteY23536" fmla="*/ 647700 h 3341370"/>
                <a:gd name="connsiteX23537" fmla="*/ 844868 w 6322694"/>
                <a:gd name="connsiteY23537" fmla="*/ 628650 h 3341370"/>
                <a:gd name="connsiteX23538" fmla="*/ 844868 w 6322694"/>
                <a:gd name="connsiteY23538" fmla="*/ 628650 h 3341370"/>
                <a:gd name="connsiteX23539" fmla="*/ 825818 w 6322694"/>
                <a:gd name="connsiteY23539" fmla="*/ 609600 h 3341370"/>
                <a:gd name="connsiteX23540" fmla="*/ 823913 w 6322694"/>
                <a:gd name="connsiteY23540" fmla="*/ 609600 h 3341370"/>
                <a:gd name="connsiteX23541" fmla="*/ 804863 w 6322694"/>
                <a:gd name="connsiteY23541" fmla="*/ 628650 h 3341370"/>
                <a:gd name="connsiteX23542" fmla="*/ 804863 w 6322694"/>
                <a:gd name="connsiteY23542" fmla="*/ 628650 h 3341370"/>
                <a:gd name="connsiteX23543" fmla="*/ 823913 w 6322694"/>
                <a:gd name="connsiteY23543" fmla="*/ 647700 h 3341370"/>
                <a:gd name="connsiteX23544" fmla="*/ 776288 w 6322694"/>
                <a:gd name="connsiteY23544" fmla="*/ 647700 h 3341370"/>
                <a:gd name="connsiteX23545" fmla="*/ 776288 w 6322694"/>
                <a:gd name="connsiteY23545" fmla="*/ 647700 h 3341370"/>
                <a:gd name="connsiteX23546" fmla="*/ 795338 w 6322694"/>
                <a:gd name="connsiteY23546" fmla="*/ 628650 h 3341370"/>
                <a:gd name="connsiteX23547" fmla="*/ 795338 w 6322694"/>
                <a:gd name="connsiteY23547" fmla="*/ 628650 h 3341370"/>
                <a:gd name="connsiteX23548" fmla="*/ 776288 w 6322694"/>
                <a:gd name="connsiteY23548" fmla="*/ 609600 h 3341370"/>
                <a:gd name="connsiteX23549" fmla="*/ 776288 w 6322694"/>
                <a:gd name="connsiteY23549" fmla="*/ 609600 h 3341370"/>
                <a:gd name="connsiteX23550" fmla="*/ 757238 w 6322694"/>
                <a:gd name="connsiteY23550" fmla="*/ 628650 h 3341370"/>
                <a:gd name="connsiteX23551" fmla="*/ 757238 w 6322694"/>
                <a:gd name="connsiteY23551" fmla="*/ 628650 h 3341370"/>
                <a:gd name="connsiteX23552" fmla="*/ 776288 w 6322694"/>
                <a:gd name="connsiteY23552" fmla="*/ 647700 h 3341370"/>
                <a:gd name="connsiteX23553" fmla="*/ 588645 w 6322694"/>
                <a:gd name="connsiteY23553" fmla="*/ 647700 h 3341370"/>
                <a:gd name="connsiteX23554" fmla="*/ 588645 w 6322694"/>
                <a:gd name="connsiteY23554" fmla="*/ 647700 h 3341370"/>
                <a:gd name="connsiteX23555" fmla="*/ 607695 w 6322694"/>
                <a:gd name="connsiteY23555" fmla="*/ 628650 h 3341370"/>
                <a:gd name="connsiteX23556" fmla="*/ 607695 w 6322694"/>
                <a:gd name="connsiteY23556" fmla="*/ 628650 h 3341370"/>
                <a:gd name="connsiteX23557" fmla="*/ 588645 w 6322694"/>
                <a:gd name="connsiteY23557" fmla="*/ 609600 h 3341370"/>
                <a:gd name="connsiteX23558" fmla="*/ 588645 w 6322694"/>
                <a:gd name="connsiteY23558" fmla="*/ 609600 h 3341370"/>
                <a:gd name="connsiteX23559" fmla="*/ 569595 w 6322694"/>
                <a:gd name="connsiteY23559" fmla="*/ 628650 h 3341370"/>
                <a:gd name="connsiteX23560" fmla="*/ 569595 w 6322694"/>
                <a:gd name="connsiteY23560" fmla="*/ 628650 h 3341370"/>
                <a:gd name="connsiteX23561" fmla="*/ 588645 w 6322694"/>
                <a:gd name="connsiteY23561" fmla="*/ 647700 h 3341370"/>
                <a:gd name="connsiteX23562" fmla="*/ 588645 w 6322694"/>
                <a:gd name="connsiteY23562" fmla="*/ 884873 h 3341370"/>
                <a:gd name="connsiteX23563" fmla="*/ 588645 w 6322694"/>
                <a:gd name="connsiteY23563" fmla="*/ 884873 h 3341370"/>
                <a:gd name="connsiteX23564" fmla="*/ 607695 w 6322694"/>
                <a:gd name="connsiteY23564" fmla="*/ 865823 h 3341370"/>
                <a:gd name="connsiteX23565" fmla="*/ 607695 w 6322694"/>
                <a:gd name="connsiteY23565" fmla="*/ 863918 h 3341370"/>
                <a:gd name="connsiteX23566" fmla="*/ 588645 w 6322694"/>
                <a:gd name="connsiteY23566" fmla="*/ 844868 h 3341370"/>
                <a:gd name="connsiteX23567" fmla="*/ 588645 w 6322694"/>
                <a:gd name="connsiteY23567" fmla="*/ 844868 h 3341370"/>
                <a:gd name="connsiteX23568" fmla="*/ 569595 w 6322694"/>
                <a:gd name="connsiteY23568" fmla="*/ 863918 h 3341370"/>
                <a:gd name="connsiteX23569" fmla="*/ 569595 w 6322694"/>
                <a:gd name="connsiteY23569" fmla="*/ 865823 h 3341370"/>
                <a:gd name="connsiteX23570" fmla="*/ 588645 w 6322694"/>
                <a:gd name="connsiteY23570" fmla="*/ 884873 h 3341370"/>
                <a:gd name="connsiteX23571" fmla="*/ 588645 w 6322694"/>
                <a:gd name="connsiteY23571" fmla="*/ 836295 h 3341370"/>
                <a:gd name="connsiteX23572" fmla="*/ 588645 w 6322694"/>
                <a:gd name="connsiteY23572" fmla="*/ 836295 h 3341370"/>
                <a:gd name="connsiteX23573" fmla="*/ 607695 w 6322694"/>
                <a:gd name="connsiteY23573" fmla="*/ 817245 h 3341370"/>
                <a:gd name="connsiteX23574" fmla="*/ 607695 w 6322694"/>
                <a:gd name="connsiteY23574" fmla="*/ 817245 h 3341370"/>
                <a:gd name="connsiteX23575" fmla="*/ 588645 w 6322694"/>
                <a:gd name="connsiteY23575" fmla="*/ 798195 h 3341370"/>
                <a:gd name="connsiteX23576" fmla="*/ 588645 w 6322694"/>
                <a:gd name="connsiteY23576" fmla="*/ 798195 h 3341370"/>
                <a:gd name="connsiteX23577" fmla="*/ 569595 w 6322694"/>
                <a:gd name="connsiteY23577" fmla="*/ 817245 h 3341370"/>
                <a:gd name="connsiteX23578" fmla="*/ 569595 w 6322694"/>
                <a:gd name="connsiteY23578" fmla="*/ 817245 h 3341370"/>
                <a:gd name="connsiteX23579" fmla="*/ 588645 w 6322694"/>
                <a:gd name="connsiteY23579" fmla="*/ 836295 h 3341370"/>
                <a:gd name="connsiteX23580" fmla="*/ 588645 w 6322694"/>
                <a:gd name="connsiteY23580" fmla="*/ 932498 h 3341370"/>
                <a:gd name="connsiteX23581" fmla="*/ 588645 w 6322694"/>
                <a:gd name="connsiteY23581" fmla="*/ 932498 h 3341370"/>
                <a:gd name="connsiteX23582" fmla="*/ 607695 w 6322694"/>
                <a:gd name="connsiteY23582" fmla="*/ 913448 h 3341370"/>
                <a:gd name="connsiteX23583" fmla="*/ 607695 w 6322694"/>
                <a:gd name="connsiteY23583" fmla="*/ 913448 h 3341370"/>
                <a:gd name="connsiteX23584" fmla="*/ 588645 w 6322694"/>
                <a:gd name="connsiteY23584" fmla="*/ 894398 h 3341370"/>
                <a:gd name="connsiteX23585" fmla="*/ 588645 w 6322694"/>
                <a:gd name="connsiteY23585" fmla="*/ 894398 h 3341370"/>
                <a:gd name="connsiteX23586" fmla="*/ 569595 w 6322694"/>
                <a:gd name="connsiteY23586" fmla="*/ 913448 h 3341370"/>
                <a:gd name="connsiteX23587" fmla="*/ 569595 w 6322694"/>
                <a:gd name="connsiteY23587" fmla="*/ 913448 h 3341370"/>
                <a:gd name="connsiteX23588" fmla="*/ 588645 w 6322694"/>
                <a:gd name="connsiteY23588" fmla="*/ 932498 h 3341370"/>
                <a:gd name="connsiteX23589" fmla="*/ 588645 w 6322694"/>
                <a:gd name="connsiteY23589" fmla="*/ 741998 h 3341370"/>
                <a:gd name="connsiteX23590" fmla="*/ 588645 w 6322694"/>
                <a:gd name="connsiteY23590" fmla="*/ 741998 h 3341370"/>
                <a:gd name="connsiteX23591" fmla="*/ 607695 w 6322694"/>
                <a:gd name="connsiteY23591" fmla="*/ 722948 h 3341370"/>
                <a:gd name="connsiteX23592" fmla="*/ 607695 w 6322694"/>
                <a:gd name="connsiteY23592" fmla="*/ 722948 h 3341370"/>
                <a:gd name="connsiteX23593" fmla="*/ 588645 w 6322694"/>
                <a:gd name="connsiteY23593" fmla="*/ 703898 h 3341370"/>
                <a:gd name="connsiteX23594" fmla="*/ 588645 w 6322694"/>
                <a:gd name="connsiteY23594" fmla="*/ 703898 h 3341370"/>
                <a:gd name="connsiteX23595" fmla="*/ 569595 w 6322694"/>
                <a:gd name="connsiteY23595" fmla="*/ 722948 h 3341370"/>
                <a:gd name="connsiteX23596" fmla="*/ 569595 w 6322694"/>
                <a:gd name="connsiteY23596" fmla="*/ 722948 h 3341370"/>
                <a:gd name="connsiteX23597" fmla="*/ 588645 w 6322694"/>
                <a:gd name="connsiteY23597" fmla="*/ 741998 h 3341370"/>
                <a:gd name="connsiteX23598" fmla="*/ 588645 w 6322694"/>
                <a:gd name="connsiteY23598" fmla="*/ 695325 h 3341370"/>
                <a:gd name="connsiteX23599" fmla="*/ 588645 w 6322694"/>
                <a:gd name="connsiteY23599" fmla="*/ 695325 h 3341370"/>
                <a:gd name="connsiteX23600" fmla="*/ 607695 w 6322694"/>
                <a:gd name="connsiteY23600" fmla="*/ 676275 h 3341370"/>
                <a:gd name="connsiteX23601" fmla="*/ 607695 w 6322694"/>
                <a:gd name="connsiteY23601" fmla="*/ 676275 h 3341370"/>
                <a:gd name="connsiteX23602" fmla="*/ 588645 w 6322694"/>
                <a:gd name="connsiteY23602" fmla="*/ 657225 h 3341370"/>
                <a:gd name="connsiteX23603" fmla="*/ 588645 w 6322694"/>
                <a:gd name="connsiteY23603" fmla="*/ 657225 h 3341370"/>
                <a:gd name="connsiteX23604" fmla="*/ 569595 w 6322694"/>
                <a:gd name="connsiteY23604" fmla="*/ 676275 h 3341370"/>
                <a:gd name="connsiteX23605" fmla="*/ 569595 w 6322694"/>
                <a:gd name="connsiteY23605" fmla="*/ 676275 h 3341370"/>
                <a:gd name="connsiteX23606" fmla="*/ 588645 w 6322694"/>
                <a:gd name="connsiteY23606" fmla="*/ 695325 h 3341370"/>
                <a:gd name="connsiteX23607" fmla="*/ 588645 w 6322694"/>
                <a:gd name="connsiteY23607" fmla="*/ 789623 h 3341370"/>
                <a:gd name="connsiteX23608" fmla="*/ 588645 w 6322694"/>
                <a:gd name="connsiteY23608" fmla="*/ 789623 h 3341370"/>
                <a:gd name="connsiteX23609" fmla="*/ 607695 w 6322694"/>
                <a:gd name="connsiteY23609" fmla="*/ 770573 h 3341370"/>
                <a:gd name="connsiteX23610" fmla="*/ 607695 w 6322694"/>
                <a:gd name="connsiteY23610" fmla="*/ 770573 h 3341370"/>
                <a:gd name="connsiteX23611" fmla="*/ 588645 w 6322694"/>
                <a:gd name="connsiteY23611" fmla="*/ 751523 h 3341370"/>
                <a:gd name="connsiteX23612" fmla="*/ 588645 w 6322694"/>
                <a:gd name="connsiteY23612" fmla="*/ 751523 h 3341370"/>
                <a:gd name="connsiteX23613" fmla="*/ 569595 w 6322694"/>
                <a:gd name="connsiteY23613" fmla="*/ 770573 h 3341370"/>
                <a:gd name="connsiteX23614" fmla="*/ 569595 w 6322694"/>
                <a:gd name="connsiteY23614" fmla="*/ 770573 h 3341370"/>
                <a:gd name="connsiteX23615" fmla="*/ 588645 w 6322694"/>
                <a:gd name="connsiteY23615" fmla="*/ 789623 h 3341370"/>
                <a:gd name="connsiteX23616" fmla="*/ 541020 w 6322694"/>
                <a:gd name="connsiteY23616" fmla="*/ 1358265 h 3341370"/>
                <a:gd name="connsiteX23617" fmla="*/ 541020 w 6322694"/>
                <a:gd name="connsiteY23617" fmla="*/ 1358265 h 3341370"/>
                <a:gd name="connsiteX23618" fmla="*/ 560070 w 6322694"/>
                <a:gd name="connsiteY23618" fmla="*/ 1339215 h 3341370"/>
                <a:gd name="connsiteX23619" fmla="*/ 560070 w 6322694"/>
                <a:gd name="connsiteY23619" fmla="*/ 1339215 h 3341370"/>
                <a:gd name="connsiteX23620" fmla="*/ 541020 w 6322694"/>
                <a:gd name="connsiteY23620" fmla="*/ 1320165 h 3341370"/>
                <a:gd name="connsiteX23621" fmla="*/ 541020 w 6322694"/>
                <a:gd name="connsiteY23621" fmla="*/ 1320165 h 3341370"/>
                <a:gd name="connsiteX23622" fmla="*/ 521970 w 6322694"/>
                <a:gd name="connsiteY23622" fmla="*/ 1339215 h 3341370"/>
                <a:gd name="connsiteX23623" fmla="*/ 521970 w 6322694"/>
                <a:gd name="connsiteY23623" fmla="*/ 1339215 h 3341370"/>
                <a:gd name="connsiteX23624" fmla="*/ 541020 w 6322694"/>
                <a:gd name="connsiteY23624" fmla="*/ 1358265 h 3341370"/>
                <a:gd name="connsiteX23625" fmla="*/ 872490 w 6322694"/>
                <a:gd name="connsiteY23625" fmla="*/ 647700 h 3341370"/>
                <a:gd name="connsiteX23626" fmla="*/ 872490 w 6322694"/>
                <a:gd name="connsiteY23626" fmla="*/ 647700 h 3341370"/>
                <a:gd name="connsiteX23627" fmla="*/ 891540 w 6322694"/>
                <a:gd name="connsiteY23627" fmla="*/ 628650 h 3341370"/>
                <a:gd name="connsiteX23628" fmla="*/ 891540 w 6322694"/>
                <a:gd name="connsiteY23628" fmla="*/ 628650 h 3341370"/>
                <a:gd name="connsiteX23629" fmla="*/ 872490 w 6322694"/>
                <a:gd name="connsiteY23629" fmla="*/ 609600 h 3341370"/>
                <a:gd name="connsiteX23630" fmla="*/ 872490 w 6322694"/>
                <a:gd name="connsiteY23630" fmla="*/ 609600 h 3341370"/>
                <a:gd name="connsiteX23631" fmla="*/ 853440 w 6322694"/>
                <a:gd name="connsiteY23631" fmla="*/ 628650 h 3341370"/>
                <a:gd name="connsiteX23632" fmla="*/ 853440 w 6322694"/>
                <a:gd name="connsiteY23632" fmla="*/ 628650 h 3341370"/>
                <a:gd name="connsiteX23633" fmla="*/ 872490 w 6322694"/>
                <a:gd name="connsiteY23633" fmla="*/ 647700 h 3341370"/>
                <a:gd name="connsiteX23634" fmla="*/ 1486853 w 6322694"/>
                <a:gd name="connsiteY23634" fmla="*/ 3249930 h 3341370"/>
                <a:gd name="connsiteX23635" fmla="*/ 1486853 w 6322694"/>
                <a:gd name="connsiteY23635" fmla="*/ 3249930 h 3341370"/>
                <a:gd name="connsiteX23636" fmla="*/ 1505903 w 6322694"/>
                <a:gd name="connsiteY23636" fmla="*/ 3230880 h 3341370"/>
                <a:gd name="connsiteX23637" fmla="*/ 1505903 w 6322694"/>
                <a:gd name="connsiteY23637" fmla="*/ 3230880 h 3341370"/>
                <a:gd name="connsiteX23638" fmla="*/ 1486853 w 6322694"/>
                <a:gd name="connsiteY23638" fmla="*/ 3211830 h 3341370"/>
                <a:gd name="connsiteX23639" fmla="*/ 1486853 w 6322694"/>
                <a:gd name="connsiteY23639" fmla="*/ 3211830 h 3341370"/>
                <a:gd name="connsiteX23640" fmla="*/ 1467803 w 6322694"/>
                <a:gd name="connsiteY23640" fmla="*/ 3230880 h 3341370"/>
                <a:gd name="connsiteX23641" fmla="*/ 1467803 w 6322694"/>
                <a:gd name="connsiteY23641" fmla="*/ 3230880 h 3341370"/>
                <a:gd name="connsiteX23642" fmla="*/ 1486853 w 6322694"/>
                <a:gd name="connsiteY23642" fmla="*/ 3249930 h 3341370"/>
                <a:gd name="connsiteX23643" fmla="*/ 1723073 w 6322694"/>
                <a:gd name="connsiteY23643" fmla="*/ 3249930 h 3341370"/>
                <a:gd name="connsiteX23644" fmla="*/ 1723073 w 6322694"/>
                <a:gd name="connsiteY23644" fmla="*/ 3249930 h 3341370"/>
                <a:gd name="connsiteX23645" fmla="*/ 1742123 w 6322694"/>
                <a:gd name="connsiteY23645" fmla="*/ 3230880 h 3341370"/>
                <a:gd name="connsiteX23646" fmla="*/ 1742123 w 6322694"/>
                <a:gd name="connsiteY23646" fmla="*/ 3230880 h 3341370"/>
                <a:gd name="connsiteX23647" fmla="*/ 1723073 w 6322694"/>
                <a:gd name="connsiteY23647" fmla="*/ 3211830 h 3341370"/>
                <a:gd name="connsiteX23648" fmla="*/ 1723073 w 6322694"/>
                <a:gd name="connsiteY23648" fmla="*/ 3211830 h 3341370"/>
                <a:gd name="connsiteX23649" fmla="*/ 1704023 w 6322694"/>
                <a:gd name="connsiteY23649" fmla="*/ 3230880 h 3341370"/>
                <a:gd name="connsiteX23650" fmla="*/ 1704023 w 6322694"/>
                <a:gd name="connsiteY23650" fmla="*/ 3230880 h 3341370"/>
                <a:gd name="connsiteX23651" fmla="*/ 1723073 w 6322694"/>
                <a:gd name="connsiteY23651" fmla="*/ 3249930 h 3341370"/>
                <a:gd name="connsiteX23652" fmla="*/ 1155383 w 6322694"/>
                <a:gd name="connsiteY23652" fmla="*/ 1877378 h 3341370"/>
                <a:gd name="connsiteX23653" fmla="*/ 1155383 w 6322694"/>
                <a:gd name="connsiteY23653" fmla="*/ 1877378 h 3341370"/>
                <a:gd name="connsiteX23654" fmla="*/ 1174433 w 6322694"/>
                <a:gd name="connsiteY23654" fmla="*/ 1858328 h 3341370"/>
                <a:gd name="connsiteX23655" fmla="*/ 1174433 w 6322694"/>
                <a:gd name="connsiteY23655" fmla="*/ 1858328 h 3341370"/>
                <a:gd name="connsiteX23656" fmla="*/ 1155383 w 6322694"/>
                <a:gd name="connsiteY23656" fmla="*/ 1839278 h 3341370"/>
                <a:gd name="connsiteX23657" fmla="*/ 1155383 w 6322694"/>
                <a:gd name="connsiteY23657" fmla="*/ 1839278 h 3341370"/>
                <a:gd name="connsiteX23658" fmla="*/ 1136333 w 6322694"/>
                <a:gd name="connsiteY23658" fmla="*/ 1858328 h 3341370"/>
                <a:gd name="connsiteX23659" fmla="*/ 1136333 w 6322694"/>
                <a:gd name="connsiteY23659" fmla="*/ 1858328 h 3341370"/>
                <a:gd name="connsiteX23660" fmla="*/ 1155383 w 6322694"/>
                <a:gd name="connsiteY23660" fmla="*/ 1877378 h 3341370"/>
                <a:gd name="connsiteX23661" fmla="*/ 1155383 w 6322694"/>
                <a:gd name="connsiteY23661" fmla="*/ 1925003 h 3341370"/>
                <a:gd name="connsiteX23662" fmla="*/ 1155383 w 6322694"/>
                <a:gd name="connsiteY23662" fmla="*/ 1925003 h 3341370"/>
                <a:gd name="connsiteX23663" fmla="*/ 1174433 w 6322694"/>
                <a:gd name="connsiteY23663" fmla="*/ 1905953 h 3341370"/>
                <a:gd name="connsiteX23664" fmla="*/ 1174433 w 6322694"/>
                <a:gd name="connsiteY23664" fmla="*/ 1905953 h 3341370"/>
                <a:gd name="connsiteX23665" fmla="*/ 1155383 w 6322694"/>
                <a:gd name="connsiteY23665" fmla="*/ 1886903 h 3341370"/>
                <a:gd name="connsiteX23666" fmla="*/ 1155383 w 6322694"/>
                <a:gd name="connsiteY23666" fmla="*/ 1886903 h 3341370"/>
                <a:gd name="connsiteX23667" fmla="*/ 1136333 w 6322694"/>
                <a:gd name="connsiteY23667" fmla="*/ 1905953 h 3341370"/>
                <a:gd name="connsiteX23668" fmla="*/ 1136333 w 6322694"/>
                <a:gd name="connsiteY23668" fmla="*/ 1905953 h 3341370"/>
                <a:gd name="connsiteX23669" fmla="*/ 1155383 w 6322694"/>
                <a:gd name="connsiteY23669" fmla="*/ 1925003 h 3341370"/>
                <a:gd name="connsiteX23670" fmla="*/ 1107758 w 6322694"/>
                <a:gd name="connsiteY23670" fmla="*/ 1830705 h 3341370"/>
                <a:gd name="connsiteX23671" fmla="*/ 1107758 w 6322694"/>
                <a:gd name="connsiteY23671" fmla="*/ 1830705 h 3341370"/>
                <a:gd name="connsiteX23672" fmla="*/ 1126808 w 6322694"/>
                <a:gd name="connsiteY23672" fmla="*/ 1811655 h 3341370"/>
                <a:gd name="connsiteX23673" fmla="*/ 1126808 w 6322694"/>
                <a:gd name="connsiteY23673" fmla="*/ 1811655 h 3341370"/>
                <a:gd name="connsiteX23674" fmla="*/ 1107758 w 6322694"/>
                <a:gd name="connsiteY23674" fmla="*/ 1792605 h 3341370"/>
                <a:gd name="connsiteX23675" fmla="*/ 1107758 w 6322694"/>
                <a:gd name="connsiteY23675" fmla="*/ 1792605 h 3341370"/>
                <a:gd name="connsiteX23676" fmla="*/ 1088708 w 6322694"/>
                <a:gd name="connsiteY23676" fmla="*/ 1811655 h 3341370"/>
                <a:gd name="connsiteX23677" fmla="*/ 1088708 w 6322694"/>
                <a:gd name="connsiteY23677" fmla="*/ 1811655 h 3341370"/>
                <a:gd name="connsiteX23678" fmla="*/ 1107758 w 6322694"/>
                <a:gd name="connsiteY23678" fmla="*/ 1830705 h 3341370"/>
                <a:gd name="connsiteX23679" fmla="*/ 1107758 w 6322694"/>
                <a:gd name="connsiteY23679" fmla="*/ 1877378 h 3341370"/>
                <a:gd name="connsiteX23680" fmla="*/ 1107758 w 6322694"/>
                <a:gd name="connsiteY23680" fmla="*/ 1877378 h 3341370"/>
                <a:gd name="connsiteX23681" fmla="*/ 1126808 w 6322694"/>
                <a:gd name="connsiteY23681" fmla="*/ 1858328 h 3341370"/>
                <a:gd name="connsiteX23682" fmla="*/ 1126808 w 6322694"/>
                <a:gd name="connsiteY23682" fmla="*/ 1858328 h 3341370"/>
                <a:gd name="connsiteX23683" fmla="*/ 1107758 w 6322694"/>
                <a:gd name="connsiteY23683" fmla="*/ 1839278 h 3341370"/>
                <a:gd name="connsiteX23684" fmla="*/ 1107758 w 6322694"/>
                <a:gd name="connsiteY23684" fmla="*/ 1839278 h 3341370"/>
                <a:gd name="connsiteX23685" fmla="*/ 1088708 w 6322694"/>
                <a:gd name="connsiteY23685" fmla="*/ 1858328 h 3341370"/>
                <a:gd name="connsiteX23686" fmla="*/ 1088708 w 6322694"/>
                <a:gd name="connsiteY23686" fmla="*/ 1858328 h 3341370"/>
                <a:gd name="connsiteX23687" fmla="*/ 1107758 w 6322694"/>
                <a:gd name="connsiteY23687" fmla="*/ 1877378 h 3341370"/>
                <a:gd name="connsiteX23688" fmla="*/ 1107758 w 6322694"/>
                <a:gd name="connsiteY23688" fmla="*/ 1925003 h 3341370"/>
                <a:gd name="connsiteX23689" fmla="*/ 1107758 w 6322694"/>
                <a:gd name="connsiteY23689" fmla="*/ 1925003 h 3341370"/>
                <a:gd name="connsiteX23690" fmla="*/ 1126808 w 6322694"/>
                <a:gd name="connsiteY23690" fmla="*/ 1905953 h 3341370"/>
                <a:gd name="connsiteX23691" fmla="*/ 1126808 w 6322694"/>
                <a:gd name="connsiteY23691" fmla="*/ 1905953 h 3341370"/>
                <a:gd name="connsiteX23692" fmla="*/ 1107758 w 6322694"/>
                <a:gd name="connsiteY23692" fmla="*/ 1886903 h 3341370"/>
                <a:gd name="connsiteX23693" fmla="*/ 1107758 w 6322694"/>
                <a:gd name="connsiteY23693" fmla="*/ 1886903 h 3341370"/>
                <a:gd name="connsiteX23694" fmla="*/ 1088708 w 6322694"/>
                <a:gd name="connsiteY23694" fmla="*/ 1905953 h 3341370"/>
                <a:gd name="connsiteX23695" fmla="*/ 1088708 w 6322694"/>
                <a:gd name="connsiteY23695" fmla="*/ 1905953 h 3341370"/>
                <a:gd name="connsiteX23696" fmla="*/ 1107758 w 6322694"/>
                <a:gd name="connsiteY23696" fmla="*/ 1925003 h 3341370"/>
                <a:gd name="connsiteX23697" fmla="*/ 1486853 w 6322694"/>
                <a:gd name="connsiteY23697" fmla="*/ 2966085 h 3341370"/>
                <a:gd name="connsiteX23698" fmla="*/ 1486853 w 6322694"/>
                <a:gd name="connsiteY23698" fmla="*/ 2966085 h 3341370"/>
                <a:gd name="connsiteX23699" fmla="*/ 1505903 w 6322694"/>
                <a:gd name="connsiteY23699" fmla="*/ 2947035 h 3341370"/>
                <a:gd name="connsiteX23700" fmla="*/ 1505903 w 6322694"/>
                <a:gd name="connsiteY23700" fmla="*/ 2947035 h 3341370"/>
                <a:gd name="connsiteX23701" fmla="*/ 1486853 w 6322694"/>
                <a:gd name="connsiteY23701" fmla="*/ 2927985 h 3341370"/>
                <a:gd name="connsiteX23702" fmla="*/ 1486853 w 6322694"/>
                <a:gd name="connsiteY23702" fmla="*/ 2927985 h 3341370"/>
                <a:gd name="connsiteX23703" fmla="*/ 1467803 w 6322694"/>
                <a:gd name="connsiteY23703" fmla="*/ 2947035 h 3341370"/>
                <a:gd name="connsiteX23704" fmla="*/ 1467803 w 6322694"/>
                <a:gd name="connsiteY23704" fmla="*/ 2947035 h 3341370"/>
                <a:gd name="connsiteX23705" fmla="*/ 1486853 w 6322694"/>
                <a:gd name="connsiteY23705" fmla="*/ 2966085 h 3341370"/>
                <a:gd name="connsiteX23706" fmla="*/ 1486853 w 6322694"/>
                <a:gd name="connsiteY23706" fmla="*/ 3203258 h 3341370"/>
                <a:gd name="connsiteX23707" fmla="*/ 1486853 w 6322694"/>
                <a:gd name="connsiteY23707" fmla="*/ 3203258 h 3341370"/>
                <a:gd name="connsiteX23708" fmla="*/ 1505903 w 6322694"/>
                <a:gd name="connsiteY23708" fmla="*/ 3184208 h 3341370"/>
                <a:gd name="connsiteX23709" fmla="*/ 1505903 w 6322694"/>
                <a:gd name="connsiteY23709" fmla="*/ 3184208 h 3341370"/>
                <a:gd name="connsiteX23710" fmla="*/ 1486853 w 6322694"/>
                <a:gd name="connsiteY23710" fmla="*/ 3165158 h 3341370"/>
                <a:gd name="connsiteX23711" fmla="*/ 1486853 w 6322694"/>
                <a:gd name="connsiteY23711" fmla="*/ 3165158 h 3341370"/>
                <a:gd name="connsiteX23712" fmla="*/ 1467803 w 6322694"/>
                <a:gd name="connsiteY23712" fmla="*/ 3184208 h 3341370"/>
                <a:gd name="connsiteX23713" fmla="*/ 1467803 w 6322694"/>
                <a:gd name="connsiteY23713" fmla="*/ 3184208 h 3341370"/>
                <a:gd name="connsiteX23714" fmla="*/ 1486853 w 6322694"/>
                <a:gd name="connsiteY23714" fmla="*/ 3203258 h 3341370"/>
                <a:gd name="connsiteX23715" fmla="*/ 1486853 w 6322694"/>
                <a:gd name="connsiteY23715" fmla="*/ 3155633 h 3341370"/>
                <a:gd name="connsiteX23716" fmla="*/ 1486853 w 6322694"/>
                <a:gd name="connsiteY23716" fmla="*/ 3155633 h 3341370"/>
                <a:gd name="connsiteX23717" fmla="*/ 1505903 w 6322694"/>
                <a:gd name="connsiteY23717" fmla="*/ 3136583 h 3341370"/>
                <a:gd name="connsiteX23718" fmla="*/ 1505903 w 6322694"/>
                <a:gd name="connsiteY23718" fmla="*/ 3134678 h 3341370"/>
                <a:gd name="connsiteX23719" fmla="*/ 1486853 w 6322694"/>
                <a:gd name="connsiteY23719" fmla="*/ 3115628 h 3341370"/>
                <a:gd name="connsiteX23720" fmla="*/ 1486853 w 6322694"/>
                <a:gd name="connsiteY23720" fmla="*/ 3115628 h 3341370"/>
                <a:gd name="connsiteX23721" fmla="*/ 1467803 w 6322694"/>
                <a:gd name="connsiteY23721" fmla="*/ 3134678 h 3341370"/>
                <a:gd name="connsiteX23722" fmla="*/ 1467803 w 6322694"/>
                <a:gd name="connsiteY23722" fmla="*/ 3136583 h 3341370"/>
                <a:gd name="connsiteX23723" fmla="*/ 1486853 w 6322694"/>
                <a:gd name="connsiteY23723" fmla="*/ 3155633 h 3341370"/>
                <a:gd name="connsiteX23724" fmla="*/ 1533525 w 6322694"/>
                <a:gd name="connsiteY23724" fmla="*/ 3155633 h 3341370"/>
                <a:gd name="connsiteX23725" fmla="*/ 1533525 w 6322694"/>
                <a:gd name="connsiteY23725" fmla="*/ 3155633 h 3341370"/>
                <a:gd name="connsiteX23726" fmla="*/ 1552575 w 6322694"/>
                <a:gd name="connsiteY23726" fmla="*/ 3136583 h 3341370"/>
                <a:gd name="connsiteX23727" fmla="*/ 1552575 w 6322694"/>
                <a:gd name="connsiteY23727" fmla="*/ 3134678 h 3341370"/>
                <a:gd name="connsiteX23728" fmla="*/ 1533525 w 6322694"/>
                <a:gd name="connsiteY23728" fmla="*/ 3115628 h 3341370"/>
                <a:gd name="connsiteX23729" fmla="*/ 1533525 w 6322694"/>
                <a:gd name="connsiteY23729" fmla="*/ 3115628 h 3341370"/>
                <a:gd name="connsiteX23730" fmla="*/ 1514475 w 6322694"/>
                <a:gd name="connsiteY23730" fmla="*/ 3134678 h 3341370"/>
                <a:gd name="connsiteX23731" fmla="*/ 1514475 w 6322694"/>
                <a:gd name="connsiteY23731" fmla="*/ 3136583 h 3341370"/>
                <a:gd name="connsiteX23732" fmla="*/ 1533525 w 6322694"/>
                <a:gd name="connsiteY23732" fmla="*/ 3155633 h 3341370"/>
                <a:gd name="connsiteX23733" fmla="*/ 1533525 w 6322694"/>
                <a:gd name="connsiteY23733" fmla="*/ 3204210 h 3341370"/>
                <a:gd name="connsiteX23734" fmla="*/ 1533525 w 6322694"/>
                <a:gd name="connsiteY23734" fmla="*/ 3204210 h 3341370"/>
                <a:gd name="connsiteX23735" fmla="*/ 1552575 w 6322694"/>
                <a:gd name="connsiteY23735" fmla="*/ 3185160 h 3341370"/>
                <a:gd name="connsiteX23736" fmla="*/ 1552575 w 6322694"/>
                <a:gd name="connsiteY23736" fmla="*/ 3185160 h 3341370"/>
                <a:gd name="connsiteX23737" fmla="*/ 1533525 w 6322694"/>
                <a:gd name="connsiteY23737" fmla="*/ 3166110 h 3341370"/>
                <a:gd name="connsiteX23738" fmla="*/ 1533525 w 6322694"/>
                <a:gd name="connsiteY23738" fmla="*/ 3166110 h 3341370"/>
                <a:gd name="connsiteX23739" fmla="*/ 1514475 w 6322694"/>
                <a:gd name="connsiteY23739" fmla="*/ 3185160 h 3341370"/>
                <a:gd name="connsiteX23740" fmla="*/ 1514475 w 6322694"/>
                <a:gd name="connsiteY23740" fmla="*/ 3185160 h 3341370"/>
                <a:gd name="connsiteX23741" fmla="*/ 1533525 w 6322694"/>
                <a:gd name="connsiteY23741" fmla="*/ 3204210 h 3341370"/>
                <a:gd name="connsiteX23742" fmla="*/ 1486853 w 6322694"/>
                <a:gd name="connsiteY23742" fmla="*/ 3060383 h 3341370"/>
                <a:gd name="connsiteX23743" fmla="*/ 1486853 w 6322694"/>
                <a:gd name="connsiteY23743" fmla="*/ 3060383 h 3341370"/>
                <a:gd name="connsiteX23744" fmla="*/ 1505903 w 6322694"/>
                <a:gd name="connsiteY23744" fmla="*/ 3041333 h 3341370"/>
                <a:gd name="connsiteX23745" fmla="*/ 1505903 w 6322694"/>
                <a:gd name="connsiteY23745" fmla="*/ 3041333 h 3341370"/>
                <a:gd name="connsiteX23746" fmla="*/ 1486853 w 6322694"/>
                <a:gd name="connsiteY23746" fmla="*/ 3022283 h 3341370"/>
                <a:gd name="connsiteX23747" fmla="*/ 1486853 w 6322694"/>
                <a:gd name="connsiteY23747" fmla="*/ 3022283 h 3341370"/>
                <a:gd name="connsiteX23748" fmla="*/ 1467803 w 6322694"/>
                <a:gd name="connsiteY23748" fmla="*/ 3041333 h 3341370"/>
                <a:gd name="connsiteX23749" fmla="*/ 1467803 w 6322694"/>
                <a:gd name="connsiteY23749" fmla="*/ 3041333 h 3341370"/>
                <a:gd name="connsiteX23750" fmla="*/ 1486853 w 6322694"/>
                <a:gd name="connsiteY23750" fmla="*/ 3060383 h 3341370"/>
                <a:gd name="connsiteX23751" fmla="*/ 1486853 w 6322694"/>
                <a:gd name="connsiteY23751" fmla="*/ 3012758 h 3341370"/>
                <a:gd name="connsiteX23752" fmla="*/ 1486853 w 6322694"/>
                <a:gd name="connsiteY23752" fmla="*/ 3012758 h 3341370"/>
                <a:gd name="connsiteX23753" fmla="*/ 1505903 w 6322694"/>
                <a:gd name="connsiteY23753" fmla="*/ 2993708 h 3341370"/>
                <a:gd name="connsiteX23754" fmla="*/ 1505903 w 6322694"/>
                <a:gd name="connsiteY23754" fmla="*/ 2993708 h 3341370"/>
                <a:gd name="connsiteX23755" fmla="*/ 1486853 w 6322694"/>
                <a:gd name="connsiteY23755" fmla="*/ 2974658 h 3341370"/>
                <a:gd name="connsiteX23756" fmla="*/ 1486853 w 6322694"/>
                <a:gd name="connsiteY23756" fmla="*/ 2974658 h 3341370"/>
                <a:gd name="connsiteX23757" fmla="*/ 1467803 w 6322694"/>
                <a:gd name="connsiteY23757" fmla="*/ 2993708 h 3341370"/>
                <a:gd name="connsiteX23758" fmla="*/ 1467803 w 6322694"/>
                <a:gd name="connsiteY23758" fmla="*/ 2993708 h 3341370"/>
                <a:gd name="connsiteX23759" fmla="*/ 1486853 w 6322694"/>
                <a:gd name="connsiteY23759" fmla="*/ 3012758 h 3341370"/>
                <a:gd name="connsiteX23760" fmla="*/ 635318 w 6322694"/>
                <a:gd name="connsiteY23760" fmla="*/ 1026795 h 3341370"/>
                <a:gd name="connsiteX23761" fmla="*/ 635318 w 6322694"/>
                <a:gd name="connsiteY23761" fmla="*/ 1026795 h 3341370"/>
                <a:gd name="connsiteX23762" fmla="*/ 654368 w 6322694"/>
                <a:gd name="connsiteY23762" fmla="*/ 1007745 h 3341370"/>
                <a:gd name="connsiteX23763" fmla="*/ 654368 w 6322694"/>
                <a:gd name="connsiteY23763" fmla="*/ 1007745 h 3341370"/>
                <a:gd name="connsiteX23764" fmla="*/ 635318 w 6322694"/>
                <a:gd name="connsiteY23764" fmla="*/ 988695 h 3341370"/>
                <a:gd name="connsiteX23765" fmla="*/ 635318 w 6322694"/>
                <a:gd name="connsiteY23765" fmla="*/ 988695 h 3341370"/>
                <a:gd name="connsiteX23766" fmla="*/ 616268 w 6322694"/>
                <a:gd name="connsiteY23766" fmla="*/ 1007745 h 3341370"/>
                <a:gd name="connsiteX23767" fmla="*/ 616268 w 6322694"/>
                <a:gd name="connsiteY23767" fmla="*/ 1007745 h 3341370"/>
                <a:gd name="connsiteX23768" fmla="*/ 635318 w 6322694"/>
                <a:gd name="connsiteY23768" fmla="*/ 1026795 h 3341370"/>
                <a:gd name="connsiteX23769" fmla="*/ 635318 w 6322694"/>
                <a:gd name="connsiteY23769" fmla="*/ 979170 h 3341370"/>
                <a:gd name="connsiteX23770" fmla="*/ 635318 w 6322694"/>
                <a:gd name="connsiteY23770" fmla="*/ 979170 h 3341370"/>
                <a:gd name="connsiteX23771" fmla="*/ 654368 w 6322694"/>
                <a:gd name="connsiteY23771" fmla="*/ 960120 h 3341370"/>
                <a:gd name="connsiteX23772" fmla="*/ 654368 w 6322694"/>
                <a:gd name="connsiteY23772" fmla="*/ 960120 h 3341370"/>
                <a:gd name="connsiteX23773" fmla="*/ 635318 w 6322694"/>
                <a:gd name="connsiteY23773" fmla="*/ 941070 h 3341370"/>
                <a:gd name="connsiteX23774" fmla="*/ 635318 w 6322694"/>
                <a:gd name="connsiteY23774" fmla="*/ 941070 h 3341370"/>
                <a:gd name="connsiteX23775" fmla="*/ 616268 w 6322694"/>
                <a:gd name="connsiteY23775" fmla="*/ 960120 h 3341370"/>
                <a:gd name="connsiteX23776" fmla="*/ 616268 w 6322694"/>
                <a:gd name="connsiteY23776" fmla="*/ 960120 h 3341370"/>
                <a:gd name="connsiteX23777" fmla="*/ 635318 w 6322694"/>
                <a:gd name="connsiteY23777" fmla="*/ 979170 h 3341370"/>
                <a:gd name="connsiteX23778" fmla="*/ 635318 w 6322694"/>
                <a:gd name="connsiteY23778" fmla="*/ 1073468 h 3341370"/>
                <a:gd name="connsiteX23779" fmla="*/ 635318 w 6322694"/>
                <a:gd name="connsiteY23779" fmla="*/ 1073468 h 3341370"/>
                <a:gd name="connsiteX23780" fmla="*/ 654368 w 6322694"/>
                <a:gd name="connsiteY23780" fmla="*/ 1054418 h 3341370"/>
                <a:gd name="connsiteX23781" fmla="*/ 654368 w 6322694"/>
                <a:gd name="connsiteY23781" fmla="*/ 1054418 h 3341370"/>
                <a:gd name="connsiteX23782" fmla="*/ 635318 w 6322694"/>
                <a:gd name="connsiteY23782" fmla="*/ 1035368 h 3341370"/>
                <a:gd name="connsiteX23783" fmla="*/ 635318 w 6322694"/>
                <a:gd name="connsiteY23783" fmla="*/ 1035368 h 3341370"/>
                <a:gd name="connsiteX23784" fmla="*/ 616268 w 6322694"/>
                <a:gd name="connsiteY23784" fmla="*/ 1054418 h 3341370"/>
                <a:gd name="connsiteX23785" fmla="*/ 616268 w 6322694"/>
                <a:gd name="connsiteY23785" fmla="*/ 1054418 h 3341370"/>
                <a:gd name="connsiteX23786" fmla="*/ 635318 w 6322694"/>
                <a:gd name="connsiteY23786" fmla="*/ 1073468 h 3341370"/>
                <a:gd name="connsiteX23787" fmla="*/ 635318 w 6322694"/>
                <a:gd name="connsiteY23787" fmla="*/ 932498 h 3341370"/>
                <a:gd name="connsiteX23788" fmla="*/ 635318 w 6322694"/>
                <a:gd name="connsiteY23788" fmla="*/ 932498 h 3341370"/>
                <a:gd name="connsiteX23789" fmla="*/ 654368 w 6322694"/>
                <a:gd name="connsiteY23789" fmla="*/ 913448 h 3341370"/>
                <a:gd name="connsiteX23790" fmla="*/ 654368 w 6322694"/>
                <a:gd name="connsiteY23790" fmla="*/ 913448 h 3341370"/>
                <a:gd name="connsiteX23791" fmla="*/ 635318 w 6322694"/>
                <a:gd name="connsiteY23791" fmla="*/ 894398 h 3341370"/>
                <a:gd name="connsiteX23792" fmla="*/ 635318 w 6322694"/>
                <a:gd name="connsiteY23792" fmla="*/ 894398 h 3341370"/>
                <a:gd name="connsiteX23793" fmla="*/ 616268 w 6322694"/>
                <a:gd name="connsiteY23793" fmla="*/ 913448 h 3341370"/>
                <a:gd name="connsiteX23794" fmla="*/ 616268 w 6322694"/>
                <a:gd name="connsiteY23794" fmla="*/ 913448 h 3341370"/>
                <a:gd name="connsiteX23795" fmla="*/ 635318 w 6322694"/>
                <a:gd name="connsiteY23795" fmla="*/ 932498 h 3341370"/>
                <a:gd name="connsiteX23796" fmla="*/ 635318 w 6322694"/>
                <a:gd name="connsiteY23796" fmla="*/ 884873 h 3341370"/>
                <a:gd name="connsiteX23797" fmla="*/ 635318 w 6322694"/>
                <a:gd name="connsiteY23797" fmla="*/ 884873 h 3341370"/>
                <a:gd name="connsiteX23798" fmla="*/ 654368 w 6322694"/>
                <a:gd name="connsiteY23798" fmla="*/ 865823 h 3341370"/>
                <a:gd name="connsiteX23799" fmla="*/ 654368 w 6322694"/>
                <a:gd name="connsiteY23799" fmla="*/ 863918 h 3341370"/>
                <a:gd name="connsiteX23800" fmla="*/ 635318 w 6322694"/>
                <a:gd name="connsiteY23800" fmla="*/ 844868 h 3341370"/>
                <a:gd name="connsiteX23801" fmla="*/ 635318 w 6322694"/>
                <a:gd name="connsiteY23801" fmla="*/ 844868 h 3341370"/>
                <a:gd name="connsiteX23802" fmla="*/ 616268 w 6322694"/>
                <a:gd name="connsiteY23802" fmla="*/ 863918 h 3341370"/>
                <a:gd name="connsiteX23803" fmla="*/ 616268 w 6322694"/>
                <a:gd name="connsiteY23803" fmla="*/ 865823 h 3341370"/>
                <a:gd name="connsiteX23804" fmla="*/ 635318 w 6322694"/>
                <a:gd name="connsiteY23804" fmla="*/ 884873 h 3341370"/>
                <a:gd name="connsiteX23805" fmla="*/ 635318 w 6322694"/>
                <a:gd name="connsiteY23805" fmla="*/ 1404938 h 3341370"/>
                <a:gd name="connsiteX23806" fmla="*/ 635318 w 6322694"/>
                <a:gd name="connsiteY23806" fmla="*/ 1404938 h 3341370"/>
                <a:gd name="connsiteX23807" fmla="*/ 654368 w 6322694"/>
                <a:gd name="connsiteY23807" fmla="*/ 1385888 h 3341370"/>
                <a:gd name="connsiteX23808" fmla="*/ 654368 w 6322694"/>
                <a:gd name="connsiteY23808" fmla="*/ 1385888 h 3341370"/>
                <a:gd name="connsiteX23809" fmla="*/ 635318 w 6322694"/>
                <a:gd name="connsiteY23809" fmla="*/ 1366838 h 3341370"/>
                <a:gd name="connsiteX23810" fmla="*/ 635318 w 6322694"/>
                <a:gd name="connsiteY23810" fmla="*/ 1366838 h 3341370"/>
                <a:gd name="connsiteX23811" fmla="*/ 616268 w 6322694"/>
                <a:gd name="connsiteY23811" fmla="*/ 1385888 h 3341370"/>
                <a:gd name="connsiteX23812" fmla="*/ 616268 w 6322694"/>
                <a:gd name="connsiteY23812" fmla="*/ 1385888 h 3341370"/>
                <a:gd name="connsiteX23813" fmla="*/ 635318 w 6322694"/>
                <a:gd name="connsiteY23813" fmla="*/ 1404938 h 3341370"/>
                <a:gd name="connsiteX23814" fmla="*/ 635318 w 6322694"/>
                <a:gd name="connsiteY23814" fmla="*/ 1310640 h 3341370"/>
                <a:gd name="connsiteX23815" fmla="*/ 635318 w 6322694"/>
                <a:gd name="connsiteY23815" fmla="*/ 1310640 h 3341370"/>
                <a:gd name="connsiteX23816" fmla="*/ 654368 w 6322694"/>
                <a:gd name="connsiteY23816" fmla="*/ 1291590 h 3341370"/>
                <a:gd name="connsiteX23817" fmla="*/ 654368 w 6322694"/>
                <a:gd name="connsiteY23817" fmla="*/ 1291590 h 3341370"/>
                <a:gd name="connsiteX23818" fmla="*/ 635318 w 6322694"/>
                <a:gd name="connsiteY23818" fmla="*/ 1272540 h 3341370"/>
                <a:gd name="connsiteX23819" fmla="*/ 635318 w 6322694"/>
                <a:gd name="connsiteY23819" fmla="*/ 1272540 h 3341370"/>
                <a:gd name="connsiteX23820" fmla="*/ 616268 w 6322694"/>
                <a:gd name="connsiteY23820" fmla="*/ 1291590 h 3341370"/>
                <a:gd name="connsiteX23821" fmla="*/ 616268 w 6322694"/>
                <a:gd name="connsiteY23821" fmla="*/ 1291590 h 3341370"/>
                <a:gd name="connsiteX23822" fmla="*/ 635318 w 6322694"/>
                <a:gd name="connsiteY23822" fmla="*/ 1310640 h 3341370"/>
                <a:gd name="connsiteX23823" fmla="*/ 1107758 w 6322694"/>
                <a:gd name="connsiteY23823" fmla="*/ 695325 h 3341370"/>
                <a:gd name="connsiteX23824" fmla="*/ 1107758 w 6322694"/>
                <a:gd name="connsiteY23824" fmla="*/ 695325 h 3341370"/>
                <a:gd name="connsiteX23825" fmla="*/ 1126808 w 6322694"/>
                <a:gd name="connsiteY23825" fmla="*/ 676275 h 3341370"/>
                <a:gd name="connsiteX23826" fmla="*/ 1126808 w 6322694"/>
                <a:gd name="connsiteY23826" fmla="*/ 676275 h 3341370"/>
                <a:gd name="connsiteX23827" fmla="*/ 1107758 w 6322694"/>
                <a:gd name="connsiteY23827" fmla="*/ 657225 h 3341370"/>
                <a:gd name="connsiteX23828" fmla="*/ 1107758 w 6322694"/>
                <a:gd name="connsiteY23828" fmla="*/ 657225 h 3341370"/>
                <a:gd name="connsiteX23829" fmla="*/ 1088708 w 6322694"/>
                <a:gd name="connsiteY23829" fmla="*/ 676275 h 3341370"/>
                <a:gd name="connsiteX23830" fmla="*/ 1088708 w 6322694"/>
                <a:gd name="connsiteY23830" fmla="*/ 676275 h 3341370"/>
                <a:gd name="connsiteX23831" fmla="*/ 1107758 w 6322694"/>
                <a:gd name="connsiteY23831" fmla="*/ 695325 h 3341370"/>
                <a:gd name="connsiteX23832" fmla="*/ 635318 w 6322694"/>
                <a:gd name="connsiteY23832" fmla="*/ 1358265 h 3341370"/>
                <a:gd name="connsiteX23833" fmla="*/ 635318 w 6322694"/>
                <a:gd name="connsiteY23833" fmla="*/ 1358265 h 3341370"/>
                <a:gd name="connsiteX23834" fmla="*/ 654368 w 6322694"/>
                <a:gd name="connsiteY23834" fmla="*/ 1339215 h 3341370"/>
                <a:gd name="connsiteX23835" fmla="*/ 654368 w 6322694"/>
                <a:gd name="connsiteY23835" fmla="*/ 1339215 h 3341370"/>
                <a:gd name="connsiteX23836" fmla="*/ 635318 w 6322694"/>
                <a:gd name="connsiteY23836" fmla="*/ 1320165 h 3341370"/>
                <a:gd name="connsiteX23837" fmla="*/ 635318 w 6322694"/>
                <a:gd name="connsiteY23837" fmla="*/ 1320165 h 3341370"/>
                <a:gd name="connsiteX23838" fmla="*/ 616268 w 6322694"/>
                <a:gd name="connsiteY23838" fmla="*/ 1339215 h 3341370"/>
                <a:gd name="connsiteX23839" fmla="*/ 616268 w 6322694"/>
                <a:gd name="connsiteY23839" fmla="*/ 1339215 h 3341370"/>
                <a:gd name="connsiteX23840" fmla="*/ 635318 w 6322694"/>
                <a:gd name="connsiteY23840" fmla="*/ 1358265 h 3341370"/>
                <a:gd name="connsiteX23841" fmla="*/ 635318 w 6322694"/>
                <a:gd name="connsiteY23841" fmla="*/ 1167765 h 3341370"/>
                <a:gd name="connsiteX23842" fmla="*/ 635318 w 6322694"/>
                <a:gd name="connsiteY23842" fmla="*/ 1167765 h 3341370"/>
                <a:gd name="connsiteX23843" fmla="*/ 654368 w 6322694"/>
                <a:gd name="connsiteY23843" fmla="*/ 1148715 h 3341370"/>
                <a:gd name="connsiteX23844" fmla="*/ 654368 w 6322694"/>
                <a:gd name="connsiteY23844" fmla="*/ 1148715 h 3341370"/>
                <a:gd name="connsiteX23845" fmla="*/ 635318 w 6322694"/>
                <a:gd name="connsiteY23845" fmla="*/ 1129665 h 3341370"/>
                <a:gd name="connsiteX23846" fmla="*/ 635318 w 6322694"/>
                <a:gd name="connsiteY23846" fmla="*/ 1129665 h 3341370"/>
                <a:gd name="connsiteX23847" fmla="*/ 616268 w 6322694"/>
                <a:gd name="connsiteY23847" fmla="*/ 1148715 h 3341370"/>
                <a:gd name="connsiteX23848" fmla="*/ 616268 w 6322694"/>
                <a:gd name="connsiteY23848" fmla="*/ 1148715 h 3341370"/>
                <a:gd name="connsiteX23849" fmla="*/ 635318 w 6322694"/>
                <a:gd name="connsiteY23849" fmla="*/ 1167765 h 3341370"/>
                <a:gd name="connsiteX23850" fmla="*/ 635318 w 6322694"/>
                <a:gd name="connsiteY23850" fmla="*/ 1263968 h 3341370"/>
                <a:gd name="connsiteX23851" fmla="*/ 635318 w 6322694"/>
                <a:gd name="connsiteY23851" fmla="*/ 1263968 h 3341370"/>
                <a:gd name="connsiteX23852" fmla="*/ 654368 w 6322694"/>
                <a:gd name="connsiteY23852" fmla="*/ 1244918 h 3341370"/>
                <a:gd name="connsiteX23853" fmla="*/ 654368 w 6322694"/>
                <a:gd name="connsiteY23853" fmla="*/ 1243013 h 3341370"/>
                <a:gd name="connsiteX23854" fmla="*/ 635318 w 6322694"/>
                <a:gd name="connsiteY23854" fmla="*/ 1223963 h 3341370"/>
                <a:gd name="connsiteX23855" fmla="*/ 635318 w 6322694"/>
                <a:gd name="connsiteY23855" fmla="*/ 1223963 h 3341370"/>
                <a:gd name="connsiteX23856" fmla="*/ 616268 w 6322694"/>
                <a:gd name="connsiteY23856" fmla="*/ 1243013 h 3341370"/>
                <a:gd name="connsiteX23857" fmla="*/ 616268 w 6322694"/>
                <a:gd name="connsiteY23857" fmla="*/ 1244918 h 3341370"/>
                <a:gd name="connsiteX23858" fmla="*/ 635318 w 6322694"/>
                <a:gd name="connsiteY23858" fmla="*/ 1263968 h 3341370"/>
                <a:gd name="connsiteX23859" fmla="*/ 635318 w 6322694"/>
                <a:gd name="connsiteY23859" fmla="*/ 1215390 h 3341370"/>
                <a:gd name="connsiteX23860" fmla="*/ 635318 w 6322694"/>
                <a:gd name="connsiteY23860" fmla="*/ 1215390 h 3341370"/>
                <a:gd name="connsiteX23861" fmla="*/ 654368 w 6322694"/>
                <a:gd name="connsiteY23861" fmla="*/ 1196340 h 3341370"/>
                <a:gd name="connsiteX23862" fmla="*/ 654368 w 6322694"/>
                <a:gd name="connsiteY23862" fmla="*/ 1196340 h 3341370"/>
                <a:gd name="connsiteX23863" fmla="*/ 635318 w 6322694"/>
                <a:gd name="connsiteY23863" fmla="*/ 1177290 h 3341370"/>
                <a:gd name="connsiteX23864" fmla="*/ 635318 w 6322694"/>
                <a:gd name="connsiteY23864" fmla="*/ 1177290 h 3341370"/>
                <a:gd name="connsiteX23865" fmla="*/ 616268 w 6322694"/>
                <a:gd name="connsiteY23865" fmla="*/ 1196340 h 3341370"/>
                <a:gd name="connsiteX23866" fmla="*/ 616268 w 6322694"/>
                <a:gd name="connsiteY23866" fmla="*/ 1196340 h 3341370"/>
                <a:gd name="connsiteX23867" fmla="*/ 635318 w 6322694"/>
                <a:gd name="connsiteY23867" fmla="*/ 1215390 h 3341370"/>
                <a:gd name="connsiteX23868" fmla="*/ 919163 w 6322694"/>
                <a:gd name="connsiteY23868" fmla="*/ 695325 h 3341370"/>
                <a:gd name="connsiteX23869" fmla="*/ 919163 w 6322694"/>
                <a:gd name="connsiteY23869" fmla="*/ 695325 h 3341370"/>
                <a:gd name="connsiteX23870" fmla="*/ 938213 w 6322694"/>
                <a:gd name="connsiteY23870" fmla="*/ 676275 h 3341370"/>
                <a:gd name="connsiteX23871" fmla="*/ 938213 w 6322694"/>
                <a:gd name="connsiteY23871" fmla="*/ 676275 h 3341370"/>
                <a:gd name="connsiteX23872" fmla="*/ 919163 w 6322694"/>
                <a:gd name="connsiteY23872" fmla="*/ 657225 h 3341370"/>
                <a:gd name="connsiteX23873" fmla="*/ 919163 w 6322694"/>
                <a:gd name="connsiteY23873" fmla="*/ 657225 h 3341370"/>
                <a:gd name="connsiteX23874" fmla="*/ 900113 w 6322694"/>
                <a:gd name="connsiteY23874" fmla="*/ 676275 h 3341370"/>
                <a:gd name="connsiteX23875" fmla="*/ 900113 w 6322694"/>
                <a:gd name="connsiteY23875" fmla="*/ 676275 h 3341370"/>
                <a:gd name="connsiteX23876" fmla="*/ 919163 w 6322694"/>
                <a:gd name="connsiteY23876" fmla="*/ 695325 h 3341370"/>
                <a:gd name="connsiteX23877" fmla="*/ 966788 w 6322694"/>
                <a:gd name="connsiteY23877" fmla="*/ 695325 h 3341370"/>
                <a:gd name="connsiteX23878" fmla="*/ 966788 w 6322694"/>
                <a:gd name="connsiteY23878" fmla="*/ 695325 h 3341370"/>
                <a:gd name="connsiteX23879" fmla="*/ 985838 w 6322694"/>
                <a:gd name="connsiteY23879" fmla="*/ 676275 h 3341370"/>
                <a:gd name="connsiteX23880" fmla="*/ 985838 w 6322694"/>
                <a:gd name="connsiteY23880" fmla="*/ 676275 h 3341370"/>
                <a:gd name="connsiteX23881" fmla="*/ 966788 w 6322694"/>
                <a:gd name="connsiteY23881" fmla="*/ 657225 h 3341370"/>
                <a:gd name="connsiteX23882" fmla="*/ 966788 w 6322694"/>
                <a:gd name="connsiteY23882" fmla="*/ 657225 h 3341370"/>
                <a:gd name="connsiteX23883" fmla="*/ 947738 w 6322694"/>
                <a:gd name="connsiteY23883" fmla="*/ 676275 h 3341370"/>
                <a:gd name="connsiteX23884" fmla="*/ 947738 w 6322694"/>
                <a:gd name="connsiteY23884" fmla="*/ 676275 h 3341370"/>
                <a:gd name="connsiteX23885" fmla="*/ 966788 w 6322694"/>
                <a:gd name="connsiteY23885" fmla="*/ 695325 h 3341370"/>
                <a:gd name="connsiteX23886" fmla="*/ 872490 w 6322694"/>
                <a:gd name="connsiteY23886" fmla="*/ 695325 h 3341370"/>
                <a:gd name="connsiteX23887" fmla="*/ 872490 w 6322694"/>
                <a:gd name="connsiteY23887" fmla="*/ 695325 h 3341370"/>
                <a:gd name="connsiteX23888" fmla="*/ 891540 w 6322694"/>
                <a:gd name="connsiteY23888" fmla="*/ 676275 h 3341370"/>
                <a:gd name="connsiteX23889" fmla="*/ 891540 w 6322694"/>
                <a:gd name="connsiteY23889" fmla="*/ 676275 h 3341370"/>
                <a:gd name="connsiteX23890" fmla="*/ 872490 w 6322694"/>
                <a:gd name="connsiteY23890" fmla="*/ 657225 h 3341370"/>
                <a:gd name="connsiteX23891" fmla="*/ 872490 w 6322694"/>
                <a:gd name="connsiteY23891" fmla="*/ 657225 h 3341370"/>
                <a:gd name="connsiteX23892" fmla="*/ 853440 w 6322694"/>
                <a:gd name="connsiteY23892" fmla="*/ 676275 h 3341370"/>
                <a:gd name="connsiteX23893" fmla="*/ 853440 w 6322694"/>
                <a:gd name="connsiteY23893" fmla="*/ 676275 h 3341370"/>
                <a:gd name="connsiteX23894" fmla="*/ 872490 w 6322694"/>
                <a:gd name="connsiteY23894" fmla="*/ 695325 h 3341370"/>
                <a:gd name="connsiteX23895" fmla="*/ 823913 w 6322694"/>
                <a:gd name="connsiteY23895" fmla="*/ 695325 h 3341370"/>
                <a:gd name="connsiteX23896" fmla="*/ 825818 w 6322694"/>
                <a:gd name="connsiteY23896" fmla="*/ 695325 h 3341370"/>
                <a:gd name="connsiteX23897" fmla="*/ 844868 w 6322694"/>
                <a:gd name="connsiteY23897" fmla="*/ 676275 h 3341370"/>
                <a:gd name="connsiteX23898" fmla="*/ 844868 w 6322694"/>
                <a:gd name="connsiteY23898" fmla="*/ 676275 h 3341370"/>
                <a:gd name="connsiteX23899" fmla="*/ 825818 w 6322694"/>
                <a:gd name="connsiteY23899" fmla="*/ 657225 h 3341370"/>
                <a:gd name="connsiteX23900" fmla="*/ 823913 w 6322694"/>
                <a:gd name="connsiteY23900" fmla="*/ 657225 h 3341370"/>
                <a:gd name="connsiteX23901" fmla="*/ 804863 w 6322694"/>
                <a:gd name="connsiteY23901" fmla="*/ 676275 h 3341370"/>
                <a:gd name="connsiteX23902" fmla="*/ 804863 w 6322694"/>
                <a:gd name="connsiteY23902" fmla="*/ 676275 h 3341370"/>
                <a:gd name="connsiteX23903" fmla="*/ 823913 w 6322694"/>
                <a:gd name="connsiteY23903" fmla="*/ 695325 h 3341370"/>
                <a:gd name="connsiteX23904" fmla="*/ 1013460 w 6322694"/>
                <a:gd name="connsiteY23904" fmla="*/ 695325 h 3341370"/>
                <a:gd name="connsiteX23905" fmla="*/ 1013460 w 6322694"/>
                <a:gd name="connsiteY23905" fmla="*/ 695325 h 3341370"/>
                <a:gd name="connsiteX23906" fmla="*/ 1032510 w 6322694"/>
                <a:gd name="connsiteY23906" fmla="*/ 676275 h 3341370"/>
                <a:gd name="connsiteX23907" fmla="*/ 1032510 w 6322694"/>
                <a:gd name="connsiteY23907" fmla="*/ 676275 h 3341370"/>
                <a:gd name="connsiteX23908" fmla="*/ 1013460 w 6322694"/>
                <a:gd name="connsiteY23908" fmla="*/ 657225 h 3341370"/>
                <a:gd name="connsiteX23909" fmla="*/ 1013460 w 6322694"/>
                <a:gd name="connsiteY23909" fmla="*/ 657225 h 3341370"/>
                <a:gd name="connsiteX23910" fmla="*/ 994410 w 6322694"/>
                <a:gd name="connsiteY23910" fmla="*/ 676275 h 3341370"/>
                <a:gd name="connsiteX23911" fmla="*/ 994410 w 6322694"/>
                <a:gd name="connsiteY23911" fmla="*/ 676275 h 3341370"/>
                <a:gd name="connsiteX23912" fmla="*/ 1013460 w 6322694"/>
                <a:gd name="connsiteY23912" fmla="*/ 695325 h 3341370"/>
                <a:gd name="connsiteX23913" fmla="*/ 776288 w 6322694"/>
                <a:gd name="connsiteY23913" fmla="*/ 695325 h 3341370"/>
                <a:gd name="connsiteX23914" fmla="*/ 776288 w 6322694"/>
                <a:gd name="connsiteY23914" fmla="*/ 695325 h 3341370"/>
                <a:gd name="connsiteX23915" fmla="*/ 795338 w 6322694"/>
                <a:gd name="connsiteY23915" fmla="*/ 676275 h 3341370"/>
                <a:gd name="connsiteX23916" fmla="*/ 795338 w 6322694"/>
                <a:gd name="connsiteY23916" fmla="*/ 676275 h 3341370"/>
                <a:gd name="connsiteX23917" fmla="*/ 776288 w 6322694"/>
                <a:gd name="connsiteY23917" fmla="*/ 657225 h 3341370"/>
                <a:gd name="connsiteX23918" fmla="*/ 776288 w 6322694"/>
                <a:gd name="connsiteY23918" fmla="*/ 657225 h 3341370"/>
                <a:gd name="connsiteX23919" fmla="*/ 757238 w 6322694"/>
                <a:gd name="connsiteY23919" fmla="*/ 676275 h 3341370"/>
                <a:gd name="connsiteX23920" fmla="*/ 757238 w 6322694"/>
                <a:gd name="connsiteY23920" fmla="*/ 676275 h 3341370"/>
                <a:gd name="connsiteX23921" fmla="*/ 776288 w 6322694"/>
                <a:gd name="connsiteY23921" fmla="*/ 695325 h 3341370"/>
                <a:gd name="connsiteX23922" fmla="*/ 635318 w 6322694"/>
                <a:gd name="connsiteY23922" fmla="*/ 789623 h 3341370"/>
                <a:gd name="connsiteX23923" fmla="*/ 635318 w 6322694"/>
                <a:gd name="connsiteY23923" fmla="*/ 789623 h 3341370"/>
                <a:gd name="connsiteX23924" fmla="*/ 654368 w 6322694"/>
                <a:gd name="connsiteY23924" fmla="*/ 770573 h 3341370"/>
                <a:gd name="connsiteX23925" fmla="*/ 654368 w 6322694"/>
                <a:gd name="connsiteY23925" fmla="*/ 770573 h 3341370"/>
                <a:gd name="connsiteX23926" fmla="*/ 635318 w 6322694"/>
                <a:gd name="connsiteY23926" fmla="*/ 751523 h 3341370"/>
                <a:gd name="connsiteX23927" fmla="*/ 635318 w 6322694"/>
                <a:gd name="connsiteY23927" fmla="*/ 751523 h 3341370"/>
                <a:gd name="connsiteX23928" fmla="*/ 616268 w 6322694"/>
                <a:gd name="connsiteY23928" fmla="*/ 770573 h 3341370"/>
                <a:gd name="connsiteX23929" fmla="*/ 616268 w 6322694"/>
                <a:gd name="connsiteY23929" fmla="*/ 770573 h 3341370"/>
                <a:gd name="connsiteX23930" fmla="*/ 635318 w 6322694"/>
                <a:gd name="connsiteY23930" fmla="*/ 789623 h 3341370"/>
                <a:gd name="connsiteX23931" fmla="*/ 635318 w 6322694"/>
                <a:gd name="connsiteY23931" fmla="*/ 741998 h 3341370"/>
                <a:gd name="connsiteX23932" fmla="*/ 635318 w 6322694"/>
                <a:gd name="connsiteY23932" fmla="*/ 741998 h 3341370"/>
                <a:gd name="connsiteX23933" fmla="*/ 654368 w 6322694"/>
                <a:gd name="connsiteY23933" fmla="*/ 722948 h 3341370"/>
                <a:gd name="connsiteX23934" fmla="*/ 654368 w 6322694"/>
                <a:gd name="connsiteY23934" fmla="*/ 722948 h 3341370"/>
                <a:gd name="connsiteX23935" fmla="*/ 635318 w 6322694"/>
                <a:gd name="connsiteY23935" fmla="*/ 703898 h 3341370"/>
                <a:gd name="connsiteX23936" fmla="*/ 635318 w 6322694"/>
                <a:gd name="connsiteY23936" fmla="*/ 703898 h 3341370"/>
                <a:gd name="connsiteX23937" fmla="*/ 616268 w 6322694"/>
                <a:gd name="connsiteY23937" fmla="*/ 722948 h 3341370"/>
                <a:gd name="connsiteX23938" fmla="*/ 616268 w 6322694"/>
                <a:gd name="connsiteY23938" fmla="*/ 722948 h 3341370"/>
                <a:gd name="connsiteX23939" fmla="*/ 635318 w 6322694"/>
                <a:gd name="connsiteY23939" fmla="*/ 741998 h 3341370"/>
                <a:gd name="connsiteX23940" fmla="*/ 635318 w 6322694"/>
                <a:gd name="connsiteY23940" fmla="*/ 695325 h 3341370"/>
                <a:gd name="connsiteX23941" fmla="*/ 635318 w 6322694"/>
                <a:gd name="connsiteY23941" fmla="*/ 695325 h 3341370"/>
                <a:gd name="connsiteX23942" fmla="*/ 654368 w 6322694"/>
                <a:gd name="connsiteY23942" fmla="*/ 676275 h 3341370"/>
                <a:gd name="connsiteX23943" fmla="*/ 654368 w 6322694"/>
                <a:gd name="connsiteY23943" fmla="*/ 676275 h 3341370"/>
                <a:gd name="connsiteX23944" fmla="*/ 635318 w 6322694"/>
                <a:gd name="connsiteY23944" fmla="*/ 657225 h 3341370"/>
                <a:gd name="connsiteX23945" fmla="*/ 635318 w 6322694"/>
                <a:gd name="connsiteY23945" fmla="*/ 657225 h 3341370"/>
                <a:gd name="connsiteX23946" fmla="*/ 616268 w 6322694"/>
                <a:gd name="connsiteY23946" fmla="*/ 676275 h 3341370"/>
                <a:gd name="connsiteX23947" fmla="*/ 616268 w 6322694"/>
                <a:gd name="connsiteY23947" fmla="*/ 676275 h 3341370"/>
                <a:gd name="connsiteX23948" fmla="*/ 635318 w 6322694"/>
                <a:gd name="connsiteY23948" fmla="*/ 695325 h 3341370"/>
                <a:gd name="connsiteX23949" fmla="*/ 729615 w 6322694"/>
                <a:gd name="connsiteY23949" fmla="*/ 695325 h 3341370"/>
                <a:gd name="connsiteX23950" fmla="*/ 729615 w 6322694"/>
                <a:gd name="connsiteY23950" fmla="*/ 695325 h 3341370"/>
                <a:gd name="connsiteX23951" fmla="*/ 748665 w 6322694"/>
                <a:gd name="connsiteY23951" fmla="*/ 676275 h 3341370"/>
                <a:gd name="connsiteX23952" fmla="*/ 748665 w 6322694"/>
                <a:gd name="connsiteY23952" fmla="*/ 676275 h 3341370"/>
                <a:gd name="connsiteX23953" fmla="*/ 729615 w 6322694"/>
                <a:gd name="connsiteY23953" fmla="*/ 657225 h 3341370"/>
                <a:gd name="connsiteX23954" fmla="*/ 729615 w 6322694"/>
                <a:gd name="connsiteY23954" fmla="*/ 657225 h 3341370"/>
                <a:gd name="connsiteX23955" fmla="*/ 710565 w 6322694"/>
                <a:gd name="connsiteY23955" fmla="*/ 676275 h 3341370"/>
                <a:gd name="connsiteX23956" fmla="*/ 710565 w 6322694"/>
                <a:gd name="connsiteY23956" fmla="*/ 676275 h 3341370"/>
                <a:gd name="connsiteX23957" fmla="*/ 729615 w 6322694"/>
                <a:gd name="connsiteY23957" fmla="*/ 695325 h 3341370"/>
                <a:gd name="connsiteX23958" fmla="*/ 681990 w 6322694"/>
                <a:gd name="connsiteY23958" fmla="*/ 695325 h 3341370"/>
                <a:gd name="connsiteX23959" fmla="*/ 681990 w 6322694"/>
                <a:gd name="connsiteY23959" fmla="*/ 695325 h 3341370"/>
                <a:gd name="connsiteX23960" fmla="*/ 701040 w 6322694"/>
                <a:gd name="connsiteY23960" fmla="*/ 676275 h 3341370"/>
                <a:gd name="connsiteX23961" fmla="*/ 701040 w 6322694"/>
                <a:gd name="connsiteY23961" fmla="*/ 676275 h 3341370"/>
                <a:gd name="connsiteX23962" fmla="*/ 681990 w 6322694"/>
                <a:gd name="connsiteY23962" fmla="*/ 657225 h 3341370"/>
                <a:gd name="connsiteX23963" fmla="*/ 681990 w 6322694"/>
                <a:gd name="connsiteY23963" fmla="*/ 657225 h 3341370"/>
                <a:gd name="connsiteX23964" fmla="*/ 662940 w 6322694"/>
                <a:gd name="connsiteY23964" fmla="*/ 676275 h 3341370"/>
                <a:gd name="connsiteX23965" fmla="*/ 662940 w 6322694"/>
                <a:gd name="connsiteY23965" fmla="*/ 676275 h 3341370"/>
                <a:gd name="connsiteX23966" fmla="*/ 681990 w 6322694"/>
                <a:gd name="connsiteY23966" fmla="*/ 695325 h 3341370"/>
                <a:gd name="connsiteX23967" fmla="*/ 635318 w 6322694"/>
                <a:gd name="connsiteY23967" fmla="*/ 836295 h 3341370"/>
                <a:gd name="connsiteX23968" fmla="*/ 635318 w 6322694"/>
                <a:gd name="connsiteY23968" fmla="*/ 836295 h 3341370"/>
                <a:gd name="connsiteX23969" fmla="*/ 654368 w 6322694"/>
                <a:gd name="connsiteY23969" fmla="*/ 817245 h 3341370"/>
                <a:gd name="connsiteX23970" fmla="*/ 654368 w 6322694"/>
                <a:gd name="connsiteY23970" fmla="*/ 817245 h 3341370"/>
                <a:gd name="connsiteX23971" fmla="*/ 635318 w 6322694"/>
                <a:gd name="connsiteY23971" fmla="*/ 798195 h 3341370"/>
                <a:gd name="connsiteX23972" fmla="*/ 635318 w 6322694"/>
                <a:gd name="connsiteY23972" fmla="*/ 798195 h 3341370"/>
                <a:gd name="connsiteX23973" fmla="*/ 616268 w 6322694"/>
                <a:gd name="connsiteY23973" fmla="*/ 817245 h 3341370"/>
                <a:gd name="connsiteX23974" fmla="*/ 616268 w 6322694"/>
                <a:gd name="connsiteY23974" fmla="*/ 817245 h 3341370"/>
                <a:gd name="connsiteX23975" fmla="*/ 635318 w 6322694"/>
                <a:gd name="connsiteY23975" fmla="*/ 836295 h 3341370"/>
                <a:gd name="connsiteX23976" fmla="*/ 1202055 w 6322694"/>
                <a:gd name="connsiteY23976" fmla="*/ 2114550 h 3341370"/>
                <a:gd name="connsiteX23977" fmla="*/ 1203960 w 6322694"/>
                <a:gd name="connsiteY23977" fmla="*/ 2114550 h 3341370"/>
                <a:gd name="connsiteX23978" fmla="*/ 1223010 w 6322694"/>
                <a:gd name="connsiteY23978" fmla="*/ 2095500 h 3341370"/>
                <a:gd name="connsiteX23979" fmla="*/ 1223010 w 6322694"/>
                <a:gd name="connsiteY23979" fmla="*/ 2095500 h 3341370"/>
                <a:gd name="connsiteX23980" fmla="*/ 1203960 w 6322694"/>
                <a:gd name="connsiteY23980" fmla="*/ 2076450 h 3341370"/>
                <a:gd name="connsiteX23981" fmla="*/ 1202055 w 6322694"/>
                <a:gd name="connsiteY23981" fmla="*/ 2076450 h 3341370"/>
                <a:gd name="connsiteX23982" fmla="*/ 1183005 w 6322694"/>
                <a:gd name="connsiteY23982" fmla="*/ 2095500 h 3341370"/>
                <a:gd name="connsiteX23983" fmla="*/ 1183005 w 6322694"/>
                <a:gd name="connsiteY23983" fmla="*/ 2095500 h 3341370"/>
                <a:gd name="connsiteX23984" fmla="*/ 1202055 w 6322694"/>
                <a:gd name="connsiteY23984" fmla="*/ 2114550 h 3341370"/>
                <a:gd name="connsiteX23985" fmla="*/ 1202055 w 6322694"/>
                <a:gd name="connsiteY23985" fmla="*/ 2256473 h 3341370"/>
                <a:gd name="connsiteX23986" fmla="*/ 1203960 w 6322694"/>
                <a:gd name="connsiteY23986" fmla="*/ 2256473 h 3341370"/>
                <a:gd name="connsiteX23987" fmla="*/ 1223010 w 6322694"/>
                <a:gd name="connsiteY23987" fmla="*/ 2237423 h 3341370"/>
                <a:gd name="connsiteX23988" fmla="*/ 1223010 w 6322694"/>
                <a:gd name="connsiteY23988" fmla="*/ 2237423 h 3341370"/>
                <a:gd name="connsiteX23989" fmla="*/ 1203960 w 6322694"/>
                <a:gd name="connsiteY23989" fmla="*/ 2218373 h 3341370"/>
                <a:gd name="connsiteX23990" fmla="*/ 1202055 w 6322694"/>
                <a:gd name="connsiteY23990" fmla="*/ 2218373 h 3341370"/>
                <a:gd name="connsiteX23991" fmla="*/ 1183005 w 6322694"/>
                <a:gd name="connsiteY23991" fmla="*/ 2237423 h 3341370"/>
                <a:gd name="connsiteX23992" fmla="*/ 1183005 w 6322694"/>
                <a:gd name="connsiteY23992" fmla="*/ 2237423 h 3341370"/>
                <a:gd name="connsiteX23993" fmla="*/ 1202055 w 6322694"/>
                <a:gd name="connsiteY23993" fmla="*/ 2256473 h 3341370"/>
                <a:gd name="connsiteX23994" fmla="*/ 1202055 w 6322694"/>
                <a:gd name="connsiteY23994" fmla="*/ 2350770 h 3341370"/>
                <a:gd name="connsiteX23995" fmla="*/ 1203960 w 6322694"/>
                <a:gd name="connsiteY23995" fmla="*/ 2350770 h 3341370"/>
                <a:gd name="connsiteX23996" fmla="*/ 1223010 w 6322694"/>
                <a:gd name="connsiteY23996" fmla="*/ 2331720 h 3341370"/>
                <a:gd name="connsiteX23997" fmla="*/ 1223010 w 6322694"/>
                <a:gd name="connsiteY23997" fmla="*/ 2331720 h 3341370"/>
                <a:gd name="connsiteX23998" fmla="*/ 1203960 w 6322694"/>
                <a:gd name="connsiteY23998" fmla="*/ 2312670 h 3341370"/>
                <a:gd name="connsiteX23999" fmla="*/ 1202055 w 6322694"/>
                <a:gd name="connsiteY23999" fmla="*/ 2312670 h 3341370"/>
                <a:gd name="connsiteX24000" fmla="*/ 1183005 w 6322694"/>
                <a:gd name="connsiteY24000" fmla="*/ 2331720 h 3341370"/>
                <a:gd name="connsiteX24001" fmla="*/ 1183005 w 6322694"/>
                <a:gd name="connsiteY24001" fmla="*/ 2331720 h 3341370"/>
                <a:gd name="connsiteX24002" fmla="*/ 1202055 w 6322694"/>
                <a:gd name="connsiteY24002" fmla="*/ 2350770 h 3341370"/>
                <a:gd name="connsiteX24003" fmla="*/ 1251585 w 6322694"/>
                <a:gd name="connsiteY24003" fmla="*/ 2398395 h 3341370"/>
                <a:gd name="connsiteX24004" fmla="*/ 1251585 w 6322694"/>
                <a:gd name="connsiteY24004" fmla="*/ 2398395 h 3341370"/>
                <a:gd name="connsiteX24005" fmla="*/ 1270635 w 6322694"/>
                <a:gd name="connsiteY24005" fmla="*/ 2379345 h 3341370"/>
                <a:gd name="connsiteX24006" fmla="*/ 1270635 w 6322694"/>
                <a:gd name="connsiteY24006" fmla="*/ 2379345 h 3341370"/>
                <a:gd name="connsiteX24007" fmla="*/ 1251585 w 6322694"/>
                <a:gd name="connsiteY24007" fmla="*/ 2360295 h 3341370"/>
                <a:gd name="connsiteX24008" fmla="*/ 1251585 w 6322694"/>
                <a:gd name="connsiteY24008" fmla="*/ 2360295 h 3341370"/>
                <a:gd name="connsiteX24009" fmla="*/ 1232535 w 6322694"/>
                <a:gd name="connsiteY24009" fmla="*/ 2379345 h 3341370"/>
                <a:gd name="connsiteX24010" fmla="*/ 1232535 w 6322694"/>
                <a:gd name="connsiteY24010" fmla="*/ 2379345 h 3341370"/>
                <a:gd name="connsiteX24011" fmla="*/ 1251585 w 6322694"/>
                <a:gd name="connsiteY24011" fmla="*/ 2398395 h 3341370"/>
                <a:gd name="connsiteX24012" fmla="*/ 1203008 w 6322694"/>
                <a:gd name="connsiteY24012" fmla="*/ 2398395 h 3341370"/>
                <a:gd name="connsiteX24013" fmla="*/ 1204913 w 6322694"/>
                <a:gd name="connsiteY24013" fmla="*/ 2398395 h 3341370"/>
                <a:gd name="connsiteX24014" fmla="*/ 1223963 w 6322694"/>
                <a:gd name="connsiteY24014" fmla="*/ 2379345 h 3341370"/>
                <a:gd name="connsiteX24015" fmla="*/ 1223963 w 6322694"/>
                <a:gd name="connsiteY24015" fmla="*/ 2379345 h 3341370"/>
                <a:gd name="connsiteX24016" fmla="*/ 1204913 w 6322694"/>
                <a:gd name="connsiteY24016" fmla="*/ 2360295 h 3341370"/>
                <a:gd name="connsiteX24017" fmla="*/ 1203008 w 6322694"/>
                <a:gd name="connsiteY24017" fmla="*/ 2360295 h 3341370"/>
                <a:gd name="connsiteX24018" fmla="*/ 1183958 w 6322694"/>
                <a:gd name="connsiteY24018" fmla="*/ 2379345 h 3341370"/>
                <a:gd name="connsiteX24019" fmla="*/ 1183958 w 6322694"/>
                <a:gd name="connsiteY24019" fmla="*/ 2379345 h 3341370"/>
                <a:gd name="connsiteX24020" fmla="*/ 1203008 w 6322694"/>
                <a:gd name="connsiteY24020" fmla="*/ 2398395 h 3341370"/>
                <a:gd name="connsiteX24021" fmla="*/ 1202055 w 6322694"/>
                <a:gd name="connsiteY24021" fmla="*/ 2303145 h 3341370"/>
                <a:gd name="connsiteX24022" fmla="*/ 1203960 w 6322694"/>
                <a:gd name="connsiteY24022" fmla="*/ 2303145 h 3341370"/>
                <a:gd name="connsiteX24023" fmla="*/ 1223010 w 6322694"/>
                <a:gd name="connsiteY24023" fmla="*/ 2284095 h 3341370"/>
                <a:gd name="connsiteX24024" fmla="*/ 1223010 w 6322694"/>
                <a:gd name="connsiteY24024" fmla="*/ 2284095 h 3341370"/>
                <a:gd name="connsiteX24025" fmla="*/ 1203960 w 6322694"/>
                <a:gd name="connsiteY24025" fmla="*/ 2265045 h 3341370"/>
                <a:gd name="connsiteX24026" fmla="*/ 1202055 w 6322694"/>
                <a:gd name="connsiteY24026" fmla="*/ 2265045 h 3341370"/>
                <a:gd name="connsiteX24027" fmla="*/ 1183005 w 6322694"/>
                <a:gd name="connsiteY24027" fmla="*/ 2284095 h 3341370"/>
                <a:gd name="connsiteX24028" fmla="*/ 1183005 w 6322694"/>
                <a:gd name="connsiteY24028" fmla="*/ 2284095 h 3341370"/>
                <a:gd name="connsiteX24029" fmla="*/ 1202055 w 6322694"/>
                <a:gd name="connsiteY24029" fmla="*/ 2303145 h 3341370"/>
                <a:gd name="connsiteX24030" fmla="*/ 1154430 w 6322694"/>
                <a:gd name="connsiteY24030" fmla="*/ 2350770 h 3341370"/>
                <a:gd name="connsiteX24031" fmla="*/ 1156335 w 6322694"/>
                <a:gd name="connsiteY24031" fmla="*/ 2350770 h 3341370"/>
                <a:gd name="connsiteX24032" fmla="*/ 1175385 w 6322694"/>
                <a:gd name="connsiteY24032" fmla="*/ 2331720 h 3341370"/>
                <a:gd name="connsiteX24033" fmla="*/ 1175385 w 6322694"/>
                <a:gd name="connsiteY24033" fmla="*/ 2331720 h 3341370"/>
                <a:gd name="connsiteX24034" fmla="*/ 1156335 w 6322694"/>
                <a:gd name="connsiteY24034" fmla="*/ 2312670 h 3341370"/>
                <a:gd name="connsiteX24035" fmla="*/ 1154430 w 6322694"/>
                <a:gd name="connsiteY24035" fmla="*/ 2312670 h 3341370"/>
                <a:gd name="connsiteX24036" fmla="*/ 1135380 w 6322694"/>
                <a:gd name="connsiteY24036" fmla="*/ 2331720 h 3341370"/>
                <a:gd name="connsiteX24037" fmla="*/ 1135380 w 6322694"/>
                <a:gd name="connsiteY24037" fmla="*/ 2331720 h 3341370"/>
                <a:gd name="connsiteX24038" fmla="*/ 1154430 w 6322694"/>
                <a:gd name="connsiteY24038" fmla="*/ 2350770 h 3341370"/>
                <a:gd name="connsiteX24039" fmla="*/ 1154430 w 6322694"/>
                <a:gd name="connsiteY24039" fmla="*/ 2303145 h 3341370"/>
                <a:gd name="connsiteX24040" fmla="*/ 1156335 w 6322694"/>
                <a:gd name="connsiteY24040" fmla="*/ 2303145 h 3341370"/>
                <a:gd name="connsiteX24041" fmla="*/ 1175385 w 6322694"/>
                <a:gd name="connsiteY24041" fmla="*/ 2284095 h 3341370"/>
                <a:gd name="connsiteX24042" fmla="*/ 1175385 w 6322694"/>
                <a:gd name="connsiteY24042" fmla="*/ 2284095 h 3341370"/>
                <a:gd name="connsiteX24043" fmla="*/ 1156335 w 6322694"/>
                <a:gd name="connsiteY24043" fmla="*/ 2265045 h 3341370"/>
                <a:gd name="connsiteX24044" fmla="*/ 1154430 w 6322694"/>
                <a:gd name="connsiteY24044" fmla="*/ 2265045 h 3341370"/>
                <a:gd name="connsiteX24045" fmla="*/ 1135380 w 6322694"/>
                <a:gd name="connsiteY24045" fmla="*/ 2284095 h 3341370"/>
                <a:gd name="connsiteX24046" fmla="*/ 1135380 w 6322694"/>
                <a:gd name="connsiteY24046" fmla="*/ 2284095 h 3341370"/>
                <a:gd name="connsiteX24047" fmla="*/ 1154430 w 6322694"/>
                <a:gd name="connsiteY24047" fmla="*/ 2303145 h 3341370"/>
                <a:gd name="connsiteX24048" fmla="*/ 1202055 w 6322694"/>
                <a:gd name="connsiteY24048" fmla="*/ 2208848 h 3341370"/>
                <a:gd name="connsiteX24049" fmla="*/ 1203960 w 6322694"/>
                <a:gd name="connsiteY24049" fmla="*/ 2208848 h 3341370"/>
                <a:gd name="connsiteX24050" fmla="*/ 1223010 w 6322694"/>
                <a:gd name="connsiteY24050" fmla="*/ 2189798 h 3341370"/>
                <a:gd name="connsiteX24051" fmla="*/ 1223010 w 6322694"/>
                <a:gd name="connsiteY24051" fmla="*/ 2189798 h 3341370"/>
                <a:gd name="connsiteX24052" fmla="*/ 1203960 w 6322694"/>
                <a:gd name="connsiteY24052" fmla="*/ 2170748 h 3341370"/>
                <a:gd name="connsiteX24053" fmla="*/ 1202055 w 6322694"/>
                <a:gd name="connsiteY24053" fmla="*/ 2170748 h 3341370"/>
                <a:gd name="connsiteX24054" fmla="*/ 1183005 w 6322694"/>
                <a:gd name="connsiteY24054" fmla="*/ 2189798 h 3341370"/>
                <a:gd name="connsiteX24055" fmla="*/ 1183005 w 6322694"/>
                <a:gd name="connsiteY24055" fmla="*/ 2189798 h 3341370"/>
                <a:gd name="connsiteX24056" fmla="*/ 1202055 w 6322694"/>
                <a:gd name="connsiteY24056" fmla="*/ 2208848 h 3341370"/>
                <a:gd name="connsiteX24057" fmla="*/ 257175 w 6322694"/>
                <a:gd name="connsiteY24057" fmla="*/ 506730 h 3341370"/>
                <a:gd name="connsiteX24058" fmla="*/ 257175 w 6322694"/>
                <a:gd name="connsiteY24058" fmla="*/ 506730 h 3341370"/>
                <a:gd name="connsiteX24059" fmla="*/ 276225 w 6322694"/>
                <a:gd name="connsiteY24059" fmla="*/ 487680 h 3341370"/>
                <a:gd name="connsiteX24060" fmla="*/ 276225 w 6322694"/>
                <a:gd name="connsiteY24060" fmla="*/ 486728 h 3341370"/>
                <a:gd name="connsiteX24061" fmla="*/ 257175 w 6322694"/>
                <a:gd name="connsiteY24061" fmla="*/ 467678 h 3341370"/>
                <a:gd name="connsiteX24062" fmla="*/ 257175 w 6322694"/>
                <a:gd name="connsiteY24062" fmla="*/ 467678 h 3341370"/>
                <a:gd name="connsiteX24063" fmla="*/ 238125 w 6322694"/>
                <a:gd name="connsiteY24063" fmla="*/ 486728 h 3341370"/>
                <a:gd name="connsiteX24064" fmla="*/ 238125 w 6322694"/>
                <a:gd name="connsiteY24064" fmla="*/ 488633 h 3341370"/>
                <a:gd name="connsiteX24065" fmla="*/ 257175 w 6322694"/>
                <a:gd name="connsiteY24065" fmla="*/ 506730 h 3341370"/>
                <a:gd name="connsiteX24066" fmla="*/ 209550 w 6322694"/>
                <a:gd name="connsiteY24066" fmla="*/ 556260 h 3341370"/>
                <a:gd name="connsiteX24067" fmla="*/ 209550 w 6322694"/>
                <a:gd name="connsiteY24067" fmla="*/ 556260 h 3341370"/>
                <a:gd name="connsiteX24068" fmla="*/ 228600 w 6322694"/>
                <a:gd name="connsiteY24068" fmla="*/ 537210 h 3341370"/>
                <a:gd name="connsiteX24069" fmla="*/ 228600 w 6322694"/>
                <a:gd name="connsiteY24069" fmla="*/ 535305 h 3341370"/>
                <a:gd name="connsiteX24070" fmla="*/ 209550 w 6322694"/>
                <a:gd name="connsiteY24070" fmla="*/ 516255 h 3341370"/>
                <a:gd name="connsiteX24071" fmla="*/ 209550 w 6322694"/>
                <a:gd name="connsiteY24071" fmla="*/ 516255 h 3341370"/>
                <a:gd name="connsiteX24072" fmla="*/ 190500 w 6322694"/>
                <a:gd name="connsiteY24072" fmla="*/ 535305 h 3341370"/>
                <a:gd name="connsiteX24073" fmla="*/ 190500 w 6322694"/>
                <a:gd name="connsiteY24073" fmla="*/ 537210 h 3341370"/>
                <a:gd name="connsiteX24074" fmla="*/ 209550 w 6322694"/>
                <a:gd name="connsiteY24074" fmla="*/ 556260 h 3341370"/>
                <a:gd name="connsiteX24075" fmla="*/ 257175 w 6322694"/>
                <a:gd name="connsiteY24075" fmla="*/ 556260 h 3341370"/>
                <a:gd name="connsiteX24076" fmla="*/ 257175 w 6322694"/>
                <a:gd name="connsiteY24076" fmla="*/ 556260 h 3341370"/>
                <a:gd name="connsiteX24077" fmla="*/ 276225 w 6322694"/>
                <a:gd name="connsiteY24077" fmla="*/ 537210 h 3341370"/>
                <a:gd name="connsiteX24078" fmla="*/ 276225 w 6322694"/>
                <a:gd name="connsiteY24078" fmla="*/ 535305 h 3341370"/>
                <a:gd name="connsiteX24079" fmla="*/ 257175 w 6322694"/>
                <a:gd name="connsiteY24079" fmla="*/ 516255 h 3341370"/>
                <a:gd name="connsiteX24080" fmla="*/ 257175 w 6322694"/>
                <a:gd name="connsiteY24080" fmla="*/ 516255 h 3341370"/>
                <a:gd name="connsiteX24081" fmla="*/ 238125 w 6322694"/>
                <a:gd name="connsiteY24081" fmla="*/ 535305 h 3341370"/>
                <a:gd name="connsiteX24082" fmla="*/ 238125 w 6322694"/>
                <a:gd name="connsiteY24082" fmla="*/ 537210 h 3341370"/>
                <a:gd name="connsiteX24083" fmla="*/ 257175 w 6322694"/>
                <a:gd name="connsiteY24083" fmla="*/ 556260 h 3341370"/>
                <a:gd name="connsiteX24084" fmla="*/ 1202055 w 6322694"/>
                <a:gd name="connsiteY24084" fmla="*/ 1783080 h 3341370"/>
                <a:gd name="connsiteX24085" fmla="*/ 1203960 w 6322694"/>
                <a:gd name="connsiteY24085" fmla="*/ 1783080 h 3341370"/>
                <a:gd name="connsiteX24086" fmla="*/ 1223010 w 6322694"/>
                <a:gd name="connsiteY24086" fmla="*/ 1764030 h 3341370"/>
                <a:gd name="connsiteX24087" fmla="*/ 1223010 w 6322694"/>
                <a:gd name="connsiteY24087" fmla="*/ 1764030 h 3341370"/>
                <a:gd name="connsiteX24088" fmla="*/ 1203960 w 6322694"/>
                <a:gd name="connsiteY24088" fmla="*/ 1744980 h 3341370"/>
                <a:gd name="connsiteX24089" fmla="*/ 1202055 w 6322694"/>
                <a:gd name="connsiteY24089" fmla="*/ 1744980 h 3341370"/>
                <a:gd name="connsiteX24090" fmla="*/ 1183005 w 6322694"/>
                <a:gd name="connsiteY24090" fmla="*/ 1764030 h 3341370"/>
                <a:gd name="connsiteX24091" fmla="*/ 1183005 w 6322694"/>
                <a:gd name="connsiteY24091" fmla="*/ 1764030 h 3341370"/>
                <a:gd name="connsiteX24092" fmla="*/ 1202055 w 6322694"/>
                <a:gd name="connsiteY24092" fmla="*/ 1783080 h 3341370"/>
                <a:gd name="connsiteX24093" fmla="*/ 1202055 w 6322694"/>
                <a:gd name="connsiteY24093" fmla="*/ 1737360 h 3341370"/>
                <a:gd name="connsiteX24094" fmla="*/ 1203960 w 6322694"/>
                <a:gd name="connsiteY24094" fmla="*/ 1737360 h 3341370"/>
                <a:gd name="connsiteX24095" fmla="*/ 1223010 w 6322694"/>
                <a:gd name="connsiteY24095" fmla="*/ 1718310 h 3341370"/>
                <a:gd name="connsiteX24096" fmla="*/ 1223010 w 6322694"/>
                <a:gd name="connsiteY24096" fmla="*/ 1718310 h 3341370"/>
                <a:gd name="connsiteX24097" fmla="*/ 1203960 w 6322694"/>
                <a:gd name="connsiteY24097" fmla="*/ 1699260 h 3341370"/>
                <a:gd name="connsiteX24098" fmla="*/ 1202055 w 6322694"/>
                <a:gd name="connsiteY24098" fmla="*/ 1699260 h 3341370"/>
                <a:gd name="connsiteX24099" fmla="*/ 1183005 w 6322694"/>
                <a:gd name="connsiteY24099" fmla="*/ 1718310 h 3341370"/>
                <a:gd name="connsiteX24100" fmla="*/ 1183005 w 6322694"/>
                <a:gd name="connsiteY24100" fmla="*/ 1718310 h 3341370"/>
                <a:gd name="connsiteX24101" fmla="*/ 1202055 w 6322694"/>
                <a:gd name="connsiteY24101" fmla="*/ 1737360 h 3341370"/>
                <a:gd name="connsiteX24102" fmla="*/ 1154430 w 6322694"/>
                <a:gd name="connsiteY24102" fmla="*/ 1737360 h 3341370"/>
                <a:gd name="connsiteX24103" fmla="*/ 1156335 w 6322694"/>
                <a:gd name="connsiteY24103" fmla="*/ 1737360 h 3341370"/>
                <a:gd name="connsiteX24104" fmla="*/ 1175385 w 6322694"/>
                <a:gd name="connsiteY24104" fmla="*/ 1718310 h 3341370"/>
                <a:gd name="connsiteX24105" fmla="*/ 1175385 w 6322694"/>
                <a:gd name="connsiteY24105" fmla="*/ 1718310 h 3341370"/>
                <a:gd name="connsiteX24106" fmla="*/ 1156335 w 6322694"/>
                <a:gd name="connsiteY24106" fmla="*/ 1699260 h 3341370"/>
                <a:gd name="connsiteX24107" fmla="*/ 1154430 w 6322694"/>
                <a:gd name="connsiteY24107" fmla="*/ 1699260 h 3341370"/>
                <a:gd name="connsiteX24108" fmla="*/ 1135380 w 6322694"/>
                <a:gd name="connsiteY24108" fmla="*/ 1718310 h 3341370"/>
                <a:gd name="connsiteX24109" fmla="*/ 1135380 w 6322694"/>
                <a:gd name="connsiteY24109" fmla="*/ 1718310 h 3341370"/>
                <a:gd name="connsiteX24110" fmla="*/ 1154430 w 6322694"/>
                <a:gd name="connsiteY24110" fmla="*/ 1737360 h 3341370"/>
                <a:gd name="connsiteX24111" fmla="*/ 635318 w 6322694"/>
                <a:gd name="connsiteY24111" fmla="*/ 1499235 h 3341370"/>
                <a:gd name="connsiteX24112" fmla="*/ 635318 w 6322694"/>
                <a:gd name="connsiteY24112" fmla="*/ 1499235 h 3341370"/>
                <a:gd name="connsiteX24113" fmla="*/ 654368 w 6322694"/>
                <a:gd name="connsiteY24113" fmla="*/ 1480185 h 3341370"/>
                <a:gd name="connsiteX24114" fmla="*/ 654368 w 6322694"/>
                <a:gd name="connsiteY24114" fmla="*/ 1480185 h 3341370"/>
                <a:gd name="connsiteX24115" fmla="*/ 635318 w 6322694"/>
                <a:gd name="connsiteY24115" fmla="*/ 1461135 h 3341370"/>
                <a:gd name="connsiteX24116" fmla="*/ 635318 w 6322694"/>
                <a:gd name="connsiteY24116" fmla="*/ 1461135 h 3341370"/>
                <a:gd name="connsiteX24117" fmla="*/ 616268 w 6322694"/>
                <a:gd name="connsiteY24117" fmla="*/ 1480185 h 3341370"/>
                <a:gd name="connsiteX24118" fmla="*/ 616268 w 6322694"/>
                <a:gd name="connsiteY24118" fmla="*/ 1480185 h 3341370"/>
                <a:gd name="connsiteX24119" fmla="*/ 635318 w 6322694"/>
                <a:gd name="connsiteY24119" fmla="*/ 1499235 h 3341370"/>
                <a:gd name="connsiteX24120" fmla="*/ 1202055 w 6322694"/>
                <a:gd name="connsiteY24120" fmla="*/ 2067878 h 3341370"/>
                <a:gd name="connsiteX24121" fmla="*/ 1203960 w 6322694"/>
                <a:gd name="connsiteY24121" fmla="*/ 2067878 h 3341370"/>
                <a:gd name="connsiteX24122" fmla="*/ 1223010 w 6322694"/>
                <a:gd name="connsiteY24122" fmla="*/ 2048828 h 3341370"/>
                <a:gd name="connsiteX24123" fmla="*/ 1223010 w 6322694"/>
                <a:gd name="connsiteY24123" fmla="*/ 2048828 h 3341370"/>
                <a:gd name="connsiteX24124" fmla="*/ 1203960 w 6322694"/>
                <a:gd name="connsiteY24124" fmla="*/ 2029778 h 3341370"/>
                <a:gd name="connsiteX24125" fmla="*/ 1202055 w 6322694"/>
                <a:gd name="connsiteY24125" fmla="*/ 2029778 h 3341370"/>
                <a:gd name="connsiteX24126" fmla="*/ 1183005 w 6322694"/>
                <a:gd name="connsiteY24126" fmla="*/ 2048828 h 3341370"/>
                <a:gd name="connsiteX24127" fmla="*/ 1183005 w 6322694"/>
                <a:gd name="connsiteY24127" fmla="*/ 2048828 h 3341370"/>
                <a:gd name="connsiteX24128" fmla="*/ 1202055 w 6322694"/>
                <a:gd name="connsiteY24128" fmla="*/ 2067878 h 3341370"/>
                <a:gd name="connsiteX24129" fmla="*/ 588645 w 6322694"/>
                <a:gd name="connsiteY24129" fmla="*/ 1499235 h 3341370"/>
                <a:gd name="connsiteX24130" fmla="*/ 588645 w 6322694"/>
                <a:gd name="connsiteY24130" fmla="*/ 1499235 h 3341370"/>
                <a:gd name="connsiteX24131" fmla="*/ 607695 w 6322694"/>
                <a:gd name="connsiteY24131" fmla="*/ 1480185 h 3341370"/>
                <a:gd name="connsiteX24132" fmla="*/ 607695 w 6322694"/>
                <a:gd name="connsiteY24132" fmla="*/ 1480185 h 3341370"/>
                <a:gd name="connsiteX24133" fmla="*/ 588645 w 6322694"/>
                <a:gd name="connsiteY24133" fmla="*/ 1461135 h 3341370"/>
                <a:gd name="connsiteX24134" fmla="*/ 588645 w 6322694"/>
                <a:gd name="connsiteY24134" fmla="*/ 1461135 h 3341370"/>
                <a:gd name="connsiteX24135" fmla="*/ 569595 w 6322694"/>
                <a:gd name="connsiteY24135" fmla="*/ 1480185 h 3341370"/>
                <a:gd name="connsiteX24136" fmla="*/ 569595 w 6322694"/>
                <a:gd name="connsiteY24136" fmla="*/ 1480185 h 3341370"/>
                <a:gd name="connsiteX24137" fmla="*/ 588645 w 6322694"/>
                <a:gd name="connsiteY24137" fmla="*/ 1499235 h 3341370"/>
                <a:gd name="connsiteX24138" fmla="*/ 588645 w 6322694"/>
                <a:gd name="connsiteY24138" fmla="*/ 1545908 h 3341370"/>
                <a:gd name="connsiteX24139" fmla="*/ 588645 w 6322694"/>
                <a:gd name="connsiteY24139" fmla="*/ 1545908 h 3341370"/>
                <a:gd name="connsiteX24140" fmla="*/ 607695 w 6322694"/>
                <a:gd name="connsiteY24140" fmla="*/ 1526858 h 3341370"/>
                <a:gd name="connsiteX24141" fmla="*/ 607695 w 6322694"/>
                <a:gd name="connsiteY24141" fmla="*/ 1526858 h 3341370"/>
                <a:gd name="connsiteX24142" fmla="*/ 588645 w 6322694"/>
                <a:gd name="connsiteY24142" fmla="*/ 1507808 h 3341370"/>
                <a:gd name="connsiteX24143" fmla="*/ 588645 w 6322694"/>
                <a:gd name="connsiteY24143" fmla="*/ 1507808 h 3341370"/>
                <a:gd name="connsiteX24144" fmla="*/ 569595 w 6322694"/>
                <a:gd name="connsiteY24144" fmla="*/ 1526858 h 3341370"/>
                <a:gd name="connsiteX24145" fmla="*/ 569595 w 6322694"/>
                <a:gd name="connsiteY24145" fmla="*/ 1526858 h 3341370"/>
                <a:gd name="connsiteX24146" fmla="*/ 588645 w 6322694"/>
                <a:gd name="connsiteY24146" fmla="*/ 1545908 h 3341370"/>
                <a:gd name="connsiteX24147" fmla="*/ 729615 w 6322694"/>
                <a:gd name="connsiteY24147" fmla="*/ 1593533 h 3341370"/>
                <a:gd name="connsiteX24148" fmla="*/ 729615 w 6322694"/>
                <a:gd name="connsiteY24148" fmla="*/ 1593533 h 3341370"/>
                <a:gd name="connsiteX24149" fmla="*/ 748665 w 6322694"/>
                <a:gd name="connsiteY24149" fmla="*/ 1574483 h 3341370"/>
                <a:gd name="connsiteX24150" fmla="*/ 748665 w 6322694"/>
                <a:gd name="connsiteY24150" fmla="*/ 1574483 h 3341370"/>
                <a:gd name="connsiteX24151" fmla="*/ 729615 w 6322694"/>
                <a:gd name="connsiteY24151" fmla="*/ 1555433 h 3341370"/>
                <a:gd name="connsiteX24152" fmla="*/ 729615 w 6322694"/>
                <a:gd name="connsiteY24152" fmla="*/ 1555433 h 3341370"/>
                <a:gd name="connsiteX24153" fmla="*/ 710565 w 6322694"/>
                <a:gd name="connsiteY24153" fmla="*/ 1574483 h 3341370"/>
                <a:gd name="connsiteX24154" fmla="*/ 710565 w 6322694"/>
                <a:gd name="connsiteY24154" fmla="*/ 1574483 h 3341370"/>
                <a:gd name="connsiteX24155" fmla="*/ 729615 w 6322694"/>
                <a:gd name="connsiteY24155" fmla="*/ 1593533 h 3341370"/>
                <a:gd name="connsiteX24156" fmla="*/ 588645 w 6322694"/>
                <a:gd name="connsiteY24156" fmla="*/ 1452563 h 3341370"/>
                <a:gd name="connsiteX24157" fmla="*/ 588645 w 6322694"/>
                <a:gd name="connsiteY24157" fmla="*/ 1452563 h 3341370"/>
                <a:gd name="connsiteX24158" fmla="*/ 607695 w 6322694"/>
                <a:gd name="connsiteY24158" fmla="*/ 1433513 h 3341370"/>
                <a:gd name="connsiteX24159" fmla="*/ 607695 w 6322694"/>
                <a:gd name="connsiteY24159" fmla="*/ 1433513 h 3341370"/>
                <a:gd name="connsiteX24160" fmla="*/ 588645 w 6322694"/>
                <a:gd name="connsiteY24160" fmla="*/ 1414463 h 3341370"/>
                <a:gd name="connsiteX24161" fmla="*/ 588645 w 6322694"/>
                <a:gd name="connsiteY24161" fmla="*/ 1414463 h 3341370"/>
                <a:gd name="connsiteX24162" fmla="*/ 569595 w 6322694"/>
                <a:gd name="connsiteY24162" fmla="*/ 1433513 h 3341370"/>
                <a:gd name="connsiteX24163" fmla="*/ 569595 w 6322694"/>
                <a:gd name="connsiteY24163" fmla="*/ 1433513 h 3341370"/>
                <a:gd name="connsiteX24164" fmla="*/ 588645 w 6322694"/>
                <a:gd name="connsiteY24164" fmla="*/ 1452563 h 3341370"/>
                <a:gd name="connsiteX24165" fmla="*/ 588645 w 6322694"/>
                <a:gd name="connsiteY24165" fmla="*/ 1404938 h 3341370"/>
                <a:gd name="connsiteX24166" fmla="*/ 588645 w 6322694"/>
                <a:gd name="connsiteY24166" fmla="*/ 1404938 h 3341370"/>
                <a:gd name="connsiteX24167" fmla="*/ 607695 w 6322694"/>
                <a:gd name="connsiteY24167" fmla="*/ 1385888 h 3341370"/>
                <a:gd name="connsiteX24168" fmla="*/ 607695 w 6322694"/>
                <a:gd name="connsiteY24168" fmla="*/ 1385888 h 3341370"/>
                <a:gd name="connsiteX24169" fmla="*/ 588645 w 6322694"/>
                <a:gd name="connsiteY24169" fmla="*/ 1366838 h 3341370"/>
                <a:gd name="connsiteX24170" fmla="*/ 588645 w 6322694"/>
                <a:gd name="connsiteY24170" fmla="*/ 1366838 h 3341370"/>
                <a:gd name="connsiteX24171" fmla="*/ 569595 w 6322694"/>
                <a:gd name="connsiteY24171" fmla="*/ 1385888 h 3341370"/>
                <a:gd name="connsiteX24172" fmla="*/ 569595 w 6322694"/>
                <a:gd name="connsiteY24172" fmla="*/ 1385888 h 3341370"/>
                <a:gd name="connsiteX24173" fmla="*/ 588645 w 6322694"/>
                <a:gd name="connsiteY24173" fmla="*/ 1404938 h 3341370"/>
                <a:gd name="connsiteX24174" fmla="*/ 541020 w 6322694"/>
                <a:gd name="connsiteY24174" fmla="*/ 1404938 h 3341370"/>
                <a:gd name="connsiteX24175" fmla="*/ 541020 w 6322694"/>
                <a:gd name="connsiteY24175" fmla="*/ 1404938 h 3341370"/>
                <a:gd name="connsiteX24176" fmla="*/ 560070 w 6322694"/>
                <a:gd name="connsiteY24176" fmla="*/ 1385888 h 3341370"/>
                <a:gd name="connsiteX24177" fmla="*/ 560070 w 6322694"/>
                <a:gd name="connsiteY24177" fmla="*/ 1385888 h 3341370"/>
                <a:gd name="connsiteX24178" fmla="*/ 541020 w 6322694"/>
                <a:gd name="connsiteY24178" fmla="*/ 1366838 h 3341370"/>
                <a:gd name="connsiteX24179" fmla="*/ 541020 w 6322694"/>
                <a:gd name="connsiteY24179" fmla="*/ 1366838 h 3341370"/>
                <a:gd name="connsiteX24180" fmla="*/ 521970 w 6322694"/>
                <a:gd name="connsiteY24180" fmla="*/ 1385888 h 3341370"/>
                <a:gd name="connsiteX24181" fmla="*/ 521970 w 6322694"/>
                <a:gd name="connsiteY24181" fmla="*/ 1385888 h 3341370"/>
                <a:gd name="connsiteX24182" fmla="*/ 541020 w 6322694"/>
                <a:gd name="connsiteY24182" fmla="*/ 1404938 h 3341370"/>
                <a:gd name="connsiteX24183" fmla="*/ 1202055 w 6322694"/>
                <a:gd name="connsiteY24183" fmla="*/ 1830705 h 3341370"/>
                <a:gd name="connsiteX24184" fmla="*/ 1203960 w 6322694"/>
                <a:gd name="connsiteY24184" fmla="*/ 1830705 h 3341370"/>
                <a:gd name="connsiteX24185" fmla="*/ 1223010 w 6322694"/>
                <a:gd name="connsiteY24185" fmla="*/ 1811655 h 3341370"/>
                <a:gd name="connsiteX24186" fmla="*/ 1223010 w 6322694"/>
                <a:gd name="connsiteY24186" fmla="*/ 1811655 h 3341370"/>
                <a:gd name="connsiteX24187" fmla="*/ 1203960 w 6322694"/>
                <a:gd name="connsiteY24187" fmla="*/ 1792605 h 3341370"/>
                <a:gd name="connsiteX24188" fmla="*/ 1202055 w 6322694"/>
                <a:gd name="connsiteY24188" fmla="*/ 1792605 h 3341370"/>
                <a:gd name="connsiteX24189" fmla="*/ 1183005 w 6322694"/>
                <a:gd name="connsiteY24189" fmla="*/ 1811655 h 3341370"/>
                <a:gd name="connsiteX24190" fmla="*/ 1183005 w 6322694"/>
                <a:gd name="connsiteY24190" fmla="*/ 1811655 h 3341370"/>
                <a:gd name="connsiteX24191" fmla="*/ 1202055 w 6322694"/>
                <a:gd name="connsiteY24191" fmla="*/ 1830705 h 3341370"/>
                <a:gd name="connsiteX24192" fmla="*/ 1203008 w 6322694"/>
                <a:gd name="connsiteY24192" fmla="*/ 2020253 h 3341370"/>
                <a:gd name="connsiteX24193" fmla="*/ 1203008 w 6322694"/>
                <a:gd name="connsiteY24193" fmla="*/ 2020253 h 3341370"/>
                <a:gd name="connsiteX24194" fmla="*/ 1223010 w 6322694"/>
                <a:gd name="connsiteY24194" fmla="*/ 2000250 h 3341370"/>
                <a:gd name="connsiteX24195" fmla="*/ 1223010 w 6322694"/>
                <a:gd name="connsiteY24195" fmla="*/ 2000250 h 3341370"/>
                <a:gd name="connsiteX24196" fmla="*/ 1203008 w 6322694"/>
                <a:gd name="connsiteY24196" fmla="*/ 1980248 h 3341370"/>
                <a:gd name="connsiteX24197" fmla="*/ 1203008 w 6322694"/>
                <a:gd name="connsiteY24197" fmla="*/ 1980248 h 3341370"/>
                <a:gd name="connsiteX24198" fmla="*/ 1183005 w 6322694"/>
                <a:gd name="connsiteY24198" fmla="*/ 2000250 h 3341370"/>
                <a:gd name="connsiteX24199" fmla="*/ 1183005 w 6322694"/>
                <a:gd name="connsiteY24199" fmla="*/ 2000250 h 3341370"/>
                <a:gd name="connsiteX24200" fmla="*/ 1203008 w 6322694"/>
                <a:gd name="connsiteY24200" fmla="*/ 2020253 h 3341370"/>
                <a:gd name="connsiteX24201" fmla="*/ 1202055 w 6322694"/>
                <a:gd name="connsiteY24201" fmla="*/ 1971675 h 3341370"/>
                <a:gd name="connsiteX24202" fmla="*/ 1203960 w 6322694"/>
                <a:gd name="connsiteY24202" fmla="*/ 1971675 h 3341370"/>
                <a:gd name="connsiteX24203" fmla="*/ 1223010 w 6322694"/>
                <a:gd name="connsiteY24203" fmla="*/ 1952625 h 3341370"/>
                <a:gd name="connsiteX24204" fmla="*/ 1223010 w 6322694"/>
                <a:gd name="connsiteY24204" fmla="*/ 1952625 h 3341370"/>
                <a:gd name="connsiteX24205" fmla="*/ 1203960 w 6322694"/>
                <a:gd name="connsiteY24205" fmla="*/ 1933575 h 3341370"/>
                <a:gd name="connsiteX24206" fmla="*/ 1202055 w 6322694"/>
                <a:gd name="connsiteY24206" fmla="*/ 1933575 h 3341370"/>
                <a:gd name="connsiteX24207" fmla="*/ 1183005 w 6322694"/>
                <a:gd name="connsiteY24207" fmla="*/ 1952625 h 3341370"/>
                <a:gd name="connsiteX24208" fmla="*/ 1183005 w 6322694"/>
                <a:gd name="connsiteY24208" fmla="*/ 1952625 h 3341370"/>
                <a:gd name="connsiteX24209" fmla="*/ 1202055 w 6322694"/>
                <a:gd name="connsiteY24209" fmla="*/ 1971675 h 3341370"/>
                <a:gd name="connsiteX24210" fmla="*/ 1202055 w 6322694"/>
                <a:gd name="connsiteY24210" fmla="*/ 1925003 h 3341370"/>
                <a:gd name="connsiteX24211" fmla="*/ 1203960 w 6322694"/>
                <a:gd name="connsiteY24211" fmla="*/ 1925003 h 3341370"/>
                <a:gd name="connsiteX24212" fmla="*/ 1223010 w 6322694"/>
                <a:gd name="connsiteY24212" fmla="*/ 1905953 h 3341370"/>
                <a:gd name="connsiteX24213" fmla="*/ 1223010 w 6322694"/>
                <a:gd name="connsiteY24213" fmla="*/ 1905953 h 3341370"/>
                <a:gd name="connsiteX24214" fmla="*/ 1203960 w 6322694"/>
                <a:gd name="connsiteY24214" fmla="*/ 1886903 h 3341370"/>
                <a:gd name="connsiteX24215" fmla="*/ 1202055 w 6322694"/>
                <a:gd name="connsiteY24215" fmla="*/ 1886903 h 3341370"/>
                <a:gd name="connsiteX24216" fmla="*/ 1183005 w 6322694"/>
                <a:gd name="connsiteY24216" fmla="*/ 1905953 h 3341370"/>
                <a:gd name="connsiteX24217" fmla="*/ 1183005 w 6322694"/>
                <a:gd name="connsiteY24217" fmla="*/ 1905953 h 3341370"/>
                <a:gd name="connsiteX24218" fmla="*/ 1202055 w 6322694"/>
                <a:gd name="connsiteY24218" fmla="*/ 1925003 h 3341370"/>
                <a:gd name="connsiteX24219" fmla="*/ 1533525 w 6322694"/>
                <a:gd name="connsiteY24219" fmla="*/ 2067878 h 3341370"/>
                <a:gd name="connsiteX24220" fmla="*/ 1533525 w 6322694"/>
                <a:gd name="connsiteY24220" fmla="*/ 2067878 h 3341370"/>
                <a:gd name="connsiteX24221" fmla="*/ 1552575 w 6322694"/>
                <a:gd name="connsiteY24221" fmla="*/ 2048828 h 3341370"/>
                <a:gd name="connsiteX24222" fmla="*/ 1552575 w 6322694"/>
                <a:gd name="connsiteY24222" fmla="*/ 2048828 h 3341370"/>
                <a:gd name="connsiteX24223" fmla="*/ 1533525 w 6322694"/>
                <a:gd name="connsiteY24223" fmla="*/ 2029778 h 3341370"/>
                <a:gd name="connsiteX24224" fmla="*/ 1533525 w 6322694"/>
                <a:gd name="connsiteY24224" fmla="*/ 2029778 h 3341370"/>
                <a:gd name="connsiteX24225" fmla="*/ 1514475 w 6322694"/>
                <a:gd name="connsiteY24225" fmla="*/ 2048828 h 3341370"/>
                <a:gd name="connsiteX24226" fmla="*/ 1514475 w 6322694"/>
                <a:gd name="connsiteY24226" fmla="*/ 2048828 h 3341370"/>
                <a:gd name="connsiteX24227" fmla="*/ 1533525 w 6322694"/>
                <a:gd name="connsiteY24227" fmla="*/ 2067878 h 3341370"/>
                <a:gd name="connsiteX24228" fmla="*/ 1533525 w 6322694"/>
                <a:gd name="connsiteY24228" fmla="*/ 2587943 h 3341370"/>
                <a:gd name="connsiteX24229" fmla="*/ 1533525 w 6322694"/>
                <a:gd name="connsiteY24229" fmla="*/ 2587943 h 3341370"/>
                <a:gd name="connsiteX24230" fmla="*/ 1552575 w 6322694"/>
                <a:gd name="connsiteY24230" fmla="*/ 2568893 h 3341370"/>
                <a:gd name="connsiteX24231" fmla="*/ 1552575 w 6322694"/>
                <a:gd name="connsiteY24231" fmla="*/ 2568893 h 3341370"/>
                <a:gd name="connsiteX24232" fmla="*/ 1533525 w 6322694"/>
                <a:gd name="connsiteY24232" fmla="*/ 2549843 h 3341370"/>
                <a:gd name="connsiteX24233" fmla="*/ 1533525 w 6322694"/>
                <a:gd name="connsiteY24233" fmla="*/ 2549843 h 3341370"/>
                <a:gd name="connsiteX24234" fmla="*/ 1514475 w 6322694"/>
                <a:gd name="connsiteY24234" fmla="*/ 2568893 h 3341370"/>
                <a:gd name="connsiteX24235" fmla="*/ 1514475 w 6322694"/>
                <a:gd name="connsiteY24235" fmla="*/ 2568893 h 3341370"/>
                <a:gd name="connsiteX24236" fmla="*/ 1533525 w 6322694"/>
                <a:gd name="connsiteY24236" fmla="*/ 2587943 h 3341370"/>
                <a:gd name="connsiteX24237" fmla="*/ 1486853 w 6322694"/>
                <a:gd name="connsiteY24237" fmla="*/ 2681288 h 3341370"/>
                <a:gd name="connsiteX24238" fmla="*/ 1486853 w 6322694"/>
                <a:gd name="connsiteY24238" fmla="*/ 2681288 h 3341370"/>
                <a:gd name="connsiteX24239" fmla="*/ 1505903 w 6322694"/>
                <a:gd name="connsiteY24239" fmla="*/ 2662238 h 3341370"/>
                <a:gd name="connsiteX24240" fmla="*/ 1505903 w 6322694"/>
                <a:gd name="connsiteY24240" fmla="*/ 2662238 h 3341370"/>
                <a:gd name="connsiteX24241" fmla="*/ 1486853 w 6322694"/>
                <a:gd name="connsiteY24241" fmla="*/ 2643188 h 3341370"/>
                <a:gd name="connsiteX24242" fmla="*/ 1486853 w 6322694"/>
                <a:gd name="connsiteY24242" fmla="*/ 2643188 h 3341370"/>
                <a:gd name="connsiteX24243" fmla="*/ 1467803 w 6322694"/>
                <a:gd name="connsiteY24243" fmla="*/ 2662238 h 3341370"/>
                <a:gd name="connsiteX24244" fmla="*/ 1467803 w 6322694"/>
                <a:gd name="connsiteY24244" fmla="*/ 2662238 h 3341370"/>
                <a:gd name="connsiteX24245" fmla="*/ 1486853 w 6322694"/>
                <a:gd name="connsiteY24245" fmla="*/ 2681288 h 3341370"/>
                <a:gd name="connsiteX24246" fmla="*/ 1533525 w 6322694"/>
                <a:gd name="connsiteY24246" fmla="*/ 2681288 h 3341370"/>
                <a:gd name="connsiteX24247" fmla="*/ 1533525 w 6322694"/>
                <a:gd name="connsiteY24247" fmla="*/ 2681288 h 3341370"/>
                <a:gd name="connsiteX24248" fmla="*/ 1552575 w 6322694"/>
                <a:gd name="connsiteY24248" fmla="*/ 2662238 h 3341370"/>
                <a:gd name="connsiteX24249" fmla="*/ 1552575 w 6322694"/>
                <a:gd name="connsiteY24249" fmla="*/ 2662238 h 3341370"/>
                <a:gd name="connsiteX24250" fmla="*/ 1533525 w 6322694"/>
                <a:gd name="connsiteY24250" fmla="*/ 2643188 h 3341370"/>
                <a:gd name="connsiteX24251" fmla="*/ 1533525 w 6322694"/>
                <a:gd name="connsiteY24251" fmla="*/ 2643188 h 3341370"/>
                <a:gd name="connsiteX24252" fmla="*/ 1514475 w 6322694"/>
                <a:gd name="connsiteY24252" fmla="*/ 2662238 h 3341370"/>
                <a:gd name="connsiteX24253" fmla="*/ 1514475 w 6322694"/>
                <a:gd name="connsiteY24253" fmla="*/ 2662238 h 3341370"/>
                <a:gd name="connsiteX24254" fmla="*/ 1533525 w 6322694"/>
                <a:gd name="connsiteY24254" fmla="*/ 2681288 h 3341370"/>
                <a:gd name="connsiteX24255" fmla="*/ 1533525 w 6322694"/>
                <a:gd name="connsiteY24255" fmla="*/ 2540318 h 3341370"/>
                <a:gd name="connsiteX24256" fmla="*/ 1533525 w 6322694"/>
                <a:gd name="connsiteY24256" fmla="*/ 2540318 h 3341370"/>
                <a:gd name="connsiteX24257" fmla="*/ 1552575 w 6322694"/>
                <a:gd name="connsiteY24257" fmla="*/ 2521268 h 3341370"/>
                <a:gd name="connsiteX24258" fmla="*/ 1552575 w 6322694"/>
                <a:gd name="connsiteY24258" fmla="*/ 2521268 h 3341370"/>
                <a:gd name="connsiteX24259" fmla="*/ 1533525 w 6322694"/>
                <a:gd name="connsiteY24259" fmla="*/ 2502218 h 3341370"/>
                <a:gd name="connsiteX24260" fmla="*/ 1533525 w 6322694"/>
                <a:gd name="connsiteY24260" fmla="*/ 2502218 h 3341370"/>
                <a:gd name="connsiteX24261" fmla="*/ 1514475 w 6322694"/>
                <a:gd name="connsiteY24261" fmla="*/ 2521268 h 3341370"/>
                <a:gd name="connsiteX24262" fmla="*/ 1514475 w 6322694"/>
                <a:gd name="connsiteY24262" fmla="*/ 2521268 h 3341370"/>
                <a:gd name="connsiteX24263" fmla="*/ 1533525 w 6322694"/>
                <a:gd name="connsiteY24263" fmla="*/ 2540318 h 3341370"/>
                <a:gd name="connsiteX24264" fmla="*/ 1533525 w 6322694"/>
                <a:gd name="connsiteY24264" fmla="*/ 2493645 h 3341370"/>
                <a:gd name="connsiteX24265" fmla="*/ 1533525 w 6322694"/>
                <a:gd name="connsiteY24265" fmla="*/ 2493645 h 3341370"/>
                <a:gd name="connsiteX24266" fmla="*/ 1552575 w 6322694"/>
                <a:gd name="connsiteY24266" fmla="*/ 2474595 h 3341370"/>
                <a:gd name="connsiteX24267" fmla="*/ 1552575 w 6322694"/>
                <a:gd name="connsiteY24267" fmla="*/ 2474595 h 3341370"/>
                <a:gd name="connsiteX24268" fmla="*/ 1533525 w 6322694"/>
                <a:gd name="connsiteY24268" fmla="*/ 2455545 h 3341370"/>
                <a:gd name="connsiteX24269" fmla="*/ 1533525 w 6322694"/>
                <a:gd name="connsiteY24269" fmla="*/ 2455545 h 3341370"/>
                <a:gd name="connsiteX24270" fmla="*/ 1514475 w 6322694"/>
                <a:gd name="connsiteY24270" fmla="*/ 2474595 h 3341370"/>
                <a:gd name="connsiteX24271" fmla="*/ 1514475 w 6322694"/>
                <a:gd name="connsiteY24271" fmla="*/ 2474595 h 3341370"/>
                <a:gd name="connsiteX24272" fmla="*/ 1533525 w 6322694"/>
                <a:gd name="connsiteY24272" fmla="*/ 2493645 h 3341370"/>
                <a:gd name="connsiteX24273" fmla="*/ 1533525 w 6322694"/>
                <a:gd name="connsiteY24273" fmla="*/ 2871788 h 3341370"/>
                <a:gd name="connsiteX24274" fmla="*/ 1533525 w 6322694"/>
                <a:gd name="connsiteY24274" fmla="*/ 2871788 h 3341370"/>
                <a:gd name="connsiteX24275" fmla="*/ 1552575 w 6322694"/>
                <a:gd name="connsiteY24275" fmla="*/ 2852738 h 3341370"/>
                <a:gd name="connsiteX24276" fmla="*/ 1552575 w 6322694"/>
                <a:gd name="connsiteY24276" fmla="*/ 2852738 h 3341370"/>
                <a:gd name="connsiteX24277" fmla="*/ 1533525 w 6322694"/>
                <a:gd name="connsiteY24277" fmla="*/ 2833688 h 3341370"/>
                <a:gd name="connsiteX24278" fmla="*/ 1533525 w 6322694"/>
                <a:gd name="connsiteY24278" fmla="*/ 2833688 h 3341370"/>
                <a:gd name="connsiteX24279" fmla="*/ 1514475 w 6322694"/>
                <a:gd name="connsiteY24279" fmla="*/ 2852738 h 3341370"/>
                <a:gd name="connsiteX24280" fmla="*/ 1514475 w 6322694"/>
                <a:gd name="connsiteY24280" fmla="*/ 2852738 h 3341370"/>
                <a:gd name="connsiteX24281" fmla="*/ 1533525 w 6322694"/>
                <a:gd name="connsiteY24281" fmla="*/ 2871788 h 3341370"/>
                <a:gd name="connsiteX24282" fmla="*/ 1533525 w 6322694"/>
                <a:gd name="connsiteY24282" fmla="*/ 2446020 h 3341370"/>
                <a:gd name="connsiteX24283" fmla="*/ 1533525 w 6322694"/>
                <a:gd name="connsiteY24283" fmla="*/ 2446020 h 3341370"/>
                <a:gd name="connsiteX24284" fmla="*/ 1552575 w 6322694"/>
                <a:gd name="connsiteY24284" fmla="*/ 2426970 h 3341370"/>
                <a:gd name="connsiteX24285" fmla="*/ 1552575 w 6322694"/>
                <a:gd name="connsiteY24285" fmla="*/ 2426970 h 3341370"/>
                <a:gd name="connsiteX24286" fmla="*/ 1533525 w 6322694"/>
                <a:gd name="connsiteY24286" fmla="*/ 2407920 h 3341370"/>
                <a:gd name="connsiteX24287" fmla="*/ 1533525 w 6322694"/>
                <a:gd name="connsiteY24287" fmla="*/ 2407920 h 3341370"/>
                <a:gd name="connsiteX24288" fmla="*/ 1514475 w 6322694"/>
                <a:gd name="connsiteY24288" fmla="*/ 2426970 h 3341370"/>
                <a:gd name="connsiteX24289" fmla="*/ 1514475 w 6322694"/>
                <a:gd name="connsiteY24289" fmla="*/ 2426970 h 3341370"/>
                <a:gd name="connsiteX24290" fmla="*/ 1533525 w 6322694"/>
                <a:gd name="connsiteY24290" fmla="*/ 2446020 h 3341370"/>
                <a:gd name="connsiteX24291" fmla="*/ 1533525 w 6322694"/>
                <a:gd name="connsiteY24291" fmla="*/ 2825115 h 3341370"/>
                <a:gd name="connsiteX24292" fmla="*/ 1533525 w 6322694"/>
                <a:gd name="connsiteY24292" fmla="*/ 2825115 h 3341370"/>
                <a:gd name="connsiteX24293" fmla="*/ 1552575 w 6322694"/>
                <a:gd name="connsiteY24293" fmla="*/ 2806065 h 3341370"/>
                <a:gd name="connsiteX24294" fmla="*/ 1552575 w 6322694"/>
                <a:gd name="connsiteY24294" fmla="*/ 2806065 h 3341370"/>
                <a:gd name="connsiteX24295" fmla="*/ 1533525 w 6322694"/>
                <a:gd name="connsiteY24295" fmla="*/ 2787015 h 3341370"/>
                <a:gd name="connsiteX24296" fmla="*/ 1533525 w 6322694"/>
                <a:gd name="connsiteY24296" fmla="*/ 2787015 h 3341370"/>
                <a:gd name="connsiteX24297" fmla="*/ 1514475 w 6322694"/>
                <a:gd name="connsiteY24297" fmla="*/ 2806065 h 3341370"/>
                <a:gd name="connsiteX24298" fmla="*/ 1514475 w 6322694"/>
                <a:gd name="connsiteY24298" fmla="*/ 2806065 h 3341370"/>
                <a:gd name="connsiteX24299" fmla="*/ 1533525 w 6322694"/>
                <a:gd name="connsiteY24299" fmla="*/ 2825115 h 3341370"/>
                <a:gd name="connsiteX24300" fmla="*/ 1486853 w 6322694"/>
                <a:gd name="connsiteY24300" fmla="*/ 2728913 h 3341370"/>
                <a:gd name="connsiteX24301" fmla="*/ 1486853 w 6322694"/>
                <a:gd name="connsiteY24301" fmla="*/ 2728913 h 3341370"/>
                <a:gd name="connsiteX24302" fmla="*/ 1505903 w 6322694"/>
                <a:gd name="connsiteY24302" fmla="*/ 2709863 h 3341370"/>
                <a:gd name="connsiteX24303" fmla="*/ 1505903 w 6322694"/>
                <a:gd name="connsiteY24303" fmla="*/ 2709863 h 3341370"/>
                <a:gd name="connsiteX24304" fmla="*/ 1486853 w 6322694"/>
                <a:gd name="connsiteY24304" fmla="*/ 2690813 h 3341370"/>
                <a:gd name="connsiteX24305" fmla="*/ 1486853 w 6322694"/>
                <a:gd name="connsiteY24305" fmla="*/ 2690813 h 3341370"/>
                <a:gd name="connsiteX24306" fmla="*/ 1467803 w 6322694"/>
                <a:gd name="connsiteY24306" fmla="*/ 2709863 h 3341370"/>
                <a:gd name="connsiteX24307" fmla="*/ 1467803 w 6322694"/>
                <a:gd name="connsiteY24307" fmla="*/ 2709863 h 3341370"/>
                <a:gd name="connsiteX24308" fmla="*/ 1486853 w 6322694"/>
                <a:gd name="connsiteY24308" fmla="*/ 2728913 h 3341370"/>
                <a:gd name="connsiteX24309" fmla="*/ 1486853 w 6322694"/>
                <a:gd name="connsiteY24309" fmla="*/ 2777490 h 3341370"/>
                <a:gd name="connsiteX24310" fmla="*/ 1486853 w 6322694"/>
                <a:gd name="connsiteY24310" fmla="*/ 2777490 h 3341370"/>
                <a:gd name="connsiteX24311" fmla="*/ 1505903 w 6322694"/>
                <a:gd name="connsiteY24311" fmla="*/ 2758440 h 3341370"/>
                <a:gd name="connsiteX24312" fmla="*/ 1505903 w 6322694"/>
                <a:gd name="connsiteY24312" fmla="*/ 2756535 h 3341370"/>
                <a:gd name="connsiteX24313" fmla="*/ 1486853 w 6322694"/>
                <a:gd name="connsiteY24313" fmla="*/ 2737485 h 3341370"/>
                <a:gd name="connsiteX24314" fmla="*/ 1486853 w 6322694"/>
                <a:gd name="connsiteY24314" fmla="*/ 2737485 h 3341370"/>
                <a:gd name="connsiteX24315" fmla="*/ 1467803 w 6322694"/>
                <a:gd name="connsiteY24315" fmla="*/ 2756535 h 3341370"/>
                <a:gd name="connsiteX24316" fmla="*/ 1467803 w 6322694"/>
                <a:gd name="connsiteY24316" fmla="*/ 2758440 h 3341370"/>
                <a:gd name="connsiteX24317" fmla="*/ 1486853 w 6322694"/>
                <a:gd name="connsiteY24317" fmla="*/ 2777490 h 3341370"/>
                <a:gd name="connsiteX24318" fmla="*/ 1155383 w 6322694"/>
                <a:gd name="connsiteY24318" fmla="*/ 695325 h 3341370"/>
                <a:gd name="connsiteX24319" fmla="*/ 1155383 w 6322694"/>
                <a:gd name="connsiteY24319" fmla="*/ 695325 h 3341370"/>
                <a:gd name="connsiteX24320" fmla="*/ 1174433 w 6322694"/>
                <a:gd name="connsiteY24320" fmla="*/ 676275 h 3341370"/>
                <a:gd name="connsiteX24321" fmla="*/ 1174433 w 6322694"/>
                <a:gd name="connsiteY24321" fmla="*/ 676275 h 3341370"/>
                <a:gd name="connsiteX24322" fmla="*/ 1155383 w 6322694"/>
                <a:gd name="connsiteY24322" fmla="*/ 657225 h 3341370"/>
                <a:gd name="connsiteX24323" fmla="*/ 1155383 w 6322694"/>
                <a:gd name="connsiteY24323" fmla="*/ 657225 h 3341370"/>
                <a:gd name="connsiteX24324" fmla="*/ 1136333 w 6322694"/>
                <a:gd name="connsiteY24324" fmla="*/ 676275 h 3341370"/>
                <a:gd name="connsiteX24325" fmla="*/ 1136333 w 6322694"/>
                <a:gd name="connsiteY24325" fmla="*/ 676275 h 3341370"/>
                <a:gd name="connsiteX24326" fmla="*/ 1155383 w 6322694"/>
                <a:gd name="connsiteY24326" fmla="*/ 695325 h 3341370"/>
                <a:gd name="connsiteX24327" fmla="*/ 1533525 w 6322694"/>
                <a:gd name="connsiteY24327" fmla="*/ 2918460 h 3341370"/>
                <a:gd name="connsiteX24328" fmla="*/ 1533525 w 6322694"/>
                <a:gd name="connsiteY24328" fmla="*/ 2918460 h 3341370"/>
                <a:gd name="connsiteX24329" fmla="*/ 1552575 w 6322694"/>
                <a:gd name="connsiteY24329" fmla="*/ 2899410 h 3341370"/>
                <a:gd name="connsiteX24330" fmla="*/ 1552575 w 6322694"/>
                <a:gd name="connsiteY24330" fmla="*/ 2899410 h 3341370"/>
                <a:gd name="connsiteX24331" fmla="*/ 1533525 w 6322694"/>
                <a:gd name="connsiteY24331" fmla="*/ 2880360 h 3341370"/>
                <a:gd name="connsiteX24332" fmla="*/ 1533525 w 6322694"/>
                <a:gd name="connsiteY24332" fmla="*/ 2880360 h 3341370"/>
                <a:gd name="connsiteX24333" fmla="*/ 1514475 w 6322694"/>
                <a:gd name="connsiteY24333" fmla="*/ 2899410 h 3341370"/>
                <a:gd name="connsiteX24334" fmla="*/ 1514475 w 6322694"/>
                <a:gd name="connsiteY24334" fmla="*/ 2899410 h 3341370"/>
                <a:gd name="connsiteX24335" fmla="*/ 1533525 w 6322694"/>
                <a:gd name="connsiteY24335" fmla="*/ 2918460 h 3341370"/>
                <a:gd name="connsiteX24336" fmla="*/ 1533525 w 6322694"/>
                <a:gd name="connsiteY24336" fmla="*/ 2966085 h 3341370"/>
                <a:gd name="connsiteX24337" fmla="*/ 1533525 w 6322694"/>
                <a:gd name="connsiteY24337" fmla="*/ 2966085 h 3341370"/>
                <a:gd name="connsiteX24338" fmla="*/ 1552575 w 6322694"/>
                <a:gd name="connsiteY24338" fmla="*/ 2947035 h 3341370"/>
                <a:gd name="connsiteX24339" fmla="*/ 1552575 w 6322694"/>
                <a:gd name="connsiteY24339" fmla="*/ 2947035 h 3341370"/>
                <a:gd name="connsiteX24340" fmla="*/ 1533525 w 6322694"/>
                <a:gd name="connsiteY24340" fmla="*/ 2927985 h 3341370"/>
                <a:gd name="connsiteX24341" fmla="*/ 1533525 w 6322694"/>
                <a:gd name="connsiteY24341" fmla="*/ 2927985 h 3341370"/>
                <a:gd name="connsiteX24342" fmla="*/ 1514475 w 6322694"/>
                <a:gd name="connsiteY24342" fmla="*/ 2947035 h 3341370"/>
                <a:gd name="connsiteX24343" fmla="*/ 1514475 w 6322694"/>
                <a:gd name="connsiteY24343" fmla="*/ 2947035 h 3341370"/>
                <a:gd name="connsiteX24344" fmla="*/ 1533525 w 6322694"/>
                <a:gd name="connsiteY24344" fmla="*/ 2966085 h 3341370"/>
                <a:gd name="connsiteX24345" fmla="*/ 1533525 w 6322694"/>
                <a:gd name="connsiteY24345" fmla="*/ 2020253 h 3341370"/>
                <a:gd name="connsiteX24346" fmla="*/ 1533525 w 6322694"/>
                <a:gd name="connsiteY24346" fmla="*/ 2020253 h 3341370"/>
                <a:gd name="connsiteX24347" fmla="*/ 1552575 w 6322694"/>
                <a:gd name="connsiteY24347" fmla="*/ 2001203 h 3341370"/>
                <a:gd name="connsiteX24348" fmla="*/ 1552575 w 6322694"/>
                <a:gd name="connsiteY24348" fmla="*/ 1999298 h 3341370"/>
                <a:gd name="connsiteX24349" fmla="*/ 1533525 w 6322694"/>
                <a:gd name="connsiteY24349" fmla="*/ 1980248 h 3341370"/>
                <a:gd name="connsiteX24350" fmla="*/ 1533525 w 6322694"/>
                <a:gd name="connsiteY24350" fmla="*/ 1980248 h 3341370"/>
                <a:gd name="connsiteX24351" fmla="*/ 1514475 w 6322694"/>
                <a:gd name="connsiteY24351" fmla="*/ 1999298 h 3341370"/>
                <a:gd name="connsiteX24352" fmla="*/ 1514475 w 6322694"/>
                <a:gd name="connsiteY24352" fmla="*/ 2001203 h 3341370"/>
                <a:gd name="connsiteX24353" fmla="*/ 1533525 w 6322694"/>
                <a:gd name="connsiteY24353" fmla="*/ 2020253 h 3341370"/>
                <a:gd name="connsiteX24354" fmla="*/ 257175 w 6322694"/>
                <a:gd name="connsiteY24354" fmla="*/ 458153 h 3341370"/>
                <a:gd name="connsiteX24355" fmla="*/ 257175 w 6322694"/>
                <a:gd name="connsiteY24355" fmla="*/ 458153 h 3341370"/>
                <a:gd name="connsiteX24356" fmla="*/ 276225 w 6322694"/>
                <a:gd name="connsiteY24356" fmla="*/ 439103 h 3341370"/>
                <a:gd name="connsiteX24357" fmla="*/ 276225 w 6322694"/>
                <a:gd name="connsiteY24357" fmla="*/ 439103 h 3341370"/>
                <a:gd name="connsiteX24358" fmla="*/ 257175 w 6322694"/>
                <a:gd name="connsiteY24358" fmla="*/ 420053 h 3341370"/>
                <a:gd name="connsiteX24359" fmla="*/ 257175 w 6322694"/>
                <a:gd name="connsiteY24359" fmla="*/ 420053 h 3341370"/>
                <a:gd name="connsiteX24360" fmla="*/ 238125 w 6322694"/>
                <a:gd name="connsiteY24360" fmla="*/ 439103 h 3341370"/>
                <a:gd name="connsiteX24361" fmla="*/ 238125 w 6322694"/>
                <a:gd name="connsiteY24361" fmla="*/ 439103 h 3341370"/>
                <a:gd name="connsiteX24362" fmla="*/ 257175 w 6322694"/>
                <a:gd name="connsiteY24362" fmla="*/ 458153 h 3341370"/>
                <a:gd name="connsiteX24363" fmla="*/ 1533525 w 6322694"/>
                <a:gd name="connsiteY24363" fmla="*/ 1971675 h 3341370"/>
                <a:gd name="connsiteX24364" fmla="*/ 1533525 w 6322694"/>
                <a:gd name="connsiteY24364" fmla="*/ 1971675 h 3341370"/>
                <a:gd name="connsiteX24365" fmla="*/ 1552575 w 6322694"/>
                <a:gd name="connsiteY24365" fmla="*/ 1952625 h 3341370"/>
                <a:gd name="connsiteX24366" fmla="*/ 1552575 w 6322694"/>
                <a:gd name="connsiteY24366" fmla="*/ 1952625 h 3341370"/>
                <a:gd name="connsiteX24367" fmla="*/ 1533525 w 6322694"/>
                <a:gd name="connsiteY24367" fmla="*/ 1933575 h 3341370"/>
                <a:gd name="connsiteX24368" fmla="*/ 1533525 w 6322694"/>
                <a:gd name="connsiteY24368" fmla="*/ 1933575 h 3341370"/>
                <a:gd name="connsiteX24369" fmla="*/ 1514475 w 6322694"/>
                <a:gd name="connsiteY24369" fmla="*/ 1952625 h 3341370"/>
                <a:gd name="connsiteX24370" fmla="*/ 1514475 w 6322694"/>
                <a:gd name="connsiteY24370" fmla="*/ 1952625 h 3341370"/>
                <a:gd name="connsiteX24371" fmla="*/ 1533525 w 6322694"/>
                <a:gd name="connsiteY24371" fmla="*/ 1971675 h 3341370"/>
                <a:gd name="connsiteX24372" fmla="*/ 1533525 w 6322694"/>
                <a:gd name="connsiteY24372" fmla="*/ 2162175 h 3341370"/>
                <a:gd name="connsiteX24373" fmla="*/ 1533525 w 6322694"/>
                <a:gd name="connsiteY24373" fmla="*/ 2162175 h 3341370"/>
                <a:gd name="connsiteX24374" fmla="*/ 1552575 w 6322694"/>
                <a:gd name="connsiteY24374" fmla="*/ 2143125 h 3341370"/>
                <a:gd name="connsiteX24375" fmla="*/ 1552575 w 6322694"/>
                <a:gd name="connsiteY24375" fmla="*/ 2143125 h 3341370"/>
                <a:gd name="connsiteX24376" fmla="*/ 1533525 w 6322694"/>
                <a:gd name="connsiteY24376" fmla="*/ 2124075 h 3341370"/>
                <a:gd name="connsiteX24377" fmla="*/ 1533525 w 6322694"/>
                <a:gd name="connsiteY24377" fmla="*/ 2124075 h 3341370"/>
                <a:gd name="connsiteX24378" fmla="*/ 1514475 w 6322694"/>
                <a:gd name="connsiteY24378" fmla="*/ 2143125 h 3341370"/>
                <a:gd name="connsiteX24379" fmla="*/ 1514475 w 6322694"/>
                <a:gd name="connsiteY24379" fmla="*/ 2143125 h 3341370"/>
                <a:gd name="connsiteX24380" fmla="*/ 1533525 w 6322694"/>
                <a:gd name="connsiteY24380" fmla="*/ 2162175 h 3341370"/>
                <a:gd name="connsiteX24381" fmla="*/ 1533525 w 6322694"/>
                <a:gd name="connsiteY24381" fmla="*/ 2399348 h 3341370"/>
                <a:gd name="connsiteX24382" fmla="*/ 1533525 w 6322694"/>
                <a:gd name="connsiteY24382" fmla="*/ 2399348 h 3341370"/>
                <a:gd name="connsiteX24383" fmla="*/ 1552575 w 6322694"/>
                <a:gd name="connsiteY24383" fmla="*/ 2380298 h 3341370"/>
                <a:gd name="connsiteX24384" fmla="*/ 1552575 w 6322694"/>
                <a:gd name="connsiteY24384" fmla="*/ 2378393 h 3341370"/>
                <a:gd name="connsiteX24385" fmla="*/ 1533525 w 6322694"/>
                <a:gd name="connsiteY24385" fmla="*/ 2359343 h 3341370"/>
                <a:gd name="connsiteX24386" fmla="*/ 1533525 w 6322694"/>
                <a:gd name="connsiteY24386" fmla="*/ 2359343 h 3341370"/>
                <a:gd name="connsiteX24387" fmla="*/ 1514475 w 6322694"/>
                <a:gd name="connsiteY24387" fmla="*/ 2378393 h 3341370"/>
                <a:gd name="connsiteX24388" fmla="*/ 1514475 w 6322694"/>
                <a:gd name="connsiteY24388" fmla="*/ 2380298 h 3341370"/>
                <a:gd name="connsiteX24389" fmla="*/ 1533525 w 6322694"/>
                <a:gd name="connsiteY24389" fmla="*/ 2399348 h 3341370"/>
                <a:gd name="connsiteX24390" fmla="*/ 1533525 w 6322694"/>
                <a:gd name="connsiteY24390" fmla="*/ 1925003 h 3341370"/>
                <a:gd name="connsiteX24391" fmla="*/ 1533525 w 6322694"/>
                <a:gd name="connsiteY24391" fmla="*/ 1925003 h 3341370"/>
                <a:gd name="connsiteX24392" fmla="*/ 1552575 w 6322694"/>
                <a:gd name="connsiteY24392" fmla="*/ 1905953 h 3341370"/>
                <a:gd name="connsiteX24393" fmla="*/ 1552575 w 6322694"/>
                <a:gd name="connsiteY24393" fmla="*/ 1905953 h 3341370"/>
                <a:gd name="connsiteX24394" fmla="*/ 1533525 w 6322694"/>
                <a:gd name="connsiteY24394" fmla="*/ 1886903 h 3341370"/>
                <a:gd name="connsiteX24395" fmla="*/ 1533525 w 6322694"/>
                <a:gd name="connsiteY24395" fmla="*/ 1886903 h 3341370"/>
                <a:gd name="connsiteX24396" fmla="*/ 1514475 w 6322694"/>
                <a:gd name="connsiteY24396" fmla="*/ 1905953 h 3341370"/>
                <a:gd name="connsiteX24397" fmla="*/ 1514475 w 6322694"/>
                <a:gd name="connsiteY24397" fmla="*/ 1905953 h 3341370"/>
                <a:gd name="connsiteX24398" fmla="*/ 1533525 w 6322694"/>
                <a:gd name="connsiteY24398" fmla="*/ 1925003 h 3341370"/>
                <a:gd name="connsiteX24399" fmla="*/ 1533525 w 6322694"/>
                <a:gd name="connsiteY24399" fmla="*/ 2303145 h 3341370"/>
                <a:gd name="connsiteX24400" fmla="*/ 1533525 w 6322694"/>
                <a:gd name="connsiteY24400" fmla="*/ 2303145 h 3341370"/>
                <a:gd name="connsiteX24401" fmla="*/ 1552575 w 6322694"/>
                <a:gd name="connsiteY24401" fmla="*/ 2284095 h 3341370"/>
                <a:gd name="connsiteX24402" fmla="*/ 1552575 w 6322694"/>
                <a:gd name="connsiteY24402" fmla="*/ 2284095 h 3341370"/>
                <a:gd name="connsiteX24403" fmla="*/ 1533525 w 6322694"/>
                <a:gd name="connsiteY24403" fmla="*/ 2265045 h 3341370"/>
                <a:gd name="connsiteX24404" fmla="*/ 1533525 w 6322694"/>
                <a:gd name="connsiteY24404" fmla="*/ 2265045 h 3341370"/>
                <a:gd name="connsiteX24405" fmla="*/ 1514475 w 6322694"/>
                <a:gd name="connsiteY24405" fmla="*/ 2284095 h 3341370"/>
                <a:gd name="connsiteX24406" fmla="*/ 1514475 w 6322694"/>
                <a:gd name="connsiteY24406" fmla="*/ 2284095 h 3341370"/>
                <a:gd name="connsiteX24407" fmla="*/ 1533525 w 6322694"/>
                <a:gd name="connsiteY24407" fmla="*/ 2303145 h 3341370"/>
                <a:gd name="connsiteX24408" fmla="*/ 1533525 w 6322694"/>
                <a:gd name="connsiteY24408" fmla="*/ 2350770 h 3341370"/>
                <a:gd name="connsiteX24409" fmla="*/ 1533525 w 6322694"/>
                <a:gd name="connsiteY24409" fmla="*/ 2350770 h 3341370"/>
                <a:gd name="connsiteX24410" fmla="*/ 1552575 w 6322694"/>
                <a:gd name="connsiteY24410" fmla="*/ 2331720 h 3341370"/>
                <a:gd name="connsiteX24411" fmla="*/ 1552575 w 6322694"/>
                <a:gd name="connsiteY24411" fmla="*/ 2331720 h 3341370"/>
                <a:gd name="connsiteX24412" fmla="*/ 1533525 w 6322694"/>
                <a:gd name="connsiteY24412" fmla="*/ 2312670 h 3341370"/>
                <a:gd name="connsiteX24413" fmla="*/ 1533525 w 6322694"/>
                <a:gd name="connsiteY24413" fmla="*/ 2312670 h 3341370"/>
                <a:gd name="connsiteX24414" fmla="*/ 1514475 w 6322694"/>
                <a:gd name="connsiteY24414" fmla="*/ 2331720 h 3341370"/>
                <a:gd name="connsiteX24415" fmla="*/ 1514475 w 6322694"/>
                <a:gd name="connsiteY24415" fmla="*/ 2331720 h 3341370"/>
                <a:gd name="connsiteX24416" fmla="*/ 1533525 w 6322694"/>
                <a:gd name="connsiteY24416" fmla="*/ 2350770 h 3341370"/>
                <a:gd name="connsiteX24417" fmla="*/ 1533525 w 6322694"/>
                <a:gd name="connsiteY24417" fmla="*/ 2256473 h 3341370"/>
                <a:gd name="connsiteX24418" fmla="*/ 1533525 w 6322694"/>
                <a:gd name="connsiteY24418" fmla="*/ 2256473 h 3341370"/>
                <a:gd name="connsiteX24419" fmla="*/ 1552575 w 6322694"/>
                <a:gd name="connsiteY24419" fmla="*/ 2237423 h 3341370"/>
                <a:gd name="connsiteX24420" fmla="*/ 1552575 w 6322694"/>
                <a:gd name="connsiteY24420" fmla="*/ 2237423 h 3341370"/>
                <a:gd name="connsiteX24421" fmla="*/ 1533525 w 6322694"/>
                <a:gd name="connsiteY24421" fmla="*/ 2218373 h 3341370"/>
                <a:gd name="connsiteX24422" fmla="*/ 1533525 w 6322694"/>
                <a:gd name="connsiteY24422" fmla="*/ 2218373 h 3341370"/>
                <a:gd name="connsiteX24423" fmla="*/ 1514475 w 6322694"/>
                <a:gd name="connsiteY24423" fmla="*/ 2237423 h 3341370"/>
                <a:gd name="connsiteX24424" fmla="*/ 1514475 w 6322694"/>
                <a:gd name="connsiteY24424" fmla="*/ 2237423 h 3341370"/>
                <a:gd name="connsiteX24425" fmla="*/ 1533525 w 6322694"/>
                <a:gd name="connsiteY24425" fmla="*/ 2256473 h 3341370"/>
                <a:gd name="connsiteX24426" fmla="*/ 1533525 w 6322694"/>
                <a:gd name="connsiteY24426" fmla="*/ 2777490 h 3341370"/>
                <a:gd name="connsiteX24427" fmla="*/ 1533525 w 6322694"/>
                <a:gd name="connsiteY24427" fmla="*/ 2777490 h 3341370"/>
                <a:gd name="connsiteX24428" fmla="*/ 1552575 w 6322694"/>
                <a:gd name="connsiteY24428" fmla="*/ 2758440 h 3341370"/>
                <a:gd name="connsiteX24429" fmla="*/ 1552575 w 6322694"/>
                <a:gd name="connsiteY24429" fmla="*/ 2756535 h 3341370"/>
                <a:gd name="connsiteX24430" fmla="*/ 1533525 w 6322694"/>
                <a:gd name="connsiteY24430" fmla="*/ 2737485 h 3341370"/>
                <a:gd name="connsiteX24431" fmla="*/ 1533525 w 6322694"/>
                <a:gd name="connsiteY24431" fmla="*/ 2737485 h 3341370"/>
                <a:gd name="connsiteX24432" fmla="*/ 1514475 w 6322694"/>
                <a:gd name="connsiteY24432" fmla="*/ 2756535 h 3341370"/>
                <a:gd name="connsiteX24433" fmla="*/ 1514475 w 6322694"/>
                <a:gd name="connsiteY24433" fmla="*/ 2758440 h 3341370"/>
                <a:gd name="connsiteX24434" fmla="*/ 1533525 w 6322694"/>
                <a:gd name="connsiteY24434" fmla="*/ 2777490 h 3341370"/>
                <a:gd name="connsiteX24435" fmla="*/ 1486853 w 6322694"/>
                <a:gd name="connsiteY24435" fmla="*/ 695325 h 3341370"/>
                <a:gd name="connsiteX24436" fmla="*/ 1486853 w 6322694"/>
                <a:gd name="connsiteY24436" fmla="*/ 695325 h 3341370"/>
                <a:gd name="connsiteX24437" fmla="*/ 1505903 w 6322694"/>
                <a:gd name="connsiteY24437" fmla="*/ 676275 h 3341370"/>
                <a:gd name="connsiteX24438" fmla="*/ 1505903 w 6322694"/>
                <a:gd name="connsiteY24438" fmla="*/ 676275 h 3341370"/>
                <a:gd name="connsiteX24439" fmla="*/ 1486853 w 6322694"/>
                <a:gd name="connsiteY24439" fmla="*/ 657225 h 3341370"/>
                <a:gd name="connsiteX24440" fmla="*/ 1486853 w 6322694"/>
                <a:gd name="connsiteY24440" fmla="*/ 657225 h 3341370"/>
                <a:gd name="connsiteX24441" fmla="*/ 1467803 w 6322694"/>
                <a:gd name="connsiteY24441" fmla="*/ 676275 h 3341370"/>
                <a:gd name="connsiteX24442" fmla="*/ 1467803 w 6322694"/>
                <a:gd name="connsiteY24442" fmla="*/ 676275 h 3341370"/>
                <a:gd name="connsiteX24443" fmla="*/ 1486853 w 6322694"/>
                <a:gd name="connsiteY24443" fmla="*/ 695325 h 3341370"/>
                <a:gd name="connsiteX24444" fmla="*/ 1439228 w 6322694"/>
                <a:gd name="connsiteY24444" fmla="*/ 695325 h 3341370"/>
                <a:gd name="connsiteX24445" fmla="*/ 1439228 w 6322694"/>
                <a:gd name="connsiteY24445" fmla="*/ 695325 h 3341370"/>
                <a:gd name="connsiteX24446" fmla="*/ 1458278 w 6322694"/>
                <a:gd name="connsiteY24446" fmla="*/ 676275 h 3341370"/>
                <a:gd name="connsiteX24447" fmla="*/ 1458278 w 6322694"/>
                <a:gd name="connsiteY24447" fmla="*/ 676275 h 3341370"/>
                <a:gd name="connsiteX24448" fmla="*/ 1439228 w 6322694"/>
                <a:gd name="connsiteY24448" fmla="*/ 657225 h 3341370"/>
                <a:gd name="connsiteX24449" fmla="*/ 1439228 w 6322694"/>
                <a:gd name="connsiteY24449" fmla="*/ 657225 h 3341370"/>
                <a:gd name="connsiteX24450" fmla="*/ 1420178 w 6322694"/>
                <a:gd name="connsiteY24450" fmla="*/ 676275 h 3341370"/>
                <a:gd name="connsiteX24451" fmla="*/ 1420178 w 6322694"/>
                <a:gd name="connsiteY24451" fmla="*/ 676275 h 3341370"/>
                <a:gd name="connsiteX24452" fmla="*/ 1439228 w 6322694"/>
                <a:gd name="connsiteY24452" fmla="*/ 695325 h 3341370"/>
                <a:gd name="connsiteX24453" fmla="*/ 1392555 w 6322694"/>
                <a:gd name="connsiteY24453" fmla="*/ 695325 h 3341370"/>
                <a:gd name="connsiteX24454" fmla="*/ 1392555 w 6322694"/>
                <a:gd name="connsiteY24454" fmla="*/ 695325 h 3341370"/>
                <a:gd name="connsiteX24455" fmla="*/ 1411605 w 6322694"/>
                <a:gd name="connsiteY24455" fmla="*/ 676275 h 3341370"/>
                <a:gd name="connsiteX24456" fmla="*/ 1411605 w 6322694"/>
                <a:gd name="connsiteY24456" fmla="*/ 676275 h 3341370"/>
                <a:gd name="connsiteX24457" fmla="*/ 1392555 w 6322694"/>
                <a:gd name="connsiteY24457" fmla="*/ 657225 h 3341370"/>
                <a:gd name="connsiteX24458" fmla="*/ 1392555 w 6322694"/>
                <a:gd name="connsiteY24458" fmla="*/ 657225 h 3341370"/>
                <a:gd name="connsiteX24459" fmla="*/ 1373505 w 6322694"/>
                <a:gd name="connsiteY24459" fmla="*/ 676275 h 3341370"/>
                <a:gd name="connsiteX24460" fmla="*/ 1373505 w 6322694"/>
                <a:gd name="connsiteY24460" fmla="*/ 676275 h 3341370"/>
                <a:gd name="connsiteX24461" fmla="*/ 1392555 w 6322694"/>
                <a:gd name="connsiteY24461" fmla="*/ 695325 h 3341370"/>
                <a:gd name="connsiteX24462" fmla="*/ 1533525 w 6322694"/>
                <a:gd name="connsiteY24462" fmla="*/ 695325 h 3341370"/>
                <a:gd name="connsiteX24463" fmla="*/ 1533525 w 6322694"/>
                <a:gd name="connsiteY24463" fmla="*/ 695325 h 3341370"/>
                <a:gd name="connsiteX24464" fmla="*/ 1552575 w 6322694"/>
                <a:gd name="connsiteY24464" fmla="*/ 676275 h 3341370"/>
                <a:gd name="connsiteX24465" fmla="*/ 1552575 w 6322694"/>
                <a:gd name="connsiteY24465" fmla="*/ 676275 h 3341370"/>
                <a:gd name="connsiteX24466" fmla="*/ 1533525 w 6322694"/>
                <a:gd name="connsiteY24466" fmla="*/ 657225 h 3341370"/>
                <a:gd name="connsiteX24467" fmla="*/ 1533525 w 6322694"/>
                <a:gd name="connsiteY24467" fmla="*/ 657225 h 3341370"/>
                <a:gd name="connsiteX24468" fmla="*/ 1514475 w 6322694"/>
                <a:gd name="connsiteY24468" fmla="*/ 676275 h 3341370"/>
                <a:gd name="connsiteX24469" fmla="*/ 1514475 w 6322694"/>
                <a:gd name="connsiteY24469" fmla="*/ 676275 h 3341370"/>
                <a:gd name="connsiteX24470" fmla="*/ 1533525 w 6322694"/>
                <a:gd name="connsiteY24470" fmla="*/ 695325 h 3341370"/>
                <a:gd name="connsiteX24471" fmla="*/ 1533525 w 6322694"/>
                <a:gd name="connsiteY24471" fmla="*/ 647700 h 3341370"/>
                <a:gd name="connsiteX24472" fmla="*/ 1533525 w 6322694"/>
                <a:gd name="connsiteY24472" fmla="*/ 647700 h 3341370"/>
                <a:gd name="connsiteX24473" fmla="*/ 1552575 w 6322694"/>
                <a:gd name="connsiteY24473" fmla="*/ 628650 h 3341370"/>
                <a:gd name="connsiteX24474" fmla="*/ 1552575 w 6322694"/>
                <a:gd name="connsiteY24474" fmla="*/ 628650 h 3341370"/>
                <a:gd name="connsiteX24475" fmla="*/ 1533525 w 6322694"/>
                <a:gd name="connsiteY24475" fmla="*/ 609600 h 3341370"/>
                <a:gd name="connsiteX24476" fmla="*/ 1533525 w 6322694"/>
                <a:gd name="connsiteY24476" fmla="*/ 609600 h 3341370"/>
                <a:gd name="connsiteX24477" fmla="*/ 1514475 w 6322694"/>
                <a:gd name="connsiteY24477" fmla="*/ 628650 h 3341370"/>
                <a:gd name="connsiteX24478" fmla="*/ 1514475 w 6322694"/>
                <a:gd name="connsiteY24478" fmla="*/ 628650 h 3341370"/>
                <a:gd name="connsiteX24479" fmla="*/ 1533525 w 6322694"/>
                <a:gd name="connsiteY24479" fmla="*/ 647700 h 3341370"/>
                <a:gd name="connsiteX24480" fmla="*/ 1629728 w 6322694"/>
                <a:gd name="connsiteY24480" fmla="*/ 647700 h 3341370"/>
                <a:gd name="connsiteX24481" fmla="*/ 1629728 w 6322694"/>
                <a:gd name="connsiteY24481" fmla="*/ 647700 h 3341370"/>
                <a:gd name="connsiteX24482" fmla="*/ 1648778 w 6322694"/>
                <a:gd name="connsiteY24482" fmla="*/ 628650 h 3341370"/>
                <a:gd name="connsiteX24483" fmla="*/ 1648778 w 6322694"/>
                <a:gd name="connsiteY24483" fmla="*/ 628650 h 3341370"/>
                <a:gd name="connsiteX24484" fmla="*/ 1629728 w 6322694"/>
                <a:gd name="connsiteY24484" fmla="*/ 609600 h 3341370"/>
                <a:gd name="connsiteX24485" fmla="*/ 1629728 w 6322694"/>
                <a:gd name="connsiteY24485" fmla="*/ 609600 h 3341370"/>
                <a:gd name="connsiteX24486" fmla="*/ 1610678 w 6322694"/>
                <a:gd name="connsiteY24486" fmla="*/ 628650 h 3341370"/>
                <a:gd name="connsiteX24487" fmla="*/ 1610678 w 6322694"/>
                <a:gd name="connsiteY24487" fmla="*/ 628650 h 3341370"/>
                <a:gd name="connsiteX24488" fmla="*/ 1629728 w 6322694"/>
                <a:gd name="connsiteY24488" fmla="*/ 647700 h 3341370"/>
                <a:gd name="connsiteX24489" fmla="*/ 1202055 w 6322694"/>
                <a:gd name="connsiteY24489" fmla="*/ 695325 h 3341370"/>
                <a:gd name="connsiteX24490" fmla="*/ 1203960 w 6322694"/>
                <a:gd name="connsiteY24490" fmla="*/ 695325 h 3341370"/>
                <a:gd name="connsiteX24491" fmla="*/ 1223010 w 6322694"/>
                <a:gd name="connsiteY24491" fmla="*/ 676275 h 3341370"/>
                <a:gd name="connsiteX24492" fmla="*/ 1223010 w 6322694"/>
                <a:gd name="connsiteY24492" fmla="*/ 676275 h 3341370"/>
                <a:gd name="connsiteX24493" fmla="*/ 1203960 w 6322694"/>
                <a:gd name="connsiteY24493" fmla="*/ 657225 h 3341370"/>
                <a:gd name="connsiteX24494" fmla="*/ 1202055 w 6322694"/>
                <a:gd name="connsiteY24494" fmla="*/ 657225 h 3341370"/>
                <a:gd name="connsiteX24495" fmla="*/ 1183005 w 6322694"/>
                <a:gd name="connsiteY24495" fmla="*/ 676275 h 3341370"/>
                <a:gd name="connsiteX24496" fmla="*/ 1183005 w 6322694"/>
                <a:gd name="connsiteY24496" fmla="*/ 676275 h 3341370"/>
                <a:gd name="connsiteX24497" fmla="*/ 1202055 w 6322694"/>
                <a:gd name="connsiteY24497" fmla="*/ 695325 h 3341370"/>
                <a:gd name="connsiteX24498" fmla="*/ 1250633 w 6322694"/>
                <a:gd name="connsiteY24498" fmla="*/ 695325 h 3341370"/>
                <a:gd name="connsiteX24499" fmla="*/ 1250633 w 6322694"/>
                <a:gd name="connsiteY24499" fmla="*/ 695325 h 3341370"/>
                <a:gd name="connsiteX24500" fmla="*/ 1269683 w 6322694"/>
                <a:gd name="connsiteY24500" fmla="*/ 676275 h 3341370"/>
                <a:gd name="connsiteX24501" fmla="*/ 1269683 w 6322694"/>
                <a:gd name="connsiteY24501" fmla="*/ 676275 h 3341370"/>
                <a:gd name="connsiteX24502" fmla="*/ 1250633 w 6322694"/>
                <a:gd name="connsiteY24502" fmla="*/ 657225 h 3341370"/>
                <a:gd name="connsiteX24503" fmla="*/ 1250633 w 6322694"/>
                <a:gd name="connsiteY24503" fmla="*/ 657225 h 3341370"/>
                <a:gd name="connsiteX24504" fmla="*/ 1231583 w 6322694"/>
                <a:gd name="connsiteY24504" fmla="*/ 676275 h 3341370"/>
                <a:gd name="connsiteX24505" fmla="*/ 1231583 w 6322694"/>
                <a:gd name="connsiteY24505" fmla="*/ 676275 h 3341370"/>
                <a:gd name="connsiteX24506" fmla="*/ 1250633 w 6322694"/>
                <a:gd name="connsiteY24506" fmla="*/ 695325 h 3341370"/>
                <a:gd name="connsiteX24507" fmla="*/ 1676400 w 6322694"/>
                <a:gd name="connsiteY24507" fmla="*/ 647700 h 3341370"/>
                <a:gd name="connsiteX24508" fmla="*/ 1676400 w 6322694"/>
                <a:gd name="connsiteY24508" fmla="*/ 647700 h 3341370"/>
                <a:gd name="connsiteX24509" fmla="*/ 1695450 w 6322694"/>
                <a:gd name="connsiteY24509" fmla="*/ 628650 h 3341370"/>
                <a:gd name="connsiteX24510" fmla="*/ 1695450 w 6322694"/>
                <a:gd name="connsiteY24510" fmla="*/ 628650 h 3341370"/>
                <a:gd name="connsiteX24511" fmla="*/ 1676400 w 6322694"/>
                <a:gd name="connsiteY24511" fmla="*/ 609600 h 3341370"/>
                <a:gd name="connsiteX24512" fmla="*/ 1676400 w 6322694"/>
                <a:gd name="connsiteY24512" fmla="*/ 609600 h 3341370"/>
                <a:gd name="connsiteX24513" fmla="*/ 1657350 w 6322694"/>
                <a:gd name="connsiteY24513" fmla="*/ 628650 h 3341370"/>
                <a:gd name="connsiteX24514" fmla="*/ 1657350 w 6322694"/>
                <a:gd name="connsiteY24514" fmla="*/ 628650 h 3341370"/>
                <a:gd name="connsiteX24515" fmla="*/ 1676400 w 6322694"/>
                <a:gd name="connsiteY24515" fmla="*/ 647700 h 3341370"/>
                <a:gd name="connsiteX24516" fmla="*/ 1724025 w 6322694"/>
                <a:gd name="connsiteY24516" fmla="*/ 647700 h 3341370"/>
                <a:gd name="connsiteX24517" fmla="*/ 1724025 w 6322694"/>
                <a:gd name="connsiteY24517" fmla="*/ 647700 h 3341370"/>
                <a:gd name="connsiteX24518" fmla="*/ 1743075 w 6322694"/>
                <a:gd name="connsiteY24518" fmla="*/ 628650 h 3341370"/>
                <a:gd name="connsiteX24519" fmla="*/ 1743075 w 6322694"/>
                <a:gd name="connsiteY24519" fmla="*/ 628650 h 3341370"/>
                <a:gd name="connsiteX24520" fmla="*/ 1724025 w 6322694"/>
                <a:gd name="connsiteY24520" fmla="*/ 609600 h 3341370"/>
                <a:gd name="connsiteX24521" fmla="*/ 1724025 w 6322694"/>
                <a:gd name="connsiteY24521" fmla="*/ 609600 h 3341370"/>
                <a:gd name="connsiteX24522" fmla="*/ 1704975 w 6322694"/>
                <a:gd name="connsiteY24522" fmla="*/ 628650 h 3341370"/>
                <a:gd name="connsiteX24523" fmla="*/ 1704975 w 6322694"/>
                <a:gd name="connsiteY24523" fmla="*/ 628650 h 3341370"/>
                <a:gd name="connsiteX24524" fmla="*/ 1724025 w 6322694"/>
                <a:gd name="connsiteY24524" fmla="*/ 647700 h 3341370"/>
                <a:gd name="connsiteX24525" fmla="*/ 1629728 w 6322694"/>
                <a:gd name="connsiteY24525" fmla="*/ 601028 h 3341370"/>
                <a:gd name="connsiteX24526" fmla="*/ 1629728 w 6322694"/>
                <a:gd name="connsiteY24526" fmla="*/ 601028 h 3341370"/>
                <a:gd name="connsiteX24527" fmla="*/ 1648778 w 6322694"/>
                <a:gd name="connsiteY24527" fmla="*/ 581978 h 3341370"/>
                <a:gd name="connsiteX24528" fmla="*/ 1648778 w 6322694"/>
                <a:gd name="connsiteY24528" fmla="*/ 581978 h 3341370"/>
                <a:gd name="connsiteX24529" fmla="*/ 1629728 w 6322694"/>
                <a:gd name="connsiteY24529" fmla="*/ 562928 h 3341370"/>
                <a:gd name="connsiteX24530" fmla="*/ 1629728 w 6322694"/>
                <a:gd name="connsiteY24530" fmla="*/ 562928 h 3341370"/>
                <a:gd name="connsiteX24531" fmla="*/ 1610678 w 6322694"/>
                <a:gd name="connsiteY24531" fmla="*/ 581978 h 3341370"/>
                <a:gd name="connsiteX24532" fmla="*/ 1610678 w 6322694"/>
                <a:gd name="connsiteY24532" fmla="*/ 581978 h 3341370"/>
                <a:gd name="connsiteX24533" fmla="*/ 1629728 w 6322694"/>
                <a:gd name="connsiteY24533" fmla="*/ 601028 h 3341370"/>
                <a:gd name="connsiteX24534" fmla="*/ 1676400 w 6322694"/>
                <a:gd name="connsiteY24534" fmla="*/ 601028 h 3341370"/>
                <a:gd name="connsiteX24535" fmla="*/ 1676400 w 6322694"/>
                <a:gd name="connsiteY24535" fmla="*/ 601028 h 3341370"/>
                <a:gd name="connsiteX24536" fmla="*/ 1695450 w 6322694"/>
                <a:gd name="connsiteY24536" fmla="*/ 581978 h 3341370"/>
                <a:gd name="connsiteX24537" fmla="*/ 1695450 w 6322694"/>
                <a:gd name="connsiteY24537" fmla="*/ 581978 h 3341370"/>
                <a:gd name="connsiteX24538" fmla="*/ 1676400 w 6322694"/>
                <a:gd name="connsiteY24538" fmla="*/ 562928 h 3341370"/>
                <a:gd name="connsiteX24539" fmla="*/ 1676400 w 6322694"/>
                <a:gd name="connsiteY24539" fmla="*/ 562928 h 3341370"/>
                <a:gd name="connsiteX24540" fmla="*/ 1657350 w 6322694"/>
                <a:gd name="connsiteY24540" fmla="*/ 581978 h 3341370"/>
                <a:gd name="connsiteX24541" fmla="*/ 1657350 w 6322694"/>
                <a:gd name="connsiteY24541" fmla="*/ 581978 h 3341370"/>
                <a:gd name="connsiteX24542" fmla="*/ 1676400 w 6322694"/>
                <a:gd name="connsiteY24542" fmla="*/ 601028 h 3341370"/>
                <a:gd name="connsiteX24543" fmla="*/ 1344930 w 6322694"/>
                <a:gd name="connsiteY24543" fmla="*/ 884873 h 3341370"/>
                <a:gd name="connsiteX24544" fmla="*/ 1344930 w 6322694"/>
                <a:gd name="connsiteY24544" fmla="*/ 884873 h 3341370"/>
                <a:gd name="connsiteX24545" fmla="*/ 1363980 w 6322694"/>
                <a:gd name="connsiteY24545" fmla="*/ 865823 h 3341370"/>
                <a:gd name="connsiteX24546" fmla="*/ 1363980 w 6322694"/>
                <a:gd name="connsiteY24546" fmla="*/ 863918 h 3341370"/>
                <a:gd name="connsiteX24547" fmla="*/ 1344930 w 6322694"/>
                <a:gd name="connsiteY24547" fmla="*/ 844868 h 3341370"/>
                <a:gd name="connsiteX24548" fmla="*/ 1344930 w 6322694"/>
                <a:gd name="connsiteY24548" fmla="*/ 844868 h 3341370"/>
                <a:gd name="connsiteX24549" fmla="*/ 1325880 w 6322694"/>
                <a:gd name="connsiteY24549" fmla="*/ 863918 h 3341370"/>
                <a:gd name="connsiteX24550" fmla="*/ 1325880 w 6322694"/>
                <a:gd name="connsiteY24550" fmla="*/ 865823 h 3341370"/>
                <a:gd name="connsiteX24551" fmla="*/ 1344930 w 6322694"/>
                <a:gd name="connsiteY24551" fmla="*/ 884873 h 3341370"/>
                <a:gd name="connsiteX24552" fmla="*/ 1298258 w 6322694"/>
                <a:gd name="connsiteY24552" fmla="*/ 884873 h 3341370"/>
                <a:gd name="connsiteX24553" fmla="*/ 1298258 w 6322694"/>
                <a:gd name="connsiteY24553" fmla="*/ 884873 h 3341370"/>
                <a:gd name="connsiteX24554" fmla="*/ 1317308 w 6322694"/>
                <a:gd name="connsiteY24554" fmla="*/ 865823 h 3341370"/>
                <a:gd name="connsiteX24555" fmla="*/ 1317308 w 6322694"/>
                <a:gd name="connsiteY24555" fmla="*/ 863918 h 3341370"/>
                <a:gd name="connsiteX24556" fmla="*/ 1298258 w 6322694"/>
                <a:gd name="connsiteY24556" fmla="*/ 844868 h 3341370"/>
                <a:gd name="connsiteX24557" fmla="*/ 1298258 w 6322694"/>
                <a:gd name="connsiteY24557" fmla="*/ 844868 h 3341370"/>
                <a:gd name="connsiteX24558" fmla="*/ 1279208 w 6322694"/>
                <a:gd name="connsiteY24558" fmla="*/ 863918 h 3341370"/>
                <a:gd name="connsiteX24559" fmla="*/ 1279208 w 6322694"/>
                <a:gd name="connsiteY24559" fmla="*/ 865823 h 3341370"/>
                <a:gd name="connsiteX24560" fmla="*/ 1298258 w 6322694"/>
                <a:gd name="connsiteY24560" fmla="*/ 884873 h 3341370"/>
                <a:gd name="connsiteX24561" fmla="*/ 1439228 w 6322694"/>
                <a:gd name="connsiteY24561" fmla="*/ 836295 h 3341370"/>
                <a:gd name="connsiteX24562" fmla="*/ 1439228 w 6322694"/>
                <a:gd name="connsiteY24562" fmla="*/ 836295 h 3341370"/>
                <a:gd name="connsiteX24563" fmla="*/ 1458278 w 6322694"/>
                <a:gd name="connsiteY24563" fmla="*/ 817245 h 3341370"/>
                <a:gd name="connsiteX24564" fmla="*/ 1458278 w 6322694"/>
                <a:gd name="connsiteY24564" fmla="*/ 817245 h 3341370"/>
                <a:gd name="connsiteX24565" fmla="*/ 1439228 w 6322694"/>
                <a:gd name="connsiteY24565" fmla="*/ 798195 h 3341370"/>
                <a:gd name="connsiteX24566" fmla="*/ 1439228 w 6322694"/>
                <a:gd name="connsiteY24566" fmla="*/ 798195 h 3341370"/>
                <a:gd name="connsiteX24567" fmla="*/ 1420178 w 6322694"/>
                <a:gd name="connsiteY24567" fmla="*/ 817245 h 3341370"/>
                <a:gd name="connsiteX24568" fmla="*/ 1420178 w 6322694"/>
                <a:gd name="connsiteY24568" fmla="*/ 817245 h 3341370"/>
                <a:gd name="connsiteX24569" fmla="*/ 1439228 w 6322694"/>
                <a:gd name="connsiteY24569" fmla="*/ 836295 h 3341370"/>
                <a:gd name="connsiteX24570" fmla="*/ 1486853 w 6322694"/>
                <a:gd name="connsiteY24570" fmla="*/ 836295 h 3341370"/>
                <a:gd name="connsiteX24571" fmla="*/ 1486853 w 6322694"/>
                <a:gd name="connsiteY24571" fmla="*/ 836295 h 3341370"/>
                <a:gd name="connsiteX24572" fmla="*/ 1505903 w 6322694"/>
                <a:gd name="connsiteY24572" fmla="*/ 817245 h 3341370"/>
                <a:gd name="connsiteX24573" fmla="*/ 1505903 w 6322694"/>
                <a:gd name="connsiteY24573" fmla="*/ 817245 h 3341370"/>
                <a:gd name="connsiteX24574" fmla="*/ 1486853 w 6322694"/>
                <a:gd name="connsiteY24574" fmla="*/ 798195 h 3341370"/>
                <a:gd name="connsiteX24575" fmla="*/ 1486853 w 6322694"/>
                <a:gd name="connsiteY24575" fmla="*/ 798195 h 3341370"/>
                <a:gd name="connsiteX24576" fmla="*/ 1467803 w 6322694"/>
                <a:gd name="connsiteY24576" fmla="*/ 817245 h 3341370"/>
                <a:gd name="connsiteX24577" fmla="*/ 1467803 w 6322694"/>
                <a:gd name="connsiteY24577" fmla="*/ 817245 h 3341370"/>
                <a:gd name="connsiteX24578" fmla="*/ 1486853 w 6322694"/>
                <a:gd name="connsiteY24578" fmla="*/ 836295 h 3341370"/>
                <a:gd name="connsiteX24579" fmla="*/ 1533525 w 6322694"/>
                <a:gd name="connsiteY24579" fmla="*/ 836295 h 3341370"/>
                <a:gd name="connsiteX24580" fmla="*/ 1533525 w 6322694"/>
                <a:gd name="connsiteY24580" fmla="*/ 836295 h 3341370"/>
                <a:gd name="connsiteX24581" fmla="*/ 1552575 w 6322694"/>
                <a:gd name="connsiteY24581" fmla="*/ 817245 h 3341370"/>
                <a:gd name="connsiteX24582" fmla="*/ 1552575 w 6322694"/>
                <a:gd name="connsiteY24582" fmla="*/ 817245 h 3341370"/>
                <a:gd name="connsiteX24583" fmla="*/ 1533525 w 6322694"/>
                <a:gd name="connsiteY24583" fmla="*/ 798195 h 3341370"/>
                <a:gd name="connsiteX24584" fmla="*/ 1533525 w 6322694"/>
                <a:gd name="connsiteY24584" fmla="*/ 798195 h 3341370"/>
                <a:gd name="connsiteX24585" fmla="*/ 1514475 w 6322694"/>
                <a:gd name="connsiteY24585" fmla="*/ 817245 h 3341370"/>
                <a:gd name="connsiteX24586" fmla="*/ 1514475 w 6322694"/>
                <a:gd name="connsiteY24586" fmla="*/ 817245 h 3341370"/>
                <a:gd name="connsiteX24587" fmla="*/ 1533525 w 6322694"/>
                <a:gd name="connsiteY24587" fmla="*/ 836295 h 3341370"/>
                <a:gd name="connsiteX24588" fmla="*/ 1724025 w 6322694"/>
                <a:gd name="connsiteY24588" fmla="*/ 836295 h 3341370"/>
                <a:gd name="connsiteX24589" fmla="*/ 1724025 w 6322694"/>
                <a:gd name="connsiteY24589" fmla="*/ 836295 h 3341370"/>
                <a:gd name="connsiteX24590" fmla="*/ 1743075 w 6322694"/>
                <a:gd name="connsiteY24590" fmla="*/ 817245 h 3341370"/>
                <a:gd name="connsiteX24591" fmla="*/ 1743075 w 6322694"/>
                <a:gd name="connsiteY24591" fmla="*/ 817245 h 3341370"/>
                <a:gd name="connsiteX24592" fmla="*/ 1724025 w 6322694"/>
                <a:gd name="connsiteY24592" fmla="*/ 798195 h 3341370"/>
                <a:gd name="connsiteX24593" fmla="*/ 1724025 w 6322694"/>
                <a:gd name="connsiteY24593" fmla="*/ 798195 h 3341370"/>
                <a:gd name="connsiteX24594" fmla="*/ 1704975 w 6322694"/>
                <a:gd name="connsiteY24594" fmla="*/ 817245 h 3341370"/>
                <a:gd name="connsiteX24595" fmla="*/ 1704975 w 6322694"/>
                <a:gd name="connsiteY24595" fmla="*/ 817245 h 3341370"/>
                <a:gd name="connsiteX24596" fmla="*/ 1724025 w 6322694"/>
                <a:gd name="connsiteY24596" fmla="*/ 836295 h 3341370"/>
                <a:gd name="connsiteX24597" fmla="*/ 1770698 w 6322694"/>
                <a:gd name="connsiteY24597" fmla="*/ 836295 h 3341370"/>
                <a:gd name="connsiteX24598" fmla="*/ 1770698 w 6322694"/>
                <a:gd name="connsiteY24598" fmla="*/ 836295 h 3341370"/>
                <a:gd name="connsiteX24599" fmla="*/ 1789748 w 6322694"/>
                <a:gd name="connsiteY24599" fmla="*/ 817245 h 3341370"/>
                <a:gd name="connsiteX24600" fmla="*/ 1789748 w 6322694"/>
                <a:gd name="connsiteY24600" fmla="*/ 817245 h 3341370"/>
                <a:gd name="connsiteX24601" fmla="*/ 1770698 w 6322694"/>
                <a:gd name="connsiteY24601" fmla="*/ 798195 h 3341370"/>
                <a:gd name="connsiteX24602" fmla="*/ 1770698 w 6322694"/>
                <a:gd name="connsiteY24602" fmla="*/ 798195 h 3341370"/>
                <a:gd name="connsiteX24603" fmla="*/ 1751648 w 6322694"/>
                <a:gd name="connsiteY24603" fmla="*/ 817245 h 3341370"/>
                <a:gd name="connsiteX24604" fmla="*/ 1751648 w 6322694"/>
                <a:gd name="connsiteY24604" fmla="*/ 817245 h 3341370"/>
                <a:gd name="connsiteX24605" fmla="*/ 1770698 w 6322694"/>
                <a:gd name="connsiteY24605" fmla="*/ 836295 h 3341370"/>
                <a:gd name="connsiteX24606" fmla="*/ 1724025 w 6322694"/>
                <a:gd name="connsiteY24606" fmla="*/ 789623 h 3341370"/>
                <a:gd name="connsiteX24607" fmla="*/ 1724025 w 6322694"/>
                <a:gd name="connsiteY24607" fmla="*/ 789623 h 3341370"/>
                <a:gd name="connsiteX24608" fmla="*/ 1743075 w 6322694"/>
                <a:gd name="connsiteY24608" fmla="*/ 770573 h 3341370"/>
                <a:gd name="connsiteX24609" fmla="*/ 1743075 w 6322694"/>
                <a:gd name="connsiteY24609" fmla="*/ 770573 h 3341370"/>
                <a:gd name="connsiteX24610" fmla="*/ 1724025 w 6322694"/>
                <a:gd name="connsiteY24610" fmla="*/ 751523 h 3341370"/>
                <a:gd name="connsiteX24611" fmla="*/ 1724025 w 6322694"/>
                <a:gd name="connsiteY24611" fmla="*/ 751523 h 3341370"/>
                <a:gd name="connsiteX24612" fmla="*/ 1704975 w 6322694"/>
                <a:gd name="connsiteY24612" fmla="*/ 770573 h 3341370"/>
                <a:gd name="connsiteX24613" fmla="*/ 1704975 w 6322694"/>
                <a:gd name="connsiteY24613" fmla="*/ 770573 h 3341370"/>
                <a:gd name="connsiteX24614" fmla="*/ 1724025 w 6322694"/>
                <a:gd name="connsiteY24614" fmla="*/ 789623 h 3341370"/>
                <a:gd name="connsiteX24615" fmla="*/ 1770698 w 6322694"/>
                <a:gd name="connsiteY24615" fmla="*/ 789623 h 3341370"/>
                <a:gd name="connsiteX24616" fmla="*/ 1770698 w 6322694"/>
                <a:gd name="connsiteY24616" fmla="*/ 789623 h 3341370"/>
                <a:gd name="connsiteX24617" fmla="*/ 1789748 w 6322694"/>
                <a:gd name="connsiteY24617" fmla="*/ 770573 h 3341370"/>
                <a:gd name="connsiteX24618" fmla="*/ 1789748 w 6322694"/>
                <a:gd name="connsiteY24618" fmla="*/ 770573 h 3341370"/>
                <a:gd name="connsiteX24619" fmla="*/ 1770698 w 6322694"/>
                <a:gd name="connsiteY24619" fmla="*/ 751523 h 3341370"/>
                <a:gd name="connsiteX24620" fmla="*/ 1770698 w 6322694"/>
                <a:gd name="connsiteY24620" fmla="*/ 751523 h 3341370"/>
                <a:gd name="connsiteX24621" fmla="*/ 1751648 w 6322694"/>
                <a:gd name="connsiteY24621" fmla="*/ 770573 h 3341370"/>
                <a:gd name="connsiteX24622" fmla="*/ 1751648 w 6322694"/>
                <a:gd name="connsiteY24622" fmla="*/ 770573 h 3341370"/>
                <a:gd name="connsiteX24623" fmla="*/ 1770698 w 6322694"/>
                <a:gd name="connsiteY24623" fmla="*/ 789623 h 3341370"/>
                <a:gd name="connsiteX24624" fmla="*/ 1439228 w 6322694"/>
                <a:gd name="connsiteY24624" fmla="*/ 884873 h 3341370"/>
                <a:gd name="connsiteX24625" fmla="*/ 1439228 w 6322694"/>
                <a:gd name="connsiteY24625" fmla="*/ 884873 h 3341370"/>
                <a:gd name="connsiteX24626" fmla="*/ 1458278 w 6322694"/>
                <a:gd name="connsiteY24626" fmla="*/ 865823 h 3341370"/>
                <a:gd name="connsiteX24627" fmla="*/ 1458278 w 6322694"/>
                <a:gd name="connsiteY24627" fmla="*/ 863918 h 3341370"/>
                <a:gd name="connsiteX24628" fmla="*/ 1439228 w 6322694"/>
                <a:gd name="connsiteY24628" fmla="*/ 844868 h 3341370"/>
                <a:gd name="connsiteX24629" fmla="*/ 1439228 w 6322694"/>
                <a:gd name="connsiteY24629" fmla="*/ 844868 h 3341370"/>
                <a:gd name="connsiteX24630" fmla="*/ 1420178 w 6322694"/>
                <a:gd name="connsiteY24630" fmla="*/ 863918 h 3341370"/>
                <a:gd name="connsiteX24631" fmla="*/ 1420178 w 6322694"/>
                <a:gd name="connsiteY24631" fmla="*/ 865823 h 3341370"/>
                <a:gd name="connsiteX24632" fmla="*/ 1439228 w 6322694"/>
                <a:gd name="connsiteY24632" fmla="*/ 884873 h 3341370"/>
                <a:gd name="connsiteX24633" fmla="*/ 1439228 w 6322694"/>
                <a:gd name="connsiteY24633" fmla="*/ 933450 h 3341370"/>
                <a:gd name="connsiteX24634" fmla="*/ 1439228 w 6322694"/>
                <a:gd name="connsiteY24634" fmla="*/ 933450 h 3341370"/>
                <a:gd name="connsiteX24635" fmla="*/ 1458278 w 6322694"/>
                <a:gd name="connsiteY24635" fmla="*/ 914400 h 3341370"/>
                <a:gd name="connsiteX24636" fmla="*/ 1458278 w 6322694"/>
                <a:gd name="connsiteY24636" fmla="*/ 912495 h 3341370"/>
                <a:gd name="connsiteX24637" fmla="*/ 1439228 w 6322694"/>
                <a:gd name="connsiteY24637" fmla="*/ 893445 h 3341370"/>
                <a:gd name="connsiteX24638" fmla="*/ 1439228 w 6322694"/>
                <a:gd name="connsiteY24638" fmla="*/ 893445 h 3341370"/>
                <a:gd name="connsiteX24639" fmla="*/ 1420178 w 6322694"/>
                <a:gd name="connsiteY24639" fmla="*/ 912495 h 3341370"/>
                <a:gd name="connsiteX24640" fmla="*/ 1420178 w 6322694"/>
                <a:gd name="connsiteY24640" fmla="*/ 914400 h 3341370"/>
                <a:gd name="connsiteX24641" fmla="*/ 1439228 w 6322694"/>
                <a:gd name="connsiteY24641" fmla="*/ 933450 h 3341370"/>
                <a:gd name="connsiteX24642" fmla="*/ 1486853 w 6322694"/>
                <a:gd name="connsiteY24642" fmla="*/ 884873 h 3341370"/>
                <a:gd name="connsiteX24643" fmla="*/ 1486853 w 6322694"/>
                <a:gd name="connsiteY24643" fmla="*/ 884873 h 3341370"/>
                <a:gd name="connsiteX24644" fmla="*/ 1505903 w 6322694"/>
                <a:gd name="connsiteY24644" fmla="*/ 865823 h 3341370"/>
                <a:gd name="connsiteX24645" fmla="*/ 1505903 w 6322694"/>
                <a:gd name="connsiteY24645" fmla="*/ 863918 h 3341370"/>
                <a:gd name="connsiteX24646" fmla="*/ 1486853 w 6322694"/>
                <a:gd name="connsiteY24646" fmla="*/ 844868 h 3341370"/>
                <a:gd name="connsiteX24647" fmla="*/ 1486853 w 6322694"/>
                <a:gd name="connsiteY24647" fmla="*/ 844868 h 3341370"/>
                <a:gd name="connsiteX24648" fmla="*/ 1467803 w 6322694"/>
                <a:gd name="connsiteY24648" fmla="*/ 863918 h 3341370"/>
                <a:gd name="connsiteX24649" fmla="*/ 1467803 w 6322694"/>
                <a:gd name="connsiteY24649" fmla="*/ 865823 h 3341370"/>
                <a:gd name="connsiteX24650" fmla="*/ 1486853 w 6322694"/>
                <a:gd name="connsiteY24650" fmla="*/ 884873 h 3341370"/>
                <a:gd name="connsiteX24651" fmla="*/ 1533525 w 6322694"/>
                <a:gd name="connsiteY24651" fmla="*/ 884873 h 3341370"/>
                <a:gd name="connsiteX24652" fmla="*/ 1533525 w 6322694"/>
                <a:gd name="connsiteY24652" fmla="*/ 884873 h 3341370"/>
                <a:gd name="connsiteX24653" fmla="*/ 1552575 w 6322694"/>
                <a:gd name="connsiteY24653" fmla="*/ 865823 h 3341370"/>
                <a:gd name="connsiteX24654" fmla="*/ 1552575 w 6322694"/>
                <a:gd name="connsiteY24654" fmla="*/ 863918 h 3341370"/>
                <a:gd name="connsiteX24655" fmla="*/ 1533525 w 6322694"/>
                <a:gd name="connsiteY24655" fmla="*/ 844868 h 3341370"/>
                <a:gd name="connsiteX24656" fmla="*/ 1533525 w 6322694"/>
                <a:gd name="connsiteY24656" fmla="*/ 844868 h 3341370"/>
                <a:gd name="connsiteX24657" fmla="*/ 1514475 w 6322694"/>
                <a:gd name="connsiteY24657" fmla="*/ 863918 h 3341370"/>
                <a:gd name="connsiteX24658" fmla="*/ 1514475 w 6322694"/>
                <a:gd name="connsiteY24658" fmla="*/ 865823 h 3341370"/>
                <a:gd name="connsiteX24659" fmla="*/ 1533525 w 6322694"/>
                <a:gd name="connsiteY24659" fmla="*/ 884873 h 3341370"/>
                <a:gd name="connsiteX24660" fmla="*/ 1578293 w 6322694"/>
                <a:gd name="connsiteY24660" fmla="*/ 882968 h 3341370"/>
                <a:gd name="connsiteX24661" fmla="*/ 1578293 w 6322694"/>
                <a:gd name="connsiteY24661" fmla="*/ 882968 h 3341370"/>
                <a:gd name="connsiteX24662" fmla="*/ 1597343 w 6322694"/>
                <a:gd name="connsiteY24662" fmla="*/ 863918 h 3341370"/>
                <a:gd name="connsiteX24663" fmla="*/ 1597343 w 6322694"/>
                <a:gd name="connsiteY24663" fmla="*/ 862013 h 3341370"/>
                <a:gd name="connsiteX24664" fmla="*/ 1578293 w 6322694"/>
                <a:gd name="connsiteY24664" fmla="*/ 842963 h 3341370"/>
                <a:gd name="connsiteX24665" fmla="*/ 1578293 w 6322694"/>
                <a:gd name="connsiteY24665" fmla="*/ 842963 h 3341370"/>
                <a:gd name="connsiteX24666" fmla="*/ 1559243 w 6322694"/>
                <a:gd name="connsiteY24666" fmla="*/ 862013 h 3341370"/>
                <a:gd name="connsiteX24667" fmla="*/ 1559243 w 6322694"/>
                <a:gd name="connsiteY24667" fmla="*/ 863918 h 3341370"/>
                <a:gd name="connsiteX24668" fmla="*/ 1578293 w 6322694"/>
                <a:gd name="connsiteY24668" fmla="*/ 882968 h 3341370"/>
                <a:gd name="connsiteX24669" fmla="*/ 1392555 w 6322694"/>
                <a:gd name="connsiteY24669" fmla="*/ 933450 h 3341370"/>
                <a:gd name="connsiteX24670" fmla="*/ 1392555 w 6322694"/>
                <a:gd name="connsiteY24670" fmla="*/ 933450 h 3341370"/>
                <a:gd name="connsiteX24671" fmla="*/ 1411605 w 6322694"/>
                <a:gd name="connsiteY24671" fmla="*/ 914400 h 3341370"/>
                <a:gd name="connsiteX24672" fmla="*/ 1411605 w 6322694"/>
                <a:gd name="connsiteY24672" fmla="*/ 912495 h 3341370"/>
                <a:gd name="connsiteX24673" fmla="*/ 1392555 w 6322694"/>
                <a:gd name="connsiteY24673" fmla="*/ 893445 h 3341370"/>
                <a:gd name="connsiteX24674" fmla="*/ 1392555 w 6322694"/>
                <a:gd name="connsiteY24674" fmla="*/ 893445 h 3341370"/>
                <a:gd name="connsiteX24675" fmla="*/ 1373505 w 6322694"/>
                <a:gd name="connsiteY24675" fmla="*/ 912495 h 3341370"/>
                <a:gd name="connsiteX24676" fmla="*/ 1373505 w 6322694"/>
                <a:gd name="connsiteY24676" fmla="*/ 914400 h 3341370"/>
                <a:gd name="connsiteX24677" fmla="*/ 1392555 w 6322694"/>
                <a:gd name="connsiteY24677" fmla="*/ 933450 h 3341370"/>
                <a:gd name="connsiteX24678" fmla="*/ 1392555 w 6322694"/>
                <a:gd name="connsiteY24678" fmla="*/ 981075 h 3341370"/>
                <a:gd name="connsiteX24679" fmla="*/ 1392555 w 6322694"/>
                <a:gd name="connsiteY24679" fmla="*/ 981075 h 3341370"/>
                <a:gd name="connsiteX24680" fmla="*/ 1411605 w 6322694"/>
                <a:gd name="connsiteY24680" fmla="*/ 962025 h 3341370"/>
                <a:gd name="connsiteX24681" fmla="*/ 1411605 w 6322694"/>
                <a:gd name="connsiteY24681" fmla="*/ 960120 h 3341370"/>
                <a:gd name="connsiteX24682" fmla="*/ 1392555 w 6322694"/>
                <a:gd name="connsiteY24682" fmla="*/ 941070 h 3341370"/>
                <a:gd name="connsiteX24683" fmla="*/ 1392555 w 6322694"/>
                <a:gd name="connsiteY24683" fmla="*/ 941070 h 3341370"/>
                <a:gd name="connsiteX24684" fmla="*/ 1373505 w 6322694"/>
                <a:gd name="connsiteY24684" fmla="*/ 960120 h 3341370"/>
                <a:gd name="connsiteX24685" fmla="*/ 1373505 w 6322694"/>
                <a:gd name="connsiteY24685" fmla="*/ 962025 h 3341370"/>
                <a:gd name="connsiteX24686" fmla="*/ 1392555 w 6322694"/>
                <a:gd name="connsiteY24686" fmla="*/ 981075 h 3341370"/>
                <a:gd name="connsiteX24687" fmla="*/ 1250633 w 6322694"/>
                <a:gd name="connsiteY24687" fmla="*/ 884873 h 3341370"/>
                <a:gd name="connsiteX24688" fmla="*/ 1250633 w 6322694"/>
                <a:gd name="connsiteY24688" fmla="*/ 884873 h 3341370"/>
                <a:gd name="connsiteX24689" fmla="*/ 1269683 w 6322694"/>
                <a:gd name="connsiteY24689" fmla="*/ 865823 h 3341370"/>
                <a:gd name="connsiteX24690" fmla="*/ 1269683 w 6322694"/>
                <a:gd name="connsiteY24690" fmla="*/ 863918 h 3341370"/>
                <a:gd name="connsiteX24691" fmla="*/ 1250633 w 6322694"/>
                <a:gd name="connsiteY24691" fmla="*/ 844868 h 3341370"/>
                <a:gd name="connsiteX24692" fmla="*/ 1250633 w 6322694"/>
                <a:gd name="connsiteY24692" fmla="*/ 844868 h 3341370"/>
                <a:gd name="connsiteX24693" fmla="*/ 1231583 w 6322694"/>
                <a:gd name="connsiteY24693" fmla="*/ 863918 h 3341370"/>
                <a:gd name="connsiteX24694" fmla="*/ 1231583 w 6322694"/>
                <a:gd name="connsiteY24694" fmla="*/ 865823 h 3341370"/>
                <a:gd name="connsiteX24695" fmla="*/ 1250633 w 6322694"/>
                <a:gd name="connsiteY24695" fmla="*/ 884873 h 3341370"/>
                <a:gd name="connsiteX24696" fmla="*/ 1203008 w 6322694"/>
                <a:gd name="connsiteY24696" fmla="*/ 884873 h 3341370"/>
                <a:gd name="connsiteX24697" fmla="*/ 1203008 w 6322694"/>
                <a:gd name="connsiteY24697" fmla="*/ 884873 h 3341370"/>
                <a:gd name="connsiteX24698" fmla="*/ 1223010 w 6322694"/>
                <a:gd name="connsiteY24698" fmla="*/ 864870 h 3341370"/>
                <a:gd name="connsiteX24699" fmla="*/ 1223010 w 6322694"/>
                <a:gd name="connsiteY24699" fmla="*/ 864870 h 3341370"/>
                <a:gd name="connsiteX24700" fmla="*/ 1203008 w 6322694"/>
                <a:gd name="connsiteY24700" fmla="*/ 844868 h 3341370"/>
                <a:gd name="connsiteX24701" fmla="*/ 1203008 w 6322694"/>
                <a:gd name="connsiteY24701" fmla="*/ 844868 h 3341370"/>
                <a:gd name="connsiteX24702" fmla="*/ 1183005 w 6322694"/>
                <a:gd name="connsiteY24702" fmla="*/ 864870 h 3341370"/>
                <a:gd name="connsiteX24703" fmla="*/ 1183005 w 6322694"/>
                <a:gd name="connsiteY24703" fmla="*/ 864870 h 3341370"/>
                <a:gd name="connsiteX24704" fmla="*/ 1203008 w 6322694"/>
                <a:gd name="connsiteY24704" fmla="*/ 884873 h 3341370"/>
                <a:gd name="connsiteX24705" fmla="*/ 966788 w 6322694"/>
                <a:gd name="connsiteY24705" fmla="*/ 884873 h 3341370"/>
                <a:gd name="connsiteX24706" fmla="*/ 966788 w 6322694"/>
                <a:gd name="connsiteY24706" fmla="*/ 884873 h 3341370"/>
                <a:gd name="connsiteX24707" fmla="*/ 985838 w 6322694"/>
                <a:gd name="connsiteY24707" fmla="*/ 865823 h 3341370"/>
                <a:gd name="connsiteX24708" fmla="*/ 985838 w 6322694"/>
                <a:gd name="connsiteY24708" fmla="*/ 863918 h 3341370"/>
                <a:gd name="connsiteX24709" fmla="*/ 966788 w 6322694"/>
                <a:gd name="connsiteY24709" fmla="*/ 844868 h 3341370"/>
                <a:gd name="connsiteX24710" fmla="*/ 966788 w 6322694"/>
                <a:gd name="connsiteY24710" fmla="*/ 844868 h 3341370"/>
                <a:gd name="connsiteX24711" fmla="*/ 947738 w 6322694"/>
                <a:gd name="connsiteY24711" fmla="*/ 863918 h 3341370"/>
                <a:gd name="connsiteX24712" fmla="*/ 947738 w 6322694"/>
                <a:gd name="connsiteY24712" fmla="*/ 865823 h 3341370"/>
                <a:gd name="connsiteX24713" fmla="*/ 966788 w 6322694"/>
                <a:gd name="connsiteY24713" fmla="*/ 884873 h 3341370"/>
                <a:gd name="connsiteX24714" fmla="*/ 1107758 w 6322694"/>
                <a:gd name="connsiteY24714" fmla="*/ 884873 h 3341370"/>
                <a:gd name="connsiteX24715" fmla="*/ 1107758 w 6322694"/>
                <a:gd name="connsiteY24715" fmla="*/ 884873 h 3341370"/>
                <a:gd name="connsiteX24716" fmla="*/ 1126808 w 6322694"/>
                <a:gd name="connsiteY24716" fmla="*/ 865823 h 3341370"/>
                <a:gd name="connsiteX24717" fmla="*/ 1126808 w 6322694"/>
                <a:gd name="connsiteY24717" fmla="*/ 863918 h 3341370"/>
                <a:gd name="connsiteX24718" fmla="*/ 1107758 w 6322694"/>
                <a:gd name="connsiteY24718" fmla="*/ 844868 h 3341370"/>
                <a:gd name="connsiteX24719" fmla="*/ 1107758 w 6322694"/>
                <a:gd name="connsiteY24719" fmla="*/ 844868 h 3341370"/>
                <a:gd name="connsiteX24720" fmla="*/ 1088708 w 6322694"/>
                <a:gd name="connsiteY24720" fmla="*/ 863918 h 3341370"/>
                <a:gd name="connsiteX24721" fmla="*/ 1088708 w 6322694"/>
                <a:gd name="connsiteY24721" fmla="*/ 865823 h 3341370"/>
                <a:gd name="connsiteX24722" fmla="*/ 1107758 w 6322694"/>
                <a:gd name="connsiteY24722" fmla="*/ 884873 h 3341370"/>
                <a:gd name="connsiteX24723" fmla="*/ 1155383 w 6322694"/>
                <a:gd name="connsiteY24723" fmla="*/ 884873 h 3341370"/>
                <a:gd name="connsiteX24724" fmla="*/ 1155383 w 6322694"/>
                <a:gd name="connsiteY24724" fmla="*/ 884873 h 3341370"/>
                <a:gd name="connsiteX24725" fmla="*/ 1174433 w 6322694"/>
                <a:gd name="connsiteY24725" fmla="*/ 865823 h 3341370"/>
                <a:gd name="connsiteX24726" fmla="*/ 1174433 w 6322694"/>
                <a:gd name="connsiteY24726" fmla="*/ 863918 h 3341370"/>
                <a:gd name="connsiteX24727" fmla="*/ 1155383 w 6322694"/>
                <a:gd name="connsiteY24727" fmla="*/ 844868 h 3341370"/>
                <a:gd name="connsiteX24728" fmla="*/ 1155383 w 6322694"/>
                <a:gd name="connsiteY24728" fmla="*/ 844868 h 3341370"/>
                <a:gd name="connsiteX24729" fmla="*/ 1136333 w 6322694"/>
                <a:gd name="connsiteY24729" fmla="*/ 863918 h 3341370"/>
                <a:gd name="connsiteX24730" fmla="*/ 1136333 w 6322694"/>
                <a:gd name="connsiteY24730" fmla="*/ 865823 h 3341370"/>
                <a:gd name="connsiteX24731" fmla="*/ 1155383 w 6322694"/>
                <a:gd name="connsiteY24731" fmla="*/ 884873 h 3341370"/>
                <a:gd name="connsiteX24732" fmla="*/ 1013460 w 6322694"/>
                <a:gd name="connsiteY24732" fmla="*/ 884873 h 3341370"/>
                <a:gd name="connsiteX24733" fmla="*/ 1013460 w 6322694"/>
                <a:gd name="connsiteY24733" fmla="*/ 884873 h 3341370"/>
                <a:gd name="connsiteX24734" fmla="*/ 1032510 w 6322694"/>
                <a:gd name="connsiteY24734" fmla="*/ 865823 h 3341370"/>
                <a:gd name="connsiteX24735" fmla="*/ 1032510 w 6322694"/>
                <a:gd name="connsiteY24735" fmla="*/ 863918 h 3341370"/>
                <a:gd name="connsiteX24736" fmla="*/ 1013460 w 6322694"/>
                <a:gd name="connsiteY24736" fmla="*/ 844868 h 3341370"/>
                <a:gd name="connsiteX24737" fmla="*/ 1013460 w 6322694"/>
                <a:gd name="connsiteY24737" fmla="*/ 844868 h 3341370"/>
                <a:gd name="connsiteX24738" fmla="*/ 994410 w 6322694"/>
                <a:gd name="connsiteY24738" fmla="*/ 863918 h 3341370"/>
                <a:gd name="connsiteX24739" fmla="*/ 994410 w 6322694"/>
                <a:gd name="connsiteY24739" fmla="*/ 865823 h 3341370"/>
                <a:gd name="connsiteX24740" fmla="*/ 1013460 w 6322694"/>
                <a:gd name="connsiteY24740" fmla="*/ 884873 h 3341370"/>
                <a:gd name="connsiteX24741" fmla="*/ 824865 w 6322694"/>
                <a:gd name="connsiteY24741" fmla="*/ 884873 h 3341370"/>
                <a:gd name="connsiteX24742" fmla="*/ 824865 w 6322694"/>
                <a:gd name="connsiteY24742" fmla="*/ 884873 h 3341370"/>
                <a:gd name="connsiteX24743" fmla="*/ 844868 w 6322694"/>
                <a:gd name="connsiteY24743" fmla="*/ 864870 h 3341370"/>
                <a:gd name="connsiteX24744" fmla="*/ 844868 w 6322694"/>
                <a:gd name="connsiteY24744" fmla="*/ 864870 h 3341370"/>
                <a:gd name="connsiteX24745" fmla="*/ 824865 w 6322694"/>
                <a:gd name="connsiteY24745" fmla="*/ 844868 h 3341370"/>
                <a:gd name="connsiteX24746" fmla="*/ 824865 w 6322694"/>
                <a:gd name="connsiteY24746" fmla="*/ 844868 h 3341370"/>
                <a:gd name="connsiteX24747" fmla="*/ 804863 w 6322694"/>
                <a:gd name="connsiteY24747" fmla="*/ 864870 h 3341370"/>
                <a:gd name="connsiteX24748" fmla="*/ 804863 w 6322694"/>
                <a:gd name="connsiteY24748" fmla="*/ 864870 h 3341370"/>
                <a:gd name="connsiteX24749" fmla="*/ 824865 w 6322694"/>
                <a:gd name="connsiteY24749" fmla="*/ 884873 h 3341370"/>
                <a:gd name="connsiteX24750" fmla="*/ 444818 w 6322694"/>
                <a:gd name="connsiteY24750" fmla="*/ 458153 h 3341370"/>
                <a:gd name="connsiteX24751" fmla="*/ 446723 w 6322694"/>
                <a:gd name="connsiteY24751" fmla="*/ 458153 h 3341370"/>
                <a:gd name="connsiteX24752" fmla="*/ 465773 w 6322694"/>
                <a:gd name="connsiteY24752" fmla="*/ 439103 h 3341370"/>
                <a:gd name="connsiteX24753" fmla="*/ 465773 w 6322694"/>
                <a:gd name="connsiteY24753" fmla="*/ 439103 h 3341370"/>
                <a:gd name="connsiteX24754" fmla="*/ 446723 w 6322694"/>
                <a:gd name="connsiteY24754" fmla="*/ 420053 h 3341370"/>
                <a:gd name="connsiteX24755" fmla="*/ 444818 w 6322694"/>
                <a:gd name="connsiteY24755" fmla="*/ 420053 h 3341370"/>
                <a:gd name="connsiteX24756" fmla="*/ 425768 w 6322694"/>
                <a:gd name="connsiteY24756" fmla="*/ 439103 h 3341370"/>
                <a:gd name="connsiteX24757" fmla="*/ 425768 w 6322694"/>
                <a:gd name="connsiteY24757" fmla="*/ 439103 h 3341370"/>
                <a:gd name="connsiteX24758" fmla="*/ 444818 w 6322694"/>
                <a:gd name="connsiteY24758" fmla="*/ 458153 h 3341370"/>
                <a:gd name="connsiteX24759" fmla="*/ 1155383 w 6322694"/>
                <a:gd name="connsiteY24759" fmla="*/ 410528 h 3341370"/>
                <a:gd name="connsiteX24760" fmla="*/ 1155383 w 6322694"/>
                <a:gd name="connsiteY24760" fmla="*/ 410528 h 3341370"/>
                <a:gd name="connsiteX24761" fmla="*/ 1174433 w 6322694"/>
                <a:gd name="connsiteY24761" fmla="*/ 391478 h 3341370"/>
                <a:gd name="connsiteX24762" fmla="*/ 1174433 w 6322694"/>
                <a:gd name="connsiteY24762" fmla="*/ 391478 h 3341370"/>
                <a:gd name="connsiteX24763" fmla="*/ 1155383 w 6322694"/>
                <a:gd name="connsiteY24763" fmla="*/ 372428 h 3341370"/>
                <a:gd name="connsiteX24764" fmla="*/ 1155383 w 6322694"/>
                <a:gd name="connsiteY24764" fmla="*/ 372428 h 3341370"/>
                <a:gd name="connsiteX24765" fmla="*/ 1136333 w 6322694"/>
                <a:gd name="connsiteY24765" fmla="*/ 391478 h 3341370"/>
                <a:gd name="connsiteX24766" fmla="*/ 1136333 w 6322694"/>
                <a:gd name="connsiteY24766" fmla="*/ 391478 h 3341370"/>
                <a:gd name="connsiteX24767" fmla="*/ 1155383 w 6322694"/>
                <a:gd name="connsiteY24767" fmla="*/ 410528 h 3341370"/>
                <a:gd name="connsiteX24768" fmla="*/ 1202055 w 6322694"/>
                <a:gd name="connsiteY24768" fmla="*/ 410528 h 3341370"/>
                <a:gd name="connsiteX24769" fmla="*/ 1202055 w 6322694"/>
                <a:gd name="connsiteY24769" fmla="*/ 410528 h 3341370"/>
                <a:gd name="connsiteX24770" fmla="*/ 1221105 w 6322694"/>
                <a:gd name="connsiteY24770" fmla="*/ 391478 h 3341370"/>
                <a:gd name="connsiteX24771" fmla="*/ 1221105 w 6322694"/>
                <a:gd name="connsiteY24771" fmla="*/ 391478 h 3341370"/>
                <a:gd name="connsiteX24772" fmla="*/ 1202055 w 6322694"/>
                <a:gd name="connsiteY24772" fmla="*/ 372428 h 3341370"/>
                <a:gd name="connsiteX24773" fmla="*/ 1202055 w 6322694"/>
                <a:gd name="connsiteY24773" fmla="*/ 372428 h 3341370"/>
                <a:gd name="connsiteX24774" fmla="*/ 1183005 w 6322694"/>
                <a:gd name="connsiteY24774" fmla="*/ 391478 h 3341370"/>
                <a:gd name="connsiteX24775" fmla="*/ 1183005 w 6322694"/>
                <a:gd name="connsiteY24775" fmla="*/ 391478 h 3341370"/>
                <a:gd name="connsiteX24776" fmla="*/ 1202055 w 6322694"/>
                <a:gd name="connsiteY24776" fmla="*/ 410528 h 3341370"/>
                <a:gd name="connsiteX24777" fmla="*/ 1155383 w 6322694"/>
                <a:gd name="connsiteY24777" fmla="*/ 363855 h 3341370"/>
                <a:gd name="connsiteX24778" fmla="*/ 1155383 w 6322694"/>
                <a:gd name="connsiteY24778" fmla="*/ 363855 h 3341370"/>
                <a:gd name="connsiteX24779" fmla="*/ 1174433 w 6322694"/>
                <a:gd name="connsiteY24779" fmla="*/ 344805 h 3341370"/>
                <a:gd name="connsiteX24780" fmla="*/ 1174433 w 6322694"/>
                <a:gd name="connsiteY24780" fmla="*/ 344805 h 3341370"/>
                <a:gd name="connsiteX24781" fmla="*/ 1155383 w 6322694"/>
                <a:gd name="connsiteY24781" fmla="*/ 325755 h 3341370"/>
                <a:gd name="connsiteX24782" fmla="*/ 1155383 w 6322694"/>
                <a:gd name="connsiteY24782" fmla="*/ 325755 h 3341370"/>
                <a:gd name="connsiteX24783" fmla="*/ 1136333 w 6322694"/>
                <a:gd name="connsiteY24783" fmla="*/ 344805 h 3341370"/>
                <a:gd name="connsiteX24784" fmla="*/ 1136333 w 6322694"/>
                <a:gd name="connsiteY24784" fmla="*/ 344805 h 3341370"/>
                <a:gd name="connsiteX24785" fmla="*/ 1155383 w 6322694"/>
                <a:gd name="connsiteY24785" fmla="*/ 363855 h 3341370"/>
                <a:gd name="connsiteX24786" fmla="*/ 1203008 w 6322694"/>
                <a:gd name="connsiteY24786" fmla="*/ 363855 h 3341370"/>
                <a:gd name="connsiteX24787" fmla="*/ 1203008 w 6322694"/>
                <a:gd name="connsiteY24787" fmla="*/ 363855 h 3341370"/>
                <a:gd name="connsiteX24788" fmla="*/ 1222058 w 6322694"/>
                <a:gd name="connsiteY24788" fmla="*/ 344805 h 3341370"/>
                <a:gd name="connsiteX24789" fmla="*/ 1222058 w 6322694"/>
                <a:gd name="connsiteY24789" fmla="*/ 344805 h 3341370"/>
                <a:gd name="connsiteX24790" fmla="*/ 1203008 w 6322694"/>
                <a:gd name="connsiteY24790" fmla="*/ 325755 h 3341370"/>
                <a:gd name="connsiteX24791" fmla="*/ 1203008 w 6322694"/>
                <a:gd name="connsiteY24791" fmla="*/ 325755 h 3341370"/>
                <a:gd name="connsiteX24792" fmla="*/ 1183958 w 6322694"/>
                <a:gd name="connsiteY24792" fmla="*/ 344805 h 3341370"/>
                <a:gd name="connsiteX24793" fmla="*/ 1183958 w 6322694"/>
                <a:gd name="connsiteY24793" fmla="*/ 344805 h 3341370"/>
                <a:gd name="connsiteX24794" fmla="*/ 1203008 w 6322694"/>
                <a:gd name="connsiteY24794" fmla="*/ 363855 h 3341370"/>
                <a:gd name="connsiteX24795" fmla="*/ 1107758 w 6322694"/>
                <a:gd name="connsiteY24795" fmla="*/ 363855 h 3341370"/>
                <a:gd name="connsiteX24796" fmla="*/ 1107758 w 6322694"/>
                <a:gd name="connsiteY24796" fmla="*/ 363855 h 3341370"/>
                <a:gd name="connsiteX24797" fmla="*/ 1126808 w 6322694"/>
                <a:gd name="connsiteY24797" fmla="*/ 344805 h 3341370"/>
                <a:gd name="connsiteX24798" fmla="*/ 1126808 w 6322694"/>
                <a:gd name="connsiteY24798" fmla="*/ 344805 h 3341370"/>
                <a:gd name="connsiteX24799" fmla="*/ 1107758 w 6322694"/>
                <a:gd name="connsiteY24799" fmla="*/ 325755 h 3341370"/>
                <a:gd name="connsiteX24800" fmla="*/ 1107758 w 6322694"/>
                <a:gd name="connsiteY24800" fmla="*/ 325755 h 3341370"/>
                <a:gd name="connsiteX24801" fmla="*/ 1088708 w 6322694"/>
                <a:gd name="connsiteY24801" fmla="*/ 344805 h 3341370"/>
                <a:gd name="connsiteX24802" fmla="*/ 1088708 w 6322694"/>
                <a:gd name="connsiteY24802" fmla="*/ 344805 h 3341370"/>
                <a:gd name="connsiteX24803" fmla="*/ 1107758 w 6322694"/>
                <a:gd name="connsiteY24803" fmla="*/ 363855 h 3341370"/>
                <a:gd name="connsiteX24804" fmla="*/ 1107758 w 6322694"/>
                <a:gd name="connsiteY24804" fmla="*/ 316230 h 3341370"/>
                <a:gd name="connsiteX24805" fmla="*/ 1107758 w 6322694"/>
                <a:gd name="connsiteY24805" fmla="*/ 316230 h 3341370"/>
                <a:gd name="connsiteX24806" fmla="*/ 1126808 w 6322694"/>
                <a:gd name="connsiteY24806" fmla="*/ 297180 h 3341370"/>
                <a:gd name="connsiteX24807" fmla="*/ 1126808 w 6322694"/>
                <a:gd name="connsiteY24807" fmla="*/ 297180 h 3341370"/>
                <a:gd name="connsiteX24808" fmla="*/ 1107758 w 6322694"/>
                <a:gd name="connsiteY24808" fmla="*/ 278130 h 3341370"/>
                <a:gd name="connsiteX24809" fmla="*/ 1107758 w 6322694"/>
                <a:gd name="connsiteY24809" fmla="*/ 278130 h 3341370"/>
                <a:gd name="connsiteX24810" fmla="*/ 1088708 w 6322694"/>
                <a:gd name="connsiteY24810" fmla="*/ 297180 h 3341370"/>
                <a:gd name="connsiteX24811" fmla="*/ 1088708 w 6322694"/>
                <a:gd name="connsiteY24811" fmla="*/ 297180 h 3341370"/>
                <a:gd name="connsiteX24812" fmla="*/ 1107758 w 6322694"/>
                <a:gd name="connsiteY24812" fmla="*/ 316230 h 3341370"/>
                <a:gd name="connsiteX24813" fmla="*/ 1061085 w 6322694"/>
                <a:gd name="connsiteY24813" fmla="*/ 363855 h 3341370"/>
                <a:gd name="connsiteX24814" fmla="*/ 1061085 w 6322694"/>
                <a:gd name="connsiteY24814" fmla="*/ 363855 h 3341370"/>
                <a:gd name="connsiteX24815" fmla="*/ 1080135 w 6322694"/>
                <a:gd name="connsiteY24815" fmla="*/ 344805 h 3341370"/>
                <a:gd name="connsiteX24816" fmla="*/ 1080135 w 6322694"/>
                <a:gd name="connsiteY24816" fmla="*/ 344805 h 3341370"/>
                <a:gd name="connsiteX24817" fmla="*/ 1061085 w 6322694"/>
                <a:gd name="connsiteY24817" fmla="*/ 325755 h 3341370"/>
                <a:gd name="connsiteX24818" fmla="*/ 1061085 w 6322694"/>
                <a:gd name="connsiteY24818" fmla="*/ 325755 h 3341370"/>
                <a:gd name="connsiteX24819" fmla="*/ 1042035 w 6322694"/>
                <a:gd name="connsiteY24819" fmla="*/ 344805 h 3341370"/>
                <a:gd name="connsiteX24820" fmla="*/ 1042035 w 6322694"/>
                <a:gd name="connsiteY24820" fmla="*/ 344805 h 3341370"/>
                <a:gd name="connsiteX24821" fmla="*/ 1061085 w 6322694"/>
                <a:gd name="connsiteY24821" fmla="*/ 363855 h 3341370"/>
                <a:gd name="connsiteX24822" fmla="*/ 1061085 w 6322694"/>
                <a:gd name="connsiteY24822" fmla="*/ 317183 h 3341370"/>
                <a:gd name="connsiteX24823" fmla="*/ 1061085 w 6322694"/>
                <a:gd name="connsiteY24823" fmla="*/ 317183 h 3341370"/>
                <a:gd name="connsiteX24824" fmla="*/ 1080135 w 6322694"/>
                <a:gd name="connsiteY24824" fmla="*/ 298133 h 3341370"/>
                <a:gd name="connsiteX24825" fmla="*/ 1080135 w 6322694"/>
                <a:gd name="connsiteY24825" fmla="*/ 298133 h 3341370"/>
                <a:gd name="connsiteX24826" fmla="*/ 1061085 w 6322694"/>
                <a:gd name="connsiteY24826" fmla="*/ 279083 h 3341370"/>
                <a:gd name="connsiteX24827" fmla="*/ 1061085 w 6322694"/>
                <a:gd name="connsiteY24827" fmla="*/ 279083 h 3341370"/>
                <a:gd name="connsiteX24828" fmla="*/ 1042035 w 6322694"/>
                <a:gd name="connsiteY24828" fmla="*/ 298133 h 3341370"/>
                <a:gd name="connsiteX24829" fmla="*/ 1042035 w 6322694"/>
                <a:gd name="connsiteY24829" fmla="*/ 298133 h 3341370"/>
                <a:gd name="connsiteX24830" fmla="*/ 1061085 w 6322694"/>
                <a:gd name="connsiteY24830" fmla="*/ 317183 h 3341370"/>
                <a:gd name="connsiteX24831" fmla="*/ 1155383 w 6322694"/>
                <a:gd name="connsiteY24831" fmla="*/ 316230 h 3341370"/>
                <a:gd name="connsiteX24832" fmla="*/ 1155383 w 6322694"/>
                <a:gd name="connsiteY24832" fmla="*/ 316230 h 3341370"/>
                <a:gd name="connsiteX24833" fmla="*/ 1174433 w 6322694"/>
                <a:gd name="connsiteY24833" fmla="*/ 297180 h 3341370"/>
                <a:gd name="connsiteX24834" fmla="*/ 1174433 w 6322694"/>
                <a:gd name="connsiteY24834" fmla="*/ 297180 h 3341370"/>
                <a:gd name="connsiteX24835" fmla="*/ 1155383 w 6322694"/>
                <a:gd name="connsiteY24835" fmla="*/ 278130 h 3341370"/>
                <a:gd name="connsiteX24836" fmla="*/ 1155383 w 6322694"/>
                <a:gd name="connsiteY24836" fmla="*/ 278130 h 3341370"/>
                <a:gd name="connsiteX24837" fmla="*/ 1136333 w 6322694"/>
                <a:gd name="connsiteY24837" fmla="*/ 297180 h 3341370"/>
                <a:gd name="connsiteX24838" fmla="*/ 1136333 w 6322694"/>
                <a:gd name="connsiteY24838" fmla="*/ 297180 h 3341370"/>
                <a:gd name="connsiteX24839" fmla="*/ 1155383 w 6322694"/>
                <a:gd name="connsiteY24839" fmla="*/ 316230 h 3341370"/>
                <a:gd name="connsiteX24840" fmla="*/ 1202055 w 6322694"/>
                <a:gd name="connsiteY24840" fmla="*/ 316230 h 3341370"/>
                <a:gd name="connsiteX24841" fmla="*/ 1202055 w 6322694"/>
                <a:gd name="connsiteY24841" fmla="*/ 316230 h 3341370"/>
                <a:gd name="connsiteX24842" fmla="*/ 1221105 w 6322694"/>
                <a:gd name="connsiteY24842" fmla="*/ 297180 h 3341370"/>
                <a:gd name="connsiteX24843" fmla="*/ 1221105 w 6322694"/>
                <a:gd name="connsiteY24843" fmla="*/ 297180 h 3341370"/>
                <a:gd name="connsiteX24844" fmla="*/ 1202055 w 6322694"/>
                <a:gd name="connsiteY24844" fmla="*/ 278130 h 3341370"/>
                <a:gd name="connsiteX24845" fmla="*/ 1202055 w 6322694"/>
                <a:gd name="connsiteY24845" fmla="*/ 278130 h 3341370"/>
                <a:gd name="connsiteX24846" fmla="*/ 1183005 w 6322694"/>
                <a:gd name="connsiteY24846" fmla="*/ 297180 h 3341370"/>
                <a:gd name="connsiteX24847" fmla="*/ 1183005 w 6322694"/>
                <a:gd name="connsiteY24847" fmla="*/ 297180 h 3341370"/>
                <a:gd name="connsiteX24848" fmla="*/ 1202055 w 6322694"/>
                <a:gd name="connsiteY24848" fmla="*/ 316230 h 3341370"/>
                <a:gd name="connsiteX24849" fmla="*/ 1248728 w 6322694"/>
                <a:gd name="connsiteY24849" fmla="*/ 317183 h 3341370"/>
                <a:gd name="connsiteX24850" fmla="*/ 1248728 w 6322694"/>
                <a:gd name="connsiteY24850" fmla="*/ 317183 h 3341370"/>
                <a:gd name="connsiteX24851" fmla="*/ 1267778 w 6322694"/>
                <a:gd name="connsiteY24851" fmla="*/ 298133 h 3341370"/>
                <a:gd name="connsiteX24852" fmla="*/ 1267778 w 6322694"/>
                <a:gd name="connsiteY24852" fmla="*/ 298133 h 3341370"/>
                <a:gd name="connsiteX24853" fmla="*/ 1248728 w 6322694"/>
                <a:gd name="connsiteY24853" fmla="*/ 279083 h 3341370"/>
                <a:gd name="connsiteX24854" fmla="*/ 1248728 w 6322694"/>
                <a:gd name="connsiteY24854" fmla="*/ 279083 h 3341370"/>
                <a:gd name="connsiteX24855" fmla="*/ 1229678 w 6322694"/>
                <a:gd name="connsiteY24855" fmla="*/ 298133 h 3341370"/>
                <a:gd name="connsiteX24856" fmla="*/ 1229678 w 6322694"/>
                <a:gd name="connsiteY24856" fmla="*/ 298133 h 3341370"/>
                <a:gd name="connsiteX24857" fmla="*/ 1248728 w 6322694"/>
                <a:gd name="connsiteY24857" fmla="*/ 317183 h 3341370"/>
                <a:gd name="connsiteX24858" fmla="*/ 1392555 w 6322694"/>
                <a:gd name="connsiteY24858" fmla="*/ 363855 h 3341370"/>
                <a:gd name="connsiteX24859" fmla="*/ 1392555 w 6322694"/>
                <a:gd name="connsiteY24859" fmla="*/ 363855 h 3341370"/>
                <a:gd name="connsiteX24860" fmla="*/ 1411605 w 6322694"/>
                <a:gd name="connsiteY24860" fmla="*/ 344805 h 3341370"/>
                <a:gd name="connsiteX24861" fmla="*/ 1411605 w 6322694"/>
                <a:gd name="connsiteY24861" fmla="*/ 344805 h 3341370"/>
                <a:gd name="connsiteX24862" fmla="*/ 1392555 w 6322694"/>
                <a:gd name="connsiteY24862" fmla="*/ 325755 h 3341370"/>
                <a:gd name="connsiteX24863" fmla="*/ 1392555 w 6322694"/>
                <a:gd name="connsiteY24863" fmla="*/ 325755 h 3341370"/>
                <a:gd name="connsiteX24864" fmla="*/ 1373505 w 6322694"/>
                <a:gd name="connsiteY24864" fmla="*/ 344805 h 3341370"/>
                <a:gd name="connsiteX24865" fmla="*/ 1373505 w 6322694"/>
                <a:gd name="connsiteY24865" fmla="*/ 344805 h 3341370"/>
                <a:gd name="connsiteX24866" fmla="*/ 1392555 w 6322694"/>
                <a:gd name="connsiteY24866" fmla="*/ 363855 h 3341370"/>
                <a:gd name="connsiteX24867" fmla="*/ 1344930 w 6322694"/>
                <a:gd name="connsiteY24867" fmla="*/ 362903 h 3341370"/>
                <a:gd name="connsiteX24868" fmla="*/ 1344930 w 6322694"/>
                <a:gd name="connsiteY24868" fmla="*/ 362903 h 3341370"/>
                <a:gd name="connsiteX24869" fmla="*/ 1363980 w 6322694"/>
                <a:gd name="connsiteY24869" fmla="*/ 343853 h 3341370"/>
                <a:gd name="connsiteX24870" fmla="*/ 1363980 w 6322694"/>
                <a:gd name="connsiteY24870" fmla="*/ 343853 h 3341370"/>
                <a:gd name="connsiteX24871" fmla="*/ 1344930 w 6322694"/>
                <a:gd name="connsiteY24871" fmla="*/ 324803 h 3341370"/>
                <a:gd name="connsiteX24872" fmla="*/ 1344930 w 6322694"/>
                <a:gd name="connsiteY24872" fmla="*/ 324803 h 3341370"/>
                <a:gd name="connsiteX24873" fmla="*/ 1325880 w 6322694"/>
                <a:gd name="connsiteY24873" fmla="*/ 343853 h 3341370"/>
                <a:gd name="connsiteX24874" fmla="*/ 1325880 w 6322694"/>
                <a:gd name="connsiteY24874" fmla="*/ 343853 h 3341370"/>
                <a:gd name="connsiteX24875" fmla="*/ 1344930 w 6322694"/>
                <a:gd name="connsiteY24875" fmla="*/ 362903 h 3341370"/>
                <a:gd name="connsiteX24876" fmla="*/ 1391603 w 6322694"/>
                <a:gd name="connsiteY24876" fmla="*/ 316230 h 3341370"/>
                <a:gd name="connsiteX24877" fmla="*/ 1391603 w 6322694"/>
                <a:gd name="connsiteY24877" fmla="*/ 316230 h 3341370"/>
                <a:gd name="connsiteX24878" fmla="*/ 1410653 w 6322694"/>
                <a:gd name="connsiteY24878" fmla="*/ 297180 h 3341370"/>
                <a:gd name="connsiteX24879" fmla="*/ 1410653 w 6322694"/>
                <a:gd name="connsiteY24879" fmla="*/ 297180 h 3341370"/>
                <a:gd name="connsiteX24880" fmla="*/ 1391603 w 6322694"/>
                <a:gd name="connsiteY24880" fmla="*/ 278130 h 3341370"/>
                <a:gd name="connsiteX24881" fmla="*/ 1391603 w 6322694"/>
                <a:gd name="connsiteY24881" fmla="*/ 278130 h 3341370"/>
                <a:gd name="connsiteX24882" fmla="*/ 1372553 w 6322694"/>
                <a:gd name="connsiteY24882" fmla="*/ 297180 h 3341370"/>
                <a:gd name="connsiteX24883" fmla="*/ 1372553 w 6322694"/>
                <a:gd name="connsiteY24883" fmla="*/ 297180 h 3341370"/>
                <a:gd name="connsiteX24884" fmla="*/ 1391603 w 6322694"/>
                <a:gd name="connsiteY24884" fmla="*/ 316230 h 3341370"/>
                <a:gd name="connsiteX24885" fmla="*/ 1392555 w 6322694"/>
                <a:gd name="connsiteY24885" fmla="*/ 269558 h 3341370"/>
                <a:gd name="connsiteX24886" fmla="*/ 1392555 w 6322694"/>
                <a:gd name="connsiteY24886" fmla="*/ 269558 h 3341370"/>
                <a:gd name="connsiteX24887" fmla="*/ 1411605 w 6322694"/>
                <a:gd name="connsiteY24887" fmla="*/ 250508 h 3341370"/>
                <a:gd name="connsiteX24888" fmla="*/ 1411605 w 6322694"/>
                <a:gd name="connsiteY24888" fmla="*/ 250508 h 3341370"/>
                <a:gd name="connsiteX24889" fmla="*/ 1392555 w 6322694"/>
                <a:gd name="connsiteY24889" fmla="*/ 231458 h 3341370"/>
                <a:gd name="connsiteX24890" fmla="*/ 1392555 w 6322694"/>
                <a:gd name="connsiteY24890" fmla="*/ 231458 h 3341370"/>
                <a:gd name="connsiteX24891" fmla="*/ 1373505 w 6322694"/>
                <a:gd name="connsiteY24891" fmla="*/ 250508 h 3341370"/>
                <a:gd name="connsiteX24892" fmla="*/ 1373505 w 6322694"/>
                <a:gd name="connsiteY24892" fmla="*/ 250508 h 3341370"/>
                <a:gd name="connsiteX24893" fmla="*/ 1392555 w 6322694"/>
                <a:gd name="connsiteY24893" fmla="*/ 269558 h 3341370"/>
                <a:gd name="connsiteX24894" fmla="*/ 1155383 w 6322694"/>
                <a:gd name="connsiteY24894" fmla="*/ 223838 h 3341370"/>
                <a:gd name="connsiteX24895" fmla="*/ 1155383 w 6322694"/>
                <a:gd name="connsiteY24895" fmla="*/ 223838 h 3341370"/>
                <a:gd name="connsiteX24896" fmla="*/ 1174433 w 6322694"/>
                <a:gd name="connsiteY24896" fmla="*/ 204788 h 3341370"/>
                <a:gd name="connsiteX24897" fmla="*/ 1174433 w 6322694"/>
                <a:gd name="connsiteY24897" fmla="*/ 204788 h 3341370"/>
                <a:gd name="connsiteX24898" fmla="*/ 1155383 w 6322694"/>
                <a:gd name="connsiteY24898" fmla="*/ 185738 h 3341370"/>
                <a:gd name="connsiteX24899" fmla="*/ 1155383 w 6322694"/>
                <a:gd name="connsiteY24899" fmla="*/ 185738 h 3341370"/>
                <a:gd name="connsiteX24900" fmla="*/ 1136333 w 6322694"/>
                <a:gd name="connsiteY24900" fmla="*/ 204788 h 3341370"/>
                <a:gd name="connsiteX24901" fmla="*/ 1136333 w 6322694"/>
                <a:gd name="connsiteY24901" fmla="*/ 204788 h 3341370"/>
                <a:gd name="connsiteX24902" fmla="*/ 1155383 w 6322694"/>
                <a:gd name="connsiteY24902" fmla="*/ 223838 h 3341370"/>
                <a:gd name="connsiteX24903" fmla="*/ 1202055 w 6322694"/>
                <a:gd name="connsiteY24903" fmla="*/ 222885 h 3341370"/>
                <a:gd name="connsiteX24904" fmla="*/ 1202055 w 6322694"/>
                <a:gd name="connsiteY24904" fmla="*/ 222885 h 3341370"/>
                <a:gd name="connsiteX24905" fmla="*/ 1221105 w 6322694"/>
                <a:gd name="connsiteY24905" fmla="*/ 203835 h 3341370"/>
                <a:gd name="connsiteX24906" fmla="*/ 1221105 w 6322694"/>
                <a:gd name="connsiteY24906" fmla="*/ 203835 h 3341370"/>
                <a:gd name="connsiteX24907" fmla="*/ 1202055 w 6322694"/>
                <a:gd name="connsiteY24907" fmla="*/ 184785 h 3341370"/>
                <a:gd name="connsiteX24908" fmla="*/ 1202055 w 6322694"/>
                <a:gd name="connsiteY24908" fmla="*/ 184785 h 3341370"/>
                <a:gd name="connsiteX24909" fmla="*/ 1183005 w 6322694"/>
                <a:gd name="connsiteY24909" fmla="*/ 203835 h 3341370"/>
                <a:gd name="connsiteX24910" fmla="*/ 1183005 w 6322694"/>
                <a:gd name="connsiteY24910" fmla="*/ 203835 h 3341370"/>
                <a:gd name="connsiteX24911" fmla="*/ 1202055 w 6322694"/>
                <a:gd name="connsiteY24911" fmla="*/ 222885 h 3341370"/>
                <a:gd name="connsiteX24912" fmla="*/ 1248728 w 6322694"/>
                <a:gd name="connsiteY24912" fmla="*/ 223838 h 3341370"/>
                <a:gd name="connsiteX24913" fmla="*/ 1248728 w 6322694"/>
                <a:gd name="connsiteY24913" fmla="*/ 223838 h 3341370"/>
                <a:gd name="connsiteX24914" fmla="*/ 1267778 w 6322694"/>
                <a:gd name="connsiteY24914" fmla="*/ 204788 h 3341370"/>
                <a:gd name="connsiteX24915" fmla="*/ 1267778 w 6322694"/>
                <a:gd name="connsiteY24915" fmla="*/ 204788 h 3341370"/>
                <a:gd name="connsiteX24916" fmla="*/ 1248728 w 6322694"/>
                <a:gd name="connsiteY24916" fmla="*/ 185738 h 3341370"/>
                <a:gd name="connsiteX24917" fmla="*/ 1248728 w 6322694"/>
                <a:gd name="connsiteY24917" fmla="*/ 185738 h 3341370"/>
                <a:gd name="connsiteX24918" fmla="*/ 1229678 w 6322694"/>
                <a:gd name="connsiteY24918" fmla="*/ 204788 h 3341370"/>
                <a:gd name="connsiteX24919" fmla="*/ 1229678 w 6322694"/>
                <a:gd name="connsiteY24919" fmla="*/ 204788 h 3341370"/>
                <a:gd name="connsiteX24920" fmla="*/ 1248728 w 6322694"/>
                <a:gd name="connsiteY24920" fmla="*/ 223838 h 3341370"/>
                <a:gd name="connsiteX24921" fmla="*/ 1295400 w 6322694"/>
                <a:gd name="connsiteY24921" fmla="*/ 223838 h 3341370"/>
                <a:gd name="connsiteX24922" fmla="*/ 1295400 w 6322694"/>
                <a:gd name="connsiteY24922" fmla="*/ 223838 h 3341370"/>
                <a:gd name="connsiteX24923" fmla="*/ 1314450 w 6322694"/>
                <a:gd name="connsiteY24923" fmla="*/ 204788 h 3341370"/>
                <a:gd name="connsiteX24924" fmla="*/ 1314450 w 6322694"/>
                <a:gd name="connsiteY24924" fmla="*/ 204788 h 3341370"/>
                <a:gd name="connsiteX24925" fmla="*/ 1295400 w 6322694"/>
                <a:gd name="connsiteY24925" fmla="*/ 185738 h 3341370"/>
                <a:gd name="connsiteX24926" fmla="*/ 1295400 w 6322694"/>
                <a:gd name="connsiteY24926" fmla="*/ 185738 h 3341370"/>
                <a:gd name="connsiteX24927" fmla="*/ 1276350 w 6322694"/>
                <a:gd name="connsiteY24927" fmla="*/ 204788 h 3341370"/>
                <a:gd name="connsiteX24928" fmla="*/ 1276350 w 6322694"/>
                <a:gd name="connsiteY24928" fmla="*/ 204788 h 3341370"/>
                <a:gd name="connsiteX24929" fmla="*/ 1295400 w 6322694"/>
                <a:gd name="connsiteY24929" fmla="*/ 223838 h 3341370"/>
                <a:gd name="connsiteX24930" fmla="*/ 1295400 w 6322694"/>
                <a:gd name="connsiteY24930" fmla="*/ 222885 h 3341370"/>
                <a:gd name="connsiteX24931" fmla="*/ 1295400 w 6322694"/>
                <a:gd name="connsiteY24931" fmla="*/ 222885 h 3341370"/>
                <a:gd name="connsiteX24932" fmla="*/ 1314450 w 6322694"/>
                <a:gd name="connsiteY24932" fmla="*/ 203835 h 3341370"/>
                <a:gd name="connsiteX24933" fmla="*/ 1314450 w 6322694"/>
                <a:gd name="connsiteY24933" fmla="*/ 203835 h 3341370"/>
                <a:gd name="connsiteX24934" fmla="*/ 1295400 w 6322694"/>
                <a:gd name="connsiteY24934" fmla="*/ 184785 h 3341370"/>
                <a:gd name="connsiteX24935" fmla="*/ 1295400 w 6322694"/>
                <a:gd name="connsiteY24935" fmla="*/ 184785 h 3341370"/>
                <a:gd name="connsiteX24936" fmla="*/ 1276350 w 6322694"/>
                <a:gd name="connsiteY24936" fmla="*/ 203835 h 3341370"/>
                <a:gd name="connsiteX24937" fmla="*/ 1276350 w 6322694"/>
                <a:gd name="connsiteY24937" fmla="*/ 203835 h 3341370"/>
                <a:gd name="connsiteX24938" fmla="*/ 1295400 w 6322694"/>
                <a:gd name="connsiteY24938" fmla="*/ 222885 h 3341370"/>
                <a:gd name="connsiteX24939" fmla="*/ 1439228 w 6322694"/>
                <a:gd name="connsiteY24939" fmla="*/ 269558 h 3341370"/>
                <a:gd name="connsiteX24940" fmla="*/ 1439228 w 6322694"/>
                <a:gd name="connsiteY24940" fmla="*/ 269558 h 3341370"/>
                <a:gd name="connsiteX24941" fmla="*/ 1458278 w 6322694"/>
                <a:gd name="connsiteY24941" fmla="*/ 250508 h 3341370"/>
                <a:gd name="connsiteX24942" fmla="*/ 1458278 w 6322694"/>
                <a:gd name="connsiteY24942" fmla="*/ 250508 h 3341370"/>
                <a:gd name="connsiteX24943" fmla="*/ 1439228 w 6322694"/>
                <a:gd name="connsiteY24943" fmla="*/ 231458 h 3341370"/>
                <a:gd name="connsiteX24944" fmla="*/ 1439228 w 6322694"/>
                <a:gd name="connsiteY24944" fmla="*/ 231458 h 3341370"/>
                <a:gd name="connsiteX24945" fmla="*/ 1420178 w 6322694"/>
                <a:gd name="connsiteY24945" fmla="*/ 250508 h 3341370"/>
                <a:gd name="connsiteX24946" fmla="*/ 1420178 w 6322694"/>
                <a:gd name="connsiteY24946" fmla="*/ 250508 h 3341370"/>
                <a:gd name="connsiteX24947" fmla="*/ 1439228 w 6322694"/>
                <a:gd name="connsiteY24947" fmla="*/ 269558 h 3341370"/>
                <a:gd name="connsiteX24948" fmla="*/ 1439228 w 6322694"/>
                <a:gd name="connsiteY24948" fmla="*/ 222885 h 3341370"/>
                <a:gd name="connsiteX24949" fmla="*/ 1439228 w 6322694"/>
                <a:gd name="connsiteY24949" fmla="*/ 222885 h 3341370"/>
                <a:gd name="connsiteX24950" fmla="*/ 1458278 w 6322694"/>
                <a:gd name="connsiteY24950" fmla="*/ 203835 h 3341370"/>
                <a:gd name="connsiteX24951" fmla="*/ 1458278 w 6322694"/>
                <a:gd name="connsiteY24951" fmla="*/ 203835 h 3341370"/>
                <a:gd name="connsiteX24952" fmla="*/ 1439228 w 6322694"/>
                <a:gd name="connsiteY24952" fmla="*/ 184785 h 3341370"/>
                <a:gd name="connsiteX24953" fmla="*/ 1439228 w 6322694"/>
                <a:gd name="connsiteY24953" fmla="*/ 184785 h 3341370"/>
                <a:gd name="connsiteX24954" fmla="*/ 1420178 w 6322694"/>
                <a:gd name="connsiteY24954" fmla="*/ 203835 h 3341370"/>
                <a:gd name="connsiteX24955" fmla="*/ 1420178 w 6322694"/>
                <a:gd name="connsiteY24955" fmla="*/ 203835 h 3341370"/>
                <a:gd name="connsiteX24956" fmla="*/ 1439228 w 6322694"/>
                <a:gd name="connsiteY24956" fmla="*/ 222885 h 3341370"/>
                <a:gd name="connsiteX24957" fmla="*/ 1439228 w 6322694"/>
                <a:gd name="connsiteY24957" fmla="*/ 175260 h 3341370"/>
                <a:gd name="connsiteX24958" fmla="*/ 1439228 w 6322694"/>
                <a:gd name="connsiteY24958" fmla="*/ 175260 h 3341370"/>
                <a:gd name="connsiteX24959" fmla="*/ 1458278 w 6322694"/>
                <a:gd name="connsiteY24959" fmla="*/ 156210 h 3341370"/>
                <a:gd name="connsiteX24960" fmla="*/ 1458278 w 6322694"/>
                <a:gd name="connsiteY24960" fmla="*/ 156210 h 3341370"/>
                <a:gd name="connsiteX24961" fmla="*/ 1439228 w 6322694"/>
                <a:gd name="connsiteY24961" fmla="*/ 137160 h 3341370"/>
                <a:gd name="connsiteX24962" fmla="*/ 1439228 w 6322694"/>
                <a:gd name="connsiteY24962" fmla="*/ 137160 h 3341370"/>
                <a:gd name="connsiteX24963" fmla="*/ 1420178 w 6322694"/>
                <a:gd name="connsiteY24963" fmla="*/ 156210 h 3341370"/>
                <a:gd name="connsiteX24964" fmla="*/ 1420178 w 6322694"/>
                <a:gd name="connsiteY24964" fmla="*/ 156210 h 3341370"/>
                <a:gd name="connsiteX24965" fmla="*/ 1439228 w 6322694"/>
                <a:gd name="connsiteY24965" fmla="*/ 175260 h 3341370"/>
                <a:gd name="connsiteX24966" fmla="*/ 1817370 w 6322694"/>
                <a:gd name="connsiteY24966" fmla="*/ 129540 h 3341370"/>
                <a:gd name="connsiteX24967" fmla="*/ 1817370 w 6322694"/>
                <a:gd name="connsiteY24967" fmla="*/ 129540 h 3341370"/>
                <a:gd name="connsiteX24968" fmla="*/ 1836420 w 6322694"/>
                <a:gd name="connsiteY24968" fmla="*/ 110490 h 3341370"/>
                <a:gd name="connsiteX24969" fmla="*/ 1836420 w 6322694"/>
                <a:gd name="connsiteY24969" fmla="*/ 110490 h 3341370"/>
                <a:gd name="connsiteX24970" fmla="*/ 1817370 w 6322694"/>
                <a:gd name="connsiteY24970" fmla="*/ 91440 h 3341370"/>
                <a:gd name="connsiteX24971" fmla="*/ 1817370 w 6322694"/>
                <a:gd name="connsiteY24971" fmla="*/ 91440 h 3341370"/>
                <a:gd name="connsiteX24972" fmla="*/ 1798320 w 6322694"/>
                <a:gd name="connsiteY24972" fmla="*/ 110490 h 3341370"/>
                <a:gd name="connsiteX24973" fmla="*/ 1798320 w 6322694"/>
                <a:gd name="connsiteY24973" fmla="*/ 110490 h 3341370"/>
                <a:gd name="connsiteX24974" fmla="*/ 1817370 w 6322694"/>
                <a:gd name="connsiteY24974" fmla="*/ 129540 h 3341370"/>
                <a:gd name="connsiteX24975" fmla="*/ 1864995 w 6322694"/>
                <a:gd name="connsiteY24975" fmla="*/ 129540 h 3341370"/>
                <a:gd name="connsiteX24976" fmla="*/ 1864995 w 6322694"/>
                <a:gd name="connsiteY24976" fmla="*/ 129540 h 3341370"/>
                <a:gd name="connsiteX24977" fmla="*/ 1884045 w 6322694"/>
                <a:gd name="connsiteY24977" fmla="*/ 110490 h 3341370"/>
                <a:gd name="connsiteX24978" fmla="*/ 1884045 w 6322694"/>
                <a:gd name="connsiteY24978" fmla="*/ 110490 h 3341370"/>
                <a:gd name="connsiteX24979" fmla="*/ 1864995 w 6322694"/>
                <a:gd name="connsiteY24979" fmla="*/ 91440 h 3341370"/>
                <a:gd name="connsiteX24980" fmla="*/ 1864995 w 6322694"/>
                <a:gd name="connsiteY24980" fmla="*/ 91440 h 3341370"/>
                <a:gd name="connsiteX24981" fmla="*/ 1845945 w 6322694"/>
                <a:gd name="connsiteY24981" fmla="*/ 110490 h 3341370"/>
                <a:gd name="connsiteX24982" fmla="*/ 1845945 w 6322694"/>
                <a:gd name="connsiteY24982" fmla="*/ 110490 h 3341370"/>
                <a:gd name="connsiteX24983" fmla="*/ 1864995 w 6322694"/>
                <a:gd name="connsiteY24983" fmla="*/ 129540 h 3341370"/>
                <a:gd name="connsiteX24984" fmla="*/ 1913573 w 6322694"/>
                <a:gd name="connsiteY24984" fmla="*/ 127635 h 3341370"/>
                <a:gd name="connsiteX24985" fmla="*/ 1913573 w 6322694"/>
                <a:gd name="connsiteY24985" fmla="*/ 127635 h 3341370"/>
                <a:gd name="connsiteX24986" fmla="*/ 1932623 w 6322694"/>
                <a:gd name="connsiteY24986" fmla="*/ 108585 h 3341370"/>
                <a:gd name="connsiteX24987" fmla="*/ 1932623 w 6322694"/>
                <a:gd name="connsiteY24987" fmla="*/ 108585 h 3341370"/>
                <a:gd name="connsiteX24988" fmla="*/ 1913573 w 6322694"/>
                <a:gd name="connsiteY24988" fmla="*/ 89535 h 3341370"/>
                <a:gd name="connsiteX24989" fmla="*/ 1913573 w 6322694"/>
                <a:gd name="connsiteY24989" fmla="*/ 89535 h 3341370"/>
                <a:gd name="connsiteX24990" fmla="*/ 1894523 w 6322694"/>
                <a:gd name="connsiteY24990" fmla="*/ 108585 h 3341370"/>
                <a:gd name="connsiteX24991" fmla="*/ 1894523 w 6322694"/>
                <a:gd name="connsiteY24991" fmla="*/ 108585 h 3341370"/>
                <a:gd name="connsiteX24992" fmla="*/ 1913573 w 6322694"/>
                <a:gd name="connsiteY24992" fmla="*/ 127635 h 3341370"/>
                <a:gd name="connsiteX24993" fmla="*/ 1248728 w 6322694"/>
                <a:gd name="connsiteY24993" fmla="*/ 410528 h 3341370"/>
                <a:gd name="connsiteX24994" fmla="*/ 1248728 w 6322694"/>
                <a:gd name="connsiteY24994" fmla="*/ 410528 h 3341370"/>
                <a:gd name="connsiteX24995" fmla="*/ 1267778 w 6322694"/>
                <a:gd name="connsiteY24995" fmla="*/ 391478 h 3341370"/>
                <a:gd name="connsiteX24996" fmla="*/ 1267778 w 6322694"/>
                <a:gd name="connsiteY24996" fmla="*/ 391478 h 3341370"/>
                <a:gd name="connsiteX24997" fmla="*/ 1248728 w 6322694"/>
                <a:gd name="connsiteY24997" fmla="*/ 372428 h 3341370"/>
                <a:gd name="connsiteX24998" fmla="*/ 1248728 w 6322694"/>
                <a:gd name="connsiteY24998" fmla="*/ 372428 h 3341370"/>
                <a:gd name="connsiteX24999" fmla="*/ 1229678 w 6322694"/>
                <a:gd name="connsiteY24999" fmla="*/ 391478 h 3341370"/>
                <a:gd name="connsiteX25000" fmla="*/ 1229678 w 6322694"/>
                <a:gd name="connsiteY25000" fmla="*/ 391478 h 3341370"/>
                <a:gd name="connsiteX25001" fmla="*/ 1248728 w 6322694"/>
                <a:gd name="connsiteY25001" fmla="*/ 410528 h 3341370"/>
                <a:gd name="connsiteX25002" fmla="*/ 1248728 w 6322694"/>
                <a:gd name="connsiteY25002" fmla="*/ 458153 h 3341370"/>
                <a:gd name="connsiteX25003" fmla="*/ 1248728 w 6322694"/>
                <a:gd name="connsiteY25003" fmla="*/ 458153 h 3341370"/>
                <a:gd name="connsiteX25004" fmla="*/ 1267778 w 6322694"/>
                <a:gd name="connsiteY25004" fmla="*/ 439103 h 3341370"/>
                <a:gd name="connsiteX25005" fmla="*/ 1267778 w 6322694"/>
                <a:gd name="connsiteY25005" fmla="*/ 439103 h 3341370"/>
                <a:gd name="connsiteX25006" fmla="*/ 1248728 w 6322694"/>
                <a:gd name="connsiteY25006" fmla="*/ 420053 h 3341370"/>
                <a:gd name="connsiteX25007" fmla="*/ 1248728 w 6322694"/>
                <a:gd name="connsiteY25007" fmla="*/ 420053 h 3341370"/>
                <a:gd name="connsiteX25008" fmla="*/ 1229678 w 6322694"/>
                <a:gd name="connsiteY25008" fmla="*/ 439103 h 3341370"/>
                <a:gd name="connsiteX25009" fmla="*/ 1229678 w 6322694"/>
                <a:gd name="connsiteY25009" fmla="*/ 439103 h 3341370"/>
                <a:gd name="connsiteX25010" fmla="*/ 1248728 w 6322694"/>
                <a:gd name="connsiteY25010" fmla="*/ 458153 h 3341370"/>
                <a:gd name="connsiteX25011" fmla="*/ 1248728 w 6322694"/>
                <a:gd name="connsiteY25011" fmla="*/ 505778 h 3341370"/>
                <a:gd name="connsiteX25012" fmla="*/ 1248728 w 6322694"/>
                <a:gd name="connsiteY25012" fmla="*/ 505778 h 3341370"/>
                <a:gd name="connsiteX25013" fmla="*/ 1267778 w 6322694"/>
                <a:gd name="connsiteY25013" fmla="*/ 486728 h 3341370"/>
                <a:gd name="connsiteX25014" fmla="*/ 1267778 w 6322694"/>
                <a:gd name="connsiteY25014" fmla="*/ 486728 h 3341370"/>
                <a:gd name="connsiteX25015" fmla="*/ 1248728 w 6322694"/>
                <a:gd name="connsiteY25015" fmla="*/ 467678 h 3341370"/>
                <a:gd name="connsiteX25016" fmla="*/ 1248728 w 6322694"/>
                <a:gd name="connsiteY25016" fmla="*/ 467678 h 3341370"/>
                <a:gd name="connsiteX25017" fmla="*/ 1229678 w 6322694"/>
                <a:gd name="connsiteY25017" fmla="*/ 486728 h 3341370"/>
                <a:gd name="connsiteX25018" fmla="*/ 1229678 w 6322694"/>
                <a:gd name="connsiteY25018" fmla="*/ 486728 h 3341370"/>
                <a:gd name="connsiteX25019" fmla="*/ 1248728 w 6322694"/>
                <a:gd name="connsiteY25019" fmla="*/ 505778 h 3341370"/>
                <a:gd name="connsiteX25020" fmla="*/ 1298258 w 6322694"/>
                <a:gd name="connsiteY25020" fmla="*/ 458153 h 3341370"/>
                <a:gd name="connsiteX25021" fmla="*/ 1300163 w 6322694"/>
                <a:gd name="connsiteY25021" fmla="*/ 458153 h 3341370"/>
                <a:gd name="connsiteX25022" fmla="*/ 1319213 w 6322694"/>
                <a:gd name="connsiteY25022" fmla="*/ 439103 h 3341370"/>
                <a:gd name="connsiteX25023" fmla="*/ 1319213 w 6322694"/>
                <a:gd name="connsiteY25023" fmla="*/ 439103 h 3341370"/>
                <a:gd name="connsiteX25024" fmla="*/ 1300163 w 6322694"/>
                <a:gd name="connsiteY25024" fmla="*/ 420053 h 3341370"/>
                <a:gd name="connsiteX25025" fmla="*/ 1298258 w 6322694"/>
                <a:gd name="connsiteY25025" fmla="*/ 420053 h 3341370"/>
                <a:gd name="connsiteX25026" fmla="*/ 1279208 w 6322694"/>
                <a:gd name="connsiteY25026" fmla="*/ 439103 h 3341370"/>
                <a:gd name="connsiteX25027" fmla="*/ 1279208 w 6322694"/>
                <a:gd name="connsiteY25027" fmla="*/ 439103 h 3341370"/>
                <a:gd name="connsiteX25028" fmla="*/ 1298258 w 6322694"/>
                <a:gd name="connsiteY25028" fmla="*/ 458153 h 3341370"/>
                <a:gd name="connsiteX25029" fmla="*/ 1298258 w 6322694"/>
                <a:gd name="connsiteY25029" fmla="*/ 410528 h 3341370"/>
                <a:gd name="connsiteX25030" fmla="*/ 1298258 w 6322694"/>
                <a:gd name="connsiteY25030" fmla="*/ 410528 h 3341370"/>
                <a:gd name="connsiteX25031" fmla="*/ 1317308 w 6322694"/>
                <a:gd name="connsiteY25031" fmla="*/ 391478 h 3341370"/>
                <a:gd name="connsiteX25032" fmla="*/ 1317308 w 6322694"/>
                <a:gd name="connsiteY25032" fmla="*/ 391478 h 3341370"/>
                <a:gd name="connsiteX25033" fmla="*/ 1298258 w 6322694"/>
                <a:gd name="connsiteY25033" fmla="*/ 372428 h 3341370"/>
                <a:gd name="connsiteX25034" fmla="*/ 1298258 w 6322694"/>
                <a:gd name="connsiteY25034" fmla="*/ 372428 h 3341370"/>
                <a:gd name="connsiteX25035" fmla="*/ 1279208 w 6322694"/>
                <a:gd name="connsiteY25035" fmla="*/ 391478 h 3341370"/>
                <a:gd name="connsiteX25036" fmla="*/ 1279208 w 6322694"/>
                <a:gd name="connsiteY25036" fmla="*/ 391478 h 3341370"/>
                <a:gd name="connsiteX25037" fmla="*/ 1298258 w 6322694"/>
                <a:gd name="connsiteY25037" fmla="*/ 410528 h 3341370"/>
                <a:gd name="connsiteX25038" fmla="*/ 1298258 w 6322694"/>
                <a:gd name="connsiteY25038" fmla="*/ 363855 h 3341370"/>
                <a:gd name="connsiteX25039" fmla="*/ 1298258 w 6322694"/>
                <a:gd name="connsiteY25039" fmla="*/ 363855 h 3341370"/>
                <a:gd name="connsiteX25040" fmla="*/ 1317308 w 6322694"/>
                <a:gd name="connsiteY25040" fmla="*/ 344805 h 3341370"/>
                <a:gd name="connsiteX25041" fmla="*/ 1317308 w 6322694"/>
                <a:gd name="connsiteY25041" fmla="*/ 344805 h 3341370"/>
                <a:gd name="connsiteX25042" fmla="*/ 1298258 w 6322694"/>
                <a:gd name="connsiteY25042" fmla="*/ 325755 h 3341370"/>
                <a:gd name="connsiteX25043" fmla="*/ 1298258 w 6322694"/>
                <a:gd name="connsiteY25043" fmla="*/ 325755 h 3341370"/>
                <a:gd name="connsiteX25044" fmla="*/ 1279208 w 6322694"/>
                <a:gd name="connsiteY25044" fmla="*/ 344805 h 3341370"/>
                <a:gd name="connsiteX25045" fmla="*/ 1279208 w 6322694"/>
                <a:gd name="connsiteY25045" fmla="*/ 344805 h 3341370"/>
                <a:gd name="connsiteX25046" fmla="*/ 1298258 w 6322694"/>
                <a:gd name="connsiteY25046" fmla="*/ 363855 h 3341370"/>
                <a:gd name="connsiteX25047" fmla="*/ 1344930 w 6322694"/>
                <a:gd name="connsiteY25047" fmla="*/ 410528 h 3341370"/>
                <a:gd name="connsiteX25048" fmla="*/ 1344930 w 6322694"/>
                <a:gd name="connsiteY25048" fmla="*/ 410528 h 3341370"/>
                <a:gd name="connsiteX25049" fmla="*/ 1363980 w 6322694"/>
                <a:gd name="connsiteY25049" fmla="*/ 391478 h 3341370"/>
                <a:gd name="connsiteX25050" fmla="*/ 1363980 w 6322694"/>
                <a:gd name="connsiteY25050" fmla="*/ 391478 h 3341370"/>
                <a:gd name="connsiteX25051" fmla="*/ 1344930 w 6322694"/>
                <a:gd name="connsiteY25051" fmla="*/ 372428 h 3341370"/>
                <a:gd name="connsiteX25052" fmla="*/ 1344930 w 6322694"/>
                <a:gd name="connsiteY25052" fmla="*/ 372428 h 3341370"/>
                <a:gd name="connsiteX25053" fmla="*/ 1325880 w 6322694"/>
                <a:gd name="connsiteY25053" fmla="*/ 391478 h 3341370"/>
                <a:gd name="connsiteX25054" fmla="*/ 1325880 w 6322694"/>
                <a:gd name="connsiteY25054" fmla="*/ 391478 h 3341370"/>
                <a:gd name="connsiteX25055" fmla="*/ 1344930 w 6322694"/>
                <a:gd name="connsiteY25055" fmla="*/ 410528 h 3341370"/>
                <a:gd name="connsiteX25056" fmla="*/ 1392555 w 6322694"/>
                <a:gd name="connsiteY25056" fmla="*/ 410528 h 3341370"/>
                <a:gd name="connsiteX25057" fmla="*/ 1392555 w 6322694"/>
                <a:gd name="connsiteY25057" fmla="*/ 410528 h 3341370"/>
                <a:gd name="connsiteX25058" fmla="*/ 1411605 w 6322694"/>
                <a:gd name="connsiteY25058" fmla="*/ 391478 h 3341370"/>
                <a:gd name="connsiteX25059" fmla="*/ 1411605 w 6322694"/>
                <a:gd name="connsiteY25059" fmla="*/ 391478 h 3341370"/>
                <a:gd name="connsiteX25060" fmla="*/ 1392555 w 6322694"/>
                <a:gd name="connsiteY25060" fmla="*/ 372428 h 3341370"/>
                <a:gd name="connsiteX25061" fmla="*/ 1392555 w 6322694"/>
                <a:gd name="connsiteY25061" fmla="*/ 372428 h 3341370"/>
                <a:gd name="connsiteX25062" fmla="*/ 1373505 w 6322694"/>
                <a:gd name="connsiteY25062" fmla="*/ 391478 h 3341370"/>
                <a:gd name="connsiteX25063" fmla="*/ 1373505 w 6322694"/>
                <a:gd name="connsiteY25063" fmla="*/ 391478 h 3341370"/>
                <a:gd name="connsiteX25064" fmla="*/ 1392555 w 6322694"/>
                <a:gd name="connsiteY25064" fmla="*/ 410528 h 3341370"/>
                <a:gd name="connsiteX25065" fmla="*/ 1344930 w 6322694"/>
                <a:gd name="connsiteY25065" fmla="*/ 458153 h 3341370"/>
                <a:gd name="connsiteX25066" fmla="*/ 1344930 w 6322694"/>
                <a:gd name="connsiteY25066" fmla="*/ 458153 h 3341370"/>
                <a:gd name="connsiteX25067" fmla="*/ 1363980 w 6322694"/>
                <a:gd name="connsiteY25067" fmla="*/ 439103 h 3341370"/>
                <a:gd name="connsiteX25068" fmla="*/ 1363980 w 6322694"/>
                <a:gd name="connsiteY25068" fmla="*/ 439103 h 3341370"/>
                <a:gd name="connsiteX25069" fmla="*/ 1344930 w 6322694"/>
                <a:gd name="connsiteY25069" fmla="*/ 420053 h 3341370"/>
                <a:gd name="connsiteX25070" fmla="*/ 1344930 w 6322694"/>
                <a:gd name="connsiteY25070" fmla="*/ 420053 h 3341370"/>
                <a:gd name="connsiteX25071" fmla="*/ 1325880 w 6322694"/>
                <a:gd name="connsiteY25071" fmla="*/ 439103 h 3341370"/>
                <a:gd name="connsiteX25072" fmla="*/ 1325880 w 6322694"/>
                <a:gd name="connsiteY25072" fmla="*/ 439103 h 3341370"/>
                <a:gd name="connsiteX25073" fmla="*/ 1344930 w 6322694"/>
                <a:gd name="connsiteY25073" fmla="*/ 458153 h 3341370"/>
                <a:gd name="connsiteX25074" fmla="*/ 1439228 w 6322694"/>
                <a:gd name="connsiteY25074" fmla="*/ 410528 h 3341370"/>
                <a:gd name="connsiteX25075" fmla="*/ 1439228 w 6322694"/>
                <a:gd name="connsiteY25075" fmla="*/ 410528 h 3341370"/>
                <a:gd name="connsiteX25076" fmla="*/ 1458278 w 6322694"/>
                <a:gd name="connsiteY25076" fmla="*/ 391478 h 3341370"/>
                <a:gd name="connsiteX25077" fmla="*/ 1458278 w 6322694"/>
                <a:gd name="connsiteY25077" fmla="*/ 391478 h 3341370"/>
                <a:gd name="connsiteX25078" fmla="*/ 1439228 w 6322694"/>
                <a:gd name="connsiteY25078" fmla="*/ 372428 h 3341370"/>
                <a:gd name="connsiteX25079" fmla="*/ 1439228 w 6322694"/>
                <a:gd name="connsiteY25079" fmla="*/ 372428 h 3341370"/>
                <a:gd name="connsiteX25080" fmla="*/ 1420178 w 6322694"/>
                <a:gd name="connsiteY25080" fmla="*/ 391478 h 3341370"/>
                <a:gd name="connsiteX25081" fmla="*/ 1420178 w 6322694"/>
                <a:gd name="connsiteY25081" fmla="*/ 391478 h 3341370"/>
                <a:gd name="connsiteX25082" fmla="*/ 1439228 w 6322694"/>
                <a:gd name="connsiteY25082" fmla="*/ 410528 h 3341370"/>
                <a:gd name="connsiteX25083" fmla="*/ 1439228 w 6322694"/>
                <a:gd name="connsiteY25083" fmla="*/ 458153 h 3341370"/>
                <a:gd name="connsiteX25084" fmla="*/ 1439228 w 6322694"/>
                <a:gd name="connsiteY25084" fmla="*/ 458153 h 3341370"/>
                <a:gd name="connsiteX25085" fmla="*/ 1458278 w 6322694"/>
                <a:gd name="connsiteY25085" fmla="*/ 439103 h 3341370"/>
                <a:gd name="connsiteX25086" fmla="*/ 1458278 w 6322694"/>
                <a:gd name="connsiteY25086" fmla="*/ 439103 h 3341370"/>
                <a:gd name="connsiteX25087" fmla="*/ 1439228 w 6322694"/>
                <a:gd name="connsiteY25087" fmla="*/ 420053 h 3341370"/>
                <a:gd name="connsiteX25088" fmla="*/ 1439228 w 6322694"/>
                <a:gd name="connsiteY25088" fmla="*/ 420053 h 3341370"/>
                <a:gd name="connsiteX25089" fmla="*/ 1420178 w 6322694"/>
                <a:gd name="connsiteY25089" fmla="*/ 439103 h 3341370"/>
                <a:gd name="connsiteX25090" fmla="*/ 1420178 w 6322694"/>
                <a:gd name="connsiteY25090" fmla="*/ 439103 h 3341370"/>
                <a:gd name="connsiteX25091" fmla="*/ 1439228 w 6322694"/>
                <a:gd name="connsiteY25091" fmla="*/ 458153 h 3341370"/>
                <a:gd name="connsiteX25092" fmla="*/ 1486853 w 6322694"/>
                <a:gd name="connsiteY25092" fmla="*/ 410528 h 3341370"/>
                <a:gd name="connsiteX25093" fmla="*/ 1486853 w 6322694"/>
                <a:gd name="connsiteY25093" fmla="*/ 410528 h 3341370"/>
                <a:gd name="connsiteX25094" fmla="*/ 1505903 w 6322694"/>
                <a:gd name="connsiteY25094" fmla="*/ 391478 h 3341370"/>
                <a:gd name="connsiteX25095" fmla="*/ 1505903 w 6322694"/>
                <a:gd name="connsiteY25095" fmla="*/ 391478 h 3341370"/>
                <a:gd name="connsiteX25096" fmla="*/ 1486853 w 6322694"/>
                <a:gd name="connsiteY25096" fmla="*/ 372428 h 3341370"/>
                <a:gd name="connsiteX25097" fmla="*/ 1486853 w 6322694"/>
                <a:gd name="connsiteY25097" fmla="*/ 372428 h 3341370"/>
                <a:gd name="connsiteX25098" fmla="*/ 1467803 w 6322694"/>
                <a:gd name="connsiteY25098" fmla="*/ 391478 h 3341370"/>
                <a:gd name="connsiteX25099" fmla="*/ 1467803 w 6322694"/>
                <a:gd name="connsiteY25099" fmla="*/ 391478 h 3341370"/>
                <a:gd name="connsiteX25100" fmla="*/ 1486853 w 6322694"/>
                <a:gd name="connsiteY25100" fmla="*/ 410528 h 3341370"/>
                <a:gd name="connsiteX25101" fmla="*/ 1534478 w 6322694"/>
                <a:gd name="connsiteY25101" fmla="*/ 314325 h 3341370"/>
                <a:gd name="connsiteX25102" fmla="*/ 1534478 w 6322694"/>
                <a:gd name="connsiteY25102" fmla="*/ 314325 h 3341370"/>
                <a:gd name="connsiteX25103" fmla="*/ 1553528 w 6322694"/>
                <a:gd name="connsiteY25103" fmla="*/ 295275 h 3341370"/>
                <a:gd name="connsiteX25104" fmla="*/ 1553528 w 6322694"/>
                <a:gd name="connsiteY25104" fmla="*/ 295275 h 3341370"/>
                <a:gd name="connsiteX25105" fmla="*/ 1534478 w 6322694"/>
                <a:gd name="connsiteY25105" fmla="*/ 276225 h 3341370"/>
                <a:gd name="connsiteX25106" fmla="*/ 1534478 w 6322694"/>
                <a:gd name="connsiteY25106" fmla="*/ 276225 h 3341370"/>
                <a:gd name="connsiteX25107" fmla="*/ 1515428 w 6322694"/>
                <a:gd name="connsiteY25107" fmla="*/ 295275 h 3341370"/>
                <a:gd name="connsiteX25108" fmla="*/ 1515428 w 6322694"/>
                <a:gd name="connsiteY25108" fmla="*/ 295275 h 3341370"/>
                <a:gd name="connsiteX25109" fmla="*/ 1534478 w 6322694"/>
                <a:gd name="connsiteY25109" fmla="*/ 314325 h 3341370"/>
                <a:gd name="connsiteX25110" fmla="*/ 1486853 w 6322694"/>
                <a:gd name="connsiteY25110" fmla="*/ 314325 h 3341370"/>
                <a:gd name="connsiteX25111" fmla="*/ 1486853 w 6322694"/>
                <a:gd name="connsiteY25111" fmla="*/ 314325 h 3341370"/>
                <a:gd name="connsiteX25112" fmla="*/ 1505903 w 6322694"/>
                <a:gd name="connsiteY25112" fmla="*/ 295275 h 3341370"/>
                <a:gd name="connsiteX25113" fmla="*/ 1505903 w 6322694"/>
                <a:gd name="connsiteY25113" fmla="*/ 295275 h 3341370"/>
                <a:gd name="connsiteX25114" fmla="*/ 1486853 w 6322694"/>
                <a:gd name="connsiteY25114" fmla="*/ 276225 h 3341370"/>
                <a:gd name="connsiteX25115" fmla="*/ 1486853 w 6322694"/>
                <a:gd name="connsiteY25115" fmla="*/ 276225 h 3341370"/>
                <a:gd name="connsiteX25116" fmla="*/ 1467803 w 6322694"/>
                <a:gd name="connsiteY25116" fmla="*/ 295275 h 3341370"/>
                <a:gd name="connsiteX25117" fmla="*/ 1467803 w 6322694"/>
                <a:gd name="connsiteY25117" fmla="*/ 295275 h 3341370"/>
                <a:gd name="connsiteX25118" fmla="*/ 1486853 w 6322694"/>
                <a:gd name="connsiteY25118" fmla="*/ 314325 h 3341370"/>
                <a:gd name="connsiteX25119" fmla="*/ 1584960 w 6322694"/>
                <a:gd name="connsiteY25119" fmla="*/ 314325 h 3341370"/>
                <a:gd name="connsiteX25120" fmla="*/ 1584960 w 6322694"/>
                <a:gd name="connsiteY25120" fmla="*/ 314325 h 3341370"/>
                <a:gd name="connsiteX25121" fmla="*/ 1604010 w 6322694"/>
                <a:gd name="connsiteY25121" fmla="*/ 295275 h 3341370"/>
                <a:gd name="connsiteX25122" fmla="*/ 1604010 w 6322694"/>
                <a:gd name="connsiteY25122" fmla="*/ 295275 h 3341370"/>
                <a:gd name="connsiteX25123" fmla="*/ 1584960 w 6322694"/>
                <a:gd name="connsiteY25123" fmla="*/ 276225 h 3341370"/>
                <a:gd name="connsiteX25124" fmla="*/ 1584960 w 6322694"/>
                <a:gd name="connsiteY25124" fmla="*/ 276225 h 3341370"/>
                <a:gd name="connsiteX25125" fmla="*/ 1565910 w 6322694"/>
                <a:gd name="connsiteY25125" fmla="*/ 295275 h 3341370"/>
                <a:gd name="connsiteX25126" fmla="*/ 1565910 w 6322694"/>
                <a:gd name="connsiteY25126" fmla="*/ 295275 h 3341370"/>
                <a:gd name="connsiteX25127" fmla="*/ 1584960 w 6322694"/>
                <a:gd name="connsiteY25127" fmla="*/ 314325 h 3341370"/>
                <a:gd name="connsiteX25128" fmla="*/ 1584960 w 6322694"/>
                <a:gd name="connsiteY25128" fmla="*/ 269558 h 3341370"/>
                <a:gd name="connsiteX25129" fmla="*/ 1584960 w 6322694"/>
                <a:gd name="connsiteY25129" fmla="*/ 269558 h 3341370"/>
                <a:gd name="connsiteX25130" fmla="*/ 1604010 w 6322694"/>
                <a:gd name="connsiteY25130" fmla="*/ 250508 h 3341370"/>
                <a:gd name="connsiteX25131" fmla="*/ 1604010 w 6322694"/>
                <a:gd name="connsiteY25131" fmla="*/ 250508 h 3341370"/>
                <a:gd name="connsiteX25132" fmla="*/ 1584960 w 6322694"/>
                <a:gd name="connsiteY25132" fmla="*/ 231458 h 3341370"/>
                <a:gd name="connsiteX25133" fmla="*/ 1584960 w 6322694"/>
                <a:gd name="connsiteY25133" fmla="*/ 231458 h 3341370"/>
                <a:gd name="connsiteX25134" fmla="*/ 1565910 w 6322694"/>
                <a:gd name="connsiteY25134" fmla="*/ 250508 h 3341370"/>
                <a:gd name="connsiteX25135" fmla="*/ 1565910 w 6322694"/>
                <a:gd name="connsiteY25135" fmla="*/ 250508 h 3341370"/>
                <a:gd name="connsiteX25136" fmla="*/ 1584960 w 6322694"/>
                <a:gd name="connsiteY25136" fmla="*/ 269558 h 3341370"/>
                <a:gd name="connsiteX25137" fmla="*/ 1532573 w 6322694"/>
                <a:gd name="connsiteY25137" fmla="*/ 267653 h 3341370"/>
                <a:gd name="connsiteX25138" fmla="*/ 1532573 w 6322694"/>
                <a:gd name="connsiteY25138" fmla="*/ 267653 h 3341370"/>
                <a:gd name="connsiteX25139" fmla="*/ 1551623 w 6322694"/>
                <a:gd name="connsiteY25139" fmla="*/ 248603 h 3341370"/>
                <a:gd name="connsiteX25140" fmla="*/ 1551623 w 6322694"/>
                <a:gd name="connsiteY25140" fmla="*/ 248603 h 3341370"/>
                <a:gd name="connsiteX25141" fmla="*/ 1532573 w 6322694"/>
                <a:gd name="connsiteY25141" fmla="*/ 229553 h 3341370"/>
                <a:gd name="connsiteX25142" fmla="*/ 1532573 w 6322694"/>
                <a:gd name="connsiteY25142" fmla="*/ 229553 h 3341370"/>
                <a:gd name="connsiteX25143" fmla="*/ 1513523 w 6322694"/>
                <a:gd name="connsiteY25143" fmla="*/ 248603 h 3341370"/>
                <a:gd name="connsiteX25144" fmla="*/ 1513523 w 6322694"/>
                <a:gd name="connsiteY25144" fmla="*/ 248603 h 3341370"/>
                <a:gd name="connsiteX25145" fmla="*/ 1532573 w 6322694"/>
                <a:gd name="connsiteY25145" fmla="*/ 267653 h 3341370"/>
                <a:gd name="connsiteX25146" fmla="*/ 1631633 w 6322694"/>
                <a:gd name="connsiteY25146" fmla="*/ 314325 h 3341370"/>
                <a:gd name="connsiteX25147" fmla="*/ 1631633 w 6322694"/>
                <a:gd name="connsiteY25147" fmla="*/ 314325 h 3341370"/>
                <a:gd name="connsiteX25148" fmla="*/ 1650683 w 6322694"/>
                <a:gd name="connsiteY25148" fmla="*/ 295275 h 3341370"/>
                <a:gd name="connsiteX25149" fmla="*/ 1650683 w 6322694"/>
                <a:gd name="connsiteY25149" fmla="*/ 295275 h 3341370"/>
                <a:gd name="connsiteX25150" fmla="*/ 1631633 w 6322694"/>
                <a:gd name="connsiteY25150" fmla="*/ 276225 h 3341370"/>
                <a:gd name="connsiteX25151" fmla="*/ 1631633 w 6322694"/>
                <a:gd name="connsiteY25151" fmla="*/ 276225 h 3341370"/>
                <a:gd name="connsiteX25152" fmla="*/ 1612583 w 6322694"/>
                <a:gd name="connsiteY25152" fmla="*/ 295275 h 3341370"/>
                <a:gd name="connsiteX25153" fmla="*/ 1612583 w 6322694"/>
                <a:gd name="connsiteY25153" fmla="*/ 295275 h 3341370"/>
                <a:gd name="connsiteX25154" fmla="*/ 1631633 w 6322694"/>
                <a:gd name="connsiteY25154" fmla="*/ 314325 h 3341370"/>
                <a:gd name="connsiteX25155" fmla="*/ 1677353 w 6322694"/>
                <a:gd name="connsiteY25155" fmla="*/ 314325 h 3341370"/>
                <a:gd name="connsiteX25156" fmla="*/ 1677353 w 6322694"/>
                <a:gd name="connsiteY25156" fmla="*/ 314325 h 3341370"/>
                <a:gd name="connsiteX25157" fmla="*/ 1696403 w 6322694"/>
                <a:gd name="connsiteY25157" fmla="*/ 295275 h 3341370"/>
                <a:gd name="connsiteX25158" fmla="*/ 1696403 w 6322694"/>
                <a:gd name="connsiteY25158" fmla="*/ 295275 h 3341370"/>
                <a:gd name="connsiteX25159" fmla="*/ 1677353 w 6322694"/>
                <a:gd name="connsiteY25159" fmla="*/ 276225 h 3341370"/>
                <a:gd name="connsiteX25160" fmla="*/ 1677353 w 6322694"/>
                <a:gd name="connsiteY25160" fmla="*/ 276225 h 3341370"/>
                <a:gd name="connsiteX25161" fmla="*/ 1658303 w 6322694"/>
                <a:gd name="connsiteY25161" fmla="*/ 295275 h 3341370"/>
                <a:gd name="connsiteX25162" fmla="*/ 1658303 w 6322694"/>
                <a:gd name="connsiteY25162" fmla="*/ 295275 h 3341370"/>
                <a:gd name="connsiteX25163" fmla="*/ 1677353 w 6322694"/>
                <a:gd name="connsiteY25163" fmla="*/ 314325 h 3341370"/>
                <a:gd name="connsiteX25164" fmla="*/ 1677353 w 6322694"/>
                <a:gd name="connsiteY25164" fmla="*/ 266700 h 3341370"/>
                <a:gd name="connsiteX25165" fmla="*/ 1677353 w 6322694"/>
                <a:gd name="connsiteY25165" fmla="*/ 266700 h 3341370"/>
                <a:gd name="connsiteX25166" fmla="*/ 1696403 w 6322694"/>
                <a:gd name="connsiteY25166" fmla="*/ 247650 h 3341370"/>
                <a:gd name="connsiteX25167" fmla="*/ 1696403 w 6322694"/>
                <a:gd name="connsiteY25167" fmla="*/ 247650 h 3341370"/>
                <a:gd name="connsiteX25168" fmla="*/ 1677353 w 6322694"/>
                <a:gd name="connsiteY25168" fmla="*/ 228600 h 3341370"/>
                <a:gd name="connsiteX25169" fmla="*/ 1677353 w 6322694"/>
                <a:gd name="connsiteY25169" fmla="*/ 228600 h 3341370"/>
                <a:gd name="connsiteX25170" fmla="*/ 1658303 w 6322694"/>
                <a:gd name="connsiteY25170" fmla="*/ 247650 h 3341370"/>
                <a:gd name="connsiteX25171" fmla="*/ 1658303 w 6322694"/>
                <a:gd name="connsiteY25171" fmla="*/ 247650 h 3341370"/>
                <a:gd name="connsiteX25172" fmla="*/ 1677353 w 6322694"/>
                <a:gd name="connsiteY25172" fmla="*/ 266700 h 3341370"/>
                <a:gd name="connsiteX25173" fmla="*/ 1724025 w 6322694"/>
                <a:gd name="connsiteY25173" fmla="*/ 314325 h 3341370"/>
                <a:gd name="connsiteX25174" fmla="*/ 1724025 w 6322694"/>
                <a:gd name="connsiteY25174" fmla="*/ 314325 h 3341370"/>
                <a:gd name="connsiteX25175" fmla="*/ 1743075 w 6322694"/>
                <a:gd name="connsiteY25175" fmla="*/ 295275 h 3341370"/>
                <a:gd name="connsiteX25176" fmla="*/ 1743075 w 6322694"/>
                <a:gd name="connsiteY25176" fmla="*/ 295275 h 3341370"/>
                <a:gd name="connsiteX25177" fmla="*/ 1724025 w 6322694"/>
                <a:gd name="connsiteY25177" fmla="*/ 276225 h 3341370"/>
                <a:gd name="connsiteX25178" fmla="*/ 1724025 w 6322694"/>
                <a:gd name="connsiteY25178" fmla="*/ 276225 h 3341370"/>
                <a:gd name="connsiteX25179" fmla="*/ 1704975 w 6322694"/>
                <a:gd name="connsiteY25179" fmla="*/ 295275 h 3341370"/>
                <a:gd name="connsiteX25180" fmla="*/ 1704975 w 6322694"/>
                <a:gd name="connsiteY25180" fmla="*/ 295275 h 3341370"/>
                <a:gd name="connsiteX25181" fmla="*/ 1724025 w 6322694"/>
                <a:gd name="connsiteY25181" fmla="*/ 314325 h 3341370"/>
                <a:gd name="connsiteX25182" fmla="*/ 1532573 w 6322694"/>
                <a:gd name="connsiteY25182" fmla="*/ 222885 h 3341370"/>
                <a:gd name="connsiteX25183" fmla="*/ 1532573 w 6322694"/>
                <a:gd name="connsiteY25183" fmla="*/ 222885 h 3341370"/>
                <a:gd name="connsiteX25184" fmla="*/ 1551623 w 6322694"/>
                <a:gd name="connsiteY25184" fmla="*/ 203835 h 3341370"/>
                <a:gd name="connsiteX25185" fmla="*/ 1551623 w 6322694"/>
                <a:gd name="connsiteY25185" fmla="*/ 203835 h 3341370"/>
                <a:gd name="connsiteX25186" fmla="*/ 1532573 w 6322694"/>
                <a:gd name="connsiteY25186" fmla="*/ 184785 h 3341370"/>
                <a:gd name="connsiteX25187" fmla="*/ 1532573 w 6322694"/>
                <a:gd name="connsiteY25187" fmla="*/ 184785 h 3341370"/>
                <a:gd name="connsiteX25188" fmla="*/ 1513523 w 6322694"/>
                <a:gd name="connsiteY25188" fmla="*/ 203835 h 3341370"/>
                <a:gd name="connsiteX25189" fmla="*/ 1513523 w 6322694"/>
                <a:gd name="connsiteY25189" fmla="*/ 203835 h 3341370"/>
                <a:gd name="connsiteX25190" fmla="*/ 1532573 w 6322694"/>
                <a:gd name="connsiteY25190" fmla="*/ 222885 h 3341370"/>
                <a:gd name="connsiteX25191" fmla="*/ 823913 w 6322694"/>
                <a:gd name="connsiteY25191" fmla="*/ 1593533 h 3341370"/>
                <a:gd name="connsiteX25192" fmla="*/ 825818 w 6322694"/>
                <a:gd name="connsiteY25192" fmla="*/ 1593533 h 3341370"/>
                <a:gd name="connsiteX25193" fmla="*/ 844868 w 6322694"/>
                <a:gd name="connsiteY25193" fmla="*/ 1574483 h 3341370"/>
                <a:gd name="connsiteX25194" fmla="*/ 844868 w 6322694"/>
                <a:gd name="connsiteY25194" fmla="*/ 1574483 h 3341370"/>
                <a:gd name="connsiteX25195" fmla="*/ 825818 w 6322694"/>
                <a:gd name="connsiteY25195" fmla="*/ 1555433 h 3341370"/>
                <a:gd name="connsiteX25196" fmla="*/ 823913 w 6322694"/>
                <a:gd name="connsiteY25196" fmla="*/ 1555433 h 3341370"/>
                <a:gd name="connsiteX25197" fmla="*/ 804863 w 6322694"/>
                <a:gd name="connsiteY25197" fmla="*/ 1574483 h 3341370"/>
                <a:gd name="connsiteX25198" fmla="*/ 804863 w 6322694"/>
                <a:gd name="connsiteY25198" fmla="*/ 1574483 h 3341370"/>
                <a:gd name="connsiteX25199" fmla="*/ 823913 w 6322694"/>
                <a:gd name="connsiteY25199" fmla="*/ 1593533 h 3341370"/>
                <a:gd name="connsiteX25200" fmla="*/ 823913 w 6322694"/>
                <a:gd name="connsiteY25200" fmla="*/ 1545908 h 3341370"/>
                <a:gd name="connsiteX25201" fmla="*/ 825818 w 6322694"/>
                <a:gd name="connsiteY25201" fmla="*/ 1545908 h 3341370"/>
                <a:gd name="connsiteX25202" fmla="*/ 844868 w 6322694"/>
                <a:gd name="connsiteY25202" fmla="*/ 1526858 h 3341370"/>
                <a:gd name="connsiteX25203" fmla="*/ 844868 w 6322694"/>
                <a:gd name="connsiteY25203" fmla="*/ 1526858 h 3341370"/>
                <a:gd name="connsiteX25204" fmla="*/ 825818 w 6322694"/>
                <a:gd name="connsiteY25204" fmla="*/ 1507808 h 3341370"/>
                <a:gd name="connsiteX25205" fmla="*/ 823913 w 6322694"/>
                <a:gd name="connsiteY25205" fmla="*/ 1507808 h 3341370"/>
                <a:gd name="connsiteX25206" fmla="*/ 804863 w 6322694"/>
                <a:gd name="connsiteY25206" fmla="*/ 1526858 h 3341370"/>
                <a:gd name="connsiteX25207" fmla="*/ 804863 w 6322694"/>
                <a:gd name="connsiteY25207" fmla="*/ 1526858 h 3341370"/>
                <a:gd name="connsiteX25208" fmla="*/ 823913 w 6322694"/>
                <a:gd name="connsiteY25208" fmla="*/ 1545908 h 3341370"/>
                <a:gd name="connsiteX25209" fmla="*/ 823913 w 6322694"/>
                <a:gd name="connsiteY25209" fmla="*/ 1641158 h 3341370"/>
                <a:gd name="connsiteX25210" fmla="*/ 825818 w 6322694"/>
                <a:gd name="connsiteY25210" fmla="*/ 1641158 h 3341370"/>
                <a:gd name="connsiteX25211" fmla="*/ 844868 w 6322694"/>
                <a:gd name="connsiteY25211" fmla="*/ 1622108 h 3341370"/>
                <a:gd name="connsiteX25212" fmla="*/ 844868 w 6322694"/>
                <a:gd name="connsiteY25212" fmla="*/ 1622108 h 3341370"/>
                <a:gd name="connsiteX25213" fmla="*/ 825818 w 6322694"/>
                <a:gd name="connsiteY25213" fmla="*/ 1603058 h 3341370"/>
                <a:gd name="connsiteX25214" fmla="*/ 823913 w 6322694"/>
                <a:gd name="connsiteY25214" fmla="*/ 1603058 h 3341370"/>
                <a:gd name="connsiteX25215" fmla="*/ 804863 w 6322694"/>
                <a:gd name="connsiteY25215" fmla="*/ 1622108 h 3341370"/>
                <a:gd name="connsiteX25216" fmla="*/ 804863 w 6322694"/>
                <a:gd name="connsiteY25216" fmla="*/ 1622108 h 3341370"/>
                <a:gd name="connsiteX25217" fmla="*/ 823913 w 6322694"/>
                <a:gd name="connsiteY25217" fmla="*/ 1641158 h 3341370"/>
                <a:gd name="connsiteX25218" fmla="*/ 919163 w 6322694"/>
                <a:gd name="connsiteY25218" fmla="*/ 1499235 h 3341370"/>
                <a:gd name="connsiteX25219" fmla="*/ 921068 w 6322694"/>
                <a:gd name="connsiteY25219" fmla="*/ 1499235 h 3341370"/>
                <a:gd name="connsiteX25220" fmla="*/ 940118 w 6322694"/>
                <a:gd name="connsiteY25220" fmla="*/ 1480185 h 3341370"/>
                <a:gd name="connsiteX25221" fmla="*/ 940118 w 6322694"/>
                <a:gd name="connsiteY25221" fmla="*/ 1480185 h 3341370"/>
                <a:gd name="connsiteX25222" fmla="*/ 921068 w 6322694"/>
                <a:gd name="connsiteY25222" fmla="*/ 1461135 h 3341370"/>
                <a:gd name="connsiteX25223" fmla="*/ 919163 w 6322694"/>
                <a:gd name="connsiteY25223" fmla="*/ 1461135 h 3341370"/>
                <a:gd name="connsiteX25224" fmla="*/ 900113 w 6322694"/>
                <a:gd name="connsiteY25224" fmla="*/ 1480185 h 3341370"/>
                <a:gd name="connsiteX25225" fmla="*/ 900113 w 6322694"/>
                <a:gd name="connsiteY25225" fmla="*/ 1480185 h 3341370"/>
                <a:gd name="connsiteX25226" fmla="*/ 919163 w 6322694"/>
                <a:gd name="connsiteY25226" fmla="*/ 1499235 h 3341370"/>
                <a:gd name="connsiteX25227" fmla="*/ 919163 w 6322694"/>
                <a:gd name="connsiteY25227" fmla="*/ 884873 h 3341370"/>
                <a:gd name="connsiteX25228" fmla="*/ 919163 w 6322694"/>
                <a:gd name="connsiteY25228" fmla="*/ 884873 h 3341370"/>
                <a:gd name="connsiteX25229" fmla="*/ 938213 w 6322694"/>
                <a:gd name="connsiteY25229" fmla="*/ 865823 h 3341370"/>
                <a:gd name="connsiteX25230" fmla="*/ 938213 w 6322694"/>
                <a:gd name="connsiteY25230" fmla="*/ 863918 h 3341370"/>
                <a:gd name="connsiteX25231" fmla="*/ 919163 w 6322694"/>
                <a:gd name="connsiteY25231" fmla="*/ 844868 h 3341370"/>
                <a:gd name="connsiteX25232" fmla="*/ 919163 w 6322694"/>
                <a:gd name="connsiteY25232" fmla="*/ 844868 h 3341370"/>
                <a:gd name="connsiteX25233" fmla="*/ 900113 w 6322694"/>
                <a:gd name="connsiteY25233" fmla="*/ 863918 h 3341370"/>
                <a:gd name="connsiteX25234" fmla="*/ 900113 w 6322694"/>
                <a:gd name="connsiteY25234" fmla="*/ 865823 h 3341370"/>
                <a:gd name="connsiteX25235" fmla="*/ 919163 w 6322694"/>
                <a:gd name="connsiteY25235" fmla="*/ 884873 h 3341370"/>
                <a:gd name="connsiteX25236" fmla="*/ 872490 w 6322694"/>
                <a:gd name="connsiteY25236" fmla="*/ 1642110 h 3341370"/>
                <a:gd name="connsiteX25237" fmla="*/ 872490 w 6322694"/>
                <a:gd name="connsiteY25237" fmla="*/ 1642110 h 3341370"/>
                <a:gd name="connsiteX25238" fmla="*/ 891540 w 6322694"/>
                <a:gd name="connsiteY25238" fmla="*/ 1623060 h 3341370"/>
                <a:gd name="connsiteX25239" fmla="*/ 891540 w 6322694"/>
                <a:gd name="connsiteY25239" fmla="*/ 1621155 h 3341370"/>
                <a:gd name="connsiteX25240" fmla="*/ 872490 w 6322694"/>
                <a:gd name="connsiteY25240" fmla="*/ 1602105 h 3341370"/>
                <a:gd name="connsiteX25241" fmla="*/ 872490 w 6322694"/>
                <a:gd name="connsiteY25241" fmla="*/ 1602105 h 3341370"/>
                <a:gd name="connsiteX25242" fmla="*/ 853440 w 6322694"/>
                <a:gd name="connsiteY25242" fmla="*/ 1621155 h 3341370"/>
                <a:gd name="connsiteX25243" fmla="*/ 853440 w 6322694"/>
                <a:gd name="connsiteY25243" fmla="*/ 1623060 h 3341370"/>
                <a:gd name="connsiteX25244" fmla="*/ 872490 w 6322694"/>
                <a:gd name="connsiteY25244" fmla="*/ 1642110 h 3341370"/>
                <a:gd name="connsiteX25245" fmla="*/ 872490 w 6322694"/>
                <a:gd name="connsiteY25245" fmla="*/ 1594485 h 3341370"/>
                <a:gd name="connsiteX25246" fmla="*/ 872490 w 6322694"/>
                <a:gd name="connsiteY25246" fmla="*/ 1594485 h 3341370"/>
                <a:gd name="connsiteX25247" fmla="*/ 891540 w 6322694"/>
                <a:gd name="connsiteY25247" fmla="*/ 1575435 h 3341370"/>
                <a:gd name="connsiteX25248" fmla="*/ 891540 w 6322694"/>
                <a:gd name="connsiteY25248" fmla="*/ 1573530 h 3341370"/>
                <a:gd name="connsiteX25249" fmla="*/ 872490 w 6322694"/>
                <a:gd name="connsiteY25249" fmla="*/ 1554480 h 3341370"/>
                <a:gd name="connsiteX25250" fmla="*/ 872490 w 6322694"/>
                <a:gd name="connsiteY25250" fmla="*/ 1554480 h 3341370"/>
                <a:gd name="connsiteX25251" fmla="*/ 853440 w 6322694"/>
                <a:gd name="connsiteY25251" fmla="*/ 1573530 h 3341370"/>
                <a:gd name="connsiteX25252" fmla="*/ 853440 w 6322694"/>
                <a:gd name="connsiteY25252" fmla="*/ 1575435 h 3341370"/>
                <a:gd name="connsiteX25253" fmla="*/ 872490 w 6322694"/>
                <a:gd name="connsiteY25253" fmla="*/ 1594485 h 3341370"/>
                <a:gd name="connsiteX25254" fmla="*/ 919163 w 6322694"/>
                <a:gd name="connsiteY25254" fmla="*/ 1641158 h 3341370"/>
                <a:gd name="connsiteX25255" fmla="*/ 921068 w 6322694"/>
                <a:gd name="connsiteY25255" fmla="*/ 1641158 h 3341370"/>
                <a:gd name="connsiteX25256" fmla="*/ 940118 w 6322694"/>
                <a:gd name="connsiteY25256" fmla="*/ 1622108 h 3341370"/>
                <a:gd name="connsiteX25257" fmla="*/ 940118 w 6322694"/>
                <a:gd name="connsiteY25257" fmla="*/ 1622108 h 3341370"/>
                <a:gd name="connsiteX25258" fmla="*/ 921068 w 6322694"/>
                <a:gd name="connsiteY25258" fmla="*/ 1603058 h 3341370"/>
                <a:gd name="connsiteX25259" fmla="*/ 919163 w 6322694"/>
                <a:gd name="connsiteY25259" fmla="*/ 1603058 h 3341370"/>
                <a:gd name="connsiteX25260" fmla="*/ 900113 w 6322694"/>
                <a:gd name="connsiteY25260" fmla="*/ 1622108 h 3341370"/>
                <a:gd name="connsiteX25261" fmla="*/ 900113 w 6322694"/>
                <a:gd name="connsiteY25261" fmla="*/ 1622108 h 3341370"/>
                <a:gd name="connsiteX25262" fmla="*/ 919163 w 6322694"/>
                <a:gd name="connsiteY25262" fmla="*/ 1641158 h 3341370"/>
                <a:gd name="connsiteX25263" fmla="*/ 919163 w 6322694"/>
                <a:gd name="connsiteY25263" fmla="*/ 1689735 h 3341370"/>
                <a:gd name="connsiteX25264" fmla="*/ 921068 w 6322694"/>
                <a:gd name="connsiteY25264" fmla="*/ 1689735 h 3341370"/>
                <a:gd name="connsiteX25265" fmla="*/ 940118 w 6322694"/>
                <a:gd name="connsiteY25265" fmla="*/ 1670685 h 3341370"/>
                <a:gd name="connsiteX25266" fmla="*/ 940118 w 6322694"/>
                <a:gd name="connsiteY25266" fmla="*/ 1670685 h 3341370"/>
                <a:gd name="connsiteX25267" fmla="*/ 921068 w 6322694"/>
                <a:gd name="connsiteY25267" fmla="*/ 1651635 h 3341370"/>
                <a:gd name="connsiteX25268" fmla="*/ 919163 w 6322694"/>
                <a:gd name="connsiteY25268" fmla="*/ 1651635 h 3341370"/>
                <a:gd name="connsiteX25269" fmla="*/ 900113 w 6322694"/>
                <a:gd name="connsiteY25269" fmla="*/ 1670685 h 3341370"/>
                <a:gd name="connsiteX25270" fmla="*/ 900113 w 6322694"/>
                <a:gd name="connsiteY25270" fmla="*/ 1670685 h 3341370"/>
                <a:gd name="connsiteX25271" fmla="*/ 919163 w 6322694"/>
                <a:gd name="connsiteY25271" fmla="*/ 1689735 h 3341370"/>
                <a:gd name="connsiteX25272" fmla="*/ 968693 w 6322694"/>
                <a:gd name="connsiteY25272" fmla="*/ 1689735 h 3341370"/>
                <a:gd name="connsiteX25273" fmla="*/ 968693 w 6322694"/>
                <a:gd name="connsiteY25273" fmla="*/ 1689735 h 3341370"/>
                <a:gd name="connsiteX25274" fmla="*/ 987743 w 6322694"/>
                <a:gd name="connsiteY25274" fmla="*/ 1670685 h 3341370"/>
                <a:gd name="connsiteX25275" fmla="*/ 987743 w 6322694"/>
                <a:gd name="connsiteY25275" fmla="*/ 1668780 h 3341370"/>
                <a:gd name="connsiteX25276" fmla="*/ 968693 w 6322694"/>
                <a:gd name="connsiteY25276" fmla="*/ 1649730 h 3341370"/>
                <a:gd name="connsiteX25277" fmla="*/ 968693 w 6322694"/>
                <a:gd name="connsiteY25277" fmla="*/ 1649730 h 3341370"/>
                <a:gd name="connsiteX25278" fmla="*/ 949643 w 6322694"/>
                <a:gd name="connsiteY25278" fmla="*/ 1668780 h 3341370"/>
                <a:gd name="connsiteX25279" fmla="*/ 949643 w 6322694"/>
                <a:gd name="connsiteY25279" fmla="*/ 1670685 h 3341370"/>
                <a:gd name="connsiteX25280" fmla="*/ 968693 w 6322694"/>
                <a:gd name="connsiteY25280" fmla="*/ 1689735 h 3341370"/>
                <a:gd name="connsiteX25281" fmla="*/ 968693 w 6322694"/>
                <a:gd name="connsiteY25281" fmla="*/ 1740218 h 3341370"/>
                <a:gd name="connsiteX25282" fmla="*/ 968693 w 6322694"/>
                <a:gd name="connsiteY25282" fmla="*/ 1740218 h 3341370"/>
                <a:gd name="connsiteX25283" fmla="*/ 987743 w 6322694"/>
                <a:gd name="connsiteY25283" fmla="*/ 1721168 h 3341370"/>
                <a:gd name="connsiteX25284" fmla="*/ 987743 w 6322694"/>
                <a:gd name="connsiteY25284" fmla="*/ 1719263 h 3341370"/>
                <a:gd name="connsiteX25285" fmla="*/ 968693 w 6322694"/>
                <a:gd name="connsiteY25285" fmla="*/ 1700213 h 3341370"/>
                <a:gd name="connsiteX25286" fmla="*/ 968693 w 6322694"/>
                <a:gd name="connsiteY25286" fmla="*/ 1700213 h 3341370"/>
                <a:gd name="connsiteX25287" fmla="*/ 949643 w 6322694"/>
                <a:gd name="connsiteY25287" fmla="*/ 1719263 h 3341370"/>
                <a:gd name="connsiteX25288" fmla="*/ 949643 w 6322694"/>
                <a:gd name="connsiteY25288" fmla="*/ 1721168 h 3341370"/>
                <a:gd name="connsiteX25289" fmla="*/ 968693 w 6322694"/>
                <a:gd name="connsiteY25289" fmla="*/ 1740218 h 3341370"/>
                <a:gd name="connsiteX25290" fmla="*/ 1013460 w 6322694"/>
                <a:gd name="connsiteY25290" fmla="*/ 1789748 h 3341370"/>
                <a:gd name="connsiteX25291" fmla="*/ 1013460 w 6322694"/>
                <a:gd name="connsiteY25291" fmla="*/ 1789748 h 3341370"/>
                <a:gd name="connsiteX25292" fmla="*/ 1032510 w 6322694"/>
                <a:gd name="connsiteY25292" fmla="*/ 1770698 h 3341370"/>
                <a:gd name="connsiteX25293" fmla="*/ 1032510 w 6322694"/>
                <a:gd name="connsiteY25293" fmla="*/ 1768793 h 3341370"/>
                <a:gd name="connsiteX25294" fmla="*/ 1013460 w 6322694"/>
                <a:gd name="connsiteY25294" fmla="*/ 1749743 h 3341370"/>
                <a:gd name="connsiteX25295" fmla="*/ 1013460 w 6322694"/>
                <a:gd name="connsiteY25295" fmla="*/ 1749743 h 3341370"/>
                <a:gd name="connsiteX25296" fmla="*/ 994410 w 6322694"/>
                <a:gd name="connsiteY25296" fmla="*/ 1768793 h 3341370"/>
                <a:gd name="connsiteX25297" fmla="*/ 994410 w 6322694"/>
                <a:gd name="connsiteY25297" fmla="*/ 1770698 h 3341370"/>
                <a:gd name="connsiteX25298" fmla="*/ 1013460 w 6322694"/>
                <a:gd name="connsiteY25298" fmla="*/ 1789748 h 3341370"/>
                <a:gd name="connsiteX25299" fmla="*/ 968693 w 6322694"/>
                <a:gd name="connsiteY25299" fmla="*/ 1642110 h 3341370"/>
                <a:gd name="connsiteX25300" fmla="*/ 968693 w 6322694"/>
                <a:gd name="connsiteY25300" fmla="*/ 1642110 h 3341370"/>
                <a:gd name="connsiteX25301" fmla="*/ 987743 w 6322694"/>
                <a:gd name="connsiteY25301" fmla="*/ 1623060 h 3341370"/>
                <a:gd name="connsiteX25302" fmla="*/ 987743 w 6322694"/>
                <a:gd name="connsiteY25302" fmla="*/ 1621155 h 3341370"/>
                <a:gd name="connsiteX25303" fmla="*/ 968693 w 6322694"/>
                <a:gd name="connsiteY25303" fmla="*/ 1602105 h 3341370"/>
                <a:gd name="connsiteX25304" fmla="*/ 968693 w 6322694"/>
                <a:gd name="connsiteY25304" fmla="*/ 1602105 h 3341370"/>
                <a:gd name="connsiteX25305" fmla="*/ 949643 w 6322694"/>
                <a:gd name="connsiteY25305" fmla="*/ 1621155 h 3341370"/>
                <a:gd name="connsiteX25306" fmla="*/ 949643 w 6322694"/>
                <a:gd name="connsiteY25306" fmla="*/ 1623060 h 3341370"/>
                <a:gd name="connsiteX25307" fmla="*/ 968693 w 6322694"/>
                <a:gd name="connsiteY25307" fmla="*/ 1642110 h 3341370"/>
                <a:gd name="connsiteX25308" fmla="*/ 872490 w 6322694"/>
                <a:gd name="connsiteY25308" fmla="*/ 1546860 h 3341370"/>
                <a:gd name="connsiteX25309" fmla="*/ 872490 w 6322694"/>
                <a:gd name="connsiteY25309" fmla="*/ 1546860 h 3341370"/>
                <a:gd name="connsiteX25310" fmla="*/ 891540 w 6322694"/>
                <a:gd name="connsiteY25310" fmla="*/ 1527810 h 3341370"/>
                <a:gd name="connsiteX25311" fmla="*/ 891540 w 6322694"/>
                <a:gd name="connsiteY25311" fmla="*/ 1525905 h 3341370"/>
                <a:gd name="connsiteX25312" fmla="*/ 872490 w 6322694"/>
                <a:gd name="connsiteY25312" fmla="*/ 1506855 h 3341370"/>
                <a:gd name="connsiteX25313" fmla="*/ 872490 w 6322694"/>
                <a:gd name="connsiteY25313" fmla="*/ 1506855 h 3341370"/>
                <a:gd name="connsiteX25314" fmla="*/ 853440 w 6322694"/>
                <a:gd name="connsiteY25314" fmla="*/ 1525905 h 3341370"/>
                <a:gd name="connsiteX25315" fmla="*/ 853440 w 6322694"/>
                <a:gd name="connsiteY25315" fmla="*/ 1527810 h 3341370"/>
                <a:gd name="connsiteX25316" fmla="*/ 872490 w 6322694"/>
                <a:gd name="connsiteY25316" fmla="*/ 1546860 h 3341370"/>
                <a:gd name="connsiteX25317" fmla="*/ 823913 w 6322694"/>
                <a:gd name="connsiteY25317" fmla="*/ 1073468 h 3341370"/>
                <a:gd name="connsiteX25318" fmla="*/ 825818 w 6322694"/>
                <a:gd name="connsiteY25318" fmla="*/ 1073468 h 3341370"/>
                <a:gd name="connsiteX25319" fmla="*/ 844868 w 6322694"/>
                <a:gd name="connsiteY25319" fmla="*/ 1054418 h 3341370"/>
                <a:gd name="connsiteX25320" fmla="*/ 844868 w 6322694"/>
                <a:gd name="connsiteY25320" fmla="*/ 1054418 h 3341370"/>
                <a:gd name="connsiteX25321" fmla="*/ 825818 w 6322694"/>
                <a:gd name="connsiteY25321" fmla="*/ 1035368 h 3341370"/>
                <a:gd name="connsiteX25322" fmla="*/ 823913 w 6322694"/>
                <a:gd name="connsiteY25322" fmla="*/ 1035368 h 3341370"/>
                <a:gd name="connsiteX25323" fmla="*/ 804863 w 6322694"/>
                <a:gd name="connsiteY25323" fmla="*/ 1054418 h 3341370"/>
                <a:gd name="connsiteX25324" fmla="*/ 804863 w 6322694"/>
                <a:gd name="connsiteY25324" fmla="*/ 1054418 h 3341370"/>
                <a:gd name="connsiteX25325" fmla="*/ 823913 w 6322694"/>
                <a:gd name="connsiteY25325" fmla="*/ 1073468 h 3341370"/>
                <a:gd name="connsiteX25326" fmla="*/ 823913 w 6322694"/>
                <a:gd name="connsiteY25326" fmla="*/ 932498 h 3341370"/>
                <a:gd name="connsiteX25327" fmla="*/ 825818 w 6322694"/>
                <a:gd name="connsiteY25327" fmla="*/ 932498 h 3341370"/>
                <a:gd name="connsiteX25328" fmla="*/ 844868 w 6322694"/>
                <a:gd name="connsiteY25328" fmla="*/ 913448 h 3341370"/>
                <a:gd name="connsiteX25329" fmla="*/ 844868 w 6322694"/>
                <a:gd name="connsiteY25329" fmla="*/ 913448 h 3341370"/>
                <a:gd name="connsiteX25330" fmla="*/ 825818 w 6322694"/>
                <a:gd name="connsiteY25330" fmla="*/ 894398 h 3341370"/>
                <a:gd name="connsiteX25331" fmla="*/ 823913 w 6322694"/>
                <a:gd name="connsiteY25331" fmla="*/ 894398 h 3341370"/>
                <a:gd name="connsiteX25332" fmla="*/ 804863 w 6322694"/>
                <a:gd name="connsiteY25332" fmla="*/ 913448 h 3341370"/>
                <a:gd name="connsiteX25333" fmla="*/ 804863 w 6322694"/>
                <a:gd name="connsiteY25333" fmla="*/ 913448 h 3341370"/>
                <a:gd name="connsiteX25334" fmla="*/ 823913 w 6322694"/>
                <a:gd name="connsiteY25334" fmla="*/ 932498 h 3341370"/>
                <a:gd name="connsiteX25335" fmla="*/ 823913 w 6322694"/>
                <a:gd name="connsiteY25335" fmla="*/ 1026795 h 3341370"/>
                <a:gd name="connsiteX25336" fmla="*/ 825818 w 6322694"/>
                <a:gd name="connsiteY25336" fmla="*/ 1026795 h 3341370"/>
                <a:gd name="connsiteX25337" fmla="*/ 844868 w 6322694"/>
                <a:gd name="connsiteY25337" fmla="*/ 1007745 h 3341370"/>
                <a:gd name="connsiteX25338" fmla="*/ 844868 w 6322694"/>
                <a:gd name="connsiteY25338" fmla="*/ 1007745 h 3341370"/>
                <a:gd name="connsiteX25339" fmla="*/ 825818 w 6322694"/>
                <a:gd name="connsiteY25339" fmla="*/ 988695 h 3341370"/>
                <a:gd name="connsiteX25340" fmla="*/ 823913 w 6322694"/>
                <a:gd name="connsiteY25340" fmla="*/ 988695 h 3341370"/>
                <a:gd name="connsiteX25341" fmla="*/ 804863 w 6322694"/>
                <a:gd name="connsiteY25341" fmla="*/ 1007745 h 3341370"/>
                <a:gd name="connsiteX25342" fmla="*/ 804863 w 6322694"/>
                <a:gd name="connsiteY25342" fmla="*/ 1007745 h 3341370"/>
                <a:gd name="connsiteX25343" fmla="*/ 823913 w 6322694"/>
                <a:gd name="connsiteY25343" fmla="*/ 1026795 h 3341370"/>
                <a:gd name="connsiteX25344" fmla="*/ 823913 w 6322694"/>
                <a:gd name="connsiteY25344" fmla="*/ 979170 h 3341370"/>
                <a:gd name="connsiteX25345" fmla="*/ 825818 w 6322694"/>
                <a:gd name="connsiteY25345" fmla="*/ 979170 h 3341370"/>
                <a:gd name="connsiteX25346" fmla="*/ 844868 w 6322694"/>
                <a:gd name="connsiteY25346" fmla="*/ 960120 h 3341370"/>
                <a:gd name="connsiteX25347" fmla="*/ 844868 w 6322694"/>
                <a:gd name="connsiteY25347" fmla="*/ 960120 h 3341370"/>
                <a:gd name="connsiteX25348" fmla="*/ 825818 w 6322694"/>
                <a:gd name="connsiteY25348" fmla="*/ 941070 h 3341370"/>
                <a:gd name="connsiteX25349" fmla="*/ 823913 w 6322694"/>
                <a:gd name="connsiteY25349" fmla="*/ 941070 h 3341370"/>
                <a:gd name="connsiteX25350" fmla="*/ 804863 w 6322694"/>
                <a:gd name="connsiteY25350" fmla="*/ 960120 h 3341370"/>
                <a:gd name="connsiteX25351" fmla="*/ 804863 w 6322694"/>
                <a:gd name="connsiteY25351" fmla="*/ 960120 h 3341370"/>
                <a:gd name="connsiteX25352" fmla="*/ 823913 w 6322694"/>
                <a:gd name="connsiteY25352" fmla="*/ 979170 h 3341370"/>
                <a:gd name="connsiteX25353" fmla="*/ 823913 w 6322694"/>
                <a:gd name="connsiteY25353" fmla="*/ 1121093 h 3341370"/>
                <a:gd name="connsiteX25354" fmla="*/ 825818 w 6322694"/>
                <a:gd name="connsiteY25354" fmla="*/ 1121093 h 3341370"/>
                <a:gd name="connsiteX25355" fmla="*/ 844868 w 6322694"/>
                <a:gd name="connsiteY25355" fmla="*/ 1102043 h 3341370"/>
                <a:gd name="connsiteX25356" fmla="*/ 844868 w 6322694"/>
                <a:gd name="connsiteY25356" fmla="*/ 1102043 h 3341370"/>
                <a:gd name="connsiteX25357" fmla="*/ 825818 w 6322694"/>
                <a:gd name="connsiteY25357" fmla="*/ 1082993 h 3341370"/>
                <a:gd name="connsiteX25358" fmla="*/ 823913 w 6322694"/>
                <a:gd name="connsiteY25358" fmla="*/ 1082993 h 3341370"/>
                <a:gd name="connsiteX25359" fmla="*/ 804863 w 6322694"/>
                <a:gd name="connsiteY25359" fmla="*/ 1102043 h 3341370"/>
                <a:gd name="connsiteX25360" fmla="*/ 804863 w 6322694"/>
                <a:gd name="connsiteY25360" fmla="*/ 1102043 h 3341370"/>
                <a:gd name="connsiteX25361" fmla="*/ 823913 w 6322694"/>
                <a:gd name="connsiteY25361" fmla="*/ 1121093 h 3341370"/>
                <a:gd name="connsiteX25362" fmla="*/ 823913 w 6322694"/>
                <a:gd name="connsiteY25362" fmla="*/ 1215390 h 3341370"/>
                <a:gd name="connsiteX25363" fmla="*/ 825818 w 6322694"/>
                <a:gd name="connsiteY25363" fmla="*/ 1215390 h 3341370"/>
                <a:gd name="connsiteX25364" fmla="*/ 844868 w 6322694"/>
                <a:gd name="connsiteY25364" fmla="*/ 1196340 h 3341370"/>
                <a:gd name="connsiteX25365" fmla="*/ 844868 w 6322694"/>
                <a:gd name="connsiteY25365" fmla="*/ 1196340 h 3341370"/>
                <a:gd name="connsiteX25366" fmla="*/ 825818 w 6322694"/>
                <a:gd name="connsiteY25366" fmla="*/ 1177290 h 3341370"/>
                <a:gd name="connsiteX25367" fmla="*/ 823913 w 6322694"/>
                <a:gd name="connsiteY25367" fmla="*/ 1177290 h 3341370"/>
                <a:gd name="connsiteX25368" fmla="*/ 804863 w 6322694"/>
                <a:gd name="connsiteY25368" fmla="*/ 1196340 h 3341370"/>
                <a:gd name="connsiteX25369" fmla="*/ 804863 w 6322694"/>
                <a:gd name="connsiteY25369" fmla="*/ 1196340 h 3341370"/>
                <a:gd name="connsiteX25370" fmla="*/ 823913 w 6322694"/>
                <a:gd name="connsiteY25370" fmla="*/ 1215390 h 3341370"/>
                <a:gd name="connsiteX25371" fmla="*/ 920115 w 6322694"/>
                <a:gd name="connsiteY25371" fmla="*/ 1263015 h 3341370"/>
                <a:gd name="connsiteX25372" fmla="*/ 920115 w 6322694"/>
                <a:gd name="connsiteY25372" fmla="*/ 1263015 h 3341370"/>
                <a:gd name="connsiteX25373" fmla="*/ 939165 w 6322694"/>
                <a:gd name="connsiteY25373" fmla="*/ 1243965 h 3341370"/>
                <a:gd name="connsiteX25374" fmla="*/ 939165 w 6322694"/>
                <a:gd name="connsiteY25374" fmla="*/ 1243965 h 3341370"/>
                <a:gd name="connsiteX25375" fmla="*/ 920115 w 6322694"/>
                <a:gd name="connsiteY25375" fmla="*/ 1224915 h 3341370"/>
                <a:gd name="connsiteX25376" fmla="*/ 920115 w 6322694"/>
                <a:gd name="connsiteY25376" fmla="*/ 1224915 h 3341370"/>
                <a:gd name="connsiteX25377" fmla="*/ 901065 w 6322694"/>
                <a:gd name="connsiteY25377" fmla="*/ 1243965 h 3341370"/>
                <a:gd name="connsiteX25378" fmla="*/ 901065 w 6322694"/>
                <a:gd name="connsiteY25378" fmla="*/ 1243965 h 3341370"/>
                <a:gd name="connsiteX25379" fmla="*/ 920115 w 6322694"/>
                <a:gd name="connsiteY25379" fmla="*/ 1263015 h 3341370"/>
                <a:gd name="connsiteX25380" fmla="*/ 873443 w 6322694"/>
                <a:gd name="connsiteY25380" fmla="*/ 1263015 h 3341370"/>
                <a:gd name="connsiteX25381" fmla="*/ 873443 w 6322694"/>
                <a:gd name="connsiteY25381" fmla="*/ 1263015 h 3341370"/>
                <a:gd name="connsiteX25382" fmla="*/ 892493 w 6322694"/>
                <a:gd name="connsiteY25382" fmla="*/ 1243965 h 3341370"/>
                <a:gd name="connsiteX25383" fmla="*/ 892493 w 6322694"/>
                <a:gd name="connsiteY25383" fmla="*/ 1243965 h 3341370"/>
                <a:gd name="connsiteX25384" fmla="*/ 873443 w 6322694"/>
                <a:gd name="connsiteY25384" fmla="*/ 1224915 h 3341370"/>
                <a:gd name="connsiteX25385" fmla="*/ 873443 w 6322694"/>
                <a:gd name="connsiteY25385" fmla="*/ 1224915 h 3341370"/>
                <a:gd name="connsiteX25386" fmla="*/ 854393 w 6322694"/>
                <a:gd name="connsiteY25386" fmla="*/ 1243965 h 3341370"/>
                <a:gd name="connsiteX25387" fmla="*/ 854393 w 6322694"/>
                <a:gd name="connsiteY25387" fmla="*/ 1243965 h 3341370"/>
                <a:gd name="connsiteX25388" fmla="*/ 873443 w 6322694"/>
                <a:gd name="connsiteY25388" fmla="*/ 1263015 h 3341370"/>
                <a:gd name="connsiteX25389" fmla="*/ 824865 w 6322694"/>
                <a:gd name="connsiteY25389" fmla="*/ 1263015 h 3341370"/>
                <a:gd name="connsiteX25390" fmla="*/ 826770 w 6322694"/>
                <a:gd name="connsiteY25390" fmla="*/ 1263015 h 3341370"/>
                <a:gd name="connsiteX25391" fmla="*/ 845820 w 6322694"/>
                <a:gd name="connsiteY25391" fmla="*/ 1243965 h 3341370"/>
                <a:gd name="connsiteX25392" fmla="*/ 845820 w 6322694"/>
                <a:gd name="connsiteY25392" fmla="*/ 1243965 h 3341370"/>
                <a:gd name="connsiteX25393" fmla="*/ 826770 w 6322694"/>
                <a:gd name="connsiteY25393" fmla="*/ 1224915 h 3341370"/>
                <a:gd name="connsiteX25394" fmla="*/ 824865 w 6322694"/>
                <a:gd name="connsiteY25394" fmla="*/ 1224915 h 3341370"/>
                <a:gd name="connsiteX25395" fmla="*/ 805815 w 6322694"/>
                <a:gd name="connsiteY25395" fmla="*/ 1243965 h 3341370"/>
                <a:gd name="connsiteX25396" fmla="*/ 805815 w 6322694"/>
                <a:gd name="connsiteY25396" fmla="*/ 1243965 h 3341370"/>
                <a:gd name="connsiteX25397" fmla="*/ 824865 w 6322694"/>
                <a:gd name="connsiteY25397" fmla="*/ 1263015 h 3341370"/>
                <a:gd name="connsiteX25398" fmla="*/ 823913 w 6322694"/>
                <a:gd name="connsiteY25398" fmla="*/ 1167765 h 3341370"/>
                <a:gd name="connsiteX25399" fmla="*/ 825818 w 6322694"/>
                <a:gd name="connsiteY25399" fmla="*/ 1167765 h 3341370"/>
                <a:gd name="connsiteX25400" fmla="*/ 844868 w 6322694"/>
                <a:gd name="connsiteY25400" fmla="*/ 1148715 h 3341370"/>
                <a:gd name="connsiteX25401" fmla="*/ 844868 w 6322694"/>
                <a:gd name="connsiteY25401" fmla="*/ 1148715 h 3341370"/>
                <a:gd name="connsiteX25402" fmla="*/ 825818 w 6322694"/>
                <a:gd name="connsiteY25402" fmla="*/ 1129665 h 3341370"/>
                <a:gd name="connsiteX25403" fmla="*/ 823913 w 6322694"/>
                <a:gd name="connsiteY25403" fmla="*/ 1129665 h 3341370"/>
                <a:gd name="connsiteX25404" fmla="*/ 804863 w 6322694"/>
                <a:gd name="connsiteY25404" fmla="*/ 1148715 h 3341370"/>
                <a:gd name="connsiteX25405" fmla="*/ 804863 w 6322694"/>
                <a:gd name="connsiteY25405" fmla="*/ 1148715 h 3341370"/>
                <a:gd name="connsiteX25406" fmla="*/ 823913 w 6322694"/>
                <a:gd name="connsiteY25406" fmla="*/ 1167765 h 3341370"/>
                <a:gd name="connsiteX25407" fmla="*/ 1061085 w 6322694"/>
                <a:gd name="connsiteY25407" fmla="*/ 884873 h 3341370"/>
                <a:gd name="connsiteX25408" fmla="*/ 1061085 w 6322694"/>
                <a:gd name="connsiteY25408" fmla="*/ 884873 h 3341370"/>
                <a:gd name="connsiteX25409" fmla="*/ 1080135 w 6322694"/>
                <a:gd name="connsiteY25409" fmla="*/ 865823 h 3341370"/>
                <a:gd name="connsiteX25410" fmla="*/ 1080135 w 6322694"/>
                <a:gd name="connsiteY25410" fmla="*/ 863918 h 3341370"/>
                <a:gd name="connsiteX25411" fmla="*/ 1061085 w 6322694"/>
                <a:gd name="connsiteY25411" fmla="*/ 844868 h 3341370"/>
                <a:gd name="connsiteX25412" fmla="*/ 1061085 w 6322694"/>
                <a:gd name="connsiteY25412" fmla="*/ 844868 h 3341370"/>
                <a:gd name="connsiteX25413" fmla="*/ 1042035 w 6322694"/>
                <a:gd name="connsiteY25413" fmla="*/ 863918 h 3341370"/>
                <a:gd name="connsiteX25414" fmla="*/ 1042035 w 6322694"/>
                <a:gd name="connsiteY25414" fmla="*/ 865823 h 3341370"/>
                <a:gd name="connsiteX25415" fmla="*/ 1061085 w 6322694"/>
                <a:gd name="connsiteY25415" fmla="*/ 884873 h 3341370"/>
                <a:gd name="connsiteX25416" fmla="*/ 1580198 w 6322694"/>
                <a:gd name="connsiteY25416" fmla="*/ 2871788 h 3341370"/>
                <a:gd name="connsiteX25417" fmla="*/ 1582103 w 6322694"/>
                <a:gd name="connsiteY25417" fmla="*/ 2871788 h 3341370"/>
                <a:gd name="connsiteX25418" fmla="*/ 1601153 w 6322694"/>
                <a:gd name="connsiteY25418" fmla="*/ 2852738 h 3341370"/>
                <a:gd name="connsiteX25419" fmla="*/ 1601153 w 6322694"/>
                <a:gd name="connsiteY25419" fmla="*/ 2852738 h 3341370"/>
                <a:gd name="connsiteX25420" fmla="*/ 1582103 w 6322694"/>
                <a:gd name="connsiteY25420" fmla="*/ 2833688 h 3341370"/>
                <a:gd name="connsiteX25421" fmla="*/ 1580198 w 6322694"/>
                <a:gd name="connsiteY25421" fmla="*/ 2833688 h 3341370"/>
                <a:gd name="connsiteX25422" fmla="*/ 1561148 w 6322694"/>
                <a:gd name="connsiteY25422" fmla="*/ 2852738 h 3341370"/>
                <a:gd name="connsiteX25423" fmla="*/ 1561148 w 6322694"/>
                <a:gd name="connsiteY25423" fmla="*/ 2852738 h 3341370"/>
                <a:gd name="connsiteX25424" fmla="*/ 1580198 w 6322694"/>
                <a:gd name="connsiteY25424" fmla="*/ 2871788 h 3341370"/>
                <a:gd name="connsiteX25425" fmla="*/ 1581150 w 6322694"/>
                <a:gd name="connsiteY25425" fmla="*/ 2777490 h 3341370"/>
                <a:gd name="connsiteX25426" fmla="*/ 1581150 w 6322694"/>
                <a:gd name="connsiteY25426" fmla="*/ 2777490 h 3341370"/>
                <a:gd name="connsiteX25427" fmla="*/ 1601153 w 6322694"/>
                <a:gd name="connsiteY25427" fmla="*/ 2757488 h 3341370"/>
                <a:gd name="connsiteX25428" fmla="*/ 1601153 w 6322694"/>
                <a:gd name="connsiteY25428" fmla="*/ 2757488 h 3341370"/>
                <a:gd name="connsiteX25429" fmla="*/ 1581150 w 6322694"/>
                <a:gd name="connsiteY25429" fmla="*/ 2737485 h 3341370"/>
                <a:gd name="connsiteX25430" fmla="*/ 1581150 w 6322694"/>
                <a:gd name="connsiteY25430" fmla="*/ 2737485 h 3341370"/>
                <a:gd name="connsiteX25431" fmla="*/ 1561148 w 6322694"/>
                <a:gd name="connsiteY25431" fmla="*/ 2757488 h 3341370"/>
                <a:gd name="connsiteX25432" fmla="*/ 1561148 w 6322694"/>
                <a:gd name="connsiteY25432" fmla="*/ 2757488 h 3341370"/>
                <a:gd name="connsiteX25433" fmla="*/ 1581150 w 6322694"/>
                <a:gd name="connsiteY25433" fmla="*/ 2777490 h 3341370"/>
                <a:gd name="connsiteX25434" fmla="*/ 1630680 w 6322694"/>
                <a:gd name="connsiteY25434" fmla="*/ 2826068 h 3341370"/>
                <a:gd name="connsiteX25435" fmla="*/ 1630680 w 6322694"/>
                <a:gd name="connsiteY25435" fmla="*/ 2826068 h 3341370"/>
                <a:gd name="connsiteX25436" fmla="*/ 1649730 w 6322694"/>
                <a:gd name="connsiteY25436" fmla="*/ 2807018 h 3341370"/>
                <a:gd name="connsiteX25437" fmla="*/ 1649730 w 6322694"/>
                <a:gd name="connsiteY25437" fmla="*/ 2805113 h 3341370"/>
                <a:gd name="connsiteX25438" fmla="*/ 1630680 w 6322694"/>
                <a:gd name="connsiteY25438" fmla="*/ 2786063 h 3341370"/>
                <a:gd name="connsiteX25439" fmla="*/ 1630680 w 6322694"/>
                <a:gd name="connsiteY25439" fmla="*/ 2786063 h 3341370"/>
                <a:gd name="connsiteX25440" fmla="*/ 1611630 w 6322694"/>
                <a:gd name="connsiteY25440" fmla="*/ 2805113 h 3341370"/>
                <a:gd name="connsiteX25441" fmla="*/ 1611630 w 6322694"/>
                <a:gd name="connsiteY25441" fmla="*/ 2807018 h 3341370"/>
                <a:gd name="connsiteX25442" fmla="*/ 1630680 w 6322694"/>
                <a:gd name="connsiteY25442" fmla="*/ 2826068 h 3341370"/>
                <a:gd name="connsiteX25443" fmla="*/ 1677353 w 6322694"/>
                <a:gd name="connsiteY25443" fmla="*/ 2826068 h 3341370"/>
                <a:gd name="connsiteX25444" fmla="*/ 1677353 w 6322694"/>
                <a:gd name="connsiteY25444" fmla="*/ 2826068 h 3341370"/>
                <a:gd name="connsiteX25445" fmla="*/ 1696403 w 6322694"/>
                <a:gd name="connsiteY25445" fmla="*/ 2807018 h 3341370"/>
                <a:gd name="connsiteX25446" fmla="*/ 1696403 w 6322694"/>
                <a:gd name="connsiteY25446" fmla="*/ 2805113 h 3341370"/>
                <a:gd name="connsiteX25447" fmla="*/ 1677353 w 6322694"/>
                <a:gd name="connsiteY25447" fmla="*/ 2786063 h 3341370"/>
                <a:gd name="connsiteX25448" fmla="*/ 1677353 w 6322694"/>
                <a:gd name="connsiteY25448" fmla="*/ 2786063 h 3341370"/>
                <a:gd name="connsiteX25449" fmla="*/ 1658303 w 6322694"/>
                <a:gd name="connsiteY25449" fmla="*/ 2805113 h 3341370"/>
                <a:gd name="connsiteX25450" fmla="*/ 1658303 w 6322694"/>
                <a:gd name="connsiteY25450" fmla="*/ 2807018 h 3341370"/>
                <a:gd name="connsiteX25451" fmla="*/ 1677353 w 6322694"/>
                <a:gd name="connsiteY25451" fmla="*/ 2826068 h 3341370"/>
                <a:gd name="connsiteX25452" fmla="*/ 1582103 w 6322694"/>
                <a:gd name="connsiteY25452" fmla="*/ 2826068 h 3341370"/>
                <a:gd name="connsiteX25453" fmla="*/ 1582103 w 6322694"/>
                <a:gd name="connsiteY25453" fmla="*/ 2826068 h 3341370"/>
                <a:gd name="connsiteX25454" fmla="*/ 1602105 w 6322694"/>
                <a:gd name="connsiteY25454" fmla="*/ 2806065 h 3341370"/>
                <a:gd name="connsiteX25455" fmla="*/ 1602105 w 6322694"/>
                <a:gd name="connsiteY25455" fmla="*/ 2806065 h 3341370"/>
                <a:gd name="connsiteX25456" fmla="*/ 1582103 w 6322694"/>
                <a:gd name="connsiteY25456" fmla="*/ 2786063 h 3341370"/>
                <a:gd name="connsiteX25457" fmla="*/ 1582103 w 6322694"/>
                <a:gd name="connsiteY25457" fmla="*/ 2786063 h 3341370"/>
                <a:gd name="connsiteX25458" fmla="*/ 1562100 w 6322694"/>
                <a:gd name="connsiteY25458" fmla="*/ 2806065 h 3341370"/>
                <a:gd name="connsiteX25459" fmla="*/ 1562100 w 6322694"/>
                <a:gd name="connsiteY25459" fmla="*/ 2806065 h 3341370"/>
                <a:gd name="connsiteX25460" fmla="*/ 1582103 w 6322694"/>
                <a:gd name="connsiteY25460" fmla="*/ 2826068 h 3341370"/>
                <a:gd name="connsiteX25461" fmla="*/ 1580198 w 6322694"/>
                <a:gd name="connsiteY25461" fmla="*/ 2918460 h 3341370"/>
                <a:gd name="connsiteX25462" fmla="*/ 1582103 w 6322694"/>
                <a:gd name="connsiteY25462" fmla="*/ 2918460 h 3341370"/>
                <a:gd name="connsiteX25463" fmla="*/ 1601153 w 6322694"/>
                <a:gd name="connsiteY25463" fmla="*/ 2899410 h 3341370"/>
                <a:gd name="connsiteX25464" fmla="*/ 1601153 w 6322694"/>
                <a:gd name="connsiteY25464" fmla="*/ 2899410 h 3341370"/>
                <a:gd name="connsiteX25465" fmla="*/ 1582103 w 6322694"/>
                <a:gd name="connsiteY25465" fmla="*/ 2880360 h 3341370"/>
                <a:gd name="connsiteX25466" fmla="*/ 1580198 w 6322694"/>
                <a:gd name="connsiteY25466" fmla="*/ 2880360 h 3341370"/>
                <a:gd name="connsiteX25467" fmla="*/ 1561148 w 6322694"/>
                <a:gd name="connsiteY25467" fmla="*/ 2899410 h 3341370"/>
                <a:gd name="connsiteX25468" fmla="*/ 1561148 w 6322694"/>
                <a:gd name="connsiteY25468" fmla="*/ 2899410 h 3341370"/>
                <a:gd name="connsiteX25469" fmla="*/ 1580198 w 6322694"/>
                <a:gd name="connsiteY25469" fmla="*/ 2918460 h 3341370"/>
                <a:gd name="connsiteX25470" fmla="*/ 1628775 w 6322694"/>
                <a:gd name="connsiteY25470" fmla="*/ 2871788 h 3341370"/>
                <a:gd name="connsiteX25471" fmla="*/ 1630680 w 6322694"/>
                <a:gd name="connsiteY25471" fmla="*/ 2871788 h 3341370"/>
                <a:gd name="connsiteX25472" fmla="*/ 1649730 w 6322694"/>
                <a:gd name="connsiteY25472" fmla="*/ 2852738 h 3341370"/>
                <a:gd name="connsiteX25473" fmla="*/ 1649730 w 6322694"/>
                <a:gd name="connsiteY25473" fmla="*/ 2852738 h 3341370"/>
                <a:gd name="connsiteX25474" fmla="*/ 1630680 w 6322694"/>
                <a:gd name="connsiteY25474" fmla="*/ 2833688 h 3341370"/>
                <a:gd name="connsiteX25475" fmla="*/ 1628775 w 6322694"/>
                <a:gd name="connsiteY25475" fmla="*/ 2833688 h 3341370"/>
                <a:gd name="connsiteX25476" fmla="*/ 1609725 w 6322694"/>
                <a:gd name="connsiteY25476" fmla="*/ 2852738 h 3341370"/>
                <a:gd name="connsiteX25477" fmla="*/ 1609725 w 6322694"/>
                <a:gd name="connsiteY25477" fmla="*/ 2852738 h 3341370"/>
                <a:gd name="connsiteX25478" fmla="*/ 1628775 w 6322694"/>
                <a:gd name="connsiteY25478" fmla="*/ 2871788 h 3341370"/>
                <a:gd name="connsiteX25479" fmla="*/ 1628775 w 6322694"/>
                <a:gd name="connsiteY25479" fmla="*/ 2918460 h 3341370"/>
                <a:gd name="connsiteX25480" fmla="*/ 1630680 w 6322694"/>
                <a:gd name="connsiteY25480" fmla="*/ 2918460 h 3341370"/>
                <a:gd name="connsiteX25481" fmla="*/ 1649730 w 6322694"/>
                <a:gd name="connsiteY25481" fmla="*/ 2899410 h 3341370"/>
                <a:gd name="connsiteX25482" fmla="*/ 1649730 w 6322694"/>
                <a:gd name="connsiteY25482" fmla="*/ 2899410 h 3341370"/>
                <a:gd name="connsiteX25483" fmla="*/ 1630680 w 6322694"/>
                <a:gd name="connsiteY25483" fmla="*/ 2880360 h 3341370"/>
                <a:gd name="connsiteX25484" fmla="*/ 1628775 w 6322694"/>
                <a:gd name="connsiteY25484" fmla="*/ 2880360 h 3341370"/>
                <a:gd name="connsiteX25485" fmla="*/ 1609725 w 6322694"/>
                <a:gd name="connsiteY25485" fmla="*/ 2899410 h 3341370"/>
                <a:gd name="connsiteX25486" fmla="*/ 1609725 w 6322694"/>
                <a:gd name="connsiteY25486" fmla="*/ 2899410 h 3341370"/>
                <a:gd name="connsiteX25487" fmla="*/ 1628775 w 6322694"/>
                <a:gd name="connsiteY25487" fmla="*/ 2918460 h 3341370"/>
                <a:gd name="connsiteX25488" fmla="*/ 115253 w 6322694"/>
                <a:gd name="connsiteY25488" fmla="*/ 554355 h 3341370"/>
                <a:gd name="connsiteX25489" fmla="*/ 115253 w 6322694"/>
                <a:gd name="connsiteY25489" fmla="*/ 554355 h 3341370"/>
                <a:gd name="connsiteX25490" fmla="*/ 134303 w 6322694"/>
                <a:gd name="connsiteY25490" fmla="*/ 535305 h 3341370"/>
                <a:gd name="connsiteX25491" fmla="*/ 134303 w 6322694"/>
                <a:gd name="connsiteY25491" fmla="*/ 535305 h 3341370"/>
                <a:gd name="connsiteX25492" fmla="*/ 115253 w 6322694"/>
                <a:gd name="connsiteY25492" fmla="*/ 516255 h 3341370"/>
                <a:gd name="connsiteX25493" fmla="*/ 115253 w 6322694"/>
                <a:gd name="connsiteY25493" fmla="*/ 516255 h 3341370"/>
                <a:gd name="connsiteX25494" fmla="*/ 96203 w 6322694"/>
                <a:gd name="connsiteY25494" fmla="*/ 535305 h 3341370"/>
                <a:gd name="connsiteX25495" fmla="*/ 96203 w 6322694"/>
                <a:gd name="connsiteY25495" fmla="*/ 535305 h 3341370"/>
                <a:gd name="connsiteX25496" fmla="*/ 115253 w 6322694"/>
                <a:gd name="connsiteY25496" fmla="*/ 554355 h 3341370"/>
                <a:gd name="connsiteX25497" fmla="*/ 115253 w 6322694"/>
                <a:gd name="connsiteY25497" fmla="*/ 599123 h 3341370"/>
                <a:gd name="connsiteX25498" fmla="*/ 115253 w 6322694"/>
                <a:gd name="connsiteY25498" fmla="*/ 599123 h 3341370"/>
                <a:gd name="connsiteX25499" fmla="*/ 134303 w 6322694"/>
                <a:gd name="connsiteY25499" fmla="*/ 580073 h 3341370"/>
                <a:gd name="connsiteX25500" fmla="*/ 134303 w 6322694"/>
                <a:gd name="connsiteY25500" fmla="*/ 580073 h 3341370"/>
                <a:gd name="connsiteX25501" fmla="*/ 115253 w 6322694"/>
                <a:gd name="connsiteY25501" fmla="*/ 561023 h 3341370"/>
                <a:gd name="connsiteX25502" fmla="*/ 115253 w 6322694"/>
                <a:gd name="connsiteY25502" fmla="*/ 561023 h 3341370"/>
                <a:gd name="connsiteX25503" fmla="*/ 96203 w 6322694"/>
                <a:gd name="connsiteY25503" fmla="*/ 580073 h 3341370"/>
                <a:gd name="connsiteX25504" fmla="*/ 96203 w 6322694"/>
                <a:gd name="connsiteY25504" fmla="*/ 580073 h 3341370"/>
                <a:gd name="connsiteX25505" fmla="*/ 115253 w 6322694"/>
                <a:gd name="connsiteY25505" fmla="*/ 599123 h 3341370"/>
                <a:gd name="connsiteX25506" fmla="*/ 162878 w 6322694"/>
                <a:gd name="connsiteY25506" fmla="*/ 554355 h 3341370"/>
                <a:gd name="connsiteX25507" fmla="*/ 162878 w 6322694"/>
                <a:gd name="connsiteY25507" fmla="*/ 554355 h 3341370"/>
                <a:gd name="connsiteX25508" fmla="*/ 181928 w 6322694"/>
                <a:gd name="connsiteY25508" fmla="*/ 535305 h 3341370"/>
                <a:gd name="connsiteX25509" fmla="*/ 181928 w 6322694"/>
                <a:gd name="connsiteY25509" fmla="*/ 535305 h 3341370"/>
                <a:gd name="connsiteX25510" fmla="*/ 162878 w 6322694"/>
                <a:gd name="connsiteY25510" fmla="*/ 516255 h 3341370"/>
                <a:gd name="connsiteX25511" fmla="*/ 162878 w 6322694"/>
                <a:gd name="connsiteY25511" fmla="*/ 516255 h 3341370"/>
                <a:gd name="connsiteX25512" fmla="*/ 143828 w 6322694"/>
                <a:gd name="connsiteY25512" fmla="*/ 535305 h 3341370"/>
                <a:gd name="connsiteX25513" fmla="*/ 143828 w 6322694"/>
                <a:gd name="connsiteY25513" fmla="*/ 535305 h 3341370"/>
                <a:gd name="connsiteX25514" fmla="*/ 162878 w 6322694"/>
                <a:gd name="connsiteY25514" fmla="*/ 554355 h 3341370"/>
                <a:gd name="connsiteX25515" fmla="*/ 1580198 w 6322694"/>
                <a:gd name="connsiteY25515" fmla="*/ 1971675 h 3341370"/>
                <a:gd name="connsiteX25516" fmla="*/ 1582103 w 6322694"/>
                <a:gd name="connsiteY25516" fmla="*/ 1971675 h 3341370"/>
                <a:gd name="connsiteX25517" fmla="*/ 1601153 w 6322694"/>
                <a:gd name="connsiteY25517" fmla="*/ 1952625 h 3341370"/>
                <a:gd name="connsiteX25518" fmla="*/ 1601153 w 6322694"/>
                <a:gd name="connsiteY25518" fmla="*/ 1952625 h 3341370"/>
                <a:gd name="connsiteX25519" fmla="*/ 1582103 w 6322694"/>
                <a:gd name="connsiteY25519" fmla="*/ 1933575 h 3341370"/>
                <a:gd name="connsiteX25520" fmla="*/ 1580198 w 6322694"/>
                <a:gd name="connsiteY25520" fmla="*/ 1933575 h 3341370"/>
                <a:gd name="connsiteX25521" fmla="*/ 1561148 w 6322694"/>
                <a:gd name="connsiteY25521" fmla="*/ 1952625 h 3341370"/>
                <a:gd name="connsiteX25522" fmla="*/ 1561148 w 6322694"/>
                <a:gd name="connsiteY25522" fmla="*/ 1952625 h 3341370"/>
                <a:gd name="connsiteX25523" fmla="*/ 1580198 w 6322694"/>
                <a:gd name="connsiteY25523" fmla="*/ 1971675 h 3341370"/>
                <a:gd name="connsiteX25524" fmla="*/ 1581150 w 6322694"/>
                <a:gd name="connsiteY25524" fmla="*/ 2020253 h 3341370"/>
                <a:gd name="connsiteX25525" fmla="*/ 1581150 w 6322694"/>
                <a:gd name="connsiteY25525" fmla="*/ 2020253 h 3341370"/>
                <a:gd name="connsiteX25526" fmla="*/ 1601153 w 6322694"/>
                <a:gd name="connsiteY25526" fmla="*/ 2000250 h 3341370"/>
                <a:gd name="connsiteX25527" fmla="*/ 1601153 w 6322694"/>
                <a:gd name="connsiteY25527" fmla="*/ 2000250 h 3341370"/>
                <a:gd name="connsiteX25528" fmla="*/ 1581150 w 6322694"/>
                <a:gd name="connsiteY25528" fmla="*/ 1980248 h 3341370"/>
                <a:gd name="connsiteX25529" fmla="*/ 1581150 w 6322694"/>
                <a:gd name="connsiteY25529" fmla="*/ 1980248 h 3341370"/>
                <a:gd name="connsiteX25530" fmla="*/ 1561148 w 6322694"/>
                <a:gd name="connsiteY25530" fmla="*/ 2000250 h 3341370"/>
                <a:gd name="connsiteX25531" fmla="*/ 1561148 w 6322694"/>
                <a:gd name="connsiteY25531" fmla="*/ 2000250 h 3341370"/>
                <a:gd name="connsiteX25532" fmla="*/ 1581150 w 6322694"/>
                <a:gd name="connsiteY25532" fmla="*/ 2020253 h 3341370"/>
                <a:gd name="connsiteX25533" fmla="*/ 1580198 w 6322694"/>
                <a:gd name="connsiteY25533" fmla="*/ 1925003 h 3341370"/>
                <a:gd name="connsiteX25534" fmla="*/ 1582103 w 6322694"/>
                <a:gd name="connsiteY25534" fmla="*/ 1925003 h 3341370"/>
                <a:gd name="connsiteX25535" fmla="*/ 1601153 w 6322694"/>
                <a:gd name="connsiteY25535" fmla="*/ 1905953 h 3341370"/>
                <a:gd name="connsiteX25536" fmla="*/ 1601153 w 6322694"/>
                <a:gd name="connsiteY25536" fmla="*/ 1905953 h 3341370"/>
                <a:gd name="connsiteX25537" fmla="*/ 1582103 w 6322694"/>
                <a:gd name="connsiteY25537" fmla="*/ 1886903 h 3341370"/>
                <a:gd name="connsiteX25538" fmla="*/ 1580198 w 6322694"/>
                <a:gd name="connsiteY25538" fmla="*/ 1886903 h 3341370"/>
                <a:gd name="connsiteX25539" fmla="*/ 1561148 w 6322694"/>
                <a:gd name="connsiteY25539" fmla="*/ 1905953 h 3341370"/>
                <a:gd name="connsiteX25540" fmla="*/ 1561148 w 6322694"/>
                <a:gd name="connsiteY25540" fmla="*/ 1905953 h 3341370"/>
                <a:gd name="connsiteX25541" fmla="*/ 1580198 w 6322694"/>
                <a:gd name="connsiteY25541" fmla="*/ 1925003 h 3341370"/>
                <a:gd name="connsiteX25542" fmla="*/ 1629728 w 6322694"/>
                <a:gd name="connsiteY25542" fmla="*/ 1877378 h 3341370"/>
                <a:gd name="connsiteX25543" fmla="*/ 1629728 w 6322694"/>
                <a:gd name="connsiteY25543" fmla="*/ 1877378 h 3341370"/>
                <a:gd name="connsiteX25544" fmla="*/ 1648778 w 6322694"/>
                <a:gd name="connsiteY25544" fmla="*/ 1858328 h 3341370"/>
                <a:gd name="connsiteX25545" fmla="*/ 1648778 w 6322694"/>
                <a:gd name="connsiteY25545" fmla="*/ 1858328 h 3341370"/>
                <a:gd name="connsiteX25546" fmla="*/ 1629728 w 6322694"/>
                <a:gd name="connsiteY25546" fmla="*/ 1839278 h 3341370"/>
                <a:gd name="connsiteX25547" fmla="*/ 1629728 w 6322694"/>
                <a:gd name="connsiteY25547" fmla="*/ 1839278 h 3341370"/>
                <a:gd name="connsiteX25548" fmla="*/ 1610678 w 6322694"/>
                <a:gd name="connsiteY25548" fmla="*/ 1858328 h 3341370"/>
                <a:gd name="connsiteX25549" fmla="*/ 1610678 w 6322694"/>
                <a:gd name="connsiteY25549" fmla="*/ 1858328 h 3341370"/>
                <a:gd name="connsiteX25550" fmla="*/ 1629728 w 6322694"/>
                <a:gd name="connsiteY25550" fmla="*/ 1877378 h 3341370"/>
                <a:gd name="connsiteX25551" fmla="*/ 1533525 w 6322694"/>
                <a:gd name="connsiteY25551" fmla="*/ 1877378 h 3341370"/>
                <a:gd name="connsiteX25552" fmla="*/ 1533525 w 6322694"/>
                <a:gd name="connsiteY25552" fmla="*/ 1877378 h 3341370"/>
                <a:gd name="connsiteX25553" fmla="*/ 1552575 w 6322694"/>
                <a:gd name="connsiteY25553" fmla="*/ 1858328 h 3341370"/>
                <a:gd name="connsiteX25554" fmla="*/ 1552575 w 6322694"/>
                <a:gd name="connsiteY25554" fmla="*/ 1858328 h 3341370"/>
                <a:gd name="connsiteX25555" fmla="*/ 1533525 w 6322694"/>
                <a:gd name="connsiteY25555" fmla="*/ 1839278 h 3341370"/>
                <a:gd name="connsiteX25556" fmla="*/ 1533525 w 6322694"/>
                <a:gd name="connsiteY25556" fmla="*/ 1839278 h 3341370"/>
                <a:gd name="connsiteX25557" fmla="*/ 1514475 w 6322694"/>
                <a:gd name="connsiteY25557" fmla="*/ 1858328 h 3341370"/>
                <a:gd name="connsiteX25558" fmla="*/ 1514475 w 6322694"/>
                <a:gd name="connsiteY25558" fmla="*/ 1858328 h 3341370"/>
                <a:gd name="connsiteX25559" fmla="*/ 1533525 w 6322694"/>
                <a:gd name="connsiteY25559" fmla="*/ 1877378 h 3341370"/>
                <a:gd name="connsiteX25560" fmla="*/ 1580198 w 6322694"/>
                <a:gd name="connsiteY25560" fmla="*/ 1877378 h 3341370"/>
                <a:gd name="connsiteX25561" fmla="*/ 1582103 w 6322694"/>
                <a:gd name="connsiteY25561" fmla="*/ 1877378 h 3341370"/>
                <a:gd name="connsiteX25562" fmla="*/ 1601153 w 6322694"/>
                <a:gd name="connsiteY25562" fmla="*/ 1858328 h 3341370"/>
                <a:gd name="connsiteX25563" fmla="*/ 1601153 w 6322694"/>
                <a:gd name="connsiteY25563" fmla="*/ 1858328 h 3341370"/>
                <a:gd name="connsiteX25564" fmla="*/ 1582103 w 6322694"/>
                <a:gd name="connsiteY25564" fmla="*/ 1839278 h 3341370"/>
                <a:gd name="connsiteX25565" fmla="*/ 1580198 w 6322694"/>
                <a:gd name="connsiteY25565" fmla="*/ 1839278 h 3341370"/>
                <a:gd name="connsiteX25566" fmla="*/ 1561148 w 6322694"/>
                <a:gd name="connsiteY25566" fmla="*/ 1858328 h 3341370"/>
                <a:gd name="connsiteX25567" fmla="*/ 1561148 w 6322694"/>
                <a:gd name="connsiteY25567" fmla="*/ 1858328 h 3341370"/>
                <a:gd name="connsiteX25568" fmla="*/ 1580198 w 6322694"/>
                <a:gd name="connsiteY25568" fmla="*/ 1877378 h 3341370"/>
                <a:gd name="connsiteX25569" fmla="*/ 1580198 w 6322694"/>
                <a:gd name="connsiteY25569" fmla="*/ 2114550 h 3341370"/>
                <a:gd name="connsiteX25570" fmla="*/ 1582103 w 6322694"/>
                <a:gd name="connsiteY25570" fmla="*/ 2114550 h 3341370"/>
                <a:gd name="connsiteX25571" fmla="*/ 1601153 w 6322694"/>
                <a:gd name="connsiteY25571" fmla="*/ 2095500 h 3341370"/>
                <a:gd name="connsiteX25572" fmla="*/ 1601153 w 6322694"/>
                <a:gd name="connsiteY25572" fmla="*/ 2095500 h 3341370"/>
                <a:gd name="connsiteX25573" fmla="*/ 1582103 w 6322694"/>
                <a:gd name="connsiteY25573" fmla="*/ 2076450 h 3341370"/>
                <a:gd name="connsiteX25574" fmla="*/ 1580198 w 6322694"/>
                <a:gd name="connsiteY25574" fmla="*/ 2076450 h 3341370"/>
                <a:gd name="connsiteX25575" fmla="*/ 1561148 w 6322694"/>
                <a:gd name="connsiteY25575" fmla="*/ 2095500 h 3341370"/>
                <a:gd name="connsiteX25576" fmla="*/ 1561148 w 6322694"/>
                <a:gd name="connsiteY25576" fmla="*/ 2095500 h 3341370"/>
                <a:gd name="connsiteX25577" fmla="*/ 1580198 w 6322694"/>
                <a:gd name="connsiteY25577" fmla="*/ 2114550 h 3341370"/>
                <a:gd name="connsiteX25578" fmla="*/ 1580198 w 6322694"/>
                <a:gd name="connsiteY25578" fmla="*/ 2067878 h 3341370"/>
                <a:gd name="connsiteX25579" fmla="*/ 1582103 w 6322694"/>
                <a:gd name="connsiteY25579" fmla="*/ 2067878 h 3341370"/>
                <a:gd name="connsiteX25580" fmla="*/ 1601153 w 6322694"/>
                <a:gd name="connsiteY25580" fmla="*/ 2048828 h 3341370"/>
                <a:gd name="connsiteX25581" fmla="*/ 1601153 w 6322694"/>
                <a:gd name="connsiteY25581" fmla="*/ 2048828 h 3341370"/>
                <a:gd name="connsiteX25582" fmla="*/ 1582103 w 6322694"/>
                <a:gd name="connsiteY25582" fmla="*/ 2029778 h 3341370"/>
                <a:gd name="connsiteX25583" fmla="*/ 1580198 w 6322694"/>
                <a:gd name="connsiteY25583" fmla="*/ 2029778 h 3341370"/>
                <a:gd name="connsiteX25584" fmla="*/ 1561148 w 6322694"/>
                <a:gd name="connsiteY25584" fmla="*/ 2048828 h 3341370"/>
                <a:gd name="connsiteX25585" fmla="*/ 1561148 w 6322694"/>
                <a:gd name="connsiteY25585" fmla="*/ 2048828 h 3341370"/>
                <a:gd name="connsiteX25586" fmla="*/ 1580198 w 6322694"/>
                <a:gd name="connsiteY25586" fmla="*/ 2067878 h 3341370"/>
                <a:gd name="connsiteX25587" fmla="*/ 1580198 w 6322694"/>
                <a:gd name="connsiteY25587" fmla="*/ 2728913 h 3341370"/>
                <a:gd name="connsiteX25588" fmla="*/ 1582103 w 6322694"/>
                <a:gd name="connsiteY25588" fmla="*/ 2728913 h 3341370"/>
                <a:gd name="connsiteX25589" fmla="*/ 1601153 w 6322694"/>
                <a:gd name="connsiteY25589" fmla="*/ 2709863 h 3341370"/>
                <a:gd name="connsiteX25590" fmla="*/ 1601153 w 6322694"/>
                <a:gd name="connsiteY25590" fmla="*/ 2709863 h 3341370"/>
                <a:gd name="connsiteX25591" fmla="*/ 1582103 w 6322694"/>
                <a:gd name="connsiteY25591" fmla="*/ 2690813 h 3341370"/>
                <a:gd name="connsiteX25592" fmla="*/ 1580198 w 6322694"/>
                <a:gd name="connsiteY25592" fmla="*/ 2690813 h 3341370"/>
                <a:gd name="connsiteX25593" fmla="*/ 1561148 w 6322694"/>
                <a:gd name="connsiteY25593" fmla="*/ 2709863 h 3341370"/>
                <a:gd name="connsiteX25594" fmla="*/ 1561148 w 6322694"/>
                <a:gd name="connsiteY25594" fmla="*/ 2709863 h 3341370"/>
                <a:gd name="connsiteX25595" fmla="*/ 1580198 w 6322694"/>
                <a:gd name="connsiteY25595" fmla="*/ 2728913 h 3341370"/>
                <a:gd name="connsiteX25596" fmla="*/ 729615 w 6322694"/>
                <a:gd name="connsiteY25596" fmla="*/ 410528 h 3341370"/>
                <a:gd name="connsiteX25597" fmla="*/ 729615 w 6322694"/>
                <a:gd name="connsiteY25597" fmla="*/ 410528 h 3341370"/>
                <a:gd name="connsiteX25598" fmla="*/ 748665 w 6322694"/>
                <a:gd name="connsiteY25598" fmla="*/ 391478 h 3341370"/>
                <a:gd name="connsiteX25599" fmla="*/ 748665 w 6322694"/>
                <a:gd name="connsiteY25599" fmla="*/ 391478 h 3341370"/>
                <a:gd name="connsiteX25600" fmla="*/ 729615 w 6322694"/>
                <a:gd name="connsiteY25600" fmla="*/ 372428 h 3341370"/>
                <a:gd name="connsiteX25601" fmla="*/ 729615 w 6322694"/>
                <a:gd name="connsiteY25601" fmla="*/ 372428 h 3341370"/>
                <a:gd name="connsiteX25602" fmla="*/ 710565 w 6322694"/>
                <a:gd name="connsiteY25602" fmla="*/ 391478 h 3341370"/>
                <a:gd name="connsiteX25603" fmla="*/ 710565 w 6322694"/>
                <a:gd name="connsiteY25603" fmla="*/ 391478 h 3341370"/>
                <a:gd name="connsiteX25604" fmla="*/ 729615 w 6322694"/>
                <a:gd name="connsiteY25604" fmla="*/ 410528 h 3341370"/>
                <a:gd name="connsiteX25605" fmla="*/ 822960 w 6322694"/>
                <a:gd name="connsiteY25605" fmla="*/ 366713 h 3341370"/>
                <a:gd name="connsiteX25606" fmla="*/ 824865 w 6322694"/>
                <a:gd name="connsiteY25606" fmla="*/ 366713 h 3341370"/>
                <a:gd name="connsiteX25607" fmla="*/ 843915 w 6322694"/>
                <a:gd name="connsiteY25607" fmla="*/ 347663 h 3341370"/>
                <a:gd name="connsiteX25608" fmla="*/ 843915 w 6322694"/>
                <a:gd name="connsiteY25608" fmla="*/ 347663 h 3341370"/>
                <a:gd name="connsiteX25609" fmla="*/ 824865 w 6322694"/>
                <a:gd name="connsiteY25609" fmla="*/ 328613 h 3341370"/>
                <a:gd name="connsiteX25610" fmla="*/ 822960 w 6322694"/>
                <a:gd name="connsiteY25610" fmla="*/ 328613 h 3341370"/>
                <a:gd name="connsiteX25611" fmla="*/ 803910 w 6322694"/>
                <a:gd name="connsiteY25611" fmla="*/ 347663 h 3341370"/>
                <a:gd name="connsiteX25612" fmla="*/ 803910 w 6322694"/>
                <a:gd name="connsiteY25612" fmla="*/ 347663 h 3341370"/>
                <a:gd name="connsiteX25613" fmla="*/ 822960 w 6322694"/>
                <a:gd name="connsiteY25613" fmla="*/ 366713 h 3341370"/>
                <a:gd name="connsiteX25614" fmla="*/ 775335 w 6322694"/>
                <a:gd name="connsiteY25614" fmla="*/ 366713 h 3341370"/>
                <a:gd name="connsiteX25615" fmla="*/ 775335 w 6322694"/>
                <a:gd name="connsiteY25615" fmla="*/ 366713 h 3341370"/>
                <a:gd name="connsiteX25616" fmla="*/ 794385 w 6322694"/>
                <a:gd name="connsiteY25616" fmla="*/ 347663 h 3341370"/>
                <a:gd name="connsiteX25617" fmla="*/ 794385 w 6322694"/>
                <a:gd name="connsiteY25617" fmla="*/ 347663 h 3341370"/>
                <a:gd name="connsiteX25618" fmla="*/ 775335 w 6322694"/>
                <a:gd name="connsiteY25618" fmla="*/ 328613 h 3341370"/>
                <a:gd name="connsiteX25619" fmla="*/ 775335 w 6322694"/>
                <a:gd name="connsiteY25619" fmla="*/ 328613 h 3341370"/>
                <a:gd name="connsiteX25620" fmla="*/ 756285 w 6322694"/>
                <a:gd name="connsiteY25620" fmla="*/ 347663 h 3341370"/>
                <a:gd name="connsiteX25621" fmla="*/ 756285 w 6322694"/>
                <a:gd name="connsiteY25621" fmla="*/ 347663 h 3341370"/>
                <a:gd name="connsiteX25622" fmla="*/ 775335 w 6322694"/>
                <a:gd name="connsiteY25622" fmla="*/ 366713 h 3341370"/>
                <a:gd name="connsiteX25623" fmla="*/ 728663 w 6322694"/>
                <a:gd name="connsiteY25623" fmla="*/ 366713 h 3341370"/>
                <a:gd name="connsiteX25624" fmla="*/ 728663 w 6322694"/>
                <a:gd name="connsiteY25624" fmla="*/ 366713 h 3341370"/>
                <a:gd name="connsiteX25625" fmla="*/ 747713 w 6322694"/>
                <a:gd name="connsiteY25625" fmla="*/ 347663 h 3341370"/>
                <a:gd name="connsiteX25626" fmla="*/ 747713 w 6322694"/>
                <a:gd name="connsiteY25626" fmla="*/ 347663 h 3341370"/>
                <a:gd name="connsiteX25627" fmla="*/ 728663 w 6322694"/>
                <a:gd name="connsiteY25627" fmla="*/ 328613 h 3341370"/>
                <a:gd name="connsiteX25628" fmla="*/ 728663 w 6322694"/>
                <a:gd name="connsiteY25628" fmla="*/ 328613 h 3341370"/>
                <a:gd name="connsiteX25629" fmla="*/ 709613 w 6322694"/>
                <a:gd name="connsiteY25629" fmla="*/ 347663 h 3341370"/>
                <a:gd name="connsiteX25630" fmla="*/ 709613 w 6322694"/>
                <a:gd name="connsiteY25630" fmla="*/ 347663 h 3341370"/>
                <a:gd name="connsiteX25631" fmla="*/ 728663 w 6322694"/>
                <a:gd name="connsiteY25631" fmla="*/ 366713 h 3341370"/>
                <a:gd name="connsiteX25632" fmla="*/ 1580198 w 6322694"/>
                <a:gd name="connsiteY25632" fmla="*/ 2162175 h 3341370"/>
                <a:gd name="connsiteX25633" fmla="*/ 1582103 w 6322694"/>
                <a:gd name="connsiteY25633" fmla="*/ 2162175 h 3341370"/>
                <a:gd name="connsiteX25634" fmla="*/ 1601153 w 6322694"/>
                <a:gd name="connsiteY25634" fmla="*/ 2143125 h 3341370"/>
                <a:gd name="connsiteX25635" fmla="*/ 1601153 w 6322694"/>
                <a:gd name="connsiteY25635" fmla="*/ 2143125 h 3341370"/>
                <a:gd name="connsiteX25636" fmla="*/ 1582103 w 6322694"/>
                <a:gd name="connsiteY25636" fmla="*/ 2124075 h 3341370"/>
                <a:gd name="connsiteX25637" fmla="*/ 1580198 w 6322694"/>
                <a:gd name="connsiteY25637" fmla="*/ 2124075 h 3341370"/>
                <a:gd name="connsiteX25638" fmla="*/ 1561148 w 6322694"/>
                <a:gd name="connsiteY25638" fmla="*/ 2143125 h 3341370"/>
                <a:gd name="connsiteX25639" fmla="*/ 1561148 w 6322694"/>
                <a:gd name="connsiteY25639" fmla="*/ 2143125 h 3341370"/>
                <a:gd name="connsiteX25640" fmla="*/ 1580198 w 6322694"/>
                <a:gd name="connsiteY25640" fmla="*/ 2162175 h 3341370"/>
                <a:gd name="connsiteX25641" fmla="*/ 1580198 w 6322694"/>
                <a:gd name="connsiteY25641" fmla="*/ 2540318 h 3341370"/>
                <a:gd name="connsiteX25642" fmla="*/ 1582103 w 6322694"/>
                <a:gd name="connsiteY25642" fmla="*/ 2540318 h 3341370"/>
                <a:gd name="connsiteX25643" fmla="*/ 1601153 w 6322694"/>
                <a:gd name="connsiteY25643" fmla="*/ 2521268 h 3341370"/>
                <a:gd name="connsiteX25644" fmla="*/ 1601153 w 6322694"/>
                <a:gd name="connsiteY25644" fmla="*/ 2521268 h 3341370"/>
                <a:gd name="connsiteX25645" fmla="*/ 1582103 w 6322694"/>
                <a:gd name="connsiteY25645" fmla="*/ 2502218 h 3341370"/>
                <a:gd name="connsiteX25646" fmla="*/ 1580198 w 6322694"/>
                <a:gd name="connsiteY25646" fmla="*/ 2502218 h 3341370"/>
                <a:gd name="connsiteX25647" fmla="*/ 1561148 w 6322694"/>
                <a:gd name="connsiteY25647" fmla="*/ 2521268 h 3341370"/>
                <a:gd name="connsiteX25648" fmla="*/ 1561148 w 6322694"/>
                <a:gd name="connsiteY25648" fmla="*/ 2521268 h 3341370"/>
                <a:gd name="connsiteX25649" fmla="*/ 1580198 w 6322694"/>
                <a:gd name="connsiteY25649" fmla="*/ 2540318 h 3341370"/>
                <a:gd name="connsiteX25650" fmla="*/ 1580198 w 6322694"/>
                <a:gd name="connsiteY25650" fmla="*/ 2587943 h 3341370"/>
                <a:gd name="connsiteX25651" fmla="*/ 1582103 w 6322694"/>
                <a:gd name="connsiteY25651" fmla="*/ 2587943 h 3341370"/>
                <a:gd name="connsiteX25652" fmla="*/ 1601153 w 6322694"/>
                <a:gd name="connsiteY25652" fmla="*/ 2568893 h 3341370"/>
                <a:gd name="connsiteX25653" fmla="*/ 1601153 w 6322694"/>
                <a:gd name="connsiteY25653" fmla="*/ 2568893 h 3341370"/>
                <a:gd name="connsiteX25654" fmla="*/ 1582103 w 6322694"/>
                <a:gd name="connsiteY25654" fmla="*/ 2549843 h 3341370"/>
                <a:gd name="connsiteX25655" fmla="*/ 1580198 w 6322694"/>
                <a:gd name="connsiteY25655" fmla="*/ 2549843 h 3341370"/>
                <a:gd name="connsiteX25656" fmla="*/ 1561148 w 6322694"/>
                <a:gd name="connsiteY25656" fmla="*/ 2568893 h 3341370"/>
                <a:gd name="connsiteX25657" fmla="*/ 1561148 w 6322694"/>
                <a:gd name="connsiteY25657" fmla="*/ 2568893 h 3341370"/>
                <a:gd name="connsiteX25658" fmla="*/ 1580198 w 6322694"/>
                <a:gd name="connsiteY25658" fmla="*/ 2587943 h 3341370"/>
                <a:gd name="connsiteX25659" fmla="*/ 1580198 w 6322694"/>
                <a:gd name="connsiteY25659" fmla="*/ 2493645 h 3341370"/>
                <a:gd name="connsiteX25660" fmla="*/ 1582103 w 6322694"/>
                <a:gd name="connsiteY25660" fmla="*/ 2493645 h 3341370"/>
                <a:gd name="connsiteX25661" fmla="*/ 1601153 w 6322694"/>
                <a:gd name="connsiteY25661" fmla="*/ 2474595 h 3341370"/>
                <a:gd name="connsiteX25662" fmla="*/ 1601153 w 6322694"/>
                <a:gd name="connsiteY25662" fmla="*/ 2474595 h 3341370"/>
                <a:gd name="connsiteX25663" fmla="*/ 1582103 w 6322694"/>
                <a:gd name="connsiteY25663" fmla="*/ 2455545 h 3341370"/>
                <a:gd name="connsiteX25664" fmla="*/ 1580198 w 6322694"/>
                <a:gd name="connsiteY25664" fmla="*/ 2455545 h 3341370"/>
                <a:gd name="connsiteX25665" fmla="*/ 1561148 w 6322694"/>
                <a:gd name="connsiteY25665" fmla="*/ 2474595 h 3341370"/>
                <a:gd name="connsiteX25666" fmla="*/ 1561148 w 6322694"/>
                <a:gd name="connsiteY25666" fmla="*/ 2474595 h 3341370"/>
                <a:gd name="connsiteX25667" fmla="*/ 1580198 w 6322694"/>
                <a:gd name="connsiteY25667" fmla="*/ 2493645 h 3341370"/>
                <a:gd name="connsiteX25668" fmla="*/ 1580198 w 6322694"/>
                <a:gd name="connsiteY25668" fmla="*/ 2208848 h 3341370"/>
                <a:gd name="connsiteX25669" fmla="*/ 1582103 w 6322694"/>
                <a:gd name="connsiteY25669" fmla="*/ 2208848 h 3341370"/>
                <a:gd name="connsiteX25670" fmla="*/ 1601153 w 6322694"/>
                <a:gd name="connsiteY25670" fmla="*/ 2189798 h 3341370"/>
                <a:gd name="connsiteX25671" fmla="*/ 1601153 w 6322694"/>
                <a:gd name="connsiteY25671" fmla="*/ 2189798 h 3341370"/>
                <a:gd name="connsiteX25672" fmla="*/ 1582103 w 6322694"/>
                <a:gd name="connsiteY25672" fmla="*/ 2170748 h 3341370"/>
                <a:gd name="connsiteX25673" fmla="*/ 1580198 w 6322694"/>
                <a:gd name="connsiteY25673" fmla="*/ 2170748 h 3341370"/>
                <a:gd name="connsiteX25674" fmla="*/ 1561148 w 6322694"/>
                <a:gd name="connsiteY25674" fmla="*/ 2189798 h 3341370"/>
                <a:gd name="connsiteX25675" fmla="*/ 1561148 w 6322694"/>
                <a:gd name="connsiteY25675" fmla="*/ 2189798 h 3341370"/>
                <a:gd name="connsiteX25676" fmla="*/ 1580198 w 6322694"/>
                <a:gd name="connsiteY25676" fmla="*/ 2208848 h 3341370"/>
                <a:gd name="connsiteX25677" fmla="*/ 1580198 w 6322694"/>
                <a:gd name="connsiteY25677" fmla="*/ 2681288 h 3341370"/>
                <a:gd name="connsiteX25678" fmla="*/ 1582103 w 6322694"/>
                <a:gd name="connsiteY25678" fmla="*/ 2681288 h 3341370"/>
                <a:gd name="connsiteX25679" fmla="*/ 1601153 w 6322694"/>
                <a:gd name="connsiteY25679" fmla="*/ 2662238 h 3341370"/>
                <a:gd name="connsiteX25680" fmla="*/ 1601153 w 6322694"/>
                <a:gd name="connsiteY25680" fmla="*/ 2662238 h 3341370"/>
                <a:gd name="connsiteX25681" fmla="*/ 1582103 w 6322694"/>
                <a:gd name="connsiteY25681" fmla="*/ 2643188 h 3341370"/>
                <a:gd name="connsiteX25682" fmla="*/ 1580198 w 6322694"/>
                <a:gd name="connsiteY25682" fmla="*/ 2643188 h 3341370"/>
                <a:gd name="connsiteX25683" fmla="*/ 1561148 w 6322694"/>
                <a:gd name="connsiteY25683" fmla="*/ 2662238 h 3341370"/>
                <a:gd name="connsiteX25684" fmla="*/ 1561148 w 6322694"/>
                <a:gd name="connsiteY25684" fmla="*/ 2662238 h 3341370"/>
                <a:gd name="connsiteX25685" fmla="*/ 1580198 w 6322694"/>
                <a:gd name="connsiteY25685" fmla="*/ 2681288 h 3341370"/>
                <a:gd name="connsiteX25686" fmla="*/ 1580198 w 6322694"/>
                <a:gd name="connsiteY25686" fmla="*/ 2634615 h 3341370"/>
                <a:gd name="connsiteX25687" fmla="*/ 1582103 w 6322694"/>
                <a:gd name="connsiteY25687" fmla="*/ 2634615 h 3341370"/>
                <a:gd name="connsiteX25688" fmla="*/ 1601153 w 6322694"/>
                <a:gd name="connsiteY25688" fmla="*/ 2615565 h 3341370"/>
                <a:gd name="connsiteX25689" fmla="*/ 1601153 w 6322694"/>
                <a:gd name="connsiteY25689" fmla="*/ 2615565 h 3341370"/>
                <a:gd name="connsiteX25690" fmla="*/ 1582103 w 6322694"/>
                <a:gd name="connsiteY25690" fmla="*/ 2596515 h 3341370"/>
                <a:gd name="connsiteX25691" fmla="*/ 1580198 w 6322694"/>
                <a:gd name="connsiteY25691" fmla="*/ 2596515 h 3341370"/>
                <a:gd name="connsiteX25692" fmla="*/ 1561148 w 6322694"/>
                <a:gd name="connsiteY25692" fmla="*/ 2615565 h 3341370"/>
                <a:gd name="connsiteX25693" fmla="*/ 1561148 w 6322694"/>
                <a:gd name="connsiteY25693" fmla="*/ 2615565 h 3341370"/>
                <a:gd name="connsiteX25694" fmla="*/ 1580198 w 6322694"/>
                <a:gd name="connsiteY25694" fmla="*/ 2634615 h 3341370"/>
                <a:gd name="connsiteX25695" fmla="*/ 1580198 w 6322694"/>
                <a:gd name="connsiteY25695" fmla="*/ 2256473 h 3341370"/>
                <a:gd name="connsiteX25696" fmla="*/ 1582103 w 6322694"/>
                <a:gd name="connsiteY25696" fmla="*/ 2256473 h 3341370"/>
                <a:gd name="connsiteX25697" fmla="*/ 1601153 w 6322694"/>
                <a:gd name="connsiteY25697" fmla="*/ 2237423 h 3341370"/>
                <a:gd name="connsiteX25698" fmla="*/ 1601153 w 6322694"/>
                <a:gd name="connsiteY25698" fmla="*/ 2237423 h 3341370"/>
                <a:gd name="connsiteX25699" fmla="*/ 1582103 w 6322694"/>
                <a:gd name="connsiteY25699" fmla="*/ 2218373 h 3341370"/>
                <a:gd name="connsiteX25700" fmla="*/ 1580198 w 6322694"/>
                <a:gd name="connsiteY25700" fmla="*/ 2218373 h 3341370"/>
                <a:gd name="connsiteX25701" fmla="*/ 1561148 w 6322694"/>
                <a:gd name="connsiteY25701" fmla="*/ 2237423 h 3341370"/>
                <a:gd name="connsiteX25702" fmla="*/ 1561148 w 6322694"/>
                <a:gd name="connsiteY25702" fmla="*/ 2237423 h 3341370"/>
                <a:gd name="connsiteX25703" fmla="*/ 1580198 w 6322694"/>
                <a:gd name="connsiteY25703" fmla="*/ 2256473 h 3341370"/>
                <a:gd name="connsiteX25704" fmla="*/ 1580198 w 6322694"/>
                <a:gd name="connsiteY25704" fmla="*/ 2303145 h 3341370"/>
                <a:gd name="connsiteX25705" fmla="*/ 1582103 w 6322694"/>
                <a:gd name="connsiteY25705" fmla="*/ 2303145 h 3341370"/>
                <a:gd name="connsiteX25706" fmla="*/ 1601153 w 6322694"/>
                <a:gd name="connsiteY25706" fmla="*/ 2284095 h 3341370"/>
                <a:gd name="connsiteX25707" fmla="*/ 1601153 w 6322694"/>
                <a:gd name="connsiteY25707" fmla="*/ 2284095 h 3341370"/>
                <a:gd name="connsiteX25708" fmla="*/ 1582103 w 6322694"/>
                <a:gd name="connsiteY25708" fmla="*/ 2265045 h 3341370"/>
                <a:gd name="connsiteX25709" fmla="*/ 1580198 w 6322694"/>
                <a:gd name="connsiteY25709" fmla="*/ 2265045 h 3341370"/>
                <a:gd name="connsiteX25710" fmla="*/ 1561148 w 6322694"/>
                <a:gd name="connsiteY25710" fmla="*/ 2284095 h 3341370"/>
                <a:gd name="connsiteX25711" fmla="*/ 1561148 w 6322694"/>
                <a:gd name="connsiteY25711" fmla="*/ 2284095 h 3341370"/>
                <a:gd name="connsiteX25712" fmla="*/ 1580198 w 6322694"/>
                <a:gd name="connsiteY25712" fmla="*/ 2303145 h 3341370"/>
                <a:gd name="connsiteX25713" fmla="*/ 1580198 w 6322694"/>
                <a:gd name="connsiteY25713" fmla="*/ 2446020 h 3341370"/>
                <a:gd name="connsiteX25714" fmla="*/ 1582103 w 6322694"/>
                <a:gd name="connsiteY25714" fmla="*/ 2446020 h 3341370"/>
                <a:gd name="connsiteX25715" fmla="*/ 1601153 w 6322694"/>
                <a:gd name="connsiteY25715" fmla="*/ 2426970 h 3341370"/>
                <a:gd name="connsiteX25716" fmla="*/ 1601153 w 6322694"/>
                <a:gd name="connsiteY25716" fmla="*/ 2426970 h 3341370"/>
                <a:gd name="connsiteX25717" fmla="*/ 1582103 w 6322694"/>
                <a:gd name="connsiteY25717" fmla="*/ 2407920 h 3341370"/>
                <a:gd name="connsiteX25718" fmla="*/ 1580198 w 6322694"/>
                <a:gd name="connsiteY25718" fmla="*/ 2407920 h 3341370"/>
                <a:gd name="connsiteX25719" fmla="*/ 1561148 w 6322694"/>
                <a:gd name="connsiteY25719" fmla="*/ 2426970 h 3341370"/>
                <a:gd name="connsiteX25720" fmla="*/ 1561148 w 6322694"/>
                <a:gd name="connsiteY25720" fmla="*/ 2426970 h 3341370"/>
                <a:gd name="connsiteX25721" fmla="*/ 1580198 w 6322694"/>
                <a:gd name="connsiteY25721" fmla="*/ 2446020 h 3341370"/>
                <a:gd name="connsiteX25722" fmla="*/ 1581150 w 6322694"/>
                <a:gd name="connsiteY25722" fmla="*/ 2399348 h 3341370"/>
                <a:gd name="connsiteX25723" fmla="*/ 1581150 w 6322694"/>
                <a:gd name="connsiteY25723" fmla="*/ 2399348 h 3341370"/>
                <a:gd name="connsiteX25724" fmla="*/ 1601153 w 6322694"/>
                <a:gd name="connsiteY25724" fmla="*/ 2379345 h 3341370"/>
                <a:gd name="connsiteX25725" fmla="*/ 1601153 w 6322694"/>
                <a:gd name="connsiteY25725" fmla="*/ 2379345 h 3341370"/>
                <a:gd name="connsiteX25726" fmla="*/ 1581150 w 6322694"/>
                <a:gd name="connsiteY25726" fmla="*/ 2359343 h 3341370"/>
                <a:gd name="connsiteX25727" fmla="*/ 1581150 w 6322694"/>
                <a:gd name="connsiteY25727" fmla="*/ 2359343 h 3341370"/>
                <a:gd name="connsiteX25728" fmla="*/ 1561148 w 6322694"/>
                <a:gd name="connsiteY25728" fmla="*/ 2379345 h 3341370"/>
                <a:gd name="connsiteX25729" fmla="*/ 1561148 w 6322694"/>
                <a:gd name="connsiteY25729" fmla="*/ 2379345 h 3341370"/>
                <a:gd name="connsiteX25730" fmla="*/ 1581150 w 6322694"/>
                <a:gd name="connsiteY25730" fmla="*/ 2399348 h 3341370"/>
                <a:gd name="connsiteX25731" fmla="*/ 1580198 w 6322694"/>
                <a:gd name="connsiteY25731" fmla="*/ 2350770 h 3341370"/>
                <a:gd name="connsiteX25732" fmla="*/ 1582103 w 6322694"/>
                <a:gd name="connsiteY25732" fmla="*/ 2350770 h 3341370"/>
                <a:gd name="connsiteX25733" fmla="*/ 1601153 w 6322694"/>
                <a:gd name="connsiteY25733" fmla="*/ 2331720 h 3341370"/>
                <a:gd name="connsiteX25734" fmla="*/ 1601153 w 6322694"/>
                <a:gd name="connsiteY25734" fmla="*/ 2331720 h 3341370"/>
                <a:gd name="connsiteX25735" fmla="*/ 1582103 w 6322694"/>
                <a:gd name="connsiteY25735" fmla="*/ 2312670 h 3341370"/>
                <a:gd name="connsiteX25736" fmla="*/ 1580198 w 6322694"/>
                <a:gd name="connsiteY25736" fmla="*/ 2312670 h 3341370"/>
                <a:gd name="connsiteX25737" fmla="*/ 1561148 w 6322694"/>
                <a:gd name="connsiteY25737" fmla="*/ 2331720 h 3341370"/>
                <a:gd name="connsiteX25738" fmla="*/ 1561148 w 6322694"/>
                <a:gd name="connsiteY25738" fmla="*/ 2331720 h 3341370"/>
                <a:gd name="connsiteX25739" fmla="*/ 1580198 w 6322694"/>
                <a:gd name="connsiteY25739" fmla="*/ 2350770 h 3341370"/>
                <a:gd name="connsiteX25740" fmla="*/ 681990 w 6322694"/>
                <a:gd name="connsiteY25740" fmla="*/ 836295 h 3341370"/>
                <a:gd name="connsiteX25741" fmla="*/ 681990 w 6322694"/>
                <a:gd name="connsiteY25741" fmla="*/ 836295 h 3341370"/>
                <a:gd name="connsiteX25742" fmla="*/ 701040 w 6322694"/>
                <a:gd name="connsiteY25742" fmla="*/ 817245 h 3341370"/>
                <a:gd name="connsiteX25743" fmla="*/ 701040 w 6322694"/>
                <a:gd name="connsiteY25743" fmla="*/ 817245 h 3341370"/>
                <a:gd name="connsiteX25744" fmla="*/ 681990 w 6322694"/>
                <a:gd name="connsiteY25744" fmla="*/ 798195 h 3341370"/>
                <a:gd name="connsiteX25745" fmla="*/ 681990 w 6322694"/>
                <a:gd name="connsiteY25745" fmla="*/ 798195 h 3341370"/>
                <a:gd name="connsiteX25746" fmla="*/ 662940 w 6322694"/>
                <a:gd name="connsiteY25746" fmla="*/ 817245 h 3341370"/>
                <a:gd name="connsiteX25747" fmla="*/ 662940 w 6322694"/>
                <a:gd name="connsiteY25747" fmla="*/ 817245 h 3341370"/>
                <a:gd name="connsiteX25748" fmla="*/ 681990 w 6322694"/>
                <a:gd name="connsiteY25748" fmla="*/ 836295 h 3341370"/>
                <a:gd name="connsiteX25749" fmla="*/ 541020 w 6322694"/>
                <a:gd name="connsiteY25749" fmla="*/ 1073468 h 3341370"/>
                <a:gd name="connsiteX25750" fmla="*/ 541020 w 6322694"/>
                <a:gd name="connsiteY25750" fmla="*/ 1073468 h 3341370"/>
                <a:gd name="connsiteX25751" fmla="*/ 560070 w 6322694"/>
                <a:gd name="connsiteY25751" fmla="*/ 1054418 h 3341370"/>
                <a:gd name="connsiteX25752" fmla="*/ 560070 w 6322694"/>
                <a:gd name="connsiteY25752" fmla="*/ 1054418 h 3341370"/>
                <a:gd name="connsiteX25753" fmla="*/ 541020 w 6322694"/>
                <a:gd name="connsiteY25753" fmla="*/ 1035368 h 3341370"/>
                <a:gd name="connsiteX25754" fmla="*/ 541020 w 6322694"/>
                <a:gd name="connsiteY25754" fmla="*/ 1035368 h 3341370"/>
                <a:gd name="connsiteX25755" fmla="*/ 521970 w 6322694"/>
                <a:gd name="connsiteY25755" fmla="*/ 1054418 h 3341370"/>
                <a:gd name="connsiteX25756" fmla="*/ 521970 w 6322694"/>
                <a:gd name="connsiteY25756" fmla="*/ 1054418 h 3341370"/>
                <a:gd name="connsiteX25757" fmla="*/ 541020 w 6322694"/>
                <a:gd name="connsiteY25757" fmla="*/ 1073468 h 3341370"/>
                <a:gd name="connsiteX25758" fmla="*/ 681990 w 6322694"/>
                <a:gd name="connsiteY25758" fmla="*/ 979170 h 3341370"/>
                <a:gd name="connsiteX25759" fmla="*/ 681990 w 6322694"/>
                <a:gd name="connsiteY25759" fmla="*/ 979170 h 3341370"/>
                <a:gd name="connsiteX25760" fmla="*/ 701040 w 6322694"/>
                <a:gd name="connsiteY25760" fmla="*/ 960120 h 3341370"/>
                <a:gd name="connsiteX25761" fmla="*/ 701040 w 6322694"/>
                <a:gd name="connsiteY25761" fmla="*/ 960120 h 3341370"/>
                <a:gd name="connsiteX25762" fmla="*/ 681990 w 6322694"/>
                <a:gd name="connsiteY25762" fmla="*/ 941070 h 3341370"/>
                <a:gd name="connsiteX25763" fmla="*/ 681990 w 6322694"/>
                <a:gd name="connsiteY25763" fmla="*/ 941070 h 3341370"/>
                <a:gd name="connsiteX25764" fmla="*/ 662940 w 6322694"/>
                <a:gd name="connsiteY25764" fmla="*/ 960120 h 3341370"/>
                <a:gd name="connsiteX25765" fmla="*/ 662940 w 6322694"/>
                <a:gd name="connsiteY25765" fmla="*/ 960120 h 3341370"/>
                <a:gd name="connsiteX25766" fmla="*/ 681990 w 6322694"/>
                <a:gd name="connsiteY25766" fmla="*/ 979170 h 3341370"/>
                <a:gd name="connsiteX25767" fmla="*/ 541020 w 6322694"/>
                <a:gd name="connsiteY25767" fmla="*/ 979170 h 3341370"/>
                <a:gd name="connsiteX25768" fmla="*/ 541020 w 6322694"/>
                <a:gd name="connsiteY25768" fmla="*/ 979170 h 3341370"/>
                <a:gd name="connsiteX25769" fmla="*/ 560070 w 6322694"/>
                <a:gd name="connsiteY25769" fmla="*/ 960120 h 3341370"/>
                <a:gd name="connsiteX25770" fmla="*/ 560070 w 6322694"/>
                <a:gd name="connsiteY25770" fmla="*/ 960120 h 3341370"/>
                <a:gd name="connsiteX25771" fmla="*/ 541020 w 6322694"/>
                <a:gd name="connsiteY25771" fmla="*/ 941070 h 3341370"/>
                <a:gd name="connsiteX25772" fmla="*/ 541020 w 6322694"/>
                <a:gd name="connsiteY25772" fmla="*/ 941070 h 3341370"/>
                <a:gd name="connsiteX25773" fmla="*/ 521970 w 6322694"/>
                <a:gd name="connsiteY25773" fmla="*/ 960120 h 3341370"/>
                <a:gd name="connsiteX25774" fmla="*/ 521970 w 6322694"/>
                <a:gd name="connsiteY25774" fmla="*/ 960120 h 3341370"/>
                <a:gd name="connsiteX25775" fmla="*/ 541020 w 6322694"/>
                <a:gd name="connsiteY25775" fmla="*/ 979170 h 3341370"/>
                <a:gd name="connsiteX25776" fmla="*/ 56198 w 6322694"/>
                <a:gd name="connsiteY25776" fmla="*/ 824865 h 3341370"/>
                <a:gd name="connsiteX25777" fmla="*/ 56198 w 6322694"/>
                <a:gd name="connsiteY25777" fmla="*/ 824865 h 3341370"/>
                <a:gd name="connsiteX25778" fmla="*/ 75248 w 6322694"/>
                <a:gd name="connsiteY25778" fmla="*/ 805815 h 3341370"/>
                <a:gd name="connsiteX25779" fmla="*/ 75248 w 6322694"/>
                <a:gd name="connsiteY25779" fmla="*/ 805815 h 3341370"/>
                <a:gd name="connsiteX25780" fmla="*/ 56198 w 6322694"/>
                <a:gd name="connsiteY25780" fmla="*/ 786765 h 3341370"/>
                <a:gd name="connsiteX25781" fmla="*/ 56198 w 6322694"/>
                <a:gd name="connsiteY25781" fmla="*/ 786765 h 3341370"/>
                <a:gd name="connsiteX25782" fmla="*/ 37148 w 6322694"/>
                <a:gd name="connsiteY25782" fmla="*/ 805815 h 3341370"/>
                <a:gd name="connsiteX25783" fmla="*/ 37148 w 6322694"/>
                <a:gd name="connsiteY25783" fmla="*/ 805815 h 3341370"/>
                <a:gd name="connsiteX25784" fmla="*/ 56198 w 6322694"/>
                <a:gd name="connsiteY25784" fmla="*/ 824865 h 3341370"/>
                <a:gd name="connsiteX25785" fmla="*/ 681990 w 6322694"/>
                <a:gd name="connsiteY25785" fmla="*/ 884873 h 3341370"/>
                <a:gd name="connsiteX25786" fmla="*/ 681990 w 6322694"/>
                <a:gd name="connsiteY25786" fmla="*/ 884873 h 3341370"/>
                <a:gd name="connsiteX25787" fmla="*/ 701040 w 6322694"/>
                <a:gd name="connsiteY25787" fmla="*/ 865823 h 3341370"/>
                <a:gd name="connsiteX25788" fmla="*/ 701040 w 6322694"/>
                <a:gd name="connsiteY25788" fmla="*/ 863918 h 3341370"/>
                <a:gd name="connsiteX25789" fmla="*/ 681990 w 6322694"/>
                <a:gd name="connsiteY25789" fmla="*/ 844868 h 3341370"/>
                <a:gd name="connsiteX25790" fmla="*/ 681990 w 6322694"/>
                <a:gd name="connsiteY25790" fmla="*/ 844868 h 3341370"/>
                <a:gd name="connsiteX25791" fmla="*/ 662940 w 6322694"/>
                <a:gd name="connsiteY25791" fmla="*/ 863918 h 3341370"/>
                <a:gd name="connsiteX25792" fmla="*/ 662940 w 6322694"/>
                <a:gd name="connsiteY25792" fmla="*/ 865823 h 3341370"/>
                <a:gd name="connsiteX25793" fmla="*/ 681990 w 6322694"/>
                <a:gd name="connsiteY25793" fmla="*/ 884873 h 3341370"/>
                <a:gd name="connsiteX25794" fmla="*/ 541020 w 6322694"/>
                <a:gd name="connsiteY25794" fmla="*/ 1026795 h 3341370"/>
                <a:gd name="connsiteX25795" fmla="*/ 541020 w 6322694"/>
                <a:gd name="connsiteY25795" fmla="*/ 1026795 h 3341370"/>
                <a:gd name="connsiteX25796" fmla="*/ 560070 w 6322694"/>
                <a:gd name="connsiteY25796" fmla="*/ 1007745 h 3341370"/>
                <a:gd name="connsiteX25797" fmla="*/ 560070 w 6322694"/>
                <a:gd name="connsiteY25797" fmla="*/ 1007745 h 3341370"/>
                <a:gd name="connsiteX25798" fmla="*/ 541020 w 6322694"/>
                <a:gd name="connsiteY25798" fmla="*/ 988695 h 3341370"/>
                <a:gd name="connsiteX25799" fmla="*/ 541020 w 6322694"/>
                <a:gd name="connsiteY25799" fmla="*/ 988695 h 3341370"/>
                <a:gd name="connsiteX25800" fmla="*/ 521970 w 6322694"/>
                <a:gd name="connsiteY25800" fmla="*/ 1007745 h 3341370"/>
                <a:gd name="connsiteX25801" fmla="*/ 521970 w 6322694"/>
                <a:gd name="connsiteY25801" fmla="*/ 1007745 h 3341370"/>
                <a:gd name="connsiteX25802" fmla="*/ 541020 w 6322694"/>
                <a:gd name="connsiteY25802" fmla="*/ 1026795 h 3341370"/>
                <a:gd name="connsiteX25803" fmla="*/ 1724025 w 6322694"/>
                <a:gd name="connsiteY25803" fmla="*/ 2350770 h 3341370"/>
                <a:gd name="connsiteX25804" fmla="*/ 1724025 w 6322694"/>
                <a:gd name="connsiteY25804" fmla="*/ 2350770 h 3341370"/>
                <a:gd name="connsiteX25805" fmla="*/ 1743075 w 6322694"/>
                <a:gd name="connsiteY25805" fmla="*/ 2331720 h 3341370"/>
                <a:gd name="connsiteX25806" fmla="*/ 1743075 w 6322694"/>
                <a:gd name="connsiteY25806" fmla="*/ 2331720 h 3341370"/>
                <a:gd name="connsiteX25807" fmla="*/ 1724025 w 6322694"/>
                <a:gd name="connsiteY25807" fmla="*/ 2312670 h 3341370"/>
                <a:gd name="connsiteX25808" fmla="*/ 1724025 w 6322694"/>
                <a:gd name="connsiteY25808" fmla="*/ 2312670 h 3341370"/>
                <a:gd name="connsiteX25809" fmla="*/ 1704975 w 6322694"/>
                <a:gd name="connsiteY25809" fmla="*/ 2331720 h 3341370"/>
                <a:gd name="connsiteX25810" fmla="*/ 1704975 w 6322694"/>
                <a:gd name="connsiteY25810" fmla="*/ 2331720 h 3341370"/>
                <a:gd name="connsiteX25811" fmla="*/ 1724025 w 6322694"/>
                <a:gd name="connsiteY25811" fmla="*/ 2350770 h 3341370"/>
                <a:gd name="connsiteX25812" fmla="*/ 1724025 w 6322694"/>
                <a:gd name="connsiteY25812" fmla="*/ 2399348 h 3341370"/>
                <a:gd name="connsiteX25813" fmla="*/ 1724025 w 6322694"/>
                <a:gd name="connsiteY25813" fmla="*/ 2399348 h 3341370"/>
                <a:gd name="connsiteX25814" fmla="*/ 1743075 w 6322694"/>
                <a:gd name="connsiteY25814" fmla="*/ 2380298 h 3341370"/>
                <a:gd name="connsiteX25815" fmla="*/ 1743075 w 6322694"/>
                <a:gd name="connsiteY25815" fmla="*/ 2378393 h 3341370"/>
                <a:gd name="connsiteX25816" fmla="*/ 1724025 w 6322694"/>
                <a:gd name="connsiteY25816" fmla="*/ 2359343 h 3341370"/>
                <a:gd name="connsiteX25817" fmla="*/ 1724025 w 6322694"/>
                <a:gd name="connsiteY25817" fmla="*/ 2359343 h 3341370"/>
                <a:gd name="connsiteX25818" fmla="*/ 1704975 w 6322694"/>
                <a:gd name="connsiteY25818" fmla="*/ 2378393 h 3341370"/>
                <a:gd name="connsiteX25819" fmla="*/ 1704975 w 6322694"/>
                <a:gd name="connsiteY25819" fmla="*/ 2380298 h 3341370"/>
                <a:gd name="connsiteX25820" fmla="*/ 1724025 w 6322694"/>
                <a:gd name="connsiteY25820" fmla="*/ 2399348 h 3341370"/>
                <a:gd name="connsiteX25821" fmla="*/ 776288 w 6322694"/>
                <a:gd name="connsiteY25821" fmla="*/ 741998 h 3341370"/>
                <a:gd name="connsiteX25822" fmla="*/ 776288 w 6322694"/>
                <a:gd name="connsiteY25822" fmla="*/ 741998 h 3341370"/>
                <a:gd name="connsiteX25823" fmla="*/ 795338 w 6322694"/>
                <a:gd name="connsiteY25823" fmla="*/ 722948 h 3341370"/>
                <a:gd name="connsiteX25824" fmla="*/ 795338 w 6322694"/>
                <a:gd name="connsiteY25824" fmla="*/ 722948 h 3341370"/>
                <a:gd name="connsiteX25825" fmla="*/ 776288 w 6322694"/>
                <a:gd name="connsiteY25825" fmla="*/ 703898 h 3341370"/>
                <a:gd name="connsiteX25826" fmla="*/ 776288 w 6322694"/>
                <a:gd name="connsiteY25826" fmla="*/ 703898 h 3341370"/>
                <a:gd name="connsiteX25827" fmla="*/ 757238 w 6322694"/>
                <a:gd name="connsiteY25827" fmla="*/ 722948 h 3341370"/>
                <a:gd name="connsiteX25828" fmla="*/ 757238 w 6322694"/>
                <a:gd name="connsiteY25828" fmla="*/ 722948 h 3341370"/>
                <a:gd name="connsiteX25829" fmla="*/ 776288 w 6322694"/>
                <a:gd name="connsiteY25829" fmla="*/ 741998 h 3341370"/>
                <a:gd name="connsiteX25830" fmla="*/ 823913 w 6322694"/>
                <a:gd name="connsiteY25830" fmla="*/ 741998 h 3341370"/>
                <a:gd name="connsiteX25831" fmla="*/ 825818 w 6322694"/>
                <a:gd name="connsiteY25831" fmla="*/ 741998 h 3341370"/>
                <a:gd name="connsiteX25832" fmla="*/ 844868 w 6322694"/>
                <a:gd name="connsiteY25832" fmla="*/ 722948 h 3341370"/>
                <a:gd name="connsiteX25833" fmla="*/ 844868 w 6322694"/>
                <a:gd name="connsiteY25833" fmla="*/ 722948 h 3341370"/>
                <a:gd name="connsiteX25834" fmla="*/ 825818 w 6322694"/>
                <a:gd name="connsiteY25834" fmla="*/ 703898 h 3341370"/>
                <a:gd name="connsiteX25835" fmla="*/ 823913 w 6322694"/>
                <a:gd name="connsiteY25835" fmla="*/ 703898 h 3341370"/>
                <a:gd name="connsiteX25836" fmla="*/ 804863 w 6322694"/>
                <a:gd name="connsiteY25836" fmla="*/ 722948 h 3341370"/>
                <a:gd name="connsiteX25837" fmla="*/ 804863 w 6322694"/>
                <a:gd name="connsiteY25837" fmla="*/ 722948 h 3341370"/>
                <a:gd name="connsiteX25838" fmla="*/ 823913 w 6322694"/>
                <a:gd name="connsiteY25838" fmla="*/ 741998 h 3341370"/>
                <a:gd name="connsiteX25839" fmla="*/ 919163 w 6322694"/>
                <a:gd name="connsiteY25839" fmla="*/ 741998 h 3341370"/>
                <a:gd name="connsiteX25840" fmla="*/ 919163 w 6322694"/>
                <a:gd name="connsiteY25840" fmla="*/ 741998 h 3341370"/>
                <a:gd name="connsiteX25841" fmla="*/ 938213 w 6322694"/>
                <a:gd name="connsiteY25841" fmla="*/ 722948 h 3341370"/>
                <a:gd name="connsiteX25842" fmla="*/ 938213 w 6322694"/>
                <a:gd name="connsiteY25842" fmla="*/ 722948 h 3341370"/>
                <a:gd name="connsiteX25843" fmla="*/ 919163 w 6322694"/>
                <a:gd name="connsiteY25843" fmla="*/ 703898 h 3341370"/>
                <a:gd name="connsiteX25844" fmla="*/ 919163 w 6322694"/>
                <a:gd name="connsiteY25844" fmla="*/ 703898 h 3341370"/>
                <a:gd name="connsiteX25845" fmla="*/ 900113 w 6322694"/>
                <a:gd name="connsiteY25845" fmla="*/ 722948 h 3341370"/>
                <a:gd name="connsiteX25846" fmla="*/ 900113 w 6322694"/>
                <a:gd name="connsiteY25846" fmla="*/ 722948 h 3341370"/>
                <a:gd name="connsiteX25847" fmla="*/ 919163 w 6322694"/>
                <a:gd name="connsiteY25847" fmla="*/ 741998 h 3341370"/>
                <a:gd name="connsiteX25848" fmla="*/ 872490 w 6322694"/>
                <a:gd name="connsiteY25848" fmla="*/ 741998 h 3341370"/>
                <a:gd name="connsiteX25849" fmla="*/ 872490 w 6322694"/>
                <a:gd name="connsiteY25849" fmla="*/ 741998 h 3341370"/>
                <a:gd name="connsiteX25850" fmla="*/ 891540 w 6322694"/>
                <a:gd name="connsiteY25850" fmla="*/ 722948 h 3341370"/>
                <a:gd name="connsiteX25851" fmla="*/ 891540 w 6322694"/>
                <a:gd name="connsiteY25851" fmla="*/ 722948 h 3341370"/>
                <a:gd name="connsiteX25852" fmla="*/ 872490 w 6322694"/>
                <a:gd name="connsiteY25852" fmla="*/ 703898 h 3341370"/>
                <a:gd name="connsiteX25853" fmla="*/ 872490 w 6322694"/>
                <a:gd name="connsiteY25853" fmla="*/ 703898 h 3341370"/>
                <a:gd name="connsiteX25854" fmla="*/ 853440 w 6322694"/>
                <a:gd name="connsiteY25854" fmla="*/ 722948 h 3341370"/>
                <a:gd name="connsiteX25855" fmla="*/ 853440 w 6322694"/>
                <a:gd name="connsiteY25855" fmla="*/ 722948 h 3341370"/>
                <a:gd name="connsiteX25856" fmla="*/ 872490 w 6322694"/>
                <a:gd name="connsiteY25856" fmla="*/ 741998 h 3341370"/>
                <a:gd name="connsiteX25857" fmla="*/ 1724025 w 6322694"/>
                <a:gd name="connsiteY25857" fmla="*/ 2446020 h 3341370"/>
                <a:gd name="connsiteX25858" fmla="*/ 1724025 w 6322694"/>
                <a:gd name="connsiteY25858" fmla="*/ 2446020 h 3341370"/>
                <a:gd name="connsiteX25859" fmla="*/ 1743075 w 6322694"/>
                <a:gd name="connsiteY25859" fmla="*/ 2426970 h 3341370"/>
                <a:gd name="connsiteX25860" fmla="*/ 1743075 w 6322694"/>
                <a:gd name="connsiteY25860" fmla="*/ 2426970 h 3341370"/>
                <a:gd name="connsiteX25861" fmla="*/ 1724025 w 6322694"/>
                <a:gd name="connsiteY25861" fmla="*/ 2407920 h 3341370"/>
                <a:gd name="connsiteX25862" fmla="*/ 1724025 w 6322694"/>
                <a:gd name="connsiteY25862" fmla="*/ 2407920 h 3341370"/>
                <a:gd name="connsiteX25863" fmla="*/ 1704975 w 6322694"/>
                <a:gd name="connsiteY25863" fmla="*/ 2426970 h 3341370"/>
                <a:gd name="connsiteX25864" fmla="*/ 1704975 w 6322694"/>
                <a:gd name="connsiteY25864" fmla="*/ 2426970 h 3341370"/>
                <a:gd name="connsiteX25865" fmla="*/ 1724025 w 6322694"/>
                <a:gd name="connsiteY25865" fmla="*/ 2446020 h 3341370"/>
                <a:gd name="connsiteX25866" fmla="*/ 681990 w 6322694"/>
                <a:gd name="connsiteY25866" fmla="*/ 789623 h 3341370"/>
                <a:gd name="connsiteX25867" fmla="*/ 681990 w 6322694"/>
                <a:gd name="connsiteY25867" fmla="*/ 789623 h 3341370"/>
                <a:gd name="connsiteX25868" fmla="*/ 701040 w 6322694"/>
                <a:gd name="connsiteY25868" fmla="*/ 770573 h 3341370"/>
                <a:gd name="connsiteX25869" fmla="*/ 701040 w 6322694"/>
                <a:gd name="connsiteY25869" fmla="*/ 770573 h 3341370"/>
                <a:gd name="connsiteX25870" fmla="*/ 681990 w 6322694"/>
                <a:gd name="connsiteY25870" fmla="*/ 751523 h 3341370"/>
                <a:gd name="connsiteX25871" fmla="*/ 681990 w 6322694"/>
                <a:gd name="connsiteY25871" fmla="*/ 751523 h 3341370"/>
                <a:gd name="connsiteX25872" fmla="*/ 662940 w 6322694"/>
                <a:gd name="connsiteY25872" fmla="*/ 770573 h 3341370"/>
                <a:gd name="connsiteX25873" fmla="*/ 662940 w 6322694"/>
                <a:gd name="connsiteY25873" fmla="*/ 770573 h 3341370"/>
                <a:gd name="connsiteX25874" fmla="*/ 681990 w 6322694"/>
                <a:gd name="connsiteY25874" fmla="*/ 789623 h 3341370"/>
                <a:gd name="connsiteX25875" fmla="*/ 729615 w 6322694"/>
                <a:gd name="connsiteY25875" fmla="*/ 741998 h 3341370"/>
                <a:gd name="connsiteX25876" fmla="*/ 729615 w 6322694"/>
                <a:gd name="connsiteY25876" fmla="*/ 741998 h 3341370"/>
                <a:gd name="connsiteX25877" fmla="*/ 748665 w 6322694"/>
                <a:gd name="connsiteY25877" fmla="*/ 722948 h 3341370"/>
                <a:gd name="connsiteX25878" fmla="*/ 748665 w 6322694"/>
                <a:gd name="connsiteY25878" fmla="*/ 722948 h 3341370"/>
                <a:gd name="connsiteX25879" fmla="*/ 729615 w 6322694"/>
                <a:gd name="connsiteY25879" fmla="*/ 703898 h 3341370"/>
                <a:gd name="connsiteX25880" fmla="*/ 729615 w 6322694"/>
                <a:gd name="connsiteY25880" fmla="*/ 703898 h 3341370"/>
                <a:gd name="connsiteX25881" fmla="*/ 710565 w 6322694"/>
                <a:gd name="connsiteY25881" fmla="*/ 722948 h 3341370"/>
                <a:gd name="connsiteX25882" fmla="*/ 710565 w 6322694"/>
                <a:gd name="connsiteY25882" fmla="*/ 722948 h 3341370"/>
                <a:gd name="connsiteX25883" fmla="*/ 729615 w 6322694"/>
                <a:gd name="connsiteY25883" fmla="*/ 741998 h 3341370"/>
                <a:gd name="connsiteX25884" fmla="*/ 681990 w 6322694"/>
                <a:gd name="connsiteY25884" fmla="*/ 1215390 h 3341370"/>
                <a:gd name="connsiteX25885" fmla="*/ 681990 w 6322694"/>
                <a:gd name="connsiteY25885" fmla="*/ 1215390 h 3341370"/>
                <a:gd name="connsiteX25886" fmla="*/ 701040 w 6322694"/>
                <a:gd name="connsiteY25886" fmla="*/ 1196340 h 3341370"/>
                <a:gd name="connsiteX25887" fmla="*/ 701040 w 6322694"/>
                <a:gd name="connsiteY25887" fmla="*/ 1196340 h 3341370"/>
                <a:gd name="connsiteX25888" fmla="*/ 681990 w 6322694"/>
                <a:gd name="connsiteY25888" fmla="*/ 1177290 h 3341370"/>
                <a:gd name="connsiteX25889" fmla="*/ 681990 w 6322694"/>
                <a:gd name="connsiteY25889" fmla="*/ 1177290 h 3341370"/>
                <a:gd name="connsiteX25890" fmla="*/ 662940 w 6322694"/>
                <a:gd name="connsiteY25890" fmla="*/ 1196340 h 3341370"/>
                <a:gd name="connsiteX25891" fmla="*/ 662940 w 6322694"/>
                <a:gd name="connsiteY25891" fmla="*/ 1196340 h 3341370"/>
                <a:gd name="connsiteX25892" fmla="*/ 681990 w 6322694"/>
                <a:gd name="connsiteY25892" fmla="*/ 1215390 h 3341370"/>
                <a:gd name="connsiteX25893" fmla="*/ 541020 w 6322694"/>
                <a:gd name="connsiteY25893" fmla="*/ 741998 h 3341370"/>
                <a:gd name="connsiteX25894" fmla="*/ 541020 w 6322694"/>
                <a:gd name="connsiteY25894" fmla="*/ 741998 h 3341370"/>
                <a:gd name="connsiteX25895" fmla="*/ 560070 w 6322694"/>
                <a:gd name="connsiteY25895" fmla="*/ 722948 h 3341370"/>
                <a:gd name="connsiteX25896" fmla="*/ 560070 w 6322694"/>
                <a:gd name="connsiteY25896" fmla="*/ 722948 h 3341370"/>
                <a:gd name="connsiteX25897" fmla="*/ 541020 w 6322694"/>
                <a:gd name="connsiteY25897" fmla="*/ 703898 h 3341370"/>
                <a:gd name="connsiteX25898" fmla="*/ 541020 w 6322694"/>
                <a:gd name="connsiteY25898" fmla="*/ 703898 h 3341370"/>
                <a:gd name="connsiteX25899" fmla="*/ 521970 w 6322694"/>
                <a:gd name="connsiteY25899" fmla="*/ 722948 h 3341370"/>
                <a:gd name="connsiteX25900" fmla="*/ 521970 w 6322694"/>
                <a:gd name="connsiteY25900" fmla="*/ 722948 h 3341370"/>
                <a:gd name="connsiteX25901" fmla="*/ 541020 w 6322694"/>
                <a:gd name="connsiteY25901" fmla="*/ 741998 h 3341370"/>
                <a:gd name="connsiteX25902" fmla="*/ 681990 w 6322694"/>
                <a:gd name="connsiteY25902" fmla="*/ 1263968 h 3341370"/>
                <a:gd name="connsiteX25903" fmla="*/ 681990 w 6322694"/>
                <a:gd name="connsiteY25903" fmla="*/ 1263968 h 3341370"/>
                <a:gd name="connsiteX25904" fmla="*/ 701040 w 6322694"/>
                <a:gd name="connsiteY25904" fmla="*/ 1244918 h 3341370"/>
                <a:gd name="connsiteX25905" fmla="*/ 701040 w 6322694"/>
                <a:gd name="connsiteY25905" fmla="*/ 1243013 h 3341370"/>
                <a:gd name="connsiteX25906" fmla="*/ 681990 w 6322694"/>
                <a:gd name="connsiteY25906" fmla="*/ 1223963 h 3341370"/>
                <a:gd name="connsiteX25907" fmla="*/ 681990 w 6322694"/>
                <a:gd name="connsiteY25907" fmla="*/ 1223963 h 3341370"/>
                <a:gd name="connsiteX25908" fmla="*/ 662940 w 6322694"/>
                <a:gd name="connsiteY25908" fmla="*/ 1243013 h 3341370"/>
                <a:gd name="connsiteX25909" fmla="*/ 662940 w 6322694"/>
                <a:gd name="connsiteY25909" fmla="*/ 1244918 h 3341370"/>
                <a:gd name="connsiteX25910" fmla="*/ 681990 w 6322694"/>
                <a:gd name="connsiteY25910" fmla="*/ 1263968 h 3341370"/>
                <a:gd name="connsiteX25911" fmla="*/ 681990 w 6322694"/>
                <a:gd name="connsiteY25911" fmla="*/ 1310640 h 3341370"/>
                <a:gd name="connsiteX25912" fmla="*/ 681990 w 6322694"/>
                <a:gd name="connsiteY25912" fmla="*/ 1310640 h 3341370"/>
                <a:gd name="connsiteX25913" fmla="*/ 701040 w 6322694"/>
                <a:gd name="connsiteY25913" fmla="*/ 1291590 h 3341370"/>
                <a:gd name="connsiteX25914" fmla="*/ 701040 w 6322694"/>
                <a:gd name="connsiteY25914" fmla="*/ 1291590 h 3341370"/>
                <a:gd name="connsiteX25915" fmla="*/ 681990 w 6322694"/>
                <a:gd name="connsiteY25915" fmla="*/ 1272540 h 3341370"/>
                <a:gd name="connsiteX25916" fmla="*/ 681990 w 6322694"/>
                <a:gd name="connsiteY25916" fmla="*/ 1272540 h 3341370"/>
                <a:gd name="connsiteX25917" fmla="*/ 662940 w 6322694"/>
                <a:gd name="connsiteY25917" fmla="*/ 1291590 h 3341370"/>
                <a:gd name="connsiteX25918" fmla="*/ 662940 w 6322694"/>
                <a:gd name="connsiteY25918" fmla="*/ 1291590 h 3341370"/>
                <a:gd name="connsiteX25919" fmla="*/ 681990 w 6322694"/>
                <a:gd name="connsiteY25919" fmla="*/ 1310640 h 3341370"/>
                <a:gd name="connsiteX25920" fmla="*/ 681990 w 6322694"/>
                <a:gd name="connsiteY25920" fmla="*/ 1167765 h 3341370"/>
                <a:gd name="connsiteX25921" fmla="*/ 681990 w 6322694"/>
                <a:gd name="connsiteY25921" fmla="*/ 1167765 h 3341370"/>
                <a:gd name="connsiteX25922" fmla="*/ 701040 w 6322694"/>
                <a:gd name="connsiteY25922" fmla="*/ 1148715 h 3341370"/>
                <a:gd name="connsiteX25923" fmla="*/ 701040 w 6322694"/>
                <a:gd name="connsiteY25923" fmla="*/ 1148715 h 3341370"/>
                <a:gd name="connsiteX25924" fmla="*/ 681990 w 6322694"/>
                <a:gd name="connsiteY25924" fmla="*/ 1129665 h 3341370"/>
                <a:gd name="connsiteX25925" fmla="*/ 681990 w 6322694"/>
                <a:gd name="connsiteY25925" fmla="*/ 1129665 h 3341370"/>
                <a:gd name="connsiteX25926" fmla="*/ 662940 w 6322694"/>
                <a:gd name="connsiteY25926" fmla="*/ 1148715 h 3341370"/>
                <a:gd name="connsiteX25927" fmla="*/ 662940 w 6322694"/>
                <a:gd name="connsiteY25927" fmla="*/ 1148715 h 3341370"/>
                <a:gd name="connsiteX25928" fmla="*/ 681990 w 6322694"/>
                <a:gd name="connsiteY25928" fmla="*/ 1167765 h 3341370"/>
                <a:gd name="connsiteX25929" fmla="*/ 541020 w 6322694"/>
                <a:gd name="connsiteY25929" fmla="*/ 695325 h 3341370"/>
                <a:gd name="connsiteX25930" fmla="*/ 541020 w 6322694"/>
                <a:gd name="connsiteY25930" fmla="*/ 695325 h 3341370"/>
                <a:gd name="connsiteX25931" fmla="*/ 560070 w 6322694"/>
                <a:gd name="connsiteY25931" fmla="*/ 676275 h 3341370"/>
                <a:gd name="connsiteX25932" fmla="*/ 560070 w 6322694"/>
                <a:gd name="connsiteY25932" fmla="*/ 676275 h 3341370"/>
                <a:gd name="connsiteX25933" fmla="*/ 541020 w 6322694"/>
                <a:gd name="connsiteY25933" fmla="*/ 657225 h 3341370"/>
                <a:gd name="connsiteX25934" fmla="*/ 541020 w 6322694"/>
                <a:gd name="connsiteY25934" fmla="*/ 657225 h 3341370"/>
                <a:gd name="connsiteX25935" fmla="*/ 521970 w 6322694"/>
                <a:gd name="connsiteY25935" fmla="*/ 676275 h 3341370"/>
                <a:gd name="connsiteX25936" fmla="*/ 521970 w 6322694"/>
                <a:gd name="connsiteY25936" fmla="*/ 676275 h 3341370"/>
                <a:gd name="connsiteX25937" fmla="*/ 541020 w 6322694"/>
                <a:gd name="connsiteY25937" fmla="*/ 695325 h 3341370"/>
                <a:gd name="connsiteX25938" fmla="*/ 588645 w 6322694"/>
                <a:gd name="connsiteY25938" fmla="*/ 601028 h 3341370"/>
                <a:gd name="connsiteX25939" fmla="*/ 588645 w 6322694"/>
                <a:gd name="connsiteY25939" fmla="*/ 601028 h 3341370"/>
                <a:gd name="connsiteX25940" fmla="*/ 607695 w 6322694"/>
                <a:gd name="connsiteY25940" fmla="*/ 581978 h 3341370"/>
                <a:gd name="connsiteX25941" fmla="*/ 607695 w 6322694"/>
                <a:gd name="connsiteY25941" fmla="*/ 581978 h 3341370"/>
                <a:gd name="connsiteX25942" fmla="*/ 588645 w 6322694"/>
                <a:gd name="connsiteY25942" fmla="*/ 562928 h 3341370"/>
                <a:gd name="connsiteX25943" fmla="*/ 588645 w 6322694"/>
                <a:gd name="connsiteY25943" fmla="*/ 562928 h 3341370"/>
                <a:gd name="connsiteX25944" fmla="*/ 569595 w 6322694"/>
                <a:gd name="connsiteY25944" fmla="*/ 581978 h 3341370"/>
                <a:gd name="connsiteX25945" fmla="*/ 569595 w 6322694"/>
                <a:gd name="connsiteY25945" fmla="*/ 581978 h 3341370"/>
                <a:gd name="connsiteX25946" fmla="*/ 588645 w 6322694"/>
                <a:gd name="connsiteY25946" fmla="*/ 601028 h 3341370"/>
                <a:gd name="connsiteX25947" fmla="*/ 681990 w 6322694"/>
                <a:gd name="connsiteY25947" fmla="*/ 1358265 h 3341370"/>
                <a:gd name="connsiteX25948" fmla="*/ 681990 w 6322694"/>
                <a:gd name="connsiteY25948" fmla="*/ 1358265 h 3341370"/>
                <a:gd name="connsiteX25949" fmla="*/ 701040 w 6322694"/>
                <a:gd name="connsiteY25949" fmla="*/ 1339215 h 3341370"/>
                <a:gd name="connsiteX25950" fmla="*/ 701040 w 6322694"/>
                <a:gd name="connsiteY25950" fmla="*/ 1339215 h 3341370"/>
                <a:gd name="connsiteX25951" fmla="*/ 681990 w 6322694"/>
                <a:gd name="connsiteY25951" fmla="*/ 1320165 h 3341370"/>
                <a:gd name="connsiteX25952" fmla="*/ 681990 w 6322694"/>
                <a:gd name="connsiteY25952" fmla="*/ 1320165 h 3341370"/>
                <a:gd name="connsiteX25953" fmla="*/ 662940 w 6322694"/>
                <a:gd name="connsiteY25953" fmla="*/ 1339215 h 3341370"/>
                <a:gd name="connsiteX25954" fmla="*/ 662940 w 6322694"/>
                <a:gd name="connsiteY25954" fmla="*/ 1339215 h 3341370"/>
                <a:gd name="connsiteX25955" fmla="*/ 681990 w 6322694"/>
                <a:gd name="connsiteY25955" fmla="*/ 1358265 h 3341370"/>
                <a:gd name="connsiteX25956" fmla="*/ 729615 w 6322694"/>
                <a:gd name="connsiteY25956" fmla="*/ 1358265 h 3341370"/>
                <a:gd name="connsiteX25957" fmla="*/ 729615 w 6322694"/>
                <a:gd name="connsiteY25957" fmla="*/ 1358265 h 3341370"/>
                <a:gd name="connsiteX25958" fmla="*/ 748665 w 6322694"/>
                <a:gd name="connsiteY25958" fmla="*/ 1339215 h 3341370"/>
                <a:gd name="connsiteX25959" fmla="*/ 748665 w 6322694"/>
                <a:gd name="connsiteY25959" fmla="*/ 1339215 h 3341370"/>
                <a:gd name="connsiteX25960" fmla="*/ 729615 w 6322694"/>
                <a:gd name="connsiteY25960" fmla="*/ 1320165 h 3341370"/>
                <a:gd name="connsiteX25961" fmla="*/ 729615 w 6322694"/>
                <a:gd name="connsiteY25961" fmla="*/ 1320165 h 3341370"/>
                <a:gd name="connsiteX25962" fmla="*/ 710565 w 6322694"/>
                <a:gd name="connsiteY25962" fmla="*/ 1339215 h 3341370"/>
                <a:gd name="connsiteX25963" fmla="*/ 710565 w 6322694"/>
                <a:gd name="connsiteY25963" fmla="*/ 1339215 h 3341370"/>
                <a:gd name="connsiteX25964" fmla="*/ 729615 w 6322694"/>
                <a:gd name="connsiteY25964" fmla="*/ 1358265 h 3341370"/>
                <a:gd name="connsiteX25965" fmla="*/ 635318 w 6322694"/>
                <a:gd name="connsiteY25965" fmla="*/ 601028 h 3341370"/>
                <a:gd name="connsiteX25966" fmla="*/ 635318 w 6322694"/>
                <a:gd name="connsiteY25966" fmla="*/ 601028 h 3341370"/>
                <a:gd name="connsiteX25967" fmla="*/ 654368 w 6322694"/>
                <a:gd name="connsiteY25967" fmla="*/ 581978 h 3341370"/>
                <a:gd name="connsiteX25968" fmla="*/ 654368 w 6322694"/>
                <a:gd name="connsiteY25968" fmla="*/ 581978 h 3341370"/>
                <a:gd name="connsiteX25969" fmla="*/ 635318 w 6322694"/>
                <a:gd name="connsiteY25969" fmla="*/ 562928 h 3341370"/>
                <a:gd name="connsiteX25970" fmla="*/ 635318 w 6322694"/>
                <a:gd name="connsiteY25970" fmla="*/ 562928 h 3341370"/>
                <a:gd name="connsiteX25971" fmla="*/ 616268 w 6322694"/>
                <a:gd name="connsiteY25971" fmla="*/ 581978 h 3341370"/>
                <a:gd name="connsiteX25972" fmla="*/ 616268 w 6322694"/>
                <a:gd name="connsiteY25972" fmla="*/ 581978 h 3341370"/>
                <a:gd name="connsiteX25973" fmla="*/ 635318 w 6322694"/>
                <a:gd name="connsiteY25973" fmla="*/ 601028 h 3341370"/>
                <a:gd name="connsiteX25974" fmla="*/ 541020 w 6322694"/>
                <a:gd name="connsiteY25974" fmla="*/ 647700 h 3341370"/>
                <a:gd name="connsiteX25975" fmla="*/ 541020 w 6322694"/>
                <a:gd name="connsiteY25975" fmla="*/ 647700 h 3341370"/>
                <a:gd name="connsiteX25976" fmla="*/ 560070 w 6322694"/>
                <a:gd name="connsiteY25976" fmla="*/ 628650 h 3341370"/>
                <a:gd name="connsiteX25977" fmla="*/ 560070 w 6322694"/>
                <a:gd name="connsiteY25977" fmla="*/ 628650 h 3341370"/>
                <a:gd name="connsiteX25978" fmla="*/ 541020 w 6322694"/>
                <a:gd name="connsiteY25978" fmla="*/ 609600 h 3341370"/>
                <a:gd name="connsiteX25979" fmla="*/ 541020 w 6322694"/>
                <a:gd name="connsiteY25979" fmla="*/ 609600 h 3341370"/>
                <a:gd name="connsiteX25980" fmla="*/ 521970 w 6322694"/>
                <a:gd name="connsiteY25980" fmla="*/ 628650 h 3341370"/>
                <a:gd name="connsiteX25981" fmla="*/ 521970 w 6322694"/>
                <a:gd name="connsiteY25981" fmla="*/ 628650 h 3341370"/>
                <a:gd name="connsiteX25982" fmla="*/ 541020 w 6322694"/>
                <a:gd name="connsiteY25982" fmla="*/ 647700 h 3341370"/>
                <a:gd name="connsiteX25983" fmla="*/ 541020 w 6322694"/>
                <a:gd name="connsiteY25983" fmla="*/ 601028 h 3341370"/>
                <a:gd name="connsiteX25984" fmla="*/ 541020 w 6322694"/>
                <a:gd name="connsiteY25984" fmla="*/ 601028 h 3341370"/>
                <a:gd name="connsiteX25985" fmla="*/ 560070 w 6322694"/>
                <a:gd name="connsiteY25985" fmla="*/ 581978 h 3341370"/>
                <a:gd name="connsiteX25986" fmla="*/ 560070 w 6322694"/>
                <a:gd name="connsiteY25986" fmla="*/ 581978 h 3341370"/>
                <a:gd name="connsiteX25987" fmla="*/ 541020 w 6322694"/>
                <a:gd name="connsiteY25987" fmla="*/ 562928 h 3341370"/>
                <a:gd name="connsiteX25988" fmla="*/ 541020 w 6322694"/>
                <a:gd name="connsiteY25988" fmla="*/ 562928 h 3341370"/>
                <a:gd name="connsiteX25989" fmla="*/ 521970 w 6322694"/>
                <a:gd name="connsiteY25989" fmla="*/ 581978 h 3341370"/>
                <a:gd name="connsiteX25990" fmla="*/ 521970 w 6322694"/>
                <a:gd name="connsiteY25990" fmla="*/ 581978 h 3341370"/>
                <a:gd name="connsiteX25991" fmla="*/ 541020 w 6322694"/>
                <a:gd name="connsiteY25991" fmla="*/ 601028 h 3341370"/>
                <a:gd name="connsiteX25992" fmla="*/ 1724025 w 6322694"/>
                <a:gd name="connsiteY25992" fmla="*/ 2303145 h 3341370"/>
                <a:gd name="connsiteX25993" fmla="*/ 1724025 w 6322694"/>
                <a:gd name="connsiteY25993" fmla="*/ 2303145 h 3341370"/>
                <a:gd name="connsiteX25994" fmla="*/ 1743075 w 6322694"/>
                <a:gd name="connsiteY25994" fmla="*/ 2284095 h 3341370"/>
                <a:gd name="connsiteX25995" fmla="*/ 1743075 w 6322694"/>
                <a:gd name="connsiteY25995" fmla="*/ 2284095 h 3341370"/>
                <a:gd name="connsiteX25996" fmla="*/ 1724025 w 6322694"/>
                <a:gd name="connsiteY25996" fmla="*/ 2265045 h 3341370"/>
                <a:gd name="connsiteX25997" fmla="*/ 1724025 w 6322694"/>
                <a:gd name="connsiteY25997" fmla="*/ 2265045 h 3341370"/>
                <a:gd name="connsiteX25998" fmla="*/ 1704975 w 6322694"/>
                <a:gd name="connsiteY25998" fmla="*/ 2284095 h 3341370"/>
                <a:gd name="connsiteX25999" fmla="*/ 1704975 w 6322694"/>
                <a:gd name="connsiteY25999" fmla="*/ 2284095 h 3341370"/>
                <a:gd name="connsiteX26000" fmla="*/ 1724025 w 6322694"/>
                <a:gd name="connsiteY26000" fmla="*/ 2303145 h 3341370"/>
                <a:gd name="connsiteX26001" fmla="*/ 541020 w 6322694"/>
                <a:gd name="connsiteY26001" fmla="*/ 884873 h 3341370"/>
                <a:gd name="connsiteX26002" fmla="*/ 541020 w 6322694"/>
                <a:gd name="connsiteY26002" fmla="*/ 884873 h 3341370"/>
                <a:gd name="connsiteX26003" fmla="*/ 560070 w 6322694"/>
                <a:gd name="connsiteY26003" fmla="*/ 865823 h 3341370"/>
                <a:gd name="connsiteX26004" fmla="*/ 560070 w 6322694"/>
                <a:gd name="connsiteY26004" fmla="*/ 863918 h 3341370"/>
                <a:gd name="connsiteX26005" fmla="*/ 541020 w 6322694"/>
                <a:gd name="connsiteY26005" fmla="*/ 844868 h 3341370"/>
                <a:gd name="connsiteX26006" fmla="*/ 541020 w 6322694"/>
                <a:gd name="connsiteY26006" fmla="*/ 844868 h 3341370"/>
                <a:gd name="connsiteX26007" fmla="*/ 521970 w 6322694"/>
                <a:gd name="connsiteY26007" fmla="*/ 863918 h 3341370"/>
                <a:gd name="connsiteX26008" fmla="*/ 521970 w 6322694"/>
                <a:gd name="connsiteY26008" fmla="*/ 865823 h 3341370"/>
                <a:gd name="connsiteX26009" fmla="*/ 541020 w 6322694"/>
                <a:gd name="connsiteY26009" fmla="*/ 884873 h 3341370"/>
                <a:gd name="connsiteX26010" fmla="*/ 541020 w 6322694"/>
                <a:gd name="connsiteY26010" fmla="*/ 836295 h 3341370"/>
                <a:gd name="connsiteX26011" fmla="*/ 541020 w 6322694"/>
                <a:gd name="connsiteY26011" fmla="*/ 836295 h 3341370"/>
                <a:gd name="connsiteX26012" fmla="*/ 560070 w 6322694"/>
                <a:gd name="connsiteY26012" fmla="*/ 817245 h 3341370"/>
                <a:gd name="connsiteX26013" fmla="*/ 560070 w 6322694"/>
                <a:gd name="connsiteY26013" fmla="*/ 817245 h 3341370"/>
                <a:gd name="connsiteX26014" fmla="*/ 541020 w 6322694"/>
                <a:gd name="connsiteY26014" fmla="*/ 798195 h 3341370"/>
                <a:gd name="connsiteX26015" fmla="*/ 541020 w 6322694"/>
                <a:gd name="connsiteY26015" fmla="*/ 798195 h 3341370"/>
                <a:gd name="connsiteX26016" fmla="*/ 521970 w 6322694"/>
                <a:gd name="connsiteY26016" fmla="*/ 817245 h 3341370"/>
                <a:gd name="connsiteX26017" fmla="*/ 521970 w 6322694"/>
                <a:gd name="connsiteY26017" fmla="*/ 817245 h 3341370"/>
                <a:gd name="connsiteX26018" fmla="*/ 541020 w 6322694"/>
                <a:gd name="connsiteY26018" fmla="*/ 836295 h 3341370"/>
                <a:gd name="connsiteX26019" fmla="*/ 541020 w 6322694"/>
                <a:gd name="connsiteY26019" fmla="*/ 789623 h 3341370"/>
                <a:gd name="connsiteX26020" fmla="*/ 541020 w 6322694"/>
                <a:gd name="connsiteY26020" fmla="*/ 789623 h 3341370"/>
                <a:gd name="connsiteX26021" fmla="*/ 560070 w 6322694"/>
                <a:gd name="connsiteY26021" fmla="*/ 770573 h 3341370"/>
                <a:gd name="connsiteX26022" fmla="*/ 560070 w 6322694"/>
                <a:gd name="connsiteY26022" fmla="*/ 770573 h 3341370"/>
                <a:gd name="connsiteX26023" fmla="*/ 541020 w 6322694"/>
                <a:gd name="connsiteY26023" fmla="*/ 751523 h 3341370"/>
                <a:gd name="connsiteX26024" fmla="*/ 541020 w 6322694"/>
                <a:gd name="connsiteY26024" fmla="*/ 751523 h 3341370"/>
                <a:gd name="connsiteX26025" fmla="*/ 521970 w 6322694"/>
                <a:gd name="connsiteY26025" fmla="*/ 770573 h 3341370"/>
                <a:gd name="connsiteX26026" fmla="*/ 521970 w 6322694"/>
                <a:gd name="connsiteY26026" fmla="*/ 770573 h 3341370"/>
                <a:gd name="connsiteX26027" fmla="*/ 541020 w 6322694"/>
                <a:gd name="connsiteY26027" fmla="*/ 789623 h 3341370"/>
                <a:gd name="connsiteX26028" fmla="*/ 681990 w 6322694"/>
                <a:gd name="connsiteY26028" fmla="*/ 1026795 h 3341370"/>
                <a:gd name="connsiteX26029" fmla="*/ 681990 w 6322694"/>
                <a:gd name="connsiteY26029" fmla="*/ 1026795 h 3341370"/>
                <a:gd name="connsiteX26030" fmla="*/ 701040 w 6322694"/>
                <a:gd name="connsiteY26030" fmla="*/ 1007745 h 3341370"/>
                <a:gd name="connsiteX26031" fmla="*/ 701040 w 6322694"/>
                <a:gd name="connsiteY26031" fmla="*/ 1007745 h 3341370"/>
                <a:gd name="connsiteX26032" fmla="*/ 681990 w 6322694"/>
                <a:gd name="connsiteY26032" fmla="*/ 988695 h 3341370"/>
                <a:gd name="connsiteX26033" fmla="*/ 681990 w 6322694"/>
                <a:gd name="connsiteY26033" fmla="*/ 988695 h 3341370"/>
                <a:gd name="connsiteX26034" fmla="*/ 662940 w 6322694"/>
                <a:gd name="connsiteY26034" fmla="*/ 1007745 h 3341370"/>
                <a:gd name="connsiteX26035" fmla="*/ 662940 w 6322694"/>
                <a:gd name="connsiteY26035" fmla="*/ 1007745 h 3341370"/>
                <a:gd name="connsiteX26036" fmla="*/ 681990 w 6322694"/>
                <a:gd name="connsiteY26036" fmla="*/ 1026795 h 3341370"/>
                <a:gd name="connsiteX26037" fmla="*/ 541020 w 6322694"/>
                <a:gd name="connsiteY26037" fmla="*/ 932498 h 3341370"/>
                <a:gd name="connsiteX26038" fmla="*/ 541020 w 6322694"/>
                <a:gd name="connsiteY26038" fmla="*/ 932498 h 3341370"/>
                <a:gd name="connsiteX26039" fmla="*/ 560070 w 6322694"/>
                <a:gd name="connsiteY26039" fmla="*/ 913448 h 3341370"/>
                <a:gd name="connsiteX26040" fmla="*/ 560070 w 6322694"/>
                <a:gd name="connsiteY26040" fmla="*/ 913448 h 3341370"/>
                <a:gd name="connsiteX26041" fmla="*/ 541020 w 6322694"/>
                <a:gd name="connsiteY26041" fmla="*/ 894398 h 3341370"/>
                <a:gd name="connsiteX26042" fmla="*/ 541020 w 6322694"/>
                <a:gd name="connsiteY26042" fmla="*/ 894398 h 3341370"/>
                <a:gd name="connsiteX26043" fmla="*/ 521970 w 6322694"/>
                <a:gd name="connsiteY26043" fmla="*/ 913448 h 3341370"/>
                <a:gd name="connsiteX26044" fmla="*/ 521970 w 6322694"/>
                <a:gd name="connsiteY26044" fmla="*/ 913448 h 3341370"/>
                <a:gd name="connsiteX26045" fmla="*/ 541020 w 6322694"/>
                <a:gd name="connsiteY26045" fmla="*/ 932498 h 3341370"/>
                <a:gd name="connsiteX26046" fmla="*/ 1724025 w 6322694"/>
                <a:gd name="connsiteY26046" fmla="*/ 2256473 h 3341370"/>
                <a:gd name="connsiteX26047" fmla="*/ 1724025 w 6322694"/>
                <a:gd name="connsiteY26047" fmla="*/ 2256473 h 3341370"/>
                <a:gd name="connsiteX26048" fmla="*/ 1743075 w 6322694"/>
                <a:gd name="connsiteY26048" fmla="*/ 2237423 h 3341370"/>
                <a:gd name="connsiteX26049" fmla="*/ 1743075 w 6322694"/>
                <a:gd name="connsiteY26049" fmla="*/ 2237423 h 3341370"/>
                <a:gd name="connsiteX26050" fmla="*/ 1724025 w 6322694"/>
                <a:gd name="connsiteY26050" fmla="*/ 2218373 h 3341370"/>
                <a:gd name="connsiteX26051" fmla="*/ 1724025 w 6322694"/>
                <a:gd name="connsiteY26051" fmla="*/ 2218373 h 3341370"/>
                <a:gd name="connsiteX26052" fmla="*/ 1704975 w 6322694"/>
                <a:gd name="connsiteY26052" fmla="*/ 2237423 h 3341370"/>
                <a:gd name="connsiteX26053" fmla="*/ 1704975 w 6322694"/>
                <a:gd name="connsiteY26053" fmla="*/ 2237423 h 3341370"/>
                <a:gd name="connsiteX26054" fmla="*/ 1724025 w 6322694"/>
                <a:gd name="connsiteY26054" fmla="*/ 2256473 h 3341370"/>
                <a:gd name="connsiteX26055" fmla="*/ 1439228 w 6322694"/>
                <a:gd name="connsiteY26055" fmla="*/ 1971675 h 3341370"/>
                <a:gd name="connsiteX26056" fmla="*/ 1439228 w 6322694"/>
                <a:gd name="connsiteY26056" fmla="*/ 1971675 h 3341370"/>
                <a:gd name="connsiteX26057" fmla="*/ 1458278 w 6322694"/>
                <a:gd name="connsiteY26057" fmla="*/ 1952625 h 3341370"/>
                <a:gd name="connsiteX26058" fmla="*/ 1458278 w 6322694"/>
                <a:gd name="connsiteY26058" fmla="*/ 1952625 h 3341370"/>
                <a:gd name="connsiteX26059" fmla="*/ 1439228 w 6322694"/>
                <a:gd name="connsiteY26059" fmla="*/ 1933575 h 3341370"/>
                <a:gd name="connsiteX26060" fmla="*/ 1439228 w 6322694"/>
                <a:gd name="connsiteY26060" fmla="*/ 1933575 h 3341370"/>
                <a:gd name="connsiteX26061" fmla="*/ 1420178 w 6322694"/>
                <a:gd name="connsiteY26061" fmla="*/ 1952625 h 3341370"/>
                <a:gd name="connsiteX26062" fmla="*/ 1420178 w 6322694"/>
                <a:gd name="connsiteY26062" fmla="*/ 1952625 h 3341370"/>
                <a:gd name="connsiteX26063" fmla="*/ 1439228 w 6322694"/>
                <a:gd name="connsiteY26063" fmla="*/ 1971675 h 3341370"/>
                <a:gd name="connsiteX26064" fmla="*/ 681990 w 6322694"/>
                <a:gd name="connsiteY26064" fmla="*/ 1121093 h 3341370"/>
                <a:gd name="connsiteX26065" fmla="*/ 681990 w 6322694"/>
                <a:gd name="connsiteY26065" fmla="*/ 1121093 h 3341370"/>
                <a:gd name="connsiteX26066" fmla="*/ 701040 w 6322694"/>
                <a:gd name="connsiteY26066" fmla="*/ 1102043 h 3341370"/>
                <a:gd name="connsiteX26067" fmla="*/ 701040 w 6322694"/>
                <a:gd name="connsiteY26067" fmla="*/ 1102043 h 3341370"/>
                <a:gd name="connsiteX26068" fmla="*/ 681990 w 6322694"/>
                <a:gd name="connsiteY26068" fmla="*/ 1082993 h 3341370"/>
                <a:gd name="connsiteX26069" fmla="*/ 681990 w 6322694"/>
                <a:gd name="connsiteY26069" fmla="*/ 1082993 h 3341370"/>
                <a:gd name="connsiteX26070" fmla="*/ 662940 w 6322694"/>
                <a:gd name="connsiteY26070" fmla="*/ 1102043 h 3341370"/>
                <a:gd name="connsiteX26071" fmla="*/ 662940 w 6322694"/>
                <a:gd name="connsiteY26071" fmla="*/ 1102043 h 3341370"/>
                <a:gd name="connsiteX26072" fmla="*/ 681990 w 6322694"/>
                <a:gd name="connsiteY26072" fmla="*/ 1121093 h 3341370"/>
                <a:gd name="connsiteX26073" fmla="*/ 681990 w 6322694"/>
                <a:gd name="connsiteY26073" fmla="*/ 601028 h 3341370"/>
                <a:gd name="connsiteX26074" fmla="*/ 681990 w 6322694"/>
                <a:gd name="connsiteY26074" fmla="*/ 601028 h 3341370"/>
                <a:gd name="connsiteX26075" fmla="*/ 701040 w 6322694"/>
                <a:gd name="connsiteY26075" fmla="*/ 581978 h 3341370"/>
                <a:gd name="connsiteX26076" fmla="*/ 701040 w 6322694"/>
                <a:gd name="connsiteY26076" fmla="*/ 581978 h 3341370"/>
                <a:gd name="connsiteX26077" fmla="*/ 681990 w 6322694"/>
                <a:gd name="connsiteY26077" fmla="*/ 562928 h 3341370"/>
                <a:gd name="connsiteX26078" fmla="*/ 681990 w 6322694"/>
                <a:gd name="connsiteY26078" fmla="*/ 562928 h 3341370"/>
                <a:gd name="connsiteX26079" fmla="*/ 662940 w 6322694"/>
                <a:gd name="connsiteY26079" fmla="*/ 581978 h 3341370"/>
                <a:gd name="connsiteX26080" fmla="*/ 662940 w 6322694"/>
                <a:gd name="connsiteY26080" fmla="*/ 581978 h 3341370"/>
                <a:gd name="connsiteX26081" fmla="*/ 681990 w 6322694"/>
                <a:gd name="connsiteY26081" fmla="*/ 601028 h 3341370"/>
                <a:gd name="connsiteX26082" fmla="*/ 1724025 w 6322694"/>
                <a:gd name="connsiteY26082" fmla="*/ 2208848 h 3341370"/>
                <a:gd name="connsiteX26083" fmla="*/ 1724025 w 6322694"/>
                <a:gd name="connsiteY26083" fmla="*/ 2208848 h 3341370"/>
                <a:gd name="connsiteX26084" fmla="*/ 1743075 w 6322694"/>
                <a:gd name="connsiteY26084" fmla="*/ 2189798 h 3341370"/>
                <a:gd name="connsiteX26085" fmla="*/ 1743075 w 6322694"/>
                <a:gd name="connsiteY26085" fmla="*/ 2189798 h 3341370"/>
                <a:gd name="connsiteX26086" fmla="*/ 1724025 w 6322694"/>
                <a:gd name="connsiteY26086" fmla="*/ 2170748 h 3341370"/>
                <a:gd name="connsiteX26087" fmla="*/ 1724025 w 6322694"/>
                <a:gd name="connsiteY26087" fmla="*/ 2170748 h 3341370"/>
                <a:gd name="connsiteX26088" fmla="*/ 1704975 w 6322694"/>
                <a:gd name="connsiteY26088" fmla="*/ 2189798 h 3341370"/>
                <a:gd name="connsiteX26089" fmla="*/ 1704975 w 6322694"/>
                <a:gd name="connsiteY26089" fmla="*/ 2189798 h 3341370"/>
                <a:gd name="connsiteX26090" fmla="*/ 1724025 w 6322694"/>
                <a:gd name="connsiteY26090" fmla="*/ 2208848 h 3341370"/>
                <a:gd name="connsiteX26091" fmla="*/ 1724025 w 6322694"/>
                <a:gd name="connsiteY26091" fmla="*/ 2162175 h 3341370"/>
                <a:gd name="connsiteX26092" fmla="*/ 1724025 w 6322694"/>
                <a:gd name="connsiteY26092" fmla="*/ 2162175 h 3341370"/>
                <a:gd name="connsiteX26093" fmla="*/ 1743075 w 6322694"/>
                <a:gd name="connsiteY26093" fmla="*/ 2143125 h 3341370"/>
                <a:gd name="connsiteX26094" fmla="*/ 1743075 w 6322694"/>
                <a:gd name="connsiteY26094" fmla="*/ 2143125 h 3341370"/>
                <a:gd name="connsiteX26095" fmla="*/ 1724025 w 6322694"/>
                <a:gd name="connsiteY26095" fmla="*/ 2124075 h 3341370"/>
                <a:gd name="connsiteX26096" fmla="*/ 1724025 w 6322694"/>
                <a:gd name="connsiteY26096" fmla="*/ 2124075 h 3341370"/>
                <a:gd name="connsiteX26097" fmla="*/ 1704975 w 6322694"/>
                <a:gd name="connsiteY26097" fmla="*/ 2143125 h 3341370"/>
                <a:gd name="connsiteX26098" fmla="*/ 1704975 w 6322694"/>
                <a:gd name="connsiteY26098" fmla="*/ 2143125 h 3341370"/>
                <a:gd name="connsiteX26099" fmla="*/ 1724025 w 6322694"/>
                <a:gd name="connsiteY26099" fmla="*/ 2162175 h 3341370"/>
                <a:gd name="connsiteX26100" fmla="*/ 1724025 w 6322694"/>
                <a:gd name="connsiteY26100" fmla="*/ 2114550 h 3341370"/>
                <a:gd name="connsiteX26101" fmla="*/ 1724025 w 6322694"/>
                <a:gd name="connsiteY26101" fmla="*/ 2114550 h 3341370"/>
                <a:gd name="connsiteX26102" fmla="*/ 1743075 w 6322694"/>
                <a:gd name="connsiteY26102" fmla="*/ 2095500 h 3341370"/>
                <a:gd name="connsiteX26103" fmla="*/ 1743075 w 6322694"/>
                <a:gd name="connsiteY26103" fmla="*/ 2095500 h 3341370"/>
                <a:gd name="connsiteX26104" fmla="*/ 1724025 w 6322694"/>
                <a:gd name="connsiteY26104" fmla="*/ 2076450 h 3341370"/>
                <a:gd name="connsiteX26105" fmla="*/ 1724025 w 6322694"/>
                <a:gd name="connsiteY26105" fmla="*/ 2076450 h 3341370"/>
                <a:gd name="connsiteX26106" fmla="*/ 1704975 w 6322694"/>
                <a:gd name="connsiteY26106" fmla="*/ 2095500 h 3341370"/>
                <a:gd name="connsiteX26107" fmla="*/ 1704975 w 6322694"/>
                <a:gd name="connsiteY26107" fmla="*/ 2095500 h 3341370"/>
                <a:gd name="connsiteX26108" fmla="*/ 1724025 w 6322694"/>
                <a:gd name="connsiteY26108" fmla="*/ 2114550 h 3341370"/>
                <a:gd name="connsiteX26109" fmla="*/ 1724025 w 6322694"/>
                <a:gd name="connsiteY26109" fmla="*/ 2067878 h 3341370"/>
                <a:gd name="connsiteX26110" fmla="*/ 1724025 w 6322694"/>
                <a:gd name="connsiteY26110" fmla="*/ 2067878 h 3341370"/>
                <a:gd name="connsiteX26111" fmla="*/ 1743075 w 6322694"/>
                <a:gd name="connsiteY26111" fmla="*/ 2048828 h 3341370"/>
                <a:gd name="connsiteX26112" fmla="*/ 1743075 w 6322694"/>
                <a:gd name="connsiteY26112" fmla="*/ 2048828 h 3341370"/>
                <a:gd name="connsiteX26113" fmla="*/ 1724025 w 6322694"/>
                <a:gd name="connsiteY26113" fmla="*/ 2029778 h 3341370"/>
                <a:gd name="connsiteX26114" fmla="*/ 1724025 w 6322694"/>
                <a:gd name="connsiteY26114" fmla="*/ 2029778 h 3341370"/>
                <a:gd name="connsiteX26115" fmla="*/ 1704975 w 6322694"/>
                <a:gd name="connsiteY26115" fmla="*/ 2048828 h 3341370"/>
                <a:gd name="connsiteX26116" fmla="*/ 1704975 w 6322694"/>
                <a:gd name="connsiteY26116" fmla="*/ 2048828 h 3341370"/>
                <a:gd name="connsiteX26117" fmla="*/ 1724025 w 6322694"/>
                <a:gd name="connsiteY26117" fmla="*/ 2067878 h 3341370"/>
                <a:gd name="connsiteX26118" fmla="*/ 1724025 w 6322694"/>
                <a:gd name="connsiteY26118" fmla="*/ 2020253 h 3341370"/>
                <a:gd name="connsiteX26119" fmla="*/ 1724025 w 6322694"/>
                <a:gd name="connsiteY26119" fmla="*/ 2020253 h 3341370"/>
                <a:gd name="connsiteX26120" fmla="*/ 1743075 w 6322694"/>
                <a:gd name="connsiteY26120" fmla="*/ 2001203 h 3341370"/>
                <a:gd name="connsiteX26121" fmla="*/ 1743075 w 6322694"/>
                <a:gd name="connsiteY26121" fmla="*/ 2001203 h 3341370"/>
                <a:gd name="connsiteX26122" fmla="*/ 1724025 w 6322694"/>
                <a:gd name="connsiteY26122" fmla="*/ 1982153 h 3341370"/>
                <a:gd name="connsiteX26123" fmla="*/ 1724025 w 6322694"/>
                <a:gd name="connsiteY26123" fmla="*/ 1982153 h 3341370"/>
                <a:gd name="connsiteX26124" fmla="*/ 1704975 w 6322694"/>
                <a:gd name="connsiteY26124" fmla="*/ 2001203 h 3341370"/>
                <a:gd name="connsiteX26125" fmla="*/ 1704975 w 6322694"/>
                <a:gd name="connsiteY26125" fmla="*/ 2001203 h 3341370"/>
                <a:gd name="connsiteX26126" fmla="*/ 1724025 w 6322694"/>
                <a:gd name="connsiteY26126" fmla="*/ 2020253 h 3341370"/>
                <a:gd name="connsiteX26127" fmla="*/ 1439228 w 6322694"/>
                <a:gd name="connsiteY26127" fmla="*/ 741998 h 3341370"/>
                <a:gd name="connsiteX26128" fmla="*/ 1439228 w 6322694"/>
                <a:gd name="connsiteY26128" fmla="*/ 741998 h 3341370"/>
                <a:gd name="connsiteX26129" fmla="*/ 1458278 w 6322694"/>
                <a:gd name="connsiteY26129" fmla="*/ 722948 h 3341370"/>
                <a:gd name="connsiteX26130" fmla="*/ 1458278 w 6322694"/>
                <a:gd name="connsiteY26130" fmla="*/ 722948 h 3341370"/>
                <a:gd name="connsiteX26131" fmla="*/ 1439228 w 6322694"/>
                <a:gd name="connsiteY26131" fmla="*/ 703898 h 3341370"/>
                <a:gd name="connsiteX26132" fmla="*/ 1439228 w 6322694"/>
                <a:gd name="connsiteY26132" fmla="*/ 703898 h 3341370"/>
                <a:gd name="connsiteX26133" fmla="*/ 1420178 w 6322694"/>
                <a:gd name="connsiteY26133" fmla="*/ 722948 h 3341370"/>
                <a:gd name="connsiteX26134" fmla="*/ 1420178 w 6322694"/>
                <a:gd name="connsiteY26134" fmla="*/ 722948 h 3341370"/>
                <a:gd name="connsiteX26135" fmla="*/ 1439228 w 6322694"/>
                <a:gd name="connsiteY26135" fmla="*/ 741998 h 3341370"/>
                <a:gd name="connsiteX26136" fmla="*/ 1392555 w 6322694"/>
                <a:gd name="connsiteY26136" fmla="*/ 741998 h 3341370"/>
                <a:gd name="connsiteX26137" fmla="*/ 1392555 w 6322694"/>
                <a:gd name="connsiteY26137" fmla="*/ 741998 h 3341370"/>
                <a:gd name="connsiteX26138" fmla="*/ 1411605 w 6322694"/>
                <a:gd name="connsiteY26138" fmla="*/ 722948 h 3341370"/>
                <a:gd name="connsiteX26139" fmla="*/ 1411605 w 6322694"/>
                <a:gd name="connsiteY26139" fmla="*/ 722948 h 3341370"/>
                <a:gd name="connsiteX26140" fmla="*/ 1392555 w 6322694"/>
                <a:gd name="connsiteY26140" fmla="*/ 703898 h 3341370"/>
                <a:gd name="connsiteX26141" fmla="*/ 1392555 w 6322694"/>
                <a:gd name="connsiteY26141" fmla="*/ 703898 h 3341370"/>
                <a:gd name="connsiteX26142" fmla="*/ 1373505 w 6322694"/>
                <a:gd name="connsiteY26142" fmla="*/ 722948 h 3341370"/>
                <a:gd name="connsiteX26143" fmla="*/ 1373505 w 6322694"/>
                <a:gd name="connsiteY26143" fmla="*/ 722948 h 3341370"/>
                <a:gd name="connsiteX26144" fmla="*/ 1392555 w 6322694"/>
                <a:gd name="connsiteY26144" fmla="*/ 741998 h 3341370"/>
                <a:gd name="connsiteX26145" fmla="*/ 1344930 w 6322694"/>
                <a:gd name="connsiteY26145" fmla="*/ 741998 h 3341370"/>
                <a:gd name="connsiteX26146" fmla="*/ 1344930 w 6322694"/>
                <a:gd name="connsiteY26146" fmla="*/ 741998 h 3341370"/>
                <a:gd name="connsiteX26147" fmla="*/ 1363980 w 6322694"/>
                <a:gd name="connsiteY26147" fmla="*/ 722948 h 3341370"/>
                <a:gd name="connsiteX26148" fmla="*/ 1363980 w 6322694"/>
                <a:gd name="connsiteY26148" fmla="*/ 722948 h 3341370"/>
                <a:gd name="connsiteX26149" fmla="*/ 1344930 w 6322694"/>
                <a:gd name="connsiteY26149" fmla="*/ 703898 h 3341370"/>
                <a:gd name="connsiteX26150" fmla="*/ 1344930 w 6322694"/>
                <a:gd name="connsiteY26150" fmla="*/ 703898 h 3341370"/>
                <a:gd name="connsiteX26151" fmla="*/ 1325880 w 6322694"/>
                <a:gd name="connsiteY26151" fmla="*/ 722948 h 3341370"/>
                <a:gd name="connsiteX26152" fmla="*/ 1325880 w 6322694"/>
                <a:gd name="connsiteY26152" fmla="*/ 722948 h 3341370"/>
                <a:gd name="connsiteX26153" fmla="*/ 1344930 w 6322694"/>
                <a:gd name="connsiteY26153" fmla="*/ 741998 h 3341370"/>
                <a:gd name="connsiteX26154" fmla="*/ 1486853 w 6322694"/>
                <a:gd name="connsiteY26154" fmla="*/ 741998 h 3341370"/>
                <a:gd name="connsiteX26155" fmla="*/ 1486853 w 6322694"/>
                <a:gd name="connsiteY26155" fmla="*/ 741998 h 3341370"/>
                <a:gd name="connsiteX26156" fmla="*/ 1505903 w 6322694"/>
                <a:gd name="connsiteY26156" fmla="*/ 722948 h 3341370"/>
                <a:gd name="connsiteX26157" fmla="*/ 1505903 w 6322694"/>
                <a:gd name="connsiteY26157" fmla="*/ 722948 h 3341370"/>
                <a:gd name="connsiteX26158" fmla="*/ 1486853 w 6322694"/>
                <a:gd name="connsiteY26158" fmla="*/ 703898 h 3341370"/>
                <a:gd name="connsiteX26159" fmla="*/ 1486853 w 6322694"/>
                <a:gd name="connsiteY26159" fmla="*/ 703898 h 3341370"/>
                <a:gd name="connsiteX26160" fmla="*/ 1467803 w 6322694"/>
                <a:gd name="connsiteY26160" fmla="*/ 722948 h 3341370"/>
                <a:gd name="connsiteX26161" fmla="*/ 1467803 w 6322694"/>
                <a:gd name="connsiteY26161" fmla="*/ 722948 h 3341370"/>
                <a:gd name="connsiteX26162" fmla="*/ 1486853 w 6322694"/>
                <a:gd name="connsiteY26162" fmla="*/ 741998 h 3341370"/>
                <a:gd name="connsiteX26163" fmla="*/ 1533525 w 6322694"/>
                <a:gd name="connsiteY26163" fmla="*/ 741998 h 3341370"/>
                <a:gd name="connsiteX26164" fmla="*/ 1533525 w 6322694"/>
                <a:gd name="connsiteY26164" fmla="*/ 741998 h 3341370"/>
                <a:gd name="connsiteX26165" fmla="*/ 1552575 w 6322694"/>
                <a:gd name="connsiteY26165" fmla="*/ 722948 h 3341370"/>
                <a:gd name="connsiteX26166" fmla="*/ 1552575 w 6322694"/>
                <a:gd name="connsiteY26166" fmla="*/ 722948 h 3341370"/>
                <a:gd name="connsiteX26167" fmla="*/ 1533525 w 6322694"/>
                <a:gd name="connsiteY26167" fmla="*/ 703898 h 3341370"/>
                <a:gd name="connsiteX26168" fmla="*/ 1533525 w 6322694"/>
                <a:gd name="connsiteY26168" fmla="*/ 703898 h 3341370"/>
                <a:gd name="connsiteX26169" fmla="*/ 1514475 w 6322694"/>
                <a:gd name="connsiteY26169" fmla="*/ 722948 h 3341370"/>
                <a:gd name="connsiteX26170" fmla="*/ 1514475 w 6322694"/>
                <a:gd name="connsiteY26170" fmla="*/ 722948 h 3341370"/>
                <a:gd name="connsiteX26171" fmla="*/ 1533525 w 6322694"/>
                <a:gd name="connsiteY26171" fmla="*/ 741998 h 3341370"/>
                <a:gd name="connsiteX26172" fmla="*/ 1580198 w 6322694"/>
                <a:gd name="connsiteY26172" fmla="*/ 695325 h 3341370"/>
                <a:gd name="connsiteX26173" fmla="*/ 1582103 w 6322694"/>
                <a:gd name="connsiteY26173" fmla="*/ 695325 h 3341370"/>
                <a:gd name="connsiteX26174" fmla="*/ 1601153 w 6322694"/>
                <a:gd name="connsiteY26174" fmla="*/ 676275 h 3341370"/>
                <a:gd name="connsiteX26175" fmla="*/ 1601153 w 6322694"/>
                <a:gd name="connsiteY26175" fmla="*/ 676275 h 3341370"/>
                <a:gd name="connsiteX26176" fmla="*/ 1582103 w 6322694"/>
                <a:gd name="connsiteY26176" fmla="*/ 657225 h 3341370"/>
                <a:gd name="connsiteX26177" fmla="*/ 1580198 w 6322694"/>
                <a:gd name="connsiteY26177" fmla="*/ 657225 h 3341370"/>
                <a:gd name="connsiteX26178" fmla="*/ 1561148 w 6322694"/>
                <a:gd name="connsiteY26178" fmla="*/ 676275 h 3341370"/>
                <a:gd name="connsiteX26179" fmla="*/ 1561148 w 6322694"/>
                <a:gd name="connsiteY26179" fmla="*/ 676275 h 3341370"/>
                <a:gd name="connsiteX26180" fmla="*/ 1580198 w 6322694"/>
                <a:gd name="connsiteY26180" fmla="*/ 695325 h 3341370"/>
                <a:gd name="connsiteX26181" fmla="*/ 1580198 w 6322694"/>
                <a:gd name="connsiteY26181" fmla="*/ 741998 h 3341370"/>
                <a:gd name="connsiteX26182" fmla="*/ 1582103 w 6322694"/>
                <a:gd name="connsiteY26182" fmla="*/ 741998 h 3341370"/>
                <a:gd name="connsiteX26183" fmla="*/ 1601153 w 6322694"/>
                <a:gd name="connsiteY26183" fmla="*/ 722948 h 3341370"/>
                <a:gd name="connsiteX26184" fmla="*/ 1601153 w 6322694"/>
                <a:gd name="connsiteY26184" fmla="*/ 722948 h 3341370"/>
                <a:gd name="connsiteX26185" fmla="*/ 1582103 w 6322694"/>
                <a:gd name="connsiteY26185" fmla="*/ 703898 h 3341370"/>
                <a:gd name="connsiteX26186" fmla="*/ 1580198 w 6322694"/>
                <a:gd name="connsiteY26186" fmla="*/ 703898 h 3341370"/>
                <a:gd name="connsiteX26187" fmla="*/ 1561148 w 6322694"/>
                <a:gd name="connsiteY26187" fmla="*/ 722948 h 3341370"/>
                <a:gd name="connsiteX26188" fmla="*/ 1561148 w 6322694"/>
                <a:gd name="connsiteY26188" fmla="*/ 722948 h 3341370"/>
                <a:gd name="connsiteX26189" fmla="*/ 1580198 w 6322694"/>
                <a:gd name="connsiteY26189" fmla="*/ 741998 h 3341370"/>
                <a:gd name="connsiteX26190" fmla="*/ 1439228 w 6322694"/>
                <a:gd name="connsiteY26190" fmla="*/ 2918460 h 3341370"/>
                <a:gd name="connsiteX26191" fmla="*/ 1439228 w 6322694"/>
                <a:gd name="connsiteY26191" fmla="*/ 2918460 h 3341370"/>
                <a:gd name="connsiteX26192" fmla="*/ 1458278 w 6322694"/>
                <a:gd name="connsiteY26192" fmla="*/ 2899410 h 3341370"/>
                <a:gd name="connsiteX26193" fmla="*/ 1458278 w 6322694"/>
                <a:gd name="connsiteY26193" fmla="*/ 2899410 h 3341370"/>
                <a:gd name="connsiteX26194" fmla="*/ 1439228 w 6322694"/>
                <a:gd name="connsiteY26194" fmla="*/ 2880360 h 3341370"/>
                <a:gd name="connsiteX26195" fmla="*/ 1439228 w 6322694"/>
                <a:gd name="connsiteY26195" fmla="*/ 2880360 h 3341370"/>
                <a:gd name="connsiteX26196" fmla="*/ 1420178 w 6322694"/>
                <a:gd name="connsiteY26196" fmla="*/ 2899410 h 3341370"/>
                <a:gd name="connsiteX26197" fmla="*/ 1420178 w 6322694"/>
                <a:gd name="connsiteY26197" fmla="*/ 2899410 h 3341370"/>
                <a:gd name="connsiteX26198" fmla="*/ 1439228 w 6322694"/>
                <a:gd name="connsiteY26198" fmla="*/ 2918460 h 3341370"/>
                <a:gd name="connsiteX26199" fmla="*/ 1439228 w 6322694"/>
                <a:gd name="connsiteY26199" fmla="*/ 1830705 h 3341370"/>
                <a:gd name="connsiteX26200" fmla="*/ 1439228 w 6322694"/>
                <a:gd name="connsiteY26200" fmla="*/ 1830705 h 3341370"/>
                <a:gd name="connsiteX26201" fmla="*/ 1458278 w 6322694"/>
                <a:gd name="connsiteY26201" fmla="*/ 1811655 h 3341370"/>
                <a:gd name="connsiteX26202" fmla="*/ 1458278 w 6322694"/>
                <a:gd name="connsiteY26202" fmla="*/ 1811655 h 3341370"/>
                <a:gd name="connsiteX26203" fmla="*/ 1439228 w 6322694"/>
                <a:gd name="connsiteY26203" fmla="*/ 1792605 h 3341370"/>
                <a:gd name="connsiteX26204" fmla="*/ 1439228 w 6322694"/>
                <a:gd name="connsiteY26204" fmla="*/ 1792605 h 3341370"/>
                <a:gd name="connsiteX26205" fmla="*/ 1420178 w 6322694"/>
                <a:gd name="connsiteY26205" fmla="*/ 1811655 h 3341370"/>
                <a:gd name="connsiteX26206" fmla="*/ 1420178 w 6322694"/>
                <a:gd name="connsiteY26206" fmla="*/ 1811655 h 3341370"/>
                <a:gd name="connsiteX26207" fmla="*/ 1439228 w 6322694"/>
                <a:gd name="connsiteY26207" fmla="*/ 1830705 h 3341370"/>
                <a:gd name="connsiteX26208" fmla="*/ 1439228 w 6322694"/>
                <a:gd name="connsiteY26208" fmla="*/ 1783080 h 3341370"/>
                <a:gd name="connsiteX26209" fmla="*/ 1439228 w 6322694"/>
                <a:gd name="connsiteY26209" fmla="*/ 1783080 h 3341370"/>
                <a:gd name="connsiteX26210" fmla="*/ 1458278 w 6322694"/>
                <a:gd name="connsiteY26210" fmla="*/ 1764030 h 3341370"/>
                <a:gd name="connsiteX26211" fmla="*/ 1458278 w 6322694"/>
                <a:gd name="connsiteY26211" fmla="*/ 1764030 h 3341370"/>
                <a:gd name="connsiteX26212" fmla="*/ 1439228 w 6322694"/>
                <a:gd name="connsiteY26212" fmla="*/ 1744980 h 3341370"/>
                <a:gd name="connsiteX26213" fmla="*/ 1439228 w 6322694"/>
                <a:gd name="connsiteY26213" fmla="*/ 1744980 h 3341370"/>
                <a:gd name="connsiteX26214" fmla="*/ 1420178 w 6322694"/>
                <a:gd name="connsiteY26214" fmla="*/ 1764030 h 3341370"/>
                <a:gd name="connsiteX26215" fmla="*/ 1420178 w 6322694"/>
                <a:gd name="connsiteY26215" fmla="*/ 1764030 h 3341370"/>
                <a:gd name="connsiteX26216" fmla="*/ 1439228 w 6322694"/>
                <a:gd name="connsiteY26216" fmla="*/ 1783080 h 3341370"/>
                <a:gd name="connsiteX26217" fmla="*/ 1439228 w 6322694"/>
                <a:gd name="connsiteY26217" fmla="*/ 1877378 h 3341370"/>
                <a:gd name="connsiteX26218" fmla="*/ 1439228 w 6322694"/>
                <a:gd name="connsiteY26218" fmla="*/ 1877378 h 3341370"/>
                <a:gd name="connsiteX26219" fmla="*/ 1458278 w 6322694"/>
                <a:gd name="connsiteY26219" fmla="*/ 1858328 h 3341370"/>
                <a:gd name="connsiteX26220" fmla="*/ 1458278 w 6322694"/>
                <a:gd name="connsiteY26220" fmla="*/ 1858328 h 3341370"/>
                <a:gd name="connsiteX26221" fmla="*/ 1439228 w 6322694"/>
                <a:gd name="connsiteY26221" fmla="*/ 1839278 h 3341370"/>
                <a:gd name="connsiteX26222" fmla="*/ 1439228 w 6322694"/>
                <a:gd name="connsiteY26222" fmla="*/ 1839278 h 3341370"/>
                <a:gd name="connsiteX26223" fmla="*/ 1420178 w 6322694"/>
                <a:gd name="connsiteY26223" fmla="*/ 1858328 h 3341370"/>
                <a:gd name="connsiteX26224" fmla="*/ 1420178 w 6322694"/>
                <a:gd name="connsiteY26224" fmla="*/ 1858328 h 3341370"/>
                <a:gd name="connsiteX26225" fmla="*/ 1439228 w 6322694"/>
                <a:gd name="connsiteY26225" fmla="*/ 1877378 h 3341370"/>
                <a:gd name="connsiteX26226" fmla="*/ 1629728 w 6322694"/>
                <a:gd name="connsiteY26226" fmla="*/ 695325 h 3341370"/>
                <a:gd name="connsiteX26227" fmla="*/ 1629728 w 6322694"/>
                <a:gd name="connsiteY26227" fmla="*/ 695325 h 3341370"/>
                <a:gd name="connsiteX26228" fmla="*/ 1648778 w 6322694"/>
                <a:gd name="connsiteY26228" fmla="*/ 676275 h 3341370"/>
                <a:gd name="connsiteX26229" fmla="*/ 1648778 w 6322694"/>
                <a:gd name="connsiteY26229" fmla="*/ 676275 h 3341370"/>
                <a:gd name="connsiteX26230" fmla="*/ 1629728 w 6322694"/>
                <a:gd name="connsiteY26230" fmla="*/ 657225 h 3341370"/>
                <a:gd name="connsiteX26231" fmla="*/ 1629728 w 6322694"/>
                <a:gd name="connsiteY26231" fmla="*/ 657225 h 3341370"/>
                <a:gd name="connsiteX26232" fmla="*/ 1610678 w 6322694"/>
                <a:gd name="connsiteY26232" fmla="*/ 676275 h 3341370"/>
                <a:gd name="connsiteX26233" fmla="*/ 1610678 w 6322694"/>
                <a:gd name="connsiteY26233" fmla="*/ 676275 h 3341370"/>
                <a:gd name="connsiteX26234" fmla="*/ 1629728 w 6322694"/>
                <a:gd name="connsiteY26234" fmla="*/ 695325 h 3341370"/>
                <a:gd name="connsiteX26235" fmla="*/ 1439228 w 6322694"/>
                <a:gd name="connsiteY26235" fmla="*/ 3012758 h 3341370"/>
                <a:gd name="connsiteX26236" fmla="*/ 1439228 w 6322694"/>
                <a:gd name="connsiteY26236" fmla="*/ 3012758 h 3341370"/>
                <a:gd name="connsiteX26237" fmla="*/ 1458278 w 6322694"/>
                <a:gd name="connsiteY26237" fmla="*/ 2993708 h 3341370"/>
                <a:gd name="connsiteX26238" fmla="*/ 1458278 w 6322694"/>
                <a:gd name="connsiteY26238" fmla="*/ 2993708 h 3341370"/>
                <a:gd name="connsiteX26239" fmla="*/ 1439228 w 6322694"/>
                <a:gd name="connsiteY26239" fmla="*/ 2974658 h 3341370"/>
                <a:gd name="connsiteX26240" fmla="*/ 1439228 w 6322694"/>
                <a:gd name="connsiteY26240" fmla="*/ 2974658 h 3341370"/>
                <a:gd name="connsiteX26241" fmla="*/ 1420178 w 6322694"/>
                <a:gd name="connsiteY26241" fmla="*/ 2993708 h 3341370"/>
                <a:gd name="connsiteX26242" fmla="*/ 1420178 w 6322694"/>
                <a:gd name="connsiteY26242" fmla="*/ 2993708 h 3341370"/>
                <a:gd name="connsiteX26243" fmla="*/ 1439228 w 6322694"/>
                <a:gd name="connsiteY26243" fmla="*/ 3012758 h 3341370"/>
                <a:gd name="connsiteX26244" fmla="*/ 1439228 w 6322694"/>
                <a:gd name="connsiteY26244" fmla="*/ 3155633 h 3341370"/>
                <a:gd name="connsiteX26245" fmla="*/ 1439228 w 6322694"/>
                <a:gd name="connsiteY26245" fmla="*/ 3155633 h 3341370"/>
                <a:gd name="connsiteX26246" fmla="*/ 1458278 w 6322694"/>
                <a:gd name="connsiteY26246" fmla="*/ 3136583 h 3341370"/>
                <a:gd name="connsiteX26247" fmla="*/ 1458278 w 6322694"/>
                <a:gd name="connsiteY26247" fmla="*/ 3134678 h 3341370"/>
                <a:gd name="connsiteX26248" fmla="*/ 1439228 w 6322694"/>
                <a:gd name="connsiteY26248" fmla="*/ 3115628 h 3341370"/>
                <a:gd name="connsiteX26249" fmla="*/ 1439228 w 6322694"/>
                <a:gd name="connsiteY26249" fmla="*/ 3115628 h 3341370"/>
                <a:gd name="connsiteX26250" fmla="*/ 1420178 w 6322694"/>
                <a:gd name="connsiteY26250" fmla="*/ 3134678 h 3341370"/>
                <a:gd name="connsiteX26251" fmla="*/ 1420178 w 6322694"/>
                <a:gd name="connsiteY26251" fmla="*/ 3136583 h 3341370"/>
                <a:gd name="connsiteX26252" fmla="*/ 1439228 w 6322694"/>
                <a:gd name="connsiteY26252" fmla="*/ 3155633 h 3341370"/>
                <a:gd name="connsiteX26253" fmla="*/ 1439228 w 6322694"/>
                <a:gd name="connsiteY26253" fmla="*/ 3107055 h 3341370"/>
                <a:gd name="connsiteX26254" fmla="*/ 1439228 w 6322694"/>
                <a:gd name="connsiteY26254" fmla="*/ 3107055 h 3341370"/>
                <a:gd name="connsiteX26255" fmla="*/ 1458278 w 6322694"/>
                <a:gd name="connsiteY26255" fmla="*/ 3088005 h 3341370"/>
                <a:gd name="connsiteX26256" fmla="*/ 1458278 w 6322694"/>
                <a:gd name="connsiteY26256" fmla="*/ 3088005 h 3341370"/>
                <a:gd name="connsiteX26257" fmla="*/ 1439228 w 6322694"/>
                <a:gd name="connsiteY26257" fmla="*/ 3068955 h 3341370"/>
                <a:gd name="connsiteX26258" fmla="*/ 1439228 w 6322694"/>
                <a:gd name="connsiteY26258" fmla="*/ 3068955 h 3341370"/>
                <a:gd name="connsiteX26259" fmla="*/ 1420178 w 6322694"/>
                <a:gd name="connsiteY26259" fmla="*/ 3088005 h 3341370"/>
                <a:gd name="connsiteX26260" fmla="*/ 1420178 w 6322694"/>
                <a:gd name="connsiteY26260" fmla="*/ 3088005 h 3341370"/>
                <a:gd name="connsiteX26261" fmla="*/ 1439228 w 6322694"/>
                <a:gd name="connsiteY26261" fmla="*/ 3107055 h 3341370"/>
                <a:gd name="connsiteX26262" fmla="*/ 1486853 w 6322694"/>
                <a:gd name="connsiteY26262" fmla="*/ 3107055 h 3341370"/>
                <a:gd name="connsiteX26263" fmla="*/ 1486853 w 6322694"/>
                <a:gd name="connsiteY26263" fmla="*/ 3107055 h 3341370"/>
                <a:gd name="connsiteX26264" fmla="*/ 1505903 w 6322694"/>
                <a:gd name="connsiteY26264" fmla="*/ 3088005 h 3341370"/>
                <a:gd name="connsiteX26265" fmla="*/ 1505903 w 6322694"/>
                <a:gd name="connsiteY26265" fmla="*/ 3088005 h 3341370"/>
                <a:gd name="connsiteX26266" fmla="*/ 1486853 w 6322694"/>
                <a:gd name="connsiteY26266" fmla="*/ 3068955 h 3341370"/>
                <a:gd name="connsiteX26267" fmla="*/ 1486853 w 6322694"/>
                <a:gd name="connsiteY26267" fmla="*/ 3068955 h 3341370"/>
                <a:gd name="connsiteX26268" fmla="*/ 1467803 w 6322694"/>
                <a:gd name="connsiteY26268" fmla="*/ 3088005 h 3341370"/>
                <a:gd name="connsiteX26269" fmla="*/ 1467803 w 6322694"/>
                <a:gd name="connsiteY26269" fmla="*/ 3088005 h 3341370"/>
                <a:gd name="connsiteX26270" fmla="*/ 1486853 w 6322694"/>
                <a:gd name="connsiteY26270" fmla="*/ 3107055 h 3341370"/>
                <a:gd name="connsiteX26271" fmla="*/ 1439228 w 6322694"/>
                <a:gd name="connsiteY26271" fmla="*/ 2020253 h 3341370"/>
                <a:gd name="connsiteX26272" fmla="*/ 1439228 w 6322694"/>
                <a:gd name="connsiteY26272" fmla="*/ 2020253 h 3341370"/>
                <a:gd name="connsiteX26273" fmla="*/ 1458278 w 6322694"/>
                <a:gd name="connsiteY26273" fmla="*/ 2001203 h 3341370"/>
                <a:gd name="connsiteX26274" fmla="*/ 1458278 w 6322694"/>
                <a:gd name="connsiteY26274" fmla="*/ 1999298 h 3341370"/>
                <a:gd name="connsiteX26275" fmla="*/ 1439228 w 6322694"/>
                <a:gd name="connsiteY26275" fmla="*/ 1980248 h 3341370"/>
                <a:gd name="connsiteX26276" fmla="*/ 1439228 w 6322694"/>
                <a:gd name="connsiteY26276" fmla="*/ 1980248 h 3341370"/>
                <a:gd name="connsiteX26277" fmla="*/ 1420178 w 6322694"/>
                <a:gd name="connsiteY26277" fmla="*/ 1999298 h 3341370"/>
                <a:gd name="connsiteX26278" fmla="*/ 1420178 w 6322694"/>
                <a:gd name="connsiteY26278" fmla="*/ 2001203 h 3341370"/>
                <a:gd name="connsiteX26279" fmla="*/ 1439228 w 6322694"/>
                <a:gd name="connsiteY26279" fmla="*/ 2020253 h 3341370"/>
                <a:gd name="connsiteX26280" fmla="*/ 1439228 w 6322694"/>
                <a:gd name="connsiteY26280" fmla="*/ 3060383 h 3341370"/>
                <a:gd name="connsiteX26281" fmla="*/ 1439228 w 6322694"/>
                <a:gd name="connsiteY26281" fmla="*/ 3060383 h 3341370"/>
                <a:gd name="connsiteX26282" fmla="*/ 1458278 w 6322694"/>
                <a:gd name="connsiteY26282" fmla="*/ 3041333 h 3341370"/>
                <a:gd name="connsiteX26283" fmla="*/ 1458278 w 6322694"/>
                <a:gd name="connsiteY26283" fmla="*/ 3041333 h 3341370"/>
                <a:gd name="connsiteX26284" fmla="*/ 1439228 w 6322694"/>
                <a:gd name="connsiteY26284" fmla="*/ 3022283 h 3341370"/>
                <a:gd name="connsiteX26285" fmla="*/ 1439228 w 6322694"/>
                <a:gd name="connsiteY26285" fmla="*/ 3022283 h 3341370"/>
                <a:gd name="connsiteX26286" fmla="*/ 1420178 w 6322694"/>
                <a:gd name="connsiteY26286" fmla="*/ 3041333 h 3341370"/>
                <a:gd name="connsiteX26287" fmla="*/ 1420178 w 6322694"/>
                <a:gd name="connsiteY26287" fmla="*/ 3041333 h 3341370"/>
                <a:gd name="connsiteX26288" fmla="*/ 1439228 w 6322694"/>
                <a:gd name="connsiteY26288" fmla="*/ 3060383 h 3341370"/>
                <a:gd name="connsiteX26289" fmla="*/ 1841183 w 6322694"/>
                <a:gd name="connsiteY26289" fmla="*/ 392430 h 3341370"/>
                <a:gd name="connsiteX26290" fmla="*/ 1841183 w 6322694"/>
                <a:gd name="connsiteY26290" fmla="*/ 392430 h 3341370"/>
                <a:gd name="connsiteX26291" fmla="*/ 1841183 w 6322694"/>
                <a:gd name="connsiteY26291" fmla="*/ 392430 h 3341370"/>
                <a:gd name="connsiteX26292" fmla="*/ 1676400 w 6322694"/>
                <a:gd name="connsiteY26292" fmla="*/ 695325 h 3341370"/>
                <a:gd name="connsiteX26293" fmla="*/ 1676400 w 6322694"/>
                <a:gd name="connsiteY26293" fmla="*/ 695325 h 3341370"/>
                <a:gd name="connsiteX26294" fmla="*/ 1695450 w 6322694"/>
                <a:gd name="connsiteY26294" fmla="*/ 676275 h 3341370"/>
                <a:gd name="connsiteX26295" fmla="*/ 1695450 w 6322694"/>
                <a:gd name="connsiteY26295" fmla="*/ 676275 h 3341370"/>
                <a:gd name="connsiteX26296" fmla="*/ 1676400 w 6322694"/>
                <a:gd name="connsiteY26296" fmla="*/ 657225 h 3341370"/>
                <a:gd name="connsiteX26297" fmla="*/ 1676400 w 6322694"/>
                <a:gd name="connsiteY26297" fmla="*/ 657225 h 3341370"/>
                <a:gd name="connsiteX26298" fmla="*/ 1657350 w 6322694"/>
                <a:gd name="connsiteY26298" fmla="*/ 676275 h 3341370"/>
                <a:gd name="connsiteX26299" fmla="*/ 1657350 w 6322694"/>
                <a:gd name="connsiteY26299" fmla="*/ 676275 h 3341370"/>
                <a:gd name="connsiteX26300" fmla="*/ 1676400 w 6322694"/>
                <a:gd name="connsiteY26300" fmla="*/ 695325 h 3341370"/>
                <a:gd name="connsiteX26301" fmla="*/ 1723073 w 6322694"/>
                <a:gd name="connsiteY26301" fmla="*/ 741998 h 3341370"/>
                <a:gd name="connsiteX26302" fmla="*/ 1723073 w 6322694"/>
                <a:gd name="connsiteY26302" fmla="*/ 741998 h 3341370"/>
                <a:gd name="connsiteX26303" fmla="*/ 1742123 w 6322694"/>
                <a:gd name="connsiteY26303" fmla="*/ 722948 h 3341370"/>
                <a:gd name="connsiteX26304" fmla="*/ 1742123 w 6322694"/>
                <a:gd name="connsiteY26304" fmla="*/ 722948 h 3341370"/>
                <a:gd name="connsiteX26305" fmla="*/ 1723073 w 6322694"/>
                <a:gd name="connsiteY26305" fmla="*/ 703898 h 3341370"/>
                <a:gd name="connsiteX26306" fmla="*/ 1723073 w 6322694"/>
                <a:gd name="connsiteY26306" fmla="*/ 703898 h 3341370"/>
                <a:gd name="connsiteX26307" fmla="*/ 1704023 w 6322694"/>
                <a:gd name="connsiteY26307" fmla="*/ 722948 h 3341370"/>
                <a:gd name="connsiteX26308" fmla="*/ 1704023 w 6322694"/>
                <a:gd name="connsiteY26308" fmla="*/ 722948 h 3341370"/>
                <a:gd name="connsiteX26309" fmla="*/ 1723073 w 6322694"/>
                <a:gd name="connsiteY26309" fmla="*/ 741998 h 3341370"/>
                <a:gd name="connsiteX26310" fmla="*/ 1723073 w 6322694"/>
                <a:gd name="connsiteY26310" fmla="*/ 695325 h 3341370"/>
                <a:gd name="connsiteX26311" fmla="*/ 1723073 w 6322694"/>
                <a:gd name="connsiteY26311" fmla="*/ 695325 h 3341370"/>
                <a:gd name="connsiteX26312" fmla="*/ 1742123 w 6322694"/>
                <a:gd name="connsiteY26312" fmla="*/ 676275 h 3341370"/>
                <a:gd name="connsiteX26313" fmla="*/ 1742123 w 6322694"/>
                <a:gd name="connsiteY26313" fmla="*/ 676275 h 3341370"/>
                <a:gd name="connsiteX26314" fmla="*/ 1723073 w 6322694"/>
                <a:gd name="connsiteY26314" fmla="*/ 657225 h 3341370"/>
                <a:gd name="connsiteX26315" fmla="*/ 1723073 w 6322694"/>
                <a:gd name="connsiteY26315" fmla="*/ 657225 h 3341370"/>
                <a:gd name="connsiteX26316" fmla="*/ 1704023 w 6322694"/>
                <a:gd name="connsiteY26316" fmla="*/ 676275 h 3341370"/>
                <a:gd name="connsiteX26317" fmla="*/ 1704023 w 6322694"/>
                <a:gd name="connsiteY26317" fmla="*/ 676275 h 3341370"/>
                <a:gd name="connsiteX26318" fmla="*/ 1723073 w 6322694"/>
                <a:gd name="connsiteY26318" fmla="*/ 695325 h 3341370"/>
                <a:gd name="connsiteX26319" fmla="*/ 1769745 w 6322694"/>
                <a:gd name="connsiteY26319" fmla="*/ 741998 h 3341370"/>
                <a:gd name="connsiteX26320" fmla="*/ 1769745 w 6322694"/>
                <a:gd name="connsiteY26320" fmla="*/ 741998 h 3341370"/>
                <a:gd name="connsiteX26321" fmla="*/ 1788795 w 6322694"/>
                <a:gd name="connsiteY26321" fmla="*/ 722948 h 3341370"/>
                <a:gd name="connsiteX26322" fmla="*/ 1788795 w 6322694"/>
                <a:gd name="connsiteY26322" fmla="*/ 722948 h 3341370"/>
                <a:gd name="connsiteX26323" fmla="*/ 1769745 w 6322694"/>
                <a:gd name="connsiteY26323" fmla="*/ 703898 h 3341370"/>
                <a:gd name="connsiteX26324" fmla="*/ 1769745 w 6322694"/>
                <a:gd name="connsiteY26324" fmla="*/ 703898 h 3341370"/>
                <a:gd name="connsiteX26325" fmla="*/ 1750695 w 6322694"/>
                <a:gd name="connsiteY26325" fmla="*/ 722948 h 3341370"/>
                <a:gd name="connsiteX26326" fmla="*/ 1750695 w 6322694"/>
                <a:gd name="connsiteY26326" fmla="*/ 722948 h 3341370"/>
                <a:gd name="connsiteX26327" fmla="*/ 1769745 w 6322694"/>
                <a:gd name="connsiteY26327" fmla="*/ 741998 h 3341370"/>
                <a:gd name="connsiteX26328" fmla="*/ 1769745 w 6322694"/>
                <a:gd name="connsiteY26328" fmla="*/ 695325 h 3341370"/>
                <a:gd name="connsiteX26329" fmla="*/ 1769745 w 6322694"/>
                <a:gd name="connsiteY26329" fmla="*/ 695325 h 3341370"/>
                <a:gd name="connsiteX26330" fmla="*/ 1788795 w 6322694"/>
                <a:gd name="connsiteY26330" fmla="*/ 676275 h 3341370"/>
                <a:gd name="connsiteX26331" fmla="*/ 1788795 w 6322694"/>
                <a:gd name="connsiteY26331" fmla="*/ 676275 h 3341370"/>
                <a:gd name="connsiteX26332" fmla="*/ 1769745 w 6322694"/>
                <a:gd name="connsiteY26332" fmla="*/ 657225 h 3341370"/>
                <a:gd name="connsiteX26333" fmla="*/ 1769745 w 6322694"/>
                <a:gd name="connsiteY26333" fmla="*/ 657225 h 3341370"/>
                <a:gd name="connsiteX26334" fmla="*/ 1750695 w 6322694"/>
                <a:gd name="connsiteY26334" fmla="*/ 676275 h 3341370"/>
                <a:gd name="connsiteX26335" fmla="*/ 1750695 w 6322694"/>
                <a:gd name="connsiteY26335" fmla="*/ 676275 h 3341370"/>
                <a:gd name="connsiteX26336" fmla="*/ 1769745 w 6322694"/>
                <a:gd name="connsiteY26336" fmla="*/ 695325 h 3341370"/>
                <a:gd name="connsiteX26337" fmla="*/ 1392555 w 6322694"/>
                <a:gd name="connsiteY26337" fmla="*/ 2681288 h 3341370"/>
                <a:gd name="connsiteX26338" fmla="*/ 1392555 w 6322694"/>
                <a:gd name="connsiteY26338" fmla="*/ 2681288 h 3341370"/>
                <a:gd name="connsiteX26339" fmla="*/ 1411605 w 6322694"/>
                <a:gd name="connsiteY26339" fmla="*/ 2662238 h 3341370"/>
                <a:gd name="connsiteX26340" fmla="*/ 1411605 w 6322694"/>
                <a:gd name="connsiteY26340" fmla="*/ 2662238 h 3341370"/>
                <a:gd name="connsiteX26341" fmla="*/ 1392555 w 6322694"/>
                <a:gd name="connsiteY26341" fmla="*/ 2643188 h 3341370"/>
                <a:gd name="connsiteX26342" fmla="*/ 1392555 w 6322694"/>
                <a:gd name="connsiteY26342" fmla="*/ 2643188 h 3341370"/>
                <a:gd name="connsiteX26343" fmla="*/ 1373505 w 6322694"/>
                <a:gd name="connsiteY26343" fmla="*/ 2662238 h 3341370"/>
                <a:gd name="connsiteX26344" fmla="*/ 1373505 w 6322694"/>
                <a:gd name="connsiteY26344" fmla="*/ 2662238 h 3341370"/>
                <a:gd name="connsiteX26345" fmla="*/ 1392555 w 6322694"/>
                <a:gd name="connsiteY26345" fmla="*/ 2681288 h 3341370"/>
                <a:gd name="connsiteX26346" fmla="*/ 1202055 w 6322694"/>
                <a:gd name="connsiteY26346" fmla="*/ 741998 h 3341370"/>
                <a:gd name="connsiteX26347" fmla="*/ 1203960 w 6322694"/>
                <a:gd name="connsiteY26347" fmla="*/ 741998 h 3341370"/>
                <a:gd name="connsiteX26348" fmla="*/ 1223010 w 6322694"/>
                <a:gd name="connsiteY26348" fmla="*/ 722948 h 3341370"/>
                <a:gd name="connsiteX26349" fmla="*/ 1223010 w 6322694"/>
                <a:gd name="connsiteY26349" fmla="*/ 722948 h 3341370"/>
                <a:gd name="connsiteX26350" fmla="*/ 1203960 w 6322694"/>
                <a:gd name="connsiteY26350" fmla="*/ 703898 h 3341370"/>
                <a:gd name="connsiteX26351" fmla="*/ 1202055 w 6322694"/>
                <a:gd name="connsiteY26351" fmla="*/ 703898 h 3341370"/>
                <a:gd name="connsiteX26352" fmla="*/ 1183005 w 6322694"/>
                <a:gd name="connsiteY26352" fmla="*/ 722948 h 3341370"/>
                <a:gd name="connsiteX26353" fmla="*/ 1183005 w 6322694"/>
                <a:gd name="connsiteY26353" fmla="*/ 722948 h 3341370"/>
                <a:gd name="connsiteX26354" fmla="*/ 1202055 w 6322694"/>
                <a:gd name="connsiteY26354" fmla="*/ 741998 h 3341370"/>
                <a:gd name="connsiteX26355" fmla="*/ 1107758 w 6322694"/>
                <a:gd name="connsiteY26355" fmla="*/ 741998 h 3341370"/>
                <a:gd name="connsiteX26356" fmla="*/ 1107758 w 6322694"/>
                <a:gd name="connsiteY26356" fmla="*/ 741998 h 3341370"/>
                <a:gd name="connsiteX26357" fmla="*/ 1126808 w 6322694"/>
                <a:gd name="connsiteY26357" fmla="*/ 722948 h 3341370"/>
                <a:gd name="connsiteX26358" fmla="*/ 1126808 w 6322694"/>
                <a:gd name="connsiteY26358" fmla="*/ 722948 h 3341370"/>
                <a:gd name="connsiteX26359" fmla="*/ 1107758 w 6322694"/>
                <a:gd name="connsiteY26359" fmla="*/ 703898 h 3341370"/>
                <a:gd name="connsiteX26360" fmla="*/ 1107758 w 6322694"/>
                <a:gd name="connsiteY26360" fmla="*/ 703898 h 3341370"/>
                <a:gd name="connsiteX26361" fmla="*/ 1088708 w 6322694"/>
                <a:gd name="connsiteY26361" fmla="*/ 722948 h 3341370"/>
                <a:gd name="connsiteX26362" fmla="*/ 1088708 w 6322694"/>
                <a:gd name="connsiteY26362" fmla="*/ 722948 h 3341370"/>
                <a:gd name="connsiteX26363" fmla="*/ 1107758 w 6322694"/>
                <a:gd name="connsiteY26363" fmla="*/ 741998 h 3341370"/>
                <a:gd name="connsiteX26364" fmla="*/ 1250633 w 6322694"/>
                <a:gd name="connsiteY26364" fmla="*/ 741998 h 3341370"/>
                <a:gd name="connsiteX26365" fmla="*/ 1250633 w 6322694"/>
                <a:gd name="connsiteY26365" fmla="*/ 741998 h 3341370"/>
                <a:gd name="connsiteX26366" fmla="*/ 1269683 w 6322694"/>
                <a:gd name="connsiteY26366" fmla="*/ 722948 h 3341370"/>
                <a:gd name="connsiteX26367" fmla="*/ 1269683 w 6322694"/>
                <a:gd name="connsiteY26367" fmla="*/ 722948 h 3341370"/>
                <a:gd name="connsiteX26368" fmla="*/ 1250633 w 6322694"/>
                <a:gd name="connsiteY26368" fmla="*/ 703898 h 3341370"/>
                <a:gd name="connsiteX26369" fmla="*/ 1250633 w 6322694"/>
                <a:gd name="connsiteY26369" fmla="*/ 703898 h 3341370"/>
                <a:gd name="connsiteX26370" fmla="*/ 1231583 w 6322694"/>
                <a:gd name="connsiteY26370" fmla="*/ 722948 h 3341370"/>
                <a:gd name="connsiteX26371" fmla="*/ 1231583 w 6322694"/>
                <a:gd name="connsiteY26371" fmla="*/ 722948 h 3341370"/>
                <a:gd name="connsiteX26372" fmla="*/ 1250633 w 6322694"/>
                <a:gd name="connsiteY26372" fmla="*/ 741998 h 3341370"/>
                <a:gd name="connsiteX26373" fmla="*/ 1298258 w 6322694"/>
                <a:gd name="connsiteY26373" fmla="*/ 695325 h 3341370"/>
                <a:gd name="connsiteX26374" fmla="*/ 1298258 w 6322694"/>
                <a:gd name="connsiteY26374" fmla="*/ 695325 h 3341370"/>
                <a:gd name="connsiteX26375" fmla="*/ 1317308 w 6322694"/>
                <a:gd name="connsiteY26375" fmla="*/ 676275 h 3341370"/>
                <a:gd name="connsiteX26376" fmla="*/ 1317308 w 6322694"/>
                <a:gd name="connsiteY26376" fmla="*/ 676275 h 3341370"/>
                <a:gd name="connsiteX26377" fmla="*/ 1298258 w 6322694"/>
                <a:gd name="connsiteY26377" fmla="*/ 657225 h 3341370"/>
                <a:gd name="connsiteX26378" fmla="*/ 1298258 w 6322694"/>
                <a:gd name="connsiteY26378" fmla="*/ 657225 h 3341370"/>
                <a:gd name="connsiteX26379" fmla="*/ 1279208 w 6322694"/>
                <a:gd name="connsiteY26379" fmla="*/ 676275 h 3341370"/>
                <a:gd name="connsiteX26380" fmla="*/ 1279208 w 6322694"/>
                <a:gd name="connsiteY26380" fmla="*/ 676275 h 3341370"/>
                <a:gd name="connsiteX26381" fmla="*/ 1298258 w 6322694"/>
                <a:gd name="connsiteY26381" fmla="*/ 695325 h 3341370"/>
                <a:gd name="connsiteX26382" fmla="*/ 1298258 w 6322694"/>
                <a:gd name="connsiteY26382" fmla="*/ 741998 h 3341370"/>
                <a:gd name="connsiteX26383" fmla="*/ 1298258 w 6322694"/>
                <a:gd name="connsiteY26383" fmla="*/ 741998 h 3341370"/>
                <a:gd name="connsiteX26384" fmla="*/ 1317308 w 6322694"/>
                <a:gd name="connsiteY26384" fmla="*/ 722948 h 3341370"/>
                <a:gd name="connsiteX26385" fmla="*/ 1317308 w 6322694"/>
                <a:gd name="connsiteY26385" fmla="*/ 722948 h 3341370"/>
                <a:gd name="connsiteX26386" fmla="*/ 1298258 w 6322694"/>
                <a:gd name="connsiteY26386" fmla="*/ 703898 h 3341370"/>
                <a:gd name="connsiteX26387" fmla="*/ 1298258 w 6322694"/>
                <a:gd name="connsiteY26387" fmla="*/ 703898 h 3341370"/>
                <a:gd name="connsiteX26388" fmla="*/ 1279208 w 6322694"/>
                <a:gd name="connsiteY26388" fmla="*/ 722948 h 3341370"/>
                <a:gd name="connsiteX26389" fmla="*/ 1279208 w 6322694"/>
                <a:gd name="connsiteY26389" fmla="*/ 722948 h 3341370"/>
                <a:gd name="connsiteX26390" fmla="*/ 1298258 w 6322694"/>
                <a:gd name="connsiteY26390" fmla="*/ 741998 h 3341370"/>
                <a:gd name="connsiteX26391" fmla="*/ 1155383 w 6322694"/>
                <a:gd name="connsiteY26391" fmla="*/ 741998 h 3341370"/>
                <a:gd name="connsiteX26392" fmla="*/ 1155383 w 6322694"/>
                <a:gd name="connsiteY26392" fmla="*/ 741998 h 3341370"/>
                <a:gd name="connsiteX26393" fmla="*/ 1174433 w 6322694"/>
                <a:gd name="connsiteY26393" fmla="*/ 722948 h 3341370"/>
                <a:gd name="connsiteX26394" fmla="*/ 1174433 w 6322694"/>
                <a:gd name="connsiteY26394" fmla="*/ 722948 h 3341370"/>
                <a:gd name="connsiteX26395" fmla="*/ 1155383 w 6322694"/>
                <a:gd name="connsiteY26395" fmla="*/ 703898 h 3341370"/>
                <a:gd name="connsiteX26396" fmla="*/ 1155383 w 6322694"/>
                <a:gd name="connsiteY26396" fmla="*/ 703898 h 3341370"/>
                <a:gd name="connsiteX26397" fmla="*/ 1136333 w 6322694"/>
                <a:gd name="connsiteY26397" fmla="*/ 722948 h 3341370"/>
                <a:gd name="connsiteX26398" fmla="*/ 1136333 w 6322694"/>
                <a:gd name="connsiteY26398" fmla="*/ 722948 h 3341370"/>
                <a:gd name="connsiteX26399" fmla="*/ 1155383 w 6322694"/>
                <a:gd name="connsiteY26399" fmla="*/ 741998 h 3341370"/>
                <a:gd name="connsiteX26400" fmla="*/ 1724025 w 6322694"/>
                <a:gd name="connsiteY26400" fmla="*/ 2540318 h 3341370"/>
                <a:gd name="connsiteX26401" fmla="*/ 1724025 w 6322694"/>
                <a:gd name="connsiteY26401" fmla="*/ 2540318 h 3341370"/>
                <a:gd name="connsiteX26402" fmla="*/ 1743075 w 6322694"/>
                <a:gd name="connsiteY26402" fmla="*/ 2521268 h 3341370"/>
                <a:gd name="connsiteX26403" fmla="*/ 1743075 w 6322694"/>
                <a:gd name="connsiteY26403" fmla="*/ 2521268 h 3341370"/>
                <a:gd name="connsiteX26404" fmla="*/ 1724025 w 6322694"/>
                <a:gd name="connsiteY26404" fmla="*/ 2502218 h 3341370"/>
                <a:gd name="connsiteX26405" fmla="*/ 1724025 w 6322694"/>
                <a:gd name="connsiteY26405" fmla="*/ 2502218 h 3341370"/>
                <a:gd name="connsiteX26406" fmla="*/ 1704975 w 6322694"/>
                <a:gd name="connsiteY26406" fmla="*/ 2521268 h 3341370"/>
                <a:gd name="connsiteX26407" fmla="*/ 1704975 w 6322694"/>
                <a:gd name="connsiteY26407" fmla="*/ 2521268 h 3341370"/>
                <a:gd name="connsiteX26408" fmla="*/ 1724025 w 6322694"/>
                <a:gd name="connsiteY26408" fmla="*/ 2540318 h 3341370"/>
                <a:gd name="connsiteX26409" fmla="*/ 1439228 w 6322694"/>
                <a:gd name="connsiteY26409" fmla="*/ 3203258 h 3341370"/>
                <a:gd name="connsiteX26410" fmla="*/ 1439228 w 6322694"/>
                <a:gd name="connsiteY26410" fmla="*/ 3203258 h 3341370"/>
                <a:gd name="connsiteX26411" fmla="*/ 1458278 w 6322694"/>
                <a:gd name="connsiteY26411" fmla="*/ 3184208 h 3341370"/>
                <a:gd name="connsiteX26412" fmla="*/ 1458278 w 6322694"/>
                <a:gd name="connsiteY26412" fmla="*/ 3184208 h 3341370"/>
                <a:gd name="connsiteX26413" fmla="*/ 1439228 w 6322694"/>
                <a:gd name="connsiteY26413" fmla="*/ 3165158 h 3341370"/>
                <a:gd name="connsiteX26414" fmla="*/ 1439228 w 6322694"/>
                <a:gd name="connsiteY26414" fmla="*/ 3165158 h 3341370"/>
                <a:gd name="connsiteX26415" fmla="*/ 1420178 w 6322694"/>
                <a:gd name="connsiteY26415" fmla="*/ 3184208 h 3341370"/>
                <a:gd name="connsiteX26416" fmla="*/ 1420178 w 6322694"/>
                <a:gd name="connsiteY26416" fmla="*/ 3184208 h 3341370"/>
                <a:gd name="connsiteX26417" fmla="*/ 1439228 w 6322694"/>
                <a:gd name="connsiteY26417" fmla="*/ 3203258 h 3341370"/>
                <a:gd name="connsiteX26418" fmla="*/ 1439228 w 6322694"/>
                <a:gd name="connsiteY26418" fmla="*/ 3249930 h 3341370"/>
                <a:gd name="connsiteX26419" fmla="*/ 1439228 w 6322694"/>
                <a:gd name="connsiteY26419" fmla="*/ 3249930 h 3341370"/>
                <a:gd name="connsiteX26420" fmla="*/ 1458278 w 6322694"/>
                <a:gd name="connsiteY26420" fmla="*/ 3230880 h 3341370"/>
                <a:gd name="connsiteX26421" fmla="*/ 1458278 w 6322694"/>
                <a:gd name="connsiteY26421" fmla="*/ 3230880 h 3341370"/>
                <a:gd name="connsiteX26422" fmla="*/ 1439228 w 6322694"/>
                <a:gd name="connsiteY26422" fmla="*/ 3211830 h 3341370"/>
                <a:gd name="connsiteX26423" fmla="*/ 1439228 w 6322694"/>
                <a:gd name="connsiteY26423" fmla="*/ 3211830 h 3341370"/>
                <a:gd name="connsiteX26424" fmla="*/ 1420178 w 6322694"/>
                <a:gd name="connsiteY26424" fmla="*/ 3230880 h 3341370"/>
                <a:gd name="connsiteX26425" fmla="*/ 1420178 w 6322694"/>
                <a:gd name="connsiteY26425" fmla="*/ 3230880 h 3341370"/>
                <a:gd name="connsiteX26426" fmla="*/ 1439228 w 6322694"/>
                <a:gd name="connsiteY26426" fmla="*/ 3249930 h 3341370"/>
                <a:gd name="connsiteX26427" fmla="*/ 1392555 w 6322694"/>
                <a:gd name="connsiteY26427" fmla="*/ 3155633 h 3341370"/>
                <a:gd name="connsiteX26428" fmla="*/ 1392555 w 6322694"/>
                <a:gd name="connsiteY26428" fmla="*/ 3155633 h 3341370"/>
                <a:gd name="connsiteX26429" fmla="*/ 1411605 w 6322694"/>
                <a:gd name="connsiteY26429" fmla="*/ 3136583 h 3341370"/>
                <a:gd name="connsiteX26430" fmla="*/ 1411605 w 6322694"/>
                <a:gd name="connsiteY26430" fmla="*/ 3134678 h 3341370"/>
                <a:gd name="connsiteX26431" fmla="*/ 1392555 w 6322694"/>
                <a:gd name="connsiteY26431" fmla="*/ 3115628 h 3341370"/>
                <a:gd name="connsiteX26432" fmla="*/ 1392555 w 6322694"/>
                <a:gd name="connsiteY26432" fmla="*/ 3115628 h 3341370"/>
                <a:gd name="connsiteX26433" fmla="*/ 1373505 w 6322694"/>
                <a:gd name="connsiteY26433" fmla="*/ 3134678 h 3341370"/>
                <a:gd name="connsiteX26434" fmla="*/ 1373505 w 6322694"/>
                <a:gd name="connsiteY26434" fmla="*/ 3136583 h 3341370"/>
                <a:gd name="connsiteX26435" fmla="*/ 1392555 w 6322694"/>
                <a:gd name="connsiteY26435" fmla="*/ 3155633 h 3341370"/>
                <a:gd name="connsiteX26436" fmla="*/ 1392555 w 6322694"/>
                <a:gd name="connsiteY26436" fmla="*/ 3106103 h 3341370"/>
                <a:gd name="connsiteX26437" fmla="*/ 1392555 w 6322694"/>
                <a:gd name="connsiteY26437" fmla="*/ 3106103 h 3341370"/>
                <a:gd name="connsiteX26438" fmla="*/ 1411605 w 6322694"/>
                <a:gd name="connsiteY26438" fmla="*/ 3087053 h 3341370"/>
                <a:gd name="connsiteX26439" fmla="*/ 1411605 w 6322694"/>
                <a:gd name="connsiteY26439" fmla="*/ 3087053 h 3341370"/>
                <a:gd name="connsiteX26440" fmla="*/ 1392555 w 6322694"/>
                <a:gd name="connsiteY26440" fmla="*/ 3068003 h 3341370"/>
                <a:gd name="connsiteX26441" fmla="*/ 1392555 w 6322694"/>
                <a:gd name="connsiteY26441" fmla="*/ 3068003 h 3341370"/>
                <a:gd name="connsiteX26442" fmla="*/ 1373505 w 6322694"/>
                <a:gd name="connsiteY26442" fmla="*/ 3087053 h 3341370"/>
                <a:gd name="connsiteX26443" fmla="*/ 1373505 w 6322694"/>
                <a:gd name="connsiteY26443" fmla="*/ 3087053 h 3341370"/>
                <a:gd name="connsiteX26444" fmla="*/ 1392555 w 6322694"/>
                <a:gd name="connsiteY26444" fmla="*/ 3106103 h 3341370"/>
                <a:gd name="connsiteX26445" fmla="*/ 1392555 w 6322694"/>
                <a:gd name="connsiteY26445" fmla="*/ 3059430 h 3341370"/>
                <a:gd name="connsiteX26446" fmla="*/ 1392555 w 6322694"/>
                <a:gd name="connsiteY26446" fmla="*/ 3059430 h 3341370"/>
                <a:gd name="connsiteX26447" fmla="*/ 1411605 w 6322694"/>
                <a:gd name="connsiteY26447" fmla="*/ 3040380 h 3341370"/>
                <a:gd name="connsiteX26448" fmla="*/ 1411605 w 6322694"/>
                <a:gd name="connsiteY26448" fmla="*/ 3040380 h 3341370"/>
                <a:gd name="connsiteX26449" fmla="*/ 1392555 w 6322694"/>
                <a:gd name="connsiteY26449" fmla="*/ 3021330 h 3341370"/>
                <a:gd name="connsiteX26450" fmla="*/ 1392555 w 6322694"/>
                <a:gd name="connsiteY26450" fmla="*/ 3021330 h 3341370"/>
                <a:gd name="connsiteX26451" fmla="*/ 1373505 w 6322694"/>
                <a:gd name="connsiteY26451" fmla="*/ 3040380 h 3341370"/>
                <a:gd name="connsiteX26452" fmla="*/ 1373505 w 6322694"/>
                <a:gd name="connsiteY26452" fmla="*/ 3040380 h 3341370"/>
                <a:gd name="connsiteX26453" fmla="*/ 1392555 w 6322694"/>
                <a:gd name="connsiteY26453" fmla="*/ 3059430 h 3341370"/>
                <a:gd name="connsiteX26454" fmla="*/ 1392555 w 6322694"/>
                <a:gd name="connsiteY26454" fmla="*/ 3202305 h 3341370"/>
                <a:gd name="connsiteX26455" fmla="*/ 1392555 w 6322694"/>
                <a:gd name="connsiteY26455" fmla="*/ 3202305 h 3341370"/>
                <a:gd name="connsiteX26456" fmla="*/ 1411605 w 6322694"/>
                <a:gd name="connsiteY26456" fmla="*/ 3183255 h 3341370"/>
                <a:gd name="connsiteX26457" fmla="*/ 1411605 w 6322694"/>
                <a:gd name="connsiteY26457" fmla="*/ 3183255 h 3341370"/>
                <a:gd name="connsiteX26458" fmla="*/ 1392555 w 6322694"/>
                <a:gd name="connsiteY26458" fmla="*/ 3164205 h 3341370"/>
                <a:gd name="connsiteX26459" fmla="*/ 1392555 w 6322694"/>
                <a:gd name="connsiteY26459" fmla="*/ 3164205 h 3341370"/>
                <a:gd name="connsiteX26460" fmla="*/ 1373505 w 6322694"/>
                <a:gd name="connsiteY26460" fmla="*/ 3183255 h 3341370"/>
                <a:gd name="connsiteX26461" fmla="*/ 1373505 w 6322694"/>
                <a:gd name="connsiteY26461" fmla="*/ 3183255 h 3341370"/>
                <a:gd name="connsiteX26462" fmla="*/ 1392555 w 6322694"/>
                <a:gd name="connsiteY26462" fmla="*/ 3202305 h 3341370"/>
                <a:gd name="connsiteX26463" fmla="*/ 1724025 w 6322694"/>
                <a:gd name="connsiteY26463" fmla="*/ 2493645 h 3341370"/>
                <a:gd name="connsiteX26464" fmla="*/ 1724025 w 6322694"/>
                <a:gd name="connsiteY26464" fmla="*/ 2493645 h 3341370"/>
                <a:gd name="connsiteX26465" fmla="*/ 1743075 w 6322694"/>
                <a:gd name="connsiteY26465" fmla="*/ 2474595 h 3341370"/>
                <a:gd name="connsiteX26466" fmla="*/ 1743075 w 6322694"/>
                <a:gd name="connsiteY26466" fmla="*/ 2474595 h 3341370"/>
                <a:gd name="connsiteX26467" fmla="*/ 1724025 w 6322694"/>
                <a:gd name="connsiteY26467" fmla="*/ 2455545 h 3341370"/>
                <a:gd name="connsiteX26468" fmla="*/ 1724025 w 6322694"/>
                <a:gd name="connsiteY26468" fmla="*/ 2455545 h 3341370"/>
                <a:gd name="connsiteX26469" fmla="*/ 1704975 w 6322694"/>
                <a:gd name="connsiteY26469" fmla="*/ 2474595 h 3341370"/>
                <a:gd name="connsiteX26470" fmla="*/ 1704975 w 6322694"/>
                <a:gd name="connsiteY26470" fmla="*/ 2474595 h 3341370"/>
                <a:gd name="connsiteX26471" fmla="*/ 1724025 w 6322694"/>
                <a:gd name="connsiteY26471" fmla="*/ 2493645 h 3341370"/>
                <a:gd name="connsiteX26472" fmla="*/ 541020 w 6322694"/>
                <a:gd name="connsiteY26472" fmla="*/ 1121093 h 3341370"/>
                <a:gd name="connsiteX26473" fmla="*/ 541020 w 6322694"/>
                <a:gd name="connsiteY26473" fmla="*/ 1121093 h 3341370"/>
                <a:gd name="connsiteX26474" fmla="*/ 560070 w 6322694"/>
                <a:gd name="connsiteY26474" fmla="*/ 1102043 h 3341370"/>
                <a:gd name="connsiteX26475" fmla="*/ 560070 w 6322694"/>
                <a:gd name="connsiteY26475" fmla="*/ 1102043 h 3341370"/>
                <a:gd name="connsiteX26476" fmla="*/ 541020 w 6322694"/>
                <a:gd name="connsiteY26476" fmla="*/ 1082993 h 3341370"/>
                <a:gd name="connsiteX26477" fmla="*/ 541020 w 6322694"/>
                <a:gd name="connsiteY26477" fmla="*/ 1082993 h 3341370"/>
                <a:gd name="connsiteX26478" fmla="*/ 521970 w 6322694"/>
                <a:gd name="connsiteY26478" fmla="*/ 1102043 h 3341370"/>
                <a:gd name="connsiteX26479" fmla="*/ 521970 w 6322694"/>
                <a:gd name="connsiteY26479" fmla="*/ 1102043 h 3341370"/>
                <a:gd name="connsiteX26480" fmla="*/ 541020 w 6322694"/>
                <a:gd name="connsiteY26480" fmla="*/ 1121093 h 3341370"/>
                <a:gd name="connsiteX26481" fmla="*/ 966788 w 6322694"/>
                <a:gd name="connsiteY26481" fmla="*/ 741998 h 3341370"/>
                <a:gd name="connsiteX26482" fmla="*/ 966788 w 6322694"/>
                <a:gd name="connsiteY26482" fmla="*/ 741998 h 3341370"/>
                <a:gd name="connsiteX26483" fmla="*/ 985838 w 6322694"/>
                <a:gd name="connsiteY26483" fmla="*/ 722948 h 3341370"/>
                <a:gd name="connsiteX26484" fmla="*/ 985838 w 6322694"/>
                <a:gd name="connsiteY26484" fmla="*/ 722948 h 3341370"/>
                <a:gd name="connsiteX26485" fmla="*/ 966788 w 6322694"/>
                <a:gd name="connsiteY26485" fmla="*/ 703898 h 3341370"/>
                <a:gd name="connsiteX26486" fmla="*/ 966788 w 6322694"/>
                <a:gd name="connsiteY26486" fmla="*/ 703898 h 3341370"/>
                <a:gd name="connsiteX26487" fmla="*/ 947738 w 6322694"/>
                <a:gd name="connsiteY26487" fmla="*/ 722948 h 3341370"/>
                <a:gd name="connsiteX26488" fmla="*/ 947738 w 6322694"/>
                <a:gd name="connsiteY26488" fmla="*/ 722948 h 3341370"/>
                <a:gd name="connsiteX26489" fmla="*/ 966788 w 6322694"/>
                <a:gd name="connsiteY26489" fmla="*/ 741998 h 3341370"/>
                <a:gd name="connsiteX26490" fmla="*/ 1013460 w 6322694"/>
                <a:gd name="connsiteY26490" fmla="*/ 741998 h 3341370"/>
                <a:gd name="connsiteX26491" fmla="*/ 1013460 w 6322694"/>
                <a:gd name="connsiteY26491" fmla="*/ 741998 h 3341370"/>
                <a:gd name="connsiteX26492" fmla="*/ 1032510 w 6322694"/>
                <a:gd name="connsiteY26492" fmla="*/ 722948 h 3341370"/>
                <a:gd name="connsiteX26493" fmla="*/ 1032510 w 6322694"/>
                <a:gd name="connsiteY26493" fmla="*/ 722948 h 3341370"/>
                <a:gd name="connsiteX26494" fmla="*/ 1013460 w 6322694"/>
                <a:gd name="connsiteY26494" fmla="*/ 703898 h 3341370"/>
                <a:gd name="connsiteX26495" fmla="*/ 1013460 w 6322694"/>
                <a:gd name="connsiteY26495" fmla="*/ 703898 h 3341370"/>
                <a:gd name="connsiteX26496" fmla="*/ 994410 w 6322694"/>
                <a:gd name="connsiteY26496" fmla="*/ 722948 h 3341370"/>
                <a:gd name="connsiteX26497" fmla="*/ 994410 w 6322694"/>
                <a:gd name="connsiteY26497" fmla="*/ 722948 h 3341370"/>
                <a:gd name="connsiteX26498" fmla="*/ 1013460 w 6322694"/>
                <a:gd name="connsiteY26498" fmla="*/ 741998 h 3341370"/>
                <a:gd name="connsiteX26499" fmla="*/ 1061085 w 6322694"/>
                <a:gd name="connsiteY26499" fmla="*/ 741998 h 3341370"/>
                <a:gd name="connsiteX26500" fmla="*/ 1061085 w 6322694"/>
                <a:gd name="connsiteY26500" fmla="*/ 741998 h 3341370"/>
                <a:gd name="connsiteX26501" fmla="*/ 1080135 w 6322694"/>
                <a:gd name="connsiteY26501" fmla="*/ 722948 h 3341370"/>
                <a:gd name="connsiteX26502" fmla="*/ 1080135 w 6322694"/>
                <a:gd name="connsiteY26502" fmla="*/ 722948 h 3341370"/>
                <a:gd name="connsiteX26503" fmla="*/ 1061085 w 6322694"/>
                <a:gd name="connsiteY26503" fmla="*/ 703898 h 3341370"/>
                <a:gd name="connsiteX26504" fmla="*/ 1061085 w 6322694"/>
                <a:gd name="connsiteY26504" fmla="*/ 703898 h 3341370"/>
                <a:gd name="connsiteX26505" fmla="*/ 1042035 w 6322694"/>
                <a:gd name="connsiteY26505" fmla="*/ 722948 h 3341370"/>
                <a:gd name="connsiteX26506" fmla="*/ 1042035 w 6322694"/>
                <a:gd name="connsiteY26506" fmla="*/ 722948 h 3341370"/>
                <a:gd name="connsiteX26507" fmla="*/ 1061085 w 6322694"/>
                <a:gd name="connsiteY26507" fmla="*/ 741998 h 3341370"/>
                <a:gd name="connsiteX26508" fmla="*/ 1724025 w 6322694"/>
                <a:gd name="connsiteY26508" fmla="*/ 2587943 h 3341370"/>
                <a:gd name="connsiteX26509" fmla="*/ 1724025 w 6322694"/>
                <a:gd name="connsiteY26509" fmla="*/ 2587943 h 3341370"/>
                <a:gd name="connsiteX26510" fmla="*/ 1743075 w 6322694"/>
                <a:gd name="connsiteY26510" fmla="*/ 2568893 h 3341370"/>
                <a:gd name="connsiteX26511" fmla="*/ 1743075 w 6322694"/>
                <a:gd name="connsiteY26511" fmla="*/ 2568893 h 3341370"/>
                <a:gd name="connsiteX26512" fmla="*/ 1724025 w 6322694"/>
                <a:gd name="connsiteY26512" fmla="*/ 2549843 h 3341370"/>
                <a:gd name="connsiteX26513" fmla="*/ 1724025 w 6322694"/>
                <a:gd name="connsiteY26513" fmla="*/ 2549843 h 3341370"/>
                <a:gd name="connsiteX26514" fmla="*/ 1704975 w 6322694"/>
                <a:gd name="connsiteY26514" fmla="*/ 2568893 h 3341370"/>
                <a:gd name="connsiteX26515" fmla="*/ 1704975 w 6322694"/>
                <a:gd name="connsiteY26515" fmla="*/ 2568893 h 3341370"/>
                <a:gd name="connsiteX26516" fmla="*/ 1724025 w 6322694"/>
                <a:gd name="connsiteY26516" fmla="*/ 2587943 h 3341370"/>
                <a:gd name="connsiteX26517" fmla="*/ 541020 w 6322694"/>
                <a:gd name="connsiteY26517" fmla="*/ 1167765 h 3341370"/>
                <a:gd name="connsiteX26518" fmla="*/ 541020 w 6322694"/>
                <a:gd name="connsiteY26518" fmla="*/ 1167765 h 3341370"/>
                <a:gd name="connsiteX26519" fmla="*/ 560070 w 6322694"/>
                <a:gd name="connsiteY26519" fmla="*/ 1148715 h 3341370"/>
                <a:gd name="connsiteX26520" fmla="*/ 560070 w 6322694"/>
                <a:gd name="connsiteY26520" fmla="*/ 1148715 h 3341370"/>
                <a:gd name="connsiteX26521" fmla="*/ 541020 w 6322694"/>
                <a:gd name="connsiteY26521" fmla="*/ 1129665 h 3341370"/>
                <a:gd name="connsiteX26522" fmla="*/ 541020 w 6322694"/>
                <a:gd name="connsiteY26522" fmla="*/ 1129665 h 3341370"/>
                <a:gd name="connsiteX26523" fmla="*/ 521970 w 6322694"/>
                <a:gd name="connsiteY26523" fmla="*/ 1148715 h 3341370"/>
                <a:gd name="connsiteX26524" fmla="*/ 521970 w 6322694"/>
                <a:gd name="connsiteY26524" fmla="*/ 1148715 h 3341370"/>
                <a:gd name="connsiteX26525" fmla="*/ 541020 w 6322694"/>
                <a:gd name="connsiteY26525" fmla="*/ 1167765 h 3341370"/>
                <a:gd name="connsiteX26526" fmla="*/ 1392555 w 6322694"/>
                <a:gd name="connsiteY26526" fmla="*/ 2825115 h 3341370"/>
                <a:gd name="connsiteX26527" fmla="*/ 1392555 w 6322694"/>
                <a:gd name="connsiteY26527" fmla="*/ 2825115 h 3341370"/>
                <a:gd name="connsiteX26528" fmla="*/ 1411605 w 6322694"/>
                <a:gd name="connsiteY26528" fmla="*/ 2806065 h 3341370"/>
                <a:gd name="connsiteX26529" fmla="*/ 1411605 w 6322694"/>
                <a:gd name="connsiteY26529" fmla="*/ 2806065 h 3341370"/>
                <a:gd name="connsiteX26530" fmla="*/ 1392555 w 6322694"/>
                <a:gd name="connsiteY26530" fmla="*/ 2787015 h 3341370"/>
                <a:gd name="connsiteX26531" fmla="*/ 1392555 w 6322694"/>
                <a:gd name="connsiteY26531" fmla="*/ 2787015 h 3341370"/>
                <a:gd name="connsiteX26532" fmla="*/ 1373505 w 6322694"/>
                <a:gd name="connsiteY26532" fmla="*/ 2806065 h 3341370"/>
                <a:gd name="connsiteX26533" fmla="*/ 1373505 w 6322694"/>
                <a:gd name="connsiteY26533" fmla="*/ 2806065 h 3341370"/>
                <a:gd name="connsiteX26534" fmla="*/ 1392555 w 6322694"/>
                <a:gd name="connsiteY26534" fmla="*/ 2825115 h 3341370"/>
                <a:gd name="connsiteX26535" fmla="*/ 1392555 w 6322694"/>
                <a:gd name="connsiteY26535" fmla="*/ 2871788 h 3341370"/>
                <a:gd name="connsiteX26536" fmla="*/ 1392555 w 6322694"/>
                <a:gd name="connsiteY26536" fmla="*/ 2871788 h 3341370"/>
                <a:gd name="connsiteX26537" fmla="*/ 1411605 w 6322694"/>
                <a:gd name="connsiteY26537" fmla="*/ 2852738 h 3341370"/>
                <a:gd name="connsiteX26538" fmla="*/ 1411605 w 6322694"/>
                <a:gd name="connsiteY26538" fmla="*/ 2852738 h 3341370"/>
                <a:gd name="connsiteX26539" fmla="*/ 1392555 w 6322694"/>
                <a:gd name="connsiteY26539" fmla="*/ 2833688 h 3341370"/>
                <a:gd name="connsiteX26540" fmla="*/ 1392555 w 6322694"/>
                <a:gd name="connsiteY26540" fmla="*/ 2833688 h 3341370"/>
                <a:gd name="connsiteX26541" fmla="*/ 1373505 w 6322694"/>
                <a:gd name="connsiteY26541" fmla="*/ 2852738 h 3341370"/>
                <a:gd name="connsiteX26542" fmla="*/ 1373505 w 6322694"/>
                <a:gd name="connsiteY26542" fmla="*/ 2852738 h 3341370"/>
                <a:gd name="connsiteX26543" fmla="*/ 1392555 w 6322694"/>
                <a:gd name="connsiteY26543" fmla="*/ 2871788 h 3341370"/>
                <a:gd name="connsiteX26544" fmla="*/ 1392555 w 6322694"/>
                <a:gd name="connsiteY26544" fmla="*/ 2777490 h 3341370"/>
                <a:gd name="connsiteX26545" fmla="*/ 1392555 w 6322694"/>
                <a:gd name="connsiteY26545" fmla="*/ 2777490 h 3341370"/>
                <a:gd name="connsiteX26546" fmla="*/ 1411605 w 6322694"/>
                <a:gd name="connsiteY26546" fmla="*/ 2758440 h 3341370"/>
                <a:gd name="connsiteX26547" fmla="*/ 1411605 w 6322694"/>
                <a:gd name="connsiteY26547" fmla="*/ 2756535 h 3341370"/>
                <a:gd name="connsiteX26548" fmla="*/ 1392555 w 6322694"/>
                <a:gd name="connsiteY26548" fmla="*/ 2737485 h 3341370"/>
                <a:gd name="connsiteX26549" fmla="*/ 1392555 w 6322694"/>
                <a:gd name="connsiteY26549" fmla="*/ 2737485 h 3341370"/>
                <a:gd name="connsiteX26550" fmla="*/ 1373505 w 6322694"/>
                <a:gd name="connsiteY26550" fmla="*/ 2756535 h 3341370"/>
                <a:gd name="connsiteX26551" fmla="*/ 1373505 w 6322694"/>
                <a:gd name="connsiteY26551" fmla="*/ 2758440 h 3341370"/>
                <a:gd name="connsiteX26552" fmla="*/ 1392555 w 6322694"/>
                <a:gd name="connsiteY26552" fmla="*/ 2777490 h 3341370"/>
                <a:gd name="connsiteX26553" fmla="*/ 1392555 w 6322694"/>
                <a:gd name="connsiteY26553" fmla="*/ 2728913 h 3341370"/>
                <a:gd name="connsiteX26554" fmla="*/ 1392555 w 6322694"/>
                <a:gd name="connsiteY26554" fmla="*/ 2728913 h 3341370"/>
                <a:gd name="connsiteX26555" fmla="*/ 1411605 w 6322694"/>
                <a:gd name="connsiteY26555" fmla="*/ 2709863 h 3341370"/>
                <a:gd name="connsiteX26556" fmla="*/ 1411605 w 6322694"/>
                <a:gd name="connsiteY26556" fmla="*/ 2709863 h 3341370"/>
                <a:gd name="connsiteX26557" fmla="*/ 1392555 w 6322694"/>
                <a:gd name="connsiteY26557" fmla="*/ 2690813 h 3341370"/>
                <a:gd name="connsiteX26558" fmla="*/ 1392555 w 6322694"/>
                <a:gd name="connsiteY26558" fmla="*/ 2690813 h 3341370"/>
                <a:gd name="connsiteX26559" fmla="*/ 1373505 w 6322694"/>
                <a:gd name="connsiteY26559" fmla="*/ 2709863 h 3341370"/>
                <a:gd name="connsiteX26560" fmla="*/ 1373505 w 6322694"/>
                <a:gd name="connsiteY26560" fmla="*/ 2709863 h 3341370"/>
                <a:gd name="connsiteX26561" fmla="*/ 1392555 w 6322694"/>
                <a:gd name="connsiteY26561" fmla="*/ 2728913 h 3341370"/>
                <a:gd name="connsiteX26562" fmla="*/ 1724025 w 6322694"/>
                <a:gd name="connsiteY26562" fmla="*/ 2681288 h 3341370"/>
                <a:gd name="connsiteX26563" fmla="*/ 1724025 w 6322694"/>
                <a:gd name="connsiteY26563" fmla="*/ 2681288 h 3341370"/>
                <a:gd name="connsiteX26564" fmla="*/ 1743075 w 6322694"/>
                <a:gd name="connsiteY26564" fmla="*/ 2662238 h 3341370"/>
                <a:gd name="connsiteX26565" fmla="*/ 1743075 w 6322694"/>
                <a:gd name="connsiteY26565" fmla="*/ 2662238 h 3341370"/>
                <a:gd name="connsiteX26566" fmla="*/ 1724025 w 6322694"/>
                <a:gd name="connsiteY26566" fmla="*/ 2643188 h 3341370"/>
                <a:gd name="connsiteX26567" fmla="*/ 1724025 w 6322694"/>
                <a:gd name="connsiteY26567" fmla="*/ 2643188 h 3341370"/>
                <a:gd name="connsiteX26568" fmla="*/ 1704975 w 6322694"/>
                <a:gd name="connsiteY26568" fmla="*/ 2662238 h 3341370"/>
                <a:gd name="connsiteX26569" fmla="*/ 1704975 w 6322694"/>
                <a:gd name="connsiteY26569" fmla="*/ 2662238 h 3341370"/>
                <a:gd name="connsiteX26570" fmla="*/ 1724025 w 6322694"/>
                <a:gd name="connsiteY26570" fmla="*/ 2681288 h 3341370"/>
                <a:gd name="connsiteX26571" fmla="*/ 1770698 w 6322694"/>
                <a:gd name="connsiteY26571" fmla="*/ 2681288 h 3341370"/>
                <a:gd name="connsiteX26572" fmla="*/ 1770698 w 6322694"/>
                <a:gd name="connsiteY26572" fmla="*/ 2681288 h 3341370"/>
                <a:gd name="connsiteX26573" fmla="*/ 1789748 w 6322694"/>
                <a:gd name="connsiteY26573" fmla="*/ 2662238 h 3341370"/>
                <a:gd name="connsiteX26574" fmla="*/ 1789748 w 6322694"/>
                <a:gd name="connsiteY26574" fmla="*/ 2662238 h 3341370"/>
                <a:gd name="connsiteX26575" fmla="*/ 1770698 w 6322694"/>
                <a:gd name="connsiteY26575" fmla="*/ 2643188 h 3341370"/>
                <a:gd name="connsiteX26576" fmla="*/ 1770698 w 6322694"/>
                <a:gd name="connsiteY26576" fmla="*/ 2643188 h 3341370"/>
                <a:gd name="connsiteX26577" fmla="*/ 1751648 w 6322694"/>
                <a:gd name="connsiteY26577" fmla="*/ 2662238 h 3341370"/>
                <a:gd name="connsiteX26578" fmla="*/ 1751648 w 6322694"/>
                <a:gd name="connsiteY26578" fmla="*/ 2662238 h 3341370"/>
                <a:gd name="connsiteX26579" fmla="*/ 1770698 w 6322694"/>
                <a:gd name="connsiteY26579" fmla="*/ 2681288 h 3341370"/>
                <a:gd name="connsiteX26580" fmla="*/ 1724025 w 6322694"/>
                <a:gd name="connsiteY26580" fmla="*/ 2728913 h 3341370"/>
                <a:gd name="connsiteX26581" fmla="*/ 1724025 w 6322694"/>
                <a:gd name="connsiteY26581" fmla="*/ 2728913 h 3341370"/>
                <a:gd name="connsiteX26582" fmla="*/ 1743075 w 6322694"/>
                <a:gd name="connsiteY26582" fmla="*/ 2709863 h 3341370"/>
                <a:gd name="connsiteX26583" fmla="*/ 1743075 w 6322694"/>
                <a:gd name="connsiteY26583" fmla="*/ 2709863 h 3341370"/>
                <a:gd name="connsiteX26584" fmla="*/ 1724025 w 6322694"/>
                <a:gd name="connsiteY26584" fmla="*/ 2690813 h 3341370"/>
                <a:gd name="connsiteX26585" fmla="*/ 1724025 w 6322694"/>
                <a:gd name="connsiteY26585" fmla="*/ 2690813 h 3341370"/>
                <a:gd name="connsiteX26586" fmla="*/ 1704975 w 6322694"/>
                <a:gd name="connsiteY26586" fmla="*/ 2709863 h 3341370"/>
                <a:gd name="connsiteX26587" fmla="*/ 1704975 w 6322694"/>
                <a:gd name="connsiteY26587" fmla="*/ 2709863 h 3341370"/>
                <a:gd name="connsiteX26588" fmla="*/ 1724025 w 6322694"/>
                <a:gd name="connsiteY26588" fmla="*/ 2728913 h 3341370"/>
                <a:gd name="connsiteX26589" fmla="*/ 1439228 w 6322694"/>
                <a:gd name="connsiteY26589" fmla="*/ 2871788 h 3341370"/>
                <a:gd name="connsiteX26590" fmla="*/ 1439228 w 6322694"/>
                <a:gd name="connsiteY26590" fmla="*/ 2871788 h 3341370"/>
                <a:gd name="connsiteX26591" fmla="*/ 1458278 w 6322694"/>
                <a:gd name="connsiteY26591" fmla="*/ 2852738 h 3341370"/>
                <a:gd name="connsiteX26592" fmla="*/ 1458278 w 6322694"/>
                <a:gd name="connsiteY26592" fmla="*/ 2852738 h 3341370"/>
                <a:gd name="connsiteX26593" fmla="*/ 1439228 w 6322694"/>
                <a:gd name="connsiteY26593" fmla="*/ 2833688 h 3341370"/>
                <a:gd name="connsiteX26594" fmla="*/ 1439228 w 6322694"/>
                <a:gd name="connsiteY26594" fmla="*/ 2833688 h 3341370"/>
                <a:gd name="connsiteX26595" fmla="*/ 1420178 w 6322694"/>
                <a:gd name="connsiteY26595" fmla="*/ 2852738 h 3341370"/>
                <a:gd name="connsiteX26596" fmla="*/ 1420178 w 6322694"/>
                <a:gd name="connsiteY26596" fmla="*/ 2852738 h 3341370"/>
                <a:gd name="connsiteX26597" fmla="*/ 1439228 w 6322694"/>
                <a:gd name="connsiteY26597" fmla="*/ 2871788 h 3341370"/>
                <a:gd name="connsiteX26598" fmla="*/ 541020 w 6322694"/>
                <a:gd name="connsiteY26598" fmla="*/ 1310640 h 3341370"/>
                <a:gd name="connsiteX26599" fmla="*/ 541020 w 6322694"/>
                <a:gd name="connsiteY26599" fmla="*/ 1310640 h 3341370"/>
                <a:gd name="connsiteX26600" fmla="*/ 560070 w 6322694"/>
                <a:gd name="connsiteY26600" fmla="*/ 1291590 h 3341370"/>
                <a:gd name="connsiteX26601" fmla="*/ 560070 w 6322694"/>
                <a:gd name="connsiteY26601" fmla="*/ 1291590 h 3341370"/>
                <a:gd name="connsiteX26602" fmla="*/ 541020 w 6322694"/>
                <a:gd name="connsiteY26602" fmla="*/ 1272540 h 3341370"/>
                <a:gd name="connsiteX26603" fmla="*/ 541020 w 6322694"/>
                <a:gd name="connsiteY26603" fmla="*/ 1272540 h 3341370"/>
                <a:gd name="connsiteX26604" fmla="*/ 521970 w 6322694"/>
                <a:gd name="connsiteY26604" fmla="*/ 1291590 h 3341370"/>
                <a:gd name="connsiteX26605" fmla="*/ 521970 w 6322694"/>
                <a:gd name="connsiteY26605" fmla="*/ 1291590 h 3341370"/>
                <a:gd name="connsiteX26606" fmla="*/ 541020 w 6322694"/>
                <a:gd name="connsiteY26606" fmla="*/ 1310640 h 3341370"/>
                <a:gd name="connsiteX26607" fmla="*/ 1724025 w 6322694"/>
                <a:gd name="connsiteY26607" fmla="*/ 2634615 h 3341370"/>
                <a:gd name="connsiteX26608" fmla="*/ 1724025 w 6322694"/>
                <a:gd name="connsiteY26608" fmla="*/ 2634615 h 3341370"/>
                <a:gd name="connsiteX26609" fmla="*/ 1743075 w 6322694"/>
                <a:gd name="connsiteY26609" fmla="*/ 2615565 h 3341370"/>
                <a:gd name="connsiteX26610" fmla="*/ 1743075 w 6322694"/>
                <a:gd name="connsiteY26610" fmla="*/ 2615565 h 3341370"/>
                <a:gd name="connsiteX26611" fmla="*/ 1724025 w 6322694"/>
                <a:gd name="connsiteY26611" fmla="*/ 2596515 h 3341370"/>
                <a:gd name="connsiteX26612" fmla="*/ 1724025 w 6322694"/>
                <a:gd name="connsiteY26612" fmla="*/ 2596515 h 3341370"/>
                <a:gd name="connsiteX26613" fmla="*/ 1704975 w 6322694"/>
                <a:gd name="connsiteY26613" fmla="*/ 2615565 h 3341370"/>
                <a:gd name="connsiteX26614" fmla="*/ 1704975 w 6322694"/>
                <a:gd name="connsiteY26614" fmla="*/ 2615565 h 3341370"/>
                <a:gd name="connsiteX26615" fmla="*/ 1724025 w 6322694"/>
                <a:gd name="connsiteY26615" fmla="*/ 2634615 h 3341370"/>
                <a:gd name="connsiteX26616" fmla="*/ 541020 w 6322694"/>
                <a:gd name="connsiteY26616" fmla="*/ 1263968 h 3341370"/>
                <a:gd name="connsiteX26617" fmla="*/ 541020 w 6322694"/>
                <a:gd name="connsiteY26617" fmla="*/ 1263968 h 3341370"/>
                <a:gd name="connsiteX26618" fmla="*/ 560070 w 6322694"/>
                <a:gd name="connsiteY26618" fmla="*/ 1244918 h 3341370"/>
                <a:gd name="connsiteX26619" fmla="*/ 560070 w 6322694"/>
                <a:gd name="connsiteY26619" fmla="*/ 1243013 h 3341370"/>
                <a:gd name="connsiteX26620" fmla="*/ 541020 w 6322694"/>
                <a:gd name="connsiteY26620" fmla="*/ 1223963 h 3341370"/>
                <a:gd name="connsiteX26621" fmla="*/ 541020 w 6322694"/>
                <a:gd name="connsiteY26621" fmla="*/ 1223963 h 3341370"/>
                <a:gd name="connsiteX26622" fmla="*/ 521970 w 6322694"/>
                <a:gd name="connsiteY26622" fmla="*/ 1243013 h 3341370"/>
                <a:gd name="connsiteX26623" fmla="*/ 521970 w 6322694"/>
                <a:gd name="connsiteY26623" fmla="*/ 1244918 h 3341370"/>
                <a:gd name="connsiteX26624" fmla="*/ 541020 w 6322694"/>
                <a:gd name="connsiteY26624" fmla="*/ 1263968 h 3341370"/>
                <a:gd name="connsiteX26625" fmla="*/ 541020 w 6322694"/>
                <a:gd name="connsiteY26625" fmla="*/ 1215390 h 3341370"/>
                <a:gd name="connsiteX26626" fmla="*/ 541020 w 6322694"/>
                <a:gd name="connsiteY26626" fmla="*/ 1215390 h 3341370"/>
                <a:gd name="connsiteX26627" fmla="*/ 560070 w 6322694"/>
                <a:gd name="connsiteY26627" fmla="*/ 1196340 h 3341370"/>
                <a:gd name="connsiteX26628" fmla="*/ 560070 w 6322694"/>
                <a:gd name="connsiteY26628" fmla="*/ 1196340 h 3341370"/>
                <a:gd name="connsiteX26629" fmla="*/ 541020 w 6322694"/>
                <a:gd name="connsiteY26629" fmla="*/ 1177290 h 3341370"/>
                <a:gd name="connsiteX26630" fmla="*/ 541020 w 6322694"/>
                <a:gd name="connsiteY26630" fmla="*/ 1177290 h 3341370"/>
                <a:gd name="connsiteX26631" fmla="*/ 521970 w 6322694"/>
                <a:gd name="connsiteY26631" fmla="*/ 1196340 h 3341370"/>
                <a:gd name="connsiteX26632" fmla="*/ 521970 w 6322694"/>
                <a:gd name="connsiteY26632" fmla="*/ 1196340 h 3341370"/>
                <a:gd name="connsiteX26633" fmla="*/ 541020 w 6322694"/>
                <a:gd name="connsiteY26633" fmla="*/ 1215390 h 3341370"/>
                <a:gd name="connsiteX26634" fmla="*/ 1392555 w 6322694"/>
                <a:gd name="connsiteY26634" fmla="*/ 2634615 h 3341370"/>
                <a:gd name="connsiteX26635" fmla="*/ 1392555 w 6322694"/>
                <a:gd name="connsiteY26635" fmla="*/ 2634615 h 3341370"/>
                <a:gd name="connsiteX26636" fmla="*/ 1411605 w 6322694"/>
                <a:gd name="connsiteY26636" fmla="*/ 2615565 h 3341370"/>
                <a:gd name="connsiteX26637" fmla="*/ 1411605 w 6322694"/>
                <a:gd name="connsiteY26637" fmla="*/ 2615565 h 3341370"/>
                <a:gd name="connsiteX26638" fmla="*/ 1392555 w 6322694"/>
                <a:gd name="connsiteY26638" fmla="*/ 2596515 h 3341370"/>
                <a:gd name="connsiteX26639" fmla="*/ 1392555 w 6322694"/>
                <a:gd name="connsiteY26639" fmla="*/ 2596515 h 3341370"/>
                <a:gd name="connsiteX26640" fmla="*/ 1373505 w 6322694"/>
                <a:gd name="connsiteY26640" fmla="*/ 2615565 h 3341370"/>
                <a:gd name="connsiteX26641" fmla="*/ 1373505 w 6322694"/>
                <a:gd name="connsiteY26641" fmla="*/ 2615565 h 3341370"/>
                <a:gd name="connsiteX26642" fmla="*/ 1392555 w 6322694"/>
                <a:gd name="connsiteY26642" fmla="*/ 2634615 h 3341370"/>
                <a:gd name="connsiteX26643" fmla="*/ 681990 w 6322694"/>
                <a:gd name="connsiteY26643" fmla="*/ 1073468 h 3341370"/>
                <a:gd name="connsiteX26644" fmla="*/ 681990 w 6322694"/>
                <a:gd name="connsiteY26644" fmla="*/ 1073468 h 3341370"/>
                <a:gd name="connsiteX26645" fmla="*/ 701040 w 6322694"/>
                <a:gd name="connsiteY26645" fmla="*/ 1054418 h 3341370"/>
                <a:gd name="connsiteX26646" fmla="*/ 701040 w 6322694"/>
                <a:gd name="connsiteY26646" fmla="*/ 1054418 h 3341370"/>
                <a:gd name="connsiteX26647" fmla="*/ 681990 w 6322694"/>
                <a:gd name="connsiteY26647" fmla="*/ 1035368 h 3341370"/>
                <a:gd name="connsiteX26648" fmla="*/ 681990 w 6322694"/>
                <a:gd name="connsiteY26648" fmla="*/ 1035368 h 3341370"/>
                <a:gd name="connsiteX26649" fmla="*/ 662940 w 6322694"/>
                <a:gd name="connsiteY26649" fmla="*/ 1054418 h 3341370"/>
                <a:gd name="connsiteX26650" fmla="*/ 662940 w 6322694"/>
                <a:gd name="connsiteY26650" fmla="*/ 1054418 h 3341370"/>
                <a:gd name="connsiteX26651" fmla="*/ 681990 w 6322694"/>
                <a:gd name="connsiteY26651" fmla="*/ 1073468 h 3341370"/>
                <a:gd name="connsiteX26652" fmla="*/ 1439228 w 6322694"/>
                <a:gd name="connsiteY26652" fmla="*/ 2540318 h 3341370"/>
                <a:gd name="connsiteX26653" fmla="*/ 1439228 w 6322694"/>
                <a:gd name="connsiteY26653" fmla="*/ 2540318 h 3341370"/>
                <a:gd name="connsiteX26654" fmla="*/ 1458278 w 6322694"/>
                <a:gd name="connsiteY26654" fmla="*/ 2521268 h 3341370"/>
                <a:gd name="connsiteX26655" fmla="*/ 1458278 w 6322694"/>
                <a:gd name="connsiteY26655" fmla="*/ 2521268 h 3341370"/>
                <a:gd name="connsiteX26656" fmla="*/ 1439228 w 6322694"/>
                <a:gd name="connsiteY26656" fmla="*/ 2502218 h 3341370"/>
                <a:gd name="connsiteX26657" fmla="*/ 1439228 w 6322694"/>
                <a:gd name="connsiteY26657" fmla="*/ 2502218 h 3341370"/>
                <a:gd name="connsiteX26658" fmla="*/ 1420178 w 6322694"/>
                <a:gd name="connsiteY26658" fmla="*/ 2521268 h 3341370"/>
                <a:gd name="connsiteX26659" fmla="*/ 1420178 w 6322694"/>
                <a:gd name="connsiteY26659" fmla="*/ 2521268 h 3341370"/>
                <a:gd name="connsiteX26660" fmla="*/ 1439228 w 6322694"/>
                <a:gd name="connsiteY26660" fmla="*/ 2540318 h 3341370"/>
                <a:gd name="connsiteX26661" fmla="*/ 1439228 w 6322694"/>
                <a:gd name="connsiteY26661" fmla="*/ 2587943 h 3341370"/>
                <a:gd name="connsiteX26662" fmla="*/ 1439228 w 6322694"/>
                <a:gd name="connsiteY26662" fmla="*/ 2587943 h 3341370"/>
                <a:gd name="connsiteX26663" fmla="*/ 1458278 w 6322694"/>
                <a:gd name="connsiteY26663" fmla="*/ 2568893 h 3341370"/>
                <a:gd name="connsiteX26664" fmla="*/ 1458278 w 6322694"/>
                <a:gd name="connsiteY26664" fmla="*/ 2568893 h 3341370"/>
                <a:gd name="connsiteX26665" fmla="*/ 1439228 w 6322694"/>
                <a:gd name="connsiteY26665" fmla="*/ 2549843 h 3341370"/>
                <a:gd name="connsiteX26666" fmla="*/ 1439228 w 6322694"/>
                <a:gd name="connsiteY26666" fmla="*/ 2549843 h 3341370"/>
                <a:gd name="connsiteX26667" fmla="*/ 1420178 w 6322694"/>
                <a:gd name="connsiteY26667" fmla="*/ 2568893 h 3341370"/>
                <a:gd name="connsiteX26668" fmla="*/ 1420178 w 6322694"/>
                <a:gd name="connsiteY26668" fmla="*/ 2568893 h 3341370"/>
                <a:gd name="connsiteX26669" fmla="*/ 1439228 w 6322694"/>
                <a:gd name="connsiteY26669" fmla="*/ 2587943 h 3341370"/>
                <a:gd name="connsiteX26670" fmla="*/ 1439228 w 6322694"/>
                <a:gd name="connsiteY26670" fmla="*/ 2493645 h 3341370"/>
                <a:gd name="connsiteX26671" fmla="*/ 1439228 w 6322694"/>
                <a:gd name="connsiteY26671" fmla="*/ 2493645 h 3341370"/>
                <a:gd name="connsiteX26672" fmla="*/ 1458278 w 6322694"/>
                <a:gd name="connsiteY26672" fmla="*/ 2474595 h 3341370"/>
                <a:gd name="connsiteX26673" fmla="*/ 1458278 w 6322694"/>
                <a:gd name="connsiteY26673" fmla="*/ 2474595 h 3341370"/>
                <a:gd name="connsiteX26674" fmla="*/ 1439228 w 6322694"/>
                <a:gd name="connsiteY26674" fmla="*/ 2455545 h 3341370"/>
                <a:gd name="connsiteX26675" fmla="*/ 1439228 w 6322694"/>
                <a:gd name="connsiteY26675" fmla="*/ 2455545 h 3341370"/>
                <a:gd name="connsiteX26676" fmla="*/ 1420178 w 6322694"/>
                <a:gd name="connsiteY26676" fmla="*/ 2474595 h 3341370"/>
                <a:gd name="connsiteX26677" fmla="*/ 1420178 w 6322694"/>
                <a:gd name="connsiteY26677" fmla="*/ 2474595 h 3341370"/>
                <a:gd name="connsiteX26678" fmla="*/ 1439228 w 6322694"/>
                <a:gd name="connsiteY26678" fmla="*/ 2493645 h 3341370"/>
                <a:gd name="connsiteX26679" fmla="*/ 1439228 w 6322694"/>
                <a:gd name="connsiteY26679" fmla="*/ 2446020 h 3341370"/>
                <a:gd name="connsiteX26680" fmla="*/ 1439228 w 6322694"/>
                <a:gd name="connsiteY26680" fmla="*/ 2446020 h 3341370"/>
                <a:gd name="connsiteX26681" fmla="*/ 1458278 w 6322694"/>
                <a:gd name="connsiteY26681" fmla="*/ 2426970 h 3341370"/>
                <a:gd name="connsiteX26682" fmla="*/ 1458278 w 6322694"/>
                <a:gd name="connsiteY26682" fmla="*/ 2426970 h 3341370"/>
                <a:gd name="connsiteX26683" fmla="*/ 1439228 w 6322694"/>
                <a:gd name="connsiteY26683" fmla="*/ 2407920 h 3341370"/>
                <a:gd name="connsiteX26684" fmla="*/ 1439228 w 6322694"/>
                <a:gd name="connsiteY26684" fmla="*/ 2407920 h 3341370"/>
                <a:gd name="connsiteX26685" fmla="*/ 1420178 w 6322694"/>
                <a:gd name="connsiteY26685" fmla="*/ 2426970 h 3341370"/>
                <a:gd name="connsiteX26686" fmla="*/ 1420178 w 6322694"/>
                <a:gd name="connsiteY26686" fmla="*/ 2426970 h 3341370"/>
                <a:gd name="connsiteX26687" fmla="*/ 1439228 w 6322694"/>
                <a:gd name="connsiteY26687" fmla="*/ 2446020 h 3341370"/>
                <a:gd name="connsiteX26688" fmla="*/ 681990 w 6322694"/>
                <a:gd name="connsiteY26688" fmla="*/ 1545908 h 3341370"/>
                <a:gd name="connsiteX26689" fmla="*/ 681990 w 6322694"/>
                <a:gd name="connsiteY26689" fmla="*/ 1545908 h 3341370"/>
                <a:gd name="connsiteX26690" fmla="*/ 701040 w 6322694"/>
                <a:gd name="connsiteY26690" fmla="*/ 1526858 h 3341370"/>
                <a:gd name="connsiteX26691" fmla="*/ 701040 w 6322694"/>
                <a:gd name="connsiteY26691" fmla="*/ 1526858 h 3341370"/>
                <a:gd name="connsiteX26692" fmla="*/ 681990 w 6322694"/>
                <a:gd name="connsiteY26692" fmla="*/ 1507808 h 3341370"/>
                <a:gd name="connsiteX26693" fmla="*/ 681990 w 6322694"/>
                <a:gd name="connsiteY26693" fmla="*/ 1507808 h 3341370"/>
                <a:gd name="connsiteX26694" fmla="*/ 662940 w 6322694"/>
                <a:gd name="connsiteY26694" fmla="*/ 1526858 h 3341370"/>
                <a:gd name="connsiteX26695" fmla="*/ 662940 w 6322694"/>
                <a:gd name="connsiteY26695" fmla="*/ 1526858 h 3341370"/>
                <a:gd name="connsiteX26696" fmla="*/ 681990 w 6322694"/>
                <a:gd name="connsiteY26696" fmla="*/ 1545908 h 3341370"/>
                <a:gd name="connsiteX26697" fmla="*/ 681990 w 6322694"/>
                <a:gd name="connsiteY26697" fmla="*/ 1593533 h 3341370"/>
                <a:gd name="connsiteX26698" fmla="*/ 681990 w 6322694"/>
                <a:gd name="connsiteY26698" fmla="*/ 1593533 h 3341370"/>
                <a:gd name="connsiteX26699" fmla="*/ 701040 w 6322694"/>
                <a:gd name="connsiteY26699" fmla="*/ 1574483 h 3341370"/>
                <a:gd name="connsiteX26700" fmla="*/ 701040 w 6322694"/>
                <a:gd name="connsiteY26700" fmla="*/ 1574483 h 3341370"/>
                <a:gd name="connsiteX26701" fmla="*/ 681990 w 6322694"/>
                <a:gd name="connsiteY26701" fmla="*/ 1555433 h 3341370"/>
                <a:gd name="connsiteX26702" fmla="*/ 681990 w 6322694"/>
                <a:gd name="connsiteY26702" fmla="*/ 1555433 h 3341370"/>
                <a:gd name="connsiteX26703" fmla="*/ 662940 w 6322694"/>
                <a:gd name="connsiteY26703" fmla="*/ 1574483 h 3341370"/>
                <a:gd name="connsiteX26704" fmla="*/ 662940 w 6322694"/>
                <a:gd name="connsiteY26704" fmla="*/ 1574483 h 3341370"/>
                <a:gd name="connsiteX26705" fmla="*/ 681990 w 6322694"/>
                <a:gd name="connsiteY26705" fmla="*/ 1593533 h 3341370"/>
                <a:gd name="connsiteX26706" fmla="*/ 729615 w 6322694"/>
                <a:gd name="connsiteY26706" fmla="*/ 1545908 h 3341370"/>
                <a:gd name="connsiteX26707" fmla="*/ 729615 w 6322694"/>
                <a:gd name="connsiteY26707" fmla="*/ 1545908 h 3341370"/>
                <a:gd name="connsiteX26708" fmla="*/ 748665 w 6322694"/>
                <a:gd name="connsiteY26708" fmla="*/ 1526858 h 3341370"/>
                <a:gd name="connsiteX26709" fmla="*/ 748665 w 6322694"/>
                <a:gd name="connsiteY26709" fmla="*/ 1526858 h 3341370"/>
                <a:gd name="connsiteX26710" fmla="*/ 729615 w 6322694"/>
                <a:gd name="connsiteY26710" fmla="*/ 1507808 h 3341370"/>
                <a:gd name="connsiteX26711" fmla="*/ 729615 w 6322694"/>
                <a:gd name="connsiteY26711" fmla="*/ 1507808 h 3341370"/>
                <a:gd name="connsiteX26712" fmla="*/ 710565 w 6322694"/>
                <a:gd name="connsiteY26712" fmla="*/ 1526858 h 3341370"/>
                <a:gd name="connsiteX26713" fmla="*/ 710565 w 6322694"/>
                <a:gd name="connsiteY26713" fmla="*/ 1526858 h 3341370"/>
                <a:gd name="connsiteX26714" fmla="*/ 729615 w 6322694"/>
                <a:gd name="connsiteY26714" fmla="*/ 1545908 h 3341370"/>
                <a:gd name="connsiteX26715" fmla="*/ 681990 w 6322694"/>
                <a:gd name="connsiteY26715" fmla="*/ 1499235 h 3341370"/>
                <a:gd name="connsiteX26716" fmla="*/ 681990 w 6322694"/>
                <a:gd name="connsiteY26716" fmla="*/ 1499235 h 3341370"/>
                <a:gd name="connsiteX26717" fmla="*/ 701040 w 6322694"/>
                <a:gd name="connsiteY26717" fmla="*/ 1480185 h 3341370"/>
                <a:gd name="connsiteX26718" fmla="*/ 701040 w 6322694"/>
                <a:gd name="connsiteY26718" fmla="*/ 1480185 h 3341370"/>
                <a:gd name="connsiteX26719" fmla="*/ 681990 w 6322694"/>
                <a:gd name="connsiteY26719" fmla="*/ 1461135 h 3341370"/>
                <a:gd name="connsiteX26720" fmla="*/ 681990 w 6322694"/>
                <a:gd name="connsiteY26720" fmla="*/ 1461135 h 3341370"/>
                <a:gd name="connsiteX26721" fmla="*/ 662940 w 6322694"/>
                <a:gd name="connsiteY26721" fmla="*/ 1480185 h 3341370"/>
                <a:gd name="connsiteX26722" fmla="*/ 662940 w 6322694"/>
                <a:gd name="connsiteY26722" fmla="*/ 1480185 h 3341370"/>
                <a:gd name="connsiteX26723" fmla="*/ 681990 w 6322694"/>
                <a:gd name="connsiteY26723" fmla="*/ 1499235 h 3341370"/>
                <a:gd name="connsiteX26724" fmla="*/ 1439228 w 6322694"/>
                <a:gd name="connsiteY26724" fmla="*/ 2399348 h 3341370"/>
                <a:gd name="connsiteX26725" fmla="*/ 1439228 w 6322694"/>
                <a:gd name="connsiteY26725" fmla="*/ 2399348 h 3341370"/>
                <a:gd name="connsiteX26726" fmla="*/ 1458278 w 6322694"/>
                <a:gd name="connsiteY26726" fmla="*/ 2380298 h 3341370"/>
                <a:gd name="connsiteX26727" fmla="*/ 1458278 w 6322694"/>
                <a:gd name="connsiteY26727" fmla="*/ 2378393 h 3341370"/>
                <a:gd name="connsiteX26728" fmla="*/ 1439228 w 6322694"/>
                <a:gd name="connsiteY26728" fmla="*/ 2359343 h 3341370"/>
                <a:gd name="connsiteX26729" fmla="*/ 1439228 w 6322694"/>
                <a:gd name="connsiteY26729" fmla="*/ 2359343 h 3341370"/>
                <a:gd name="connsiteX26730" fmla="*/ 1420178 w 6322694"/>
                <a:gd name="connsiteY26730" fmla="*/ 2378393 h 3341370"/>
                <a:gd name="connsiteX26731" fmla="*/ 1420178 w 6322694"/>
                <a:gd name="connsiteY26731" fmla="*/ 2380298 h 3341370"/>
                <a:gd name="connsiteX26732" fmla="*/ 1439228 w 6322694"/>
                <a:gd name="connsiteY26732" fmla="*/ 2399348 h 3341370"/>
                <a:gd name="connsiteX26733" fmla="*/ 1107758 w 6322694"/>
                <a:gd name="connsiteY26733" fmla="*/ 601028 h 3341370"/>
                <a:gd name="connsiteX26734" fmla="*/ 1107758 w 6322694"/>
                <a:gd name="connsiteY26734" fmla="*/ 601028 h 3341370"/>
                <a:gd name="connsiteX26735" fmla="*/ 1126808 w 6322694"/>
                <a:gd name="connsiteY26735" fmla="*/ 581978 h 3341370"/>
                <a:gd name="connsiteX26736" fmla="*/ 1126808 w 6322694"/>
                <a:gd name="connsiteY26736" fmla="*/ 581978 h 3341370"/>
                <a:gd name="connsiteX26737" fmla="*/ 1107758 w 6322694"/>
                <a:gd name="connsiteY26737" fmla="*/ 562928 h 3341370"/>
                <a:gd name="connsiteX26738" fmla="*/ 1107758 w 6322694"/>
                <a:gd name="connsiteY26738" fmla="*/ 562928 h 3341370"/>
                <a:gd name="connsiteX26739" fmla="*/ 1088708 w 6322694"/>
                <a:gd name="connsiteY26739" fmla="*/ 581978 h 3341370"/>
                <a:gd name="connsiteX26740" fmla="*/ 1088708 w 6322694"/>
                <a:gd name="connsiteY26740" fmla="*/ 581978 h 3341370"/>
                <a:gd name="connsiteX26741" fmla="*/ 1107758 w 6322694"/>
                <a:gd name="connsiteY26741" fmla="*/ 601028 h 3341370"/>
                <a:gd name="connsiteX26742" fmla="*/ 1155383 w 6322694"/>
                <a:gd name="connsiteY26742" fmla="*/ 554355 h 3341370"/>
                <a:gd name="connsiteX26743" fmla="*/ 1155383 w 6322694"/>
                <a:gd name="connsiteY26743" fmla="*/ 554355 h 3341370"/>
                <a:gd name="connsiteX26744" fmla="*/ 1174433 w 6322694"/>
                <a:gd name="connsiteY26744" fmla="*/ 535305 h 3341370"/>
                <a:gd name="connsiteX26745" fmla="*/ 1174433 w 6322694"/>
                <a:gd name="connsiteY26745" fmla="*/ 535305 h 3341370"/>
                <a:gd name="connsiteX26746" fmla="*/ 1155383 w 6322694"/>
                <a:gd name="connsiteY26746" fmla="*/ 516255 h 3341370"/>
                <a:gd name="connsiteX26747" fmla="*/ 1155383 w 6322694"/>
                <a:gd name="connsiteY26747" fmla="*/ 516255 h 3341370"/>
                <a:gd name="connsiteX26748" fmla="*/ 1136333 w 6322694"/>
                <a:gd name="connsiteY26748" fmla="*/ 535305 h 3341370"/>
                <a:gd name="connsiteX26749" fmla="*/ 1136333 w 6322694"/>
                <a:gd name="connsiteY26749" fmla="*/ 535305 h 3341370"/>
                <a:gd name="connsiteX26750" fmla="*/ 1155383 w 6322694"/>
                <a:gd name="connsiteY26750" fmla="*/ 554355 h 3341370"/>
                <a:gd name="connsiteX26751" fmla="*/ 1155383 w 6322694"/>
                <a:gd name="connsiteY26751" fmla="*/ 601028 h 3341370"/>
                <a:gd name="connsiteX26752" fmla="*/ 1155383 w 6322694"/>
                <a:gd name="connsiteY26752" fmla="*/ 601028 h 3341370"/>
                <a:gd name="connsiteX26753" fmla="*/ 1174433 w 6322694"/>
                <a:gd name="connsiteY26753" fmla="*/ 581978 h 3341370"/>
                <a:gd name="connsiteX26754" fmla="*/ 1174433 w 6322694"/>
                <a:gd name="connsiteY26754" fmla="*/ 581978 h 3341370"/>
                <a:gd name="connsiteX26755" fmla="*/ 1155383 w 6322694"/>
                <a:gd name="connsiteY26755" fmla="*/ 562928 h 3341370"/>
                <a:gd name="connsiteX26756" fmla="*/ 1155383 w 6322694"/>
                <a:gd name="connsiteY26756" fmla="*/ 562928 h 3341370"/>
                <a:gd name="connsiteX26757" fmla="*/ 1136333 w 6322694"/>
                <a:gd name="connsiteY26757" fmla="*/ 581978 h 3341370"/>
                <a:gd name="connsiteX26758" fmla="*/ 1136333 w 6322694"/>
                <a:gd name="connsiteY26758" fmla="*/ 581978 h 3341370"/>
                <a:gd name="connsiteX26759" fmla="*/ 1155383 w 6322694"/>
                <a:gd name="connsiteY26759" fmla="*/ 601028 h 3341370"/>
                <a:gd name="connsiteX26760" fmla="*/ 1392555 w 6322694"/>
                <a:gd name="connsiteY26760" fmla="*/ 2587943 h 3341370"/>
                <a:gd name="connsiteX26761" fmla="*/ 1392555 w 6322694"/>
                <a:gd name="connsiteY26761" fmla="*/ 2587943 h 3341370"/>
                <a:gd name="connsiteX26762" fmla="*/ 1411605 w 6322694"/>
                <a:gd name="connsiteY26762" fmla="*/ 2568893 h 3341370"/>
                <a:gd name="connsiteX26763" fmla="*/ 1411605 w 6322694"/>
                <a:gd name="connsiteY26763" fmla="*/ 2568893 h 3341370"/>
                <a:gd name="connsiteX26764" fmla="*/ 1392555 w 6322694"/>
                <a:gd name="connsiteY26764" fmla="*/ 2549843 h 3341370"/>
                <a:gd name="connsiteX26765" fmla="*/ 1392555 w 6322694"/>
                <a:gd name="connsiteY26765" fmla="*/ 2549843 h 3341370"/>
                <a:gd name="connsiteX26766" fmla="*/ 1373505 w 6322694"/>
                <a:gd name="connsiteY26766" fmla="*/ 2568893 h 3341370"/>
                <a:gd name="connsiteX26767" fmla="*/ 1373505 w 6322694"/>
                <a:gd name="connsiteY26767" fmla="*/ 2568893 h 3341370"/>
                <a:gd name="connsiteX26768" fmla="*/ 1392555 w 6322694"/>
                <a:gd name="connsiteY26768" fmla="*/ 2587943 h 3341370"/>
                <a:gd name="connsiteX26769" fmla="*/ 1439228 w 6322694"/>
                <a:gd name="connsiteY26769" fmla="*/ 2303145 h 3341370"/>
                <a:gd name="connsiteX26770" fmla="*/ 1439228 w 6322694"/>
                <a:gd name="connsiteY26770" fmla="*/ 2303145 h 3341370"/>
                <a:gd name="connsiteX26771" fmla="*/ 1458278 w 6322694"/>
                <a:gd name="connsiteY26771" fmla="*/ 2284095 h 3341370"/>
                <a:gd name="connsiteX26772" fmla="*/ 1458278 w 6322694"/>
                <a:gd name="connsiteY26772" fmla="*/ 2284095 h 3341370"/>
                <a:gd name="connsiteX26773" fmla="*/ 1439228 w 6322694"/>
                <a:gd name="connsiteY26773" fmla="*/ 2265045 h 3341370"/>
                <a:gd name="connsiteX26774" fmla="*/ 1439228 w 6322694"/>
                <a:gd name="connsiteY26774" fmla="*/ 2265045 h 3341370"/>
                <a:gd name="connsiteX26775" fmla="*/ 1420178 w 6322694"/>
                <a:gd name="connsiteY26775" fmla="*/ 2284095 h 3341370"/>
                <a:gd name="connsiteX26776" fmla="*/ 1420178 w 6322694"/>
                <a:gd name="connsiteY26776" fmla="*/ 2284095 h 3341370"/>
                <a:gd name="connsiteX26777" fmla="*/ 1439228 w 6322694"/>
                <a:gd name="connsiteY26777" fmla="*/ 2303145 h 3341370"/>
                <a:gd name="connsiteX26778" fmla="*/ 1439228 w 6322694"/>
                <a:gd name="connsiteY26778" fmla="*/ 2114550 h 3341370"/>
                <a:gd name="connsiteX26779" fmla="*/ 1439228 w 6322694"/>
                <a:gd name="connsiteY26779" fmla="*/ 2114550 h 3341370"/>
                <a:gd name="connsiteX26780" fmla="*/ 1458278 w 6322694"/>
                <a:gd name="connsiteY26780" fmla="*/ 2095500 h 3341370"/>
                <a:gd name="connsiteX26781" fmla="*/ 1458278 w 6322694"/>
                <a:gd name="connsiteY26781" fmla="*/ 2095500 h 3341370"/>
                <a:gd name="connsiteX26782" fmla="*/ 1439228 w 6322694"/>
                <a:gd name="connsiteY26782" fmla="*/ 2076450 h 3341370"/>
                <a:gd name="connsiteX26783" fmla="*/ 1439228 w 6322694"/>
                <a:gd name="connsiteY26783" fmla="*/ 2076450 h 3341370"/>
                <a:gd name="connsiteX26784" fmla="*/ 1420178 w 6322694"/>
                <a:gd name="connsiteY26784" fmla="*/ 2095500 h 3341370"/>
                <a:gd name="connsiteX26785" fmla="*/ 1420178 w 6322694"/>
                <a:gd name="connsiteY26785" fmla="*/ 2095500 h 3341370"/>
                <a:gd name="connsiteX26786" fmla="*/ 1439228 w 6322694"/>
                <a:gd name="connsiteY26786" fmla="*/ 2114550 h 3341370"/>
                <a:gd name="connsiteX26787" fmla="*/ 1439228 w 6322694"/>
                <a:gd name="connsiteY26787" fmla="*/ 2256473 h 3341370"/>
                <a:gd name="connsiteX26788" fmla="*/ 1439228 w 6322694"/>
                <a:gd name="connsiteY26788" fmla="*/ 2256473 h 3341370"/>
                <a:gd name="connsiteX26789" fmla="*/ 1458278 w 6322694"/>
                <a:gd name="connsiteY26789" fmla="*/ 2237423 h 3341370"/>
                <a:gd name="connsiteX26790" fmla="*/ 1458278 w 6322694"/>
                <a:gd name="connsiteY26790" fmla="*/ 2237423 h 3341370"/>
                <a:gd name="connsiteX26791" fmla="*/ 1439228 w 6322694"/>
                <a:gd name="connsiteY26791" fmla="*/ 2218373 h 3341370"/>
                <a:gd name="connsiteX26792" fmla="*/ 1439228 w 6322694"/>
                <a:gd name="connsiteY26792" fmla="*/ 2218373 h 3341370"/>
                <a:gd name="connsiteX26793" fmla="*/ 1420178 w 6322694"/>
                <a:gd name="connsiteY26793" fmla="*/ 2237423 h 3341370"/>
                <a:gd name="connsiteX26794" fmla="*/ 1420178 w 6322694"/>
                <a:gd name="connsiteY26794" fmla="*/ 2237423 h 3341370"/>
                <a:gd name="connsiteX26795" fmla="*/ 1439228 w 6322694"/>
                <a:gd name="connsiteY26795" fmla="*/ 2256473 h 3341370"/>
                <a:gd name="connsiteX26796" fmla="*/ 1439228 w 6322694"/>
                <a:gd name="connsiteY26796" fmla="*/ 2067878 h 3341370"/>
                <a:gd name="connsiteX26797" fmla="*/ 1439228 w 6322694"/>
                <a:gd name="connsiteY26797" fmla="*/ 2067878 h 3341370"/>
                <a:gd name="connsiteX26798" fmla="*/ 1458278 w 6322694"/>
                <a:gd name="connsiteY26798" fmla="*/ 2048828 h 3341370"/>
                <a:gd name="connsiteX26799" fmla="*/ 1458278 w 6322694"/>
                <a:gd name="connsiteY26799" fmla="*/ 2048828 h 3341370"/>
                <a:gd name="connsiteX26800" fmla="*/ 1439228 w 6322694"/>
                <a:gd name="connsiteY26800" fmla="*/ 2029778 h 3341370"/>
                <a:gd name="connsiteX26801" fmla="*/ 1439228 w 6322694"/>
                <a:gd name="connsiteY26801" fmla="*/ 2029778 h 3341370"/>
                <a:gd name="connsiteX26802" fmla="*/ 1420178 w 6322694"/>
                <a:gd name="connsiteY26802" fmla="*/ 2048828 h 3341370"/>
                <a:gd name="connsiteX26803" fmla="*/ 1420178 w 6322694"/>
                <a:gd name="connsiteY26803" fmla="*/ 2048828 h 3341370"/>
                <a:gd name="connsiteX26804" fmla="*/ 1439228 w 6322694"/>
                <a:gd name="connsiteY26804" fmla="*/ 2067878 h 3341370"/>
                <a:gd name="connsiteX26805" fmla="*/ 1439228 w 6322694"/>
                <a:gd name="connsiteY26805" fmla="*/ 2162175 h 3341370"/>
                <a:gd name="connsiteX26806" fmla="*/ 1439228 w 6322694"/>
                <a:gd name="connsiteY26806" fmla="*/ 2162175 h 3341370"/>
                <a:gd name="connsiteX26807" fmla="*/ 1458278 w 6322694"/>
                <a:gd name="connsiteY26807" fmla="*/ 2143125 h 3341370"/>
                <a:gd name="connsiteX26808" fmla="*/ 1458278 w 6322694"/>
                <a:gd name="connsiteY26808" fmla="*/ 2143125 h 3341370"/>
                <a:gd name="connsiteX26809" fmla="*/ 1439228 w 6322694"/>
                <a:gd name="connsiteY26809" fmla="*/ 2124075 h 3341370"/>
                <a:gd name="connsiteX26810" fmla="*/ 1439228 w 6322694"/>
                <a:gd name="connsiteY26810" fmla="*/ 2124075 h 3341370"/>
                <a:gd name="connsiteX26811" fmla="*/ 1420178 w 6322694"/>
                <a:gd name="connsiteY26811" fmla="*/ 2143125 h 3341370"/>
                <a:gd name="connsiteX26812" fmla="*/ 1420178 w 6322694"/>
                <a:gd name="connsiteY26812" fmla="*/ 2143125 h 3341370"/>
                <a:gd name="connsiteX26813" fmla="*/ 1439228 w 6322694"/>
                <a:gd name="connsiteY26813" fmla="*/ 2162175 h 3341370"/>
                <a:gd name="connsiteX26814" fmla="*/ 1439228 w 6322694"/>
                <a:gd name="connsiteY26814" fmla="*/ 2208848 h 3341370"/>
                <a:gd name="connsiteX26815" fmla="*/ 1439228 w 6322694"/>
                <a:gd name="connsiteY26815" fmla="*/ 2208848 h 3341370"/>
                <a:gd name="connsiteX26816" fmla="*/ 1458278 w 6322694"/>
                <a:gd name="connsiteY26816" fmla="*/ 2189798 h 3341370"/>
                <a:gd name="connsiteX26817" fmla="*/ 1458278 w 6322694"/>
                <a:gd name="connsiteY26817" fmla="*/ 2189798 h 3341370"/>
                <a:gd name="connsiteX26818" fmla="*/ 1439228 w 6322694"/>
                <a:gd name="connsiteY26818" fmla="*/ 2170748 h 3341370"/>
                <a:gd name="connsiteX26819" fmla="*/ 1439228 w 6322694"/>
                <a:gd name="connsiteY26819" fmla="*/ 2170748 h 3341370"/>
                <a:gd name="connsiteX26820" fmla="*/ 1420178 w 6322694"/>
                <a:gd name="connsiteY26820" fmla="*/ 2189798 h 3341370"/>
                <a:gd name="connsiteX26821" fmla="*/ 1420178 w 6322694"/>
                <a:gd name="connsiteY26821" fmla="*/ 2189798 h 3341370"/>
                <a:gd name="connsiteX26822" fmla="*/ 1439228 w 6322694"/>
                <a:gd name="connsiteY26822" fmla="*/ 2208848 h 3341370"/>
                <a:gd name="connsiteX26823" fmla="*/ 303848 w 6322694"/>
                <a:gd name="connsiteY26823" fmla="*/ 458153 h 3341370"/>
                <a:gd name="connsiteX26824" fmla="*/ 303848 w 6322694"/>
                <a:gd name="connsiteY26824" fmla="*/ 458153 h 3341370"/>
                <a:gd name="connsiteX26825" fmla="*/ 322898 w 6322694"/>
                <a:gd name="connsiteY26825" fmla="*/ 439103 h 3341370"/>
                <a:gd name="connsiteX26826" fmla="*/ 322898 w 6322694"/>
                <a:gd name="connsiteY26826" fmla="*/ 439103 h 3341370"/>
                <a:gd name="connsiteX26827" fmla="*/ 303848 w 6322694"/>
                <a:gd name="connsiteY26827" fmla="*/ 420053 h 3341370"/>
                <a:gd name="connsiteX26828" fmla="*/ 303848 w 6322694"/>
                <a:gd name="connsiteY26828" fmla="*/ 420053 h 3341370"/>
                <a:gd name="connsiteX26829" fmla="*/ 284798 w 6322694"/>
                <a:gd name="connsiteY26829" fmla="*/ 439103 h 3341370"/>
                <a:gd name="connsiteX26830" fmla="*/ 284798 w 6322694"/>
                <a:gd name="connsiteY26830" fmla="*/ 439103 h 3341370"/>
                <a:gd name="connsiteX26831" fmla="*/ 303848 w 6322694"/>
                <a:gd name="connsiteY26831" fmla="*/ 458153 h 3341370"/>
                <a:gd name="connsiteX26832" fmla="*/ 303848 w 6322694"/>
                <a:gd name="connsiteY26832" fmla="*/ 506730 h 3341370"/>
                <a:gd name="connsiteX26833" fmla="*/ 303848 w 6322694"/>
                <a:gd name="connsiteY26833" fmla="*/ 506730 h 3341370"/>
                <a:gd name="connsiteX26834" fmla="*/ 322898 w 6322694"/>
                <a:gd name="connsiteY26834" fmla="*/ 487680 h 3341370"/>
                <a:gd name="connsiteX26835" fmla="*/ 322898 w 6322694"/>
                <a:gd name="connsiteY26835" fmla="*/ 486728 h 3341370"/>
                <a:gd name="connsiteX26836" fmla="*/ 303848 w 6322694"/>
                <a:gd name="connsiteY26836" fmla="*/ 467678 h 3341370"/>
                <a:gd name="connsiteX26837" fmla="*/ 303848 w 6322694"/>
                <a:gd name="connsiteY26837" fmla="*/ 467678 h 3341370"/>
                <a:gd name="connsiteX26838" fmla="*/ 284798 w 6322694"/>
                <a:gd name="connsiteY26838" fmla="*/ 486728 h 3341370"/>
                <a:gd name="connsiteX26839" fmla="*/ 284798 w 6322694"/>
                <a:gd name="connsiteY26839" fmla="*/ 488633 h 3341370"/>
                <a:gd name="connsiteX26840" fmla="*/ 303848 w 6322694"/>
                <a:gd name="connsiteY26840" fmla="*/ 506730 h 3341370"/>
                <a:gd name="connsiteX26841" fmla="*/ 1439228 w 6322694"/>
                <a:gd name="connsiteY26841" fmla="*/ 2350770 h 3341370"/>
                <a:gd name="connsiteX26842" fmla="*/ 1439228 w 6322694"/>
                <a:gd name="connsiteY26842" fmla="*/ 2350770 h 3341370"/>
                <a:gd name="connsiteX26843" fmla="*/ 1458278 w 6322694"/>
                <a:gd name="connsiteY26843" fmla="*/ 2331720 h 3341370"/>
                <a:gd name="connsiteX26844" fmla="*/ 1458278 w 6322694"/>
                <a:gd name="connsiteY26844" fmla="*/ 2331720 h 3341370"/>
                <a:gd name="connsiteX26845" fmla="*/ 1439228 w 6322694"/>
                <a:gd name="connsiteY26845" fmla="*/ 2312670 h 3341370"/>
                <a:gd name="connsiteX26846" fmla="*/ 1439228 w 6322694"/>
                <a:gd name="connsiteY26846" fmla="*/ 2312670 h 3341370"/>
                <a:gd name="connsiteX26847" fmla="*/ 1420178 w 6322694"/>
                <a:gd name="connsiteY26847" fmla="*/ 2331720 h 3341370"/>
                <a:gd name="connsiteX26848" fmla="*/ 1420178 w 6322694"/>
                <a:gd name="connsiteY26848" fmla="*/ 2331720 h 3341370"/>
                <a:gd name="connsiteX26849" fmla="*/ 1439228 w 6322694"/>
                <a:gd name="connsiteY26849" fmla="*/ 2350770 h 3341370"/>
                <a:gd name="connsiteX26850" fmla="*/ 303848 w 6322694"/>
                <a:gd name="connsiteY26850" fmla="*/ 410528 h 3341370"/>
                <a:gd name="connsiteX26851" fmla="*/ 303848 w 6322694"/>
                <a:gd name="connsiteY26851" fmla="*/ 410528 h 3341370"/>
                <a:gd name="connsiteX26852" fmla="*/ 322898 w 6322694"/>
                <a:gd name="connsiteY26852" fmla="*/ 391478 h 3341370"/>
                <a:gd name="connsiteX26853" fmla="*/ 322898 w 6322694"/>
                <a:gd name="connsiteY26853" fmla="*/ 391478 h 3341370"/>
                <a:gd name="connsiteX26854" fmla="*/ 303848 w 6322694"/>
                <a:gd name="connsiteY26854" fmla="*/ 372428 h 3341370"/>
                <a:gd name="connsiteX26855" fmla="*/ 303848 w 6322694"/>
                <a:gd name="connsiteY26855" fmla="*/ 372428 h 3341370"/>
                <a:gd name="connsiteX26856" fmla="*/ 284798 w 6322694"/>
                <a:gd name="connsiteY26856" fmla="*/ 391478 h 3341370"/>
                <a:gd name="connsiteX26857" fmla="*/ 284798 w 6322694"/>
                <a:gd name="connsiteY26857" fmla="*/ 391478 h 3341370"/>
                <a:gd name="connsiteX26858" fmla="*/ 303848 w 6322694"/>
                <a:gd name="connsiteY26858" fmla="*/ 410528 h 3341370"/>
                <a:gd name="connsiteX26859" fmla="*/ 257175 w 6322694"/>
                <a:gd name="connsiteY26859" fmla="*/ 410528 h 3341370"/>
                <a:gd name="connsiteX26860" fmla="*/ 257175 w 6322694"/>
                <a:gd name="connsiteY26860" fmla="*/ 410528 h 3341370"/>
                <a:gd name="connsiteX26861" fmla="*/ 276225 w 6322694"/>
                <a:gd name="connsiteY26861" fmla="*/ 391478 h 3341370"/>
                <a:gd name="connsiteX26862" fmla="*/ 276225 w 6322694"/>
                <a:gd name="connsiteY26862" fmla="*/ 391478 h 3341370"/>
                <a:gd name="connsiteX26863" fmla="*/ 257175 w 6322694"/>
                <a:gd name="connsiteY26863" fmla="*/ 372428 h 3341370"/>
                <a:gd name="connsiteX26864" fmla="*/ 257175 w 6322694"/>
                <a:gd name="connsiteY26864" fmla="*/ 372428 h 3341370"/>
                <a:gd name="connsiteX26865" fmla="*/ 238125 w 6322694"/>
                <a:gd name="connsiteY26865" fmla="*/ 391478 h 3341370"/>
                <a:gd name="connsiteX26866" fmla="*/ 238125 w 6322694"/>
                <a:gd name="connsiteY26866" fmla="*/ 391478 h 3341370"/>
                <a:gd name="connsiteX26867" fmla="*/ 257175 w 6322694"/>
                <a:gd name="connsiteY26867" fmla="*/ 410528 h 3341370"/>
                <a:gd name="connsiteX26868" fmla="*/ 209550 w 6322694"/>
                <a:gd name="connsiteY26868" fmla="*/ 410528 h 3341370"/>
                <a:gd name="connsiteX26869" fmla="*/ 209550 w 6322694"/>
                <a:gd name="connsiteY26869" fmla="*/ 410528 h 3341370"/>
                <a:gd name="connsiteX26870" fmla="*/ 228600 w 6322694"/>
                <a:gd name="connsiteY26870" fmla="*/ 391478 h 3341370"/>
                <a:gd name="connsiteX26871" fmla="*/ 228600 w 6322694"/>
                <a:gd name="connsiteY26871" fmla="*/ 391478 h 3341370"/>
                <a:gd name="connsiteX26872" fmla="*/ 209550 w 6322694"/>
                <a:gd name="connsiteY26872" fmla="*/ 372428 h 3341370"/>
                <a:gd name="connsiteX26873" fmla="*/ 209550 w 6322694"/>
                <a:gd name="connsiteY26873" fmla="*/ 372428 h 3341370"/>
                <a:gd name="connsiteX26874" fmla="*/ 190500 w 6322694"/>
                <a:gd name="connsiteY26874" fmla="*/ 391478 h 3341370"/>
                <a:gd name="connsiteX26875" fmla="*/ 190500 w 6322694"/>
                <a:gd name="connsiteY26875" fmla="*/ 391478 h 3341370"/>
                <a:gd name="connsiteX26876" fmla="*/ 209550 w 6322694"/>
                <a:gd name="connsiteY26876" fmla="*/ 410528 h 3341370"/>
                <a:gd name="connsiteX26877" fmla="*/ 257175 w 6322694"/>
                <a:gd name="connsiteY26877" fmla="*/ 366713 h 3341370"/>
                <a:gd name="connsiteX26878" fmla="*/ 257175 w 6322694"/>
                <a:gd name="connsiteY26878" fmla="*/ 366713 h 3341370"/>
                <a:gd name="connsiteX26879" fmla="*/ 276225 w 6322694"/>
                <a:gd name="connsiteY26879" fmla="*/ 347663 h 3341370"/>
                <a:gd name="connsiteX26880" fmla="*/ 276225 w 6322694"/>
                <a:gd name="connsiteY26880" fmla="*/ 347663 h 3341370"/>
                <a:gd name="connsiteX26881" fmla="*/ 257175 w 6322694"/>
                <a:gd name="connsiteY26881" fmla="*/ 328613 h 3341370"/>
                <a:gd name="connsiteX26882" fmla="*/ 257175 w 6322694"/>
                <a:gd name="connsiteY26882" fmla="*/ 328613 h 3341370"/>
                <a:gd name="connsiteX26883" fmla="*/ 238125 w 6322694"/>
                <a:gd name="connsiteY26883" fmla="*/ 347663 h 3341370"/>
                <a:gd name="connsiteX26884" fmla="*/ 238125 w 6322694"/>
                <a:gd name="connsiteY26884" fmla="*/ 347663 h 3341370"/>
                <a:gd name="connsiteX26885" fmla="*/ 257175 w 6322694"/>
                <a:gd name="connsiteY26885" fmla="*/ 366713 h 3341370"/>
                <a:gd name="connsiteX26886" fmla="*/ 257175 w 6322694"/>
                <a:gd name="connsiteY26886" fmla="*/ 362903 h 3341370"/>
                <a:gd name="connsiteX26887" fmla="*/ 257175 w 6322694"/>
                <a:gd name="connsiteY26887" fmla="*/ 362903 h 3341370"/>
                <a:gd name="connsiteX26888" fmla="*/ 276225 w 6322694"/>
                <a:gd name="connsiteY26888" fmla="*/ 343853 h 3341370"/>
                <a:gd name="connsiteX26889" fmla="*/ 276225 w 6322694"/>
                <a:gd name="connsiteY26889" fmla="*/ 343853 h 3341370"/>
                <a:gd name="connsiteX26890" fmla="*/ 257175 w 6322694"/>
                <a:gd name="connsiteY26890" fmla="*/ 324803 h 3341370"/>
                <a:gd name="connsiteX26891" fmla="*/ 257175 w 6322694"/>
                <a:gd name="connsiteY26891" fmla="*/ 324803 h 3341370"/>
                <a:gd name="connsiteX26892" fmla="*/ 238125 w 6322694"/>
                <a:gd name="connsiteY26892" fmla="*/ 343853 h 3341370"/>
                <a:gd name="connsiteX26893" fmla="*/ 238125 w 6322694"/>
                <a:gd name="connsiteY26893" fmla="*/ 343853 h 3341370"/>
                <a:gd name="connsiteX26894" fmla="*/ 257175 w 6322694"/>
                <a:gd name="connsiteY26894" fmla="*/ 362903 h 3341370"/>
                <a:gd name="connsiteX26895" fmla="*/ 1061085 w 6322694"/>
                <a:gd name="connsiteY26895" fmla="*/ 601028 h 3341370"/>
                <a:gd name="connsiteX26896" fmla="*/ 1061085 w 6322694"/>
                <a:gd name="connsiteY26896" fmla="*/ 601028 h 3341370"/>
                <a:gd name="connsiteX26897" fmla="*/ 1080135 w 6322694"/>
                <a:gd name="connsiteY26897" fmla="*/ 581978 h 3341370"/>
                <a:gd name="connsiteX26898" fmla="*/ 1080135 w 6322694"/>
                <a:gd name="connsiteY26898" fmla="*/ 581978 h 3341370"/>
                <a:gd name="connsiteX26899" fmla="*/ 1061085 w 6322694"/>
                <a:gd name="connsiteY26899" fmla="*/ 562928 h 3341370"/>
                <a:gd name="connsiteX26900" fmla="*/ 1061085 w 6322694"/>
                <a:gd name="connsiteY26900" fmla="*/ 562928 h 3341370"/>
                <a:gd name="connsiteX26901" fmla="*/ 1042035 w 6322694"/>
                <a:gd name="connsiteY26901" fmla="*/ 581978 h 3341370"/>
                <a:gd name="connsiteX26902" fmla="*/ 1042035 w 6322694"/>
                <a:gd name="connsiteY26902" fmla="*/ 581978 h 3341370"/>
                <a:gd name="connsiteX26903" fmla="*/ 1061085 w 6322694"/>
                <a:gd name="connsiteY26903" fmla="*/ 601028 h 3341370"/>
                <a:gd name="connsiteX26904" fmla="*/ 66675 w 6322694"/>
                <a:gd name="connsiteY26904" fmla="*/ 554355 h 3341370"/>
                <a:gd name="connsiteX26905" fmla="*/ 68580 w 6322694"/>
                <a:gd name="connsiteY26905" fmla="*/ 554355 h 3341370"/>
                <a:gd name="connsiteX26906" fmla="*/ 87630 w 6322694"/>
                <a:gd name="connsiteY26906" fmla="*/ 535305 h 3341370"/>
                <a:gd name="connsiteX26907" fmla="*/ 87630 w 6322694"/>
                <a:gd name="connsiteY26907" fmla="*/ 535305 h 3341370"/>
                <a:gd name="connsiteX26908" fmla="*/ 68580 w 6322694"/>
                <a:gd name="connsiteY26908" fmla="*/ 516255 h 3341370"/>
                <a:gd name="connsiteX26909" fmla="*/ 66675 w 6322694"/>
                <a:gd name="connsiteY26909" fmla="*/ 516255 h 3341370"/>
                <a:gd name="connsiteX26910" fmla="*/ 47625 w 6322694"/>
                <a:gd name="connsiteY26910" fmla="*/ 535305 h 3341370"/>
                <a:gd name="connsiteX26911" fmla="*/ 47625 w 6322694"/>
                <a:gd name="connsiteY26911" fmla="*/ 535305 h 3341370"/>
                <a:gd name="connsiteX26912" fmla="*/ 66675 w 6322694"/>
                <a:gd name="connsiteY26912" fmla="*/ 554355 h 3341370"/>
                <a:gd name="connsiteX26913" fmla="*/ 115253 w 6322694"/>
                <a:gd name="connsiteY26913" fmla="*/ 505778 h 3341370"/>
                <a:gd name="connsiteX26914" fmla="*/ 115253 w 6322694"/>
                <a:gd name="connsiteY26914" fmla="*/ 505778 h 3341370"/>
                <a:gd name="connsiteX26915" fmla="*/ 134303 w 6322694"/>
                <a:gd name="connsiteY26915" fmla="*/ 486728 h 3341370"/>
                <a:gd name="connsiteX26916" fmla="*/ 134303 w 6322694"/>
                <a:gd name="connsiteY26916" fmla="*/ 486728 h 3341370"/>
                <a:gd name="connsiteX26917" fmla="*/ 115253 w 6322694"/>
                <a:gd name="connsiteY26917" fmla="*/ 467678 h 3341370"/>
                <a:gd name="connsiteX26918" fmla="*/ 115253 w 6322694"/>
                <a:gd name="connsiteY26918" fmla="*/ 467678 h 3341370"/>
                <a:gd name="connsiteX26919" fmla="*/ 96203 w 6322694"/>
                <a:gd name="connsiteY26919" fmla="*/ 486728 h 3341370"/>
                <a:gd name="connsiteX26920" fmla="*/ 96203 w 6322694"/>
                <a:gd name="connsiteY26920" fmla="*/ 486728 h 3341370"/>
                <a:gd name="connsiteX26921" fmla="*/ 115253 w 6322694"/>
                <a:gd name="connsiteY26921" fmla="*/ 505778 h 3341370"/>
                <a:gd name="connsiteX26922" fmla="*/ 66675 w 6322694"/>
                <a:gd name="connsiteY26922" fmla="*/ 505778 h 3341370"/>
                <a:gd name="connsiteX26923" fmla="*/ 68580 w 6322694"/>
                <a:gd name="connsiteY26923" fmla="*/ 505778 h 3341370"/>
                <a:gd name="connsiteX26924" fmla="*/ 87630 w 6322694"/>
                <a:gd name="connsiteY26924" fmla="*/ 486728 h 3341370"/>
                <a:gd name="connsiteX26925" fmla="*/ 87630 w 6322694"/>
                <a:gd name="connsiteY26925" fmla="*/ 486728 h 3341370"/>
                <a:gd name="connsiteX26926" fmla="*/ 68580 w 6322694"/>
                <a:gd name="connsiteY26926" fmla="*/ 467678 h 3341370"/>
                <a:gd name="connsiteX26927" fmla="*/ 66675 w 6322694"/>
                <a:gd name="connsiteY26927" fmla="*/ 467678 h 3341370"/>
                <a:gd name="connsiteX26928" fmla="*/ 47625 w 6322694"/>
                <a:gd name="connsiteY26928" fmla="*/ 486728 h 3341370"/>
                <a:gd name="connsiteX26929" fmla="*/ 47625 w 6322694"/>
                <a:gd name="connsiteY26929" fmla="*/ 486728 h 3341370"/>
                <a:gd name="connsiteX26930" fmla="*/ 66675 w 6322694"/>
                <a:gd name="connsiteY26930" fmla="*/ 505778 h 3341370"/>
                <a:gd name="connsiteX26931" fmla="*/ 19050 w 6322694"/>
                <a:gd name="connsiteY26931" fmla="*/ 554355 h 3341370"/>
                <a:gd name="connsiteX26932" fmla="*/ 20955 w 6322694"/>
                <a:gd name="connsiteY26932" fmla="*/ 554355 h 3341370"/>
                <a:gd name="connsiteX26933" fmla="*/ 40005 w 6322694"/>
                <a:gd name="connsiteY26933" fmla="*/ 535305 h 3341370"/>
                <a:gd name="connsiteX26934" fmla="*/ 40005 w 6322694"/>
                <a:gd name="connsiteY26934" fmla="*/ 535305 h 3341370"/>
                <a:gd name="connsiteX26935" fmla="*/ 20955 w 6322694"/>
                <a:gd name="connsiteY26935" fmla="*/ 516255 h 3341370"/>
                <a:gd name="connsiteX26936" fmla="*/ 19050 w 6322694"/>
                <a:gd name="connsiteY26936" fmla="*/ 516255 h 3341370"/>
                <a:gd name="connsiteX26937" fmla="*/ 0 w 6322694"/>
                <a:gd name="connsiteY26937" fmla="*/ 535305 h 3341370"/>
                <a:gd name="connsiteX26938" fmla="*/ 0 w 6322694"/>
                <a:gd name="connsiteY26938" fmla="*/ 535305 h 3341370"/>
                <a:gd name="connsiteX26939" fmla="*/ 19050 w 6322694"/>
                <a:gd name="connsiteY26939" fmla="*/ 554355 h 3341370"/>
                <a:gd name="connsiteX26940" fmla="*/ 19050 w 6322694"/>
                <a:gd name="connsiteY26940" fmla="*/ 506730 h 3341370"/>
                <a:gd name="connsiteX26941" fmla="*/ 20955 w 6322694"/>
                <a:gd name="connsiteY26941" fmla="*/ 506730 h 3341370"/>
                <a:gd name="connsiteX26942" fmla="*/ 40005 w 6322694"/>
                <a:gd name="connsiteY26942" fmla="*/ 487680 h 3341370"/>
                <a:gd name="connsiteX26943" fmla="*/ 40005 w 6322694"/>
                <a:gd name="connsiteY26943" fmla="*/ 487680 h 3341370"/>
                <a:gd name="connsiteX26944" fmla="*/ 20955 w 6322694"/>
                <a:gd name="connsiteY26944" fmla="*/ 468630 h 3341370"/>
                <a:gd name="connsiteX26945" fmla="*/ 19050 w 6322694"/>
                <a:gd name="connsiteY26945" fmla="*/ 468630 h 3341370"/>
                <a:gd name="connsiteX26946" fmla="*/ 0 w 6322694"/>
                <a:gd name="connsiteY26946" fmla="*/ 487680 h 3341370"/>
                <a:gd name="connsiteX26947" fmla="*/ 0 w 6322694"/>
                <a:gd name="connsiteY26947" fmla="*/ 487680 h 3341370"/>
                <a:gd name="connsiteX26948" fmla="*/ 19050 w 6322694"/>
                <a:gd name="connsiteY26948" fmla="*/ 506730 h 3341370"/>
                <a:gd name="connsiteX26949" fmla="*/ 681990 w 6322694"/>
                <a:gd name="connsiteY26949" fmla="*/ 1452563 h 3341370"/>
                <a:gd name="connsiteX26950" fmla="*/ 681990 w 6322694"/>
                <a:gd name="connsiteY26950" fmla="*/ 1452563 h 3341370"/>
                <a:gd name="connsiteX26951" fmla="*/ 701040 w 6322694"/>
                <a:gd name="connsiteY26951" fmla="*/ 1433513 h 3341370"/>
                <a:gd name="connsiteX26952" fmla="*/ 701040 w 6322694"/>
                <a:gd name="connsiteY26952" fmla="*/ 1433513 h 3341370"/>
                <a:gd name="connsiteX26953" fmla="*/ 681990 w 6322694"/>
                <a:gd name="connsiteY26953" fmla="*/ 1414463 h 3341370"/>
                <a:gd name="connsiteX26954" fmla="*/ 681990 w 6322694"/>
                <a:gd name="connsiteY26954" fmla="*/ 1414463 h 3341370"/>
                <a:gd name="connsiteX26955" fmla="*/ 662940 w 6322694"/>
                <a:gd name="connsiteY26955" fmla="*/ 1433513 h 3341370"/>
                <a:gd name="connsiteX26956" fmla="*/ 662940 w 6322694"/>
                <a:gd name="connsiteY26956" fmla="*/ 1433513 h 3341370"/>
                <a:gd name="connsiteX26957" fmla="*/ 681990 w 6322694"/>
                <a:gd name="connsiteY26957" fmla="*/ 1452563 h 3341370"/>
                <a:gd name="connsiteX26958" fmla="*/ 1013460 w 6322694"/>
                <a:gd name="connsiteY26958" fmla="*/ 601028 h 3341370"/>
                <a:gd name="connsiteX26959" fmla="*/ 1013460 w 6322694"/>
                <a:gd name="connsiteY26959" fmla="*/ 601028 h 3341370"/>
                <a:gd name="connsiteX26960" fmla="*/ 1032510 w 6322694"/>
                <a:gd name="connsiteY26960" fmla="*/ 581978 h 3341370"/>
                <a:gd name="connsiteX26961" fmla="*/ 1032510 w 6322694"/>
                <a:gd name="connsiteY26961" fmla="*/ 581978 h 3341370"/>
                <a:gd name="connsiteX26962" fmla="*/ 1013460 w 6322694"/>
                <a:gd name="connsiteY26962" fmla="*/ 562928 h 3341370"/>
                <a:gd name="connsiteX26963" fmla="*/ 1013460 w 6322694"/>
                <a:gd name="connsiteY26963" fmla="*/ 562928 h 3341370"/>
                <a:gd name="connsiteX26964" fmla="*/ 994410 w 6322694"/>
                <a:gd name="connsiteY26964" fmla="*/ 581978 h 3341370"/>
                <a:gd name="connsiteX26965" fmla="*/ 994410 w 6322694"/>
                <a:gd name="connsiteY26965" fmla="*/ 581978 h 3341370"/>
                <a:gd name="connsiteX26966" fmla="*/ 1013460 w 6322694"/>
                <a:gd name="connsiteY26966" fmla="*/ 601028 h 3341370"/>
                <a:gd name="connsiteX26967" fmla="*/ 872490 w 6322694"/>
                <a:gd name="connsiteY26967" fmla="*/ 601028 h 3341370"/>
                <a:gd name="connsiteX26968" fmla="*/ 872490 w 6322694"/>
                <a:gd name="connsiteY26968" fmla="*/ 601028 h 3341370"/>
                <a:gd name="connsiteX26969" fmla="*/ 891540 w 6322694"/>
                <a:gd name="connsiteY26969" fmla="*/ 581978 h 3341370"/>
                <a:gd name="connsiteX26970" fmla="*/ 891540 w 6322694"/>
                <a:gd name="connsiteY26970" fmla="*/ 581978 h 3341370"/>
                <a:gd name="connsiteX26971" fmla="*/ 872490 w 6322694"/>
                <a:gd name="connsiteY26971" fmla="*/ 562928 h 3341370"/>
                <a:gd name="connsiteX26972" fmla="*/ 872490 w 6322694"/>
                <a:gd name="connsiteY26972" fmla="*/ 562928 h 3341370"/>
                <a:gd name="connsiteX26973" fmla="*/ 853440 w 6322694"/>
                <a:gd name="connsiteY26973" fmla="*/ 581978 h 3341370"/>
                <a:gd name="connsiteX26974" fmla="*/ 853440 w 6322694"/>
                <a:gd name="connsiteY26974" fmla="*/ 581978 h 3341370"/>
                <a:gd name="connsiteX26975" fmla="*/ 872490 w 6322694"/>
                <a:gd name="connsiteY26975" fmla="*/ 601028 h 3341370"/>
                <a:gd name="connsiteX26976" fmla="*/ 729615 w 6322694"/>
                <a:gd name="connsiteY26976" fmla="*/ 1404938 h 3341370"/>
                <a:gd name="connsiteX26977" fmla="*/ 729615 w 6322694"/>
                <a:gd name="connsiteY26977" fmla="*/ 1404938 h 3341370"/>
                <a:gd name="connsiteX26978" fmla="*/ 748665 w 6322694"/>
                <a:gd name="connsiteY26978" fmla="*/ 1385888 h 3341370"/>
                <a:gd name="connsiteX26979" fmla="*/ 748665 w 6322694"/>
                <a:gd name="connsiteY26979" fmla="*/ 1385888 h 3341370"/>
                <a:gd name="connsiteX26980" fmla="*/ 729615 w 6322694"/>
                <a:gd name="connsiteY26980" fmla="*/ 1366838 h 3341370"/>
                <a:gd name="connsiteX26981" fmla="*/ 729615 w 6322694"/>
                <a:gd name="connsiteY26981" fmla="*/ 1366838 h 3341370"/>
                <a:gd name="connsiteX26982" fmla="*/ 710565 w 6322694"/>
                <a:gd name="connsiteY26982" fmla="*/ 1385888 h 3341370"/>
                <a:gd name="connsiteX26983" fmla="*/ 710565 w 6322694"/>
                <a:gd name="connsiteY26983" fmla="*/ 1385888 h 3341370"/>
                <a:gd name="connsiteX26984" fmla="*/ 729615 w 6322694"/>
                <a:gd name="connsiteY26984" fmla="*/ 1404938 h 3341370"/>
                <a:gd name="connsiteX26985" fmla="*/ 729615 w 6322694"/>
                <a:gd name="connsiteY26985" fmla="*/ 601028 h 3341370"/>
                <a:gd name="connsiteX26986" fmla="*/ 729615 w 6322694"/>
                <a:gd name="connsiteY26986" fmla="*/ 601028 h 3341370"/>
                <a:gd name="connsiteX26987" fmla="*/ 748665 w 6322694"/>
                <a:gd name="connsiteY26987" fmla="*/ 581978 h 3341370"/>
                <a:gd name="connsiteX26988" fmla="*/ 748665 w 6322694"/>
                <a:gd name="connsiteY26988" fmla="*/ 581978 h 3341370"/>
                <a:gd name="connsiteX26989" fmla="*/ 729615 w 6322694"/>
                <a:gd name="connsiteY26989" fmla="*/ 562928 h 3341370"/>
                <a:gd name="connsiteX26990" fmla="*/ 729615 w 6322694"/>
                <a:gd name="connsiteY26990" fmla="*/ 562928 h 3341370"/>
                <a:gd name="connsiteX26991" fmla="*/ 710565 w 6322694"/>
                <a:gd name="connsiteY26991" fmla="*/ 581978 h 3341370"/>
                <a:gd name="connsiteX26992" fmla="*/ 710565 w 6322694"/>
                <a:gd name="connsiteY26992" fmla="*/ 581978 h 3341370"/>
                <a:gd name="connsiteX26993" fmla="*/ 729615 w 6322694"/>
                <a:gd name="connsiteY26993" fmla="*/ 601028 h 3341370"/>
                <a:gd name="connsiteX26994" fmla="*/ 966788 w 6322694"/>
                <a:gd name="connsiteY26994" fmla="*/ 601028 h 3341370"/>
                <a:gd name="connsiteX26995" fmla="*/ 966788 w 6322694"/>
                <a:gd name="connsiteY26995" fmla="*/ 601028 h 3341370"/>
                <a:gd name="connsiteX26996" fmla="*/ 985838 w 6322694"/>
                <a:gd name="connsiteY26996" fmla="*/ 581978 h 3341370"/>
                <a:gd name="connsiteX26997" fmla="*/ 985838 w 6322694"/>
                <a:gd name="connsiteY26997" fmla="*/ 581978 h 3341370"/>
                <a:gd name="connsiteX26998" fmla="*/ 966788 w 6322694"/>
                <a:gd name="connsiteY26998" fmla="*/ 562928 h 3341370"/>
                <a:gd name="connsiteX26999" fmla="*/ 966788 w 6322694"/>
                <a:gd name="connsiteY26999" fmla="*/ 562928 h 3341370"/>
                <a:gd name="connsiteX27000" fmla="*/ 947738 w 6322694"/>
                <a:gd name="connsiteY27000" fmla="*/ 581978 h 3341370"/>
                <a:gd name="connsiteX27001" fmla="*/ 947738 w 6322694"/>
                <a:gd name="connsiteY27001" fmla="*/ 581978 h 3341370"/>
                <a:gd name="connsiteX27002" fmla="*/ 966788 w 6322694"/>
                <a:gd name="connsiteY27002" fmla="*/ 601028 h 3341370"/>
                <a:gd name="connsiteX27003" fmla="*/ 776288 w 6322694"/>
                <a:gd name="connsiteY27003" fmla="*/ 601028 h 3341370"/>
                <a:gd name="connsiteX27004" fmla="*/ 776288 w 6322694"/>
                <a:gd name="connsiteY27004" fmla="*/ 601028 h 3341370"/>
                <a:gd name="connsiteX27005" fmla="*/ 795338 w 6322694"/>
                <a:gd name="connsiteY27005" fmla="*/ 581978 h 3341370"/>
                <a:gd name="connsiteX27006" fmla="*/ 795338 w 6322694"/>
                <a:gd name="connsiteY27006" fmla="*/ 581978 h 3341370"/>
                <a:gd name="connsiteX27007" fmla="*/ 776288 w 6322694"/>
                <a:gd name="connsiteY27007" fmla="*/ 562928 h 3341370"/>
                <a:gd name="connsiteX27008" fmla="*/ 776288 w 6322694"/>
                <a:gd name="connsiteY27008" fmla="*/ 562928 h 3341370"/>
                <a:gd name="connsiteX27009" fmla="*/ 757238 w 6322694"/>
                <a:gd name="connsiteY27009" fmla="*/ 581978 h 3341370"/>
                <a:gd name="connsiteX27010" fmla="*/ 757238 w 6322694"/>
                <a:gd name="connsiteY27010" fmla="*/ 581978 h 3341370"/>
                <a:gd name="connsiteX27011" fmla="*/ 776288 w 6322694"/>
                <a:gd name="connsiteY27011" fmla="*/ 601028 h 3341370"/>
                <a:gd name="connsiteX27012" fmla="*/ 494348 w 6322694"/>
                <a:gd name="connsiteY27012" fmla="*/ 695325 h 3341370"/>
                <a:gd name="connsiteX27013" fmla="*/ 494348 w 6322694"/>
                <a:gd name="connsiteY27013" fmla="*/ 695325 h 3341370"/>
                <a:gd name="connsiteX27014" fmla="*/ 513398 w 6322694"/>
                <a:gd name="connsiteY27014" fmla="*/ 676275 h 3341370"/>
                <a:gd name="connsiteX27015" fmla="*/ 513398 w 6322694"/>
                <a:gd name="connsiteY27015" fmla="*/ 676275 h 3341370"/>
                <a:gd name="connsiteX27016" fmla="*/ 494348 w 6322694"/>
                <a:gd name="connsiteY27016" fmla="*/ 657225 h 3341370"/>
                <a:gd name="connsiteX27017" fmla="*/ 494348 w 6322694"/>
                <a:gd name="connsiteY27017" fmla="*/ 657225 h 3341370"/>
                <a:gd name="connsiteX27018" fmla="*/ 475298 w 6322694"/>
                <a:gd name="connsiteY27018" fmla="*/ 676275 h 3341370"/>
                <a:gd name="connsiteX27019" fmla="*/ 475298 w 6322694"/>
                <a:gd name="connsiteY27019" fmla="*/ 676275 h 3341370"/>
                <a:gd name="connsiteX27020" fmla="*/ 494348 w 6322694"/>
                <a:gd name="connsiteY27020" fmla="*/ 695325 h 3341370"/>
                <a:gd name="connsiteX27021" fmla="*/ 445770 w 6322694"/>
                <a:gd name="connsiteY27021" fmla="*/ 601028 h 3341370"/>
                <a:gd name="connsiteX27022" fmla="*/ 445770 w 6322694"/>
                <a:gd name="connsiteY27022" fmla="*/ 601028 h 3341370"/>
                <a:gd name="connsiteX27023" fmla="*/ 464820 w 6322694"/>
                <a:gd name="connsiteY27023" fmla="*/ 581978 h 3341370"/>
                <a:gd name="connsiteX27024" fmla="*/ 464820 w 6322694"/>
                <a:gd name="connsiteY27024" fmla="*/ 581978 h 3341370"/>
                <a:gd name="connsiteX27025" fmla="*/ 445770 w 6322694"/>
                <a:gd name="connsiteY27025" fmla="*/ 562928 h 3341370"/>
                <a:gd name="connsiteX27026" fmla="*/ 445770 w 6322694"/>
                <a:gd name="connsiteY27026" fmla="*/ 562928 h 3341370"/>
                <a:gd name="connsiteX27027" fmla="*/ 426720 w 6322694"/>
                <a:gd name="connsiteY27027" fmla="*/ 581978 h 3341370"/>
                <a:gd name="connsiteX27028" fmla="*/ 426720 w 6322694"/>
                <a:gd name="connsiteY27028" fmla="*/ 581978 h 3341370"/>
                <a:gd name="connsiteX27029" fmla="*/ 445770 w 6322694"/>
                <a:gd name="connsiteY27029" fmla="*/ 601028 h 3341370"/>
                <a:gd name="connsiteX27030" fmla="*/ 445770 w 6322694"/>
                <a:gd name="connsiteY27030" fmla="*/ 647700 h 3341370"/>
                <a:gd name="connsiteX27031" fmla="*/ 445770 w 6322694"/>
                <a:gd name="connsiteY27031" fmla="*/ 647700 h 3341370"/>
                <a:gd name="connsiteX27032" fmla="*/ 464820 w 6322694"/>
                <a:gd name="connsiteY27032" fmla="*/ 628650 h 3341370"/>
                <a:gd name="connsiteX27033" fmla="*/ 464820 w 6322694"/>
                <a:gd name="connsiteY27033" fmla="*/ 628650 h 3341370"/>
                <a:gd name="connsiteX27034" fmla="*/ 445770 w 6322694"/>
                <a:gd name="connsiteY27034" fmla="*/ 609600 h 3341370"/>
                <a:gd name="connsiteX27035" fmla="*/ 445770 w 6322694"/>
                <a:gd name="connsiteY27035" fmla="*/ 609600 h 3341370"/>
                <a:gd name="connsiteX27036" fmla="*/ 426720 w 6322694"/>
                <a:gd name="connsiteY27036" fmla="*/ 628650 h 3341370"/>
                <a:gd name="connsiteX27037" fmla="*/ 426720 w 6322694"/>
                <a:gd name="connsiteY27037" fmla="*/ 628650 h 3341370"/>
                <a:gd name="connsiteX27038" fmla="*/ 445770 w 6322694"/>
                <a:gd name="connsiteY27038" fmla="*/ 647700 h 3341370"/>
                <a:gd name="connsiteX27039" fmla="*/ 445770 w 6322694"/>
                <a:gd name="connsiteY27039" fmla="*/ 884873 h 3341370"/>
                <a:gd name="connsiteX27040" fmla="*/ 445770 w 6322694"/>
                <a:gd name="connsiteY27040" fmla="*/ 884873 h 3341370"/>
                <a:gd name="connsiteX27041" fmla="*/ 464820 w 6322694"/>
                <a:gd name="connsiteY27041" fmla="*/ 865823 h 3341370"/>
                <a:gd name="connsiteX27042" fmla="*/ 464820 w 6322694"/>
                <a:gd name="connsiteY27042" fmla="*/ 863918 h 3341370"/>
                <a:gd name="connsiteX27043" fmla="*/ 445770 w 6322694"/>
                <a:gd name="connsiteY27043" fmla="*/ 844868 h 3341370"/>
                <a:gd name="connsiteX27044" fmla="*/ 445770 w 6322694"/>
                <a:gd name="connsiteY27044" fmla="*/ 844868 h 3341370"/>
                <a:gd name="connsiteX27045" fmla="*/ 426720 w 6322694"/>
                <a:gd name="connsiteY27045" fmla="*/ 863918 h 3341370"/>
                <a:gd name="connsiteX27046" fmla="*/ 426720 w 6322694"/>
                <a:gd name="connsiteY27046" fmla="*/ 865823 h 3341370"/>
                <a:gd name="connsiteX27047" fmla="*/ 445770 w 6322694"/>
                <a:gd name="connsiteY27047" fmla="*/ 884873 h 3341370"/>
                <a:gd name="connsiteX27048" fmla="*/ 445770 w 6322694"/>
                <a:gd name="connsiteY27048" fmla="*/ 741998 h 3341370"/>
                <a:gd name="connsiteX27049" fmla="*/ 445770 w 6322694"/>
                <a:gd name="connsiteY27049" fmla="*/ 741998 h 3341370"/>
                <a:gd name="connsiteX27050" fmla="*/ 464820 w 6322694"/>
                <a:gd name="connsiteY27050" fmla="*/ 722948 h 3341370"/>
                <a:gd name="connsiteX27051" fmla="*/ 464820 w 6322694"/>
                <a:gd name="connsiteY27051" fmla="*/ 722948 h 3341370"/>
                <a:gd name="connsiteX27052" fmla="*/ 445770 w 6322694"/>
                <a:gd name="connsiteY27052" fmla="*/ 703898 h 3341370"/>
                <a:gd name="connsiteX27053" fmla="*/ 445770 w 6322694"/>
                <a:gd name="connsiteY27053" fmla="*/ 703898 h 3341370"/>
                <a:gd name="connsiteX27054" fmla="*/ 426720 w 6322694"/>
                <a:gd name="connsiteY27054" fmla="*/ 722948 h 3341370"/>
                <a:gd name="connsiteX27055" fmla="*/ 426720 w 6322694"/>
                <a:gd name="connsiteY27055" fmla="*/ 722948 h 3341370"/>
                <a:gd name="connsiteX27056" fmla="*/ 445770 w 6322694"/>
                <a:gd name="connsiteY27056" fmla="*/ 741998 h 3341370"/>
                <a:gd name="connsiteX27057" fmla="*/ 445770 w 6322694"/>
                <a:gd name="connsiteY27057" fmla="*/ 789623 h 3341370"/>
                <a:gd name="connsiteX27058" fmla="*/ 445770 w 6322694"/>
                <a:gd name="connsiteY27058" fmla="*/ 789623 h 3341370"/>
                <a:gd name="connsiteX27059" fmla="*/ 464820 w 6322694"/>
                <a:gd name="connsiteY27059" fmla="*/ 770573 h 3341370"/>
                <a:gd name="connsiteX27060" fmla="*/ 464820 w 6322694"/>
                <a:gd name="connsiteY27060" fmla="*/ 770573 h 3341370"/>
                <a:gd name="connsiteX27061" fmla="*/ 445770 w 6322694"/>
                <a:gd name="connsiteY27061" fmla="*/ 751523 h 3341370"/>
                <a:gd name="connsiteX27062" fmla="*/ 445770 w 6322694"/>
                <a:gd name="connsiteY27062" fmla="*/ 751523 h 3341370"/>
                <a:gd name="connsiteX27063" fmla="*/ 426720 w 6322694"/>
                <a:gd name="connsiteY27063" fmla="*/ 770573 h 3341370"/>
                <a:gd name="connsiteX27064" fmla="*/ 426720 w 6322694"/>
                <a:gd name="connsiteY27064" fmla="*/ 770573 h 3341370"/>
                <a:gd name="connsiteX27065" fmla="*/ 445770 w 6322694"/>
                <a:gd name="connsiteY27065" fmla="*/ 789623 h 3341370"/>
                <a:gd name="connsiteX27066" fmla="*/ 445770 w 6322694"/>
                <a:gd name="connsiteY27066" fmla="*/ 836295 h 3341370"/>
                <a:gd name="connsiteX27067" fmla="*/ 445770 w 6322694"/>
                <a:gd name="connsiteY27067" fmla="*/ 836295 h 3341370"/>
                <a:gd name="connsiteX27068" fmla="*/ 464820 w 6322694"/>
                <a:gd name="connsiteY27068" fmla="*/ 817245 h 3341370"/>
                <a:gd name="connsiteX27069" fmla="*/ 464820 w 6322694"/>
                <a:gd name="connsiteY27069" fmla="*/ 817245 h 3341370"/>
                <a:gd name="connsiteX27070" fmla="*/ 445770 w 6322694"/>
                <a:gd name="connsiteY27070" fmla="*/ 798195 h 3341370"/>
                <a:gd name="connsiteX27071" fmla="*/ 445770 w 6322694"/>
                <a:gd name="connsiteY27071" fmla="*/ 798195 h 3341370"/>
                <a:gd name="connsiteX27072" fmla="*/ 426720 w 6322694"/>
                <a:gd name="connsiteY27072" fmla="*/ 817245 h 3341370"/>
                <a:gd name="connsiteX27073" fmla="*/ 426720 w 6322694"/>
                <a:gd name="connsiteY27073" fmla="*/ 817245 h 3341370"/>
                <a:gd name="connsiteX27074" fmla="*/ 445770 w 6322694"/>
                <a:gd name="connsiteY27074" fmla="*/ 836295 h 3341370"/>
                <a:gd name="connsiteX27075" fmla="*/ 445770 w 6322694"/>
                <a:gd name="connsiteY27075" fmla="*/ 695325 h 3341370"/>
                <a:gd name="connsiteX27076" fmla="*/ 445770 w 6322694"/>
                <a:gd name="connsiteY27076" fmla="*/ 695325 h 3341370"/>
                <a:gd name="connsiteX27077" fmla="*/ 464820 w 6322694"/>
                <a:gd name="connsiteY27077" fmla="*/ 676275 h 3341370"/>
                <a:gd name="connsiteX27078" fmla="*/ 464820 w 6322694"/>
                <a:gd name="connsiteY27078" fmla="*/ 676275 h 3341370"/>
                <a:gd name="connsiteX27079" fmla="*/ 445770 w 6322694"/>
                <a:gd name="connsiteY27079" fmla="*/ 657225 h 3341370"/>
                <a:gd name="connsiteX27080" fmla="*/ 445770 w 6322694"/>
                <a:gd name="connsiteY27080" fmla="*/ 657225 h 3341370"/>
                <a:gd name="connsiteX27081" fmla="*/ 426720 w 6322694"/>
                <a:gd name="connsiteY27081" fmla="*/ 676275 h 3341370"/>
                <a:gd name="connsiteX27082" fmla="*/ 426720 w 6322694"/>
                <a:gd name="connsiteY27082" fmla="*/ 676275 h 3341370"/>
                <a:gd name="connsiteX27083" fmla="*/ 445770 w 6322694"/>
                <a:gd name="connsiteY27083" fmla="*/ 695325 h 3341370"/>
                <a:gd name="connsiteX27084" fmla="*/ 919163 w 6322694"/>
                <a:gd name="connsiteY27084" fmla="*/ 601028 h 3341370"/>
                <a:gd name="connsiteX27085" fmla="*/ 919163 w 6322694"/>
                <a:gd name="connsiteY27085" fmla="*/ 601028 h 3341370"/>
                <a:gd name="connsiteX27086" fmla="*/ 938213 w 6322694"/>
                <a:gd name="connsiteY27086" fmla="*/ 581978 h 3341370"/>
                <a:gd name="connsiteX27087" fmla="*/ 938213 w 6322694"/>
                <a:gd name="connsiteY27087" fmla="*/ 581978 h 3341370"/>
                <a:gd name="connsiteX27088" fmla="*/ 919163 w 6322694"/>
                <a:gd name="connsiteY27088" fmla="*/ 562928 h 3341370"/>
                <a:gd name="connsiteX27089" fmla="*/ 919163 w 6322694"/>
                <a:gd name="connsiteY27089" fmla="*/ 562928 h 3341370"/>
                <a:gd name="connsiteX27090" fmla="*/ 900113 w 6322694"/>
                <a:gd name="connsiteY27090" fmla="*/ 581978 h 3341370"/>
                <a:gd name="connsiteX27091" fmla="*/ 900113 w 6322694"/>
                <a:gd name="connsiteY27091" fmla="*/ 581978 h 3341370"/>
                <a:gd name="connsiteX27092" fmla="*/ 919163 w 6322694"/>
                <a:gd name="connsiteY27092" fmla="*/ 601028 h 3341370"/>
                <a:gd name="connsiteX27093" fmla="*/ 823913 w 6322694"/>
                <a:gd name="connsiteY27093" fmla="*/ 601028 h 3341370"/>
                <a:gd name="connsiteX27094" fmla="*/ 825818 w 6322694"/>
                <a:gd name="connsiteY27094" fmla="*/ 601028 h 3341370"/>
                <a:gd name="connsiteX27095" fmla="*/ 844868 w 6322694"/>
                <a:gd name="connsiteY27095" fmla="*/ 581978 h 3341370"/>
                <a:gd name="connsiteX27096" fmla="*/ 844868 w 6322694"/>
                <a:gd name="connsiteY27096" fmla="*/ 581978 h 3341370"/>
                <a:gd name="connsiteX27097" fmla="*/ 825818 w 6322694"/>
                <a:gd name="connsiteY27097" fmla="*/ 562928 h 3341370"/>
                <a:gd name="connsiteX27098" fmla="*/ 823913 w 6322694"/>
                <a:gd name="connsiteY27098" fmla="*/ 562928 h 3341370"/>
                <a:gd name="connsiteX27099" fmla="*/ 804863 w 6322694"/>
                <a:gd name="connsiteY27099" fmla="*/ 581978 h 3341370"/>
                <a:gd name="connsiteX27100" fmla="*/ 804863 w 6322694"/>
                <a:gd name="connsiteY27100" fmla="*/ 581978 h 3341370"/>
                <a:gd name="connsiteX27101" fmla="*/ 823913 w 6322694"/>
                <a:gd name="connsiteY27101" fmla="*/ 601028 h 3341370"/>
                <a:gd name="connsiteX27102" fmla="*/ 1768793 w 6322694"/>
                <a:gd name="connsiteY27102" fmla="*/ 128588 h 3341370"/>
                <a:gd name="connsiteX27103" fmla="*/ 1771650 w 6322694"/>
                <a:gd name="connsiteY27103" fmla="*/ 128588 h 3341370"/>
                <a:gd name="connsiteX27104" fmla="*/ 1788795 w 6322694"/>
                <a:gd name="connsiteY27104" fmla="*/ 111443 h 3341370"/>
                <a:gd name="connsiteX27105" fmla="*/ 1788795 w 6322694"/>
                <a:gd name="connsiteY27105" fmla="*/ 111443 h 3341370"/>
                <a:gd name="connsiteX27106" fmla="*/ 1771650 w 6322694"/>
                <a:gd name="connsiteY27106" fmla="*/ 94298 h 3341370"/>
                <a:gd name="connsiteX27107" fmla="*/ 1768793 w 6322694"/>
                <a:gd name="connsiteY27107" fmla="*/ 94298 h 3341370"/>
                <a:gd name="connsiteX27108" fmla="*/ 1751648 w 6322694"/>
                <a:gd name="connsiteY27108" fmla="*/ 111443 h 3341370"/>
                <a:gd name="connsiteX27109" fmla="*/ 1751648 w 6322694"/>
                <a:gd name="connsiteY27109" fmla="*/ 111443 h 3341370"/>
                <a:gd name="connsiteX27110" fmla="*/ 1768793 w 6322694"/>
                <a:gd name="connsiteY27110" fmla="*/ 128588 h 3341370"/>
                <a:gd name="connsiteX27111" fmla="*/ 1816418 w 6322694"/>
                <a:gd name="connsiteY27111" fmla="*/ 174308 h 3341370"/>
                <a:gd name="connsiteX27112" fmla="*/ 1819275 w 6322694"/>
                <a:gd name="connsiteY27112" fmla="*/ 174308 h 3341370"/>
                <a:gd name="connsiteX27113" fmla="*/ 1836420 w 6322694"/>
                <a:gd name="connsiteY27113" fmla="*/ 157163 h 3341370"/>
                <a:gd name="connsiteX27114" fmla="*/ 1836420 w 6322694"/>
                <a:gd name="connsiteY27114" fmla="*/ 157163 h 3341370"/>
                <a:gd name="connsiteX27115" fmla="*/ 1819275 w 6322694"/>
                <a:gd name="connsiteY27115" fmla="*/ 140018 h 3341370"/>
                <a:gd name="connsiteX27116" fmla="*/ 1816418 w 6322694"/>
                <a:gd name="connsiteY27116" fmla="*/ 140018 h 3341370"/>
                <a:gd name="connsiteX27117" fmla="*/ 1799273 w 6322694"/>
                <a:gd name="connsiteY27117" fmla="*/ 157163 h 3341370"/>
                <a:gd name="connsiteX27118" fmla="*/ 1799273 w 6322694"/>
                <a:gd name="connsiteY27118" fmla="*/ 157163 h 3341370"/>
                <a:gd name="connsiteX27119" fmla="*/ 1816418 w 6322694"/>
                <a:gd name="connsiteY27119" fmla="*/ 174308 h 3341370"/>
                <a:gd name="connsiteX27120" fmla="*/ 1768793 w 6322694"/>
                <a:gd name="connsiteY27120" fmla="*/ 173355 h 3341370"/>
                <a:gd name="connsiteX27121" fmla="*/ 1771650 w 6322694"/>
                <a:gd name="connsiteY27121" fmla="*/ 173355 h 3341370"/>
                <a:gd name="connsiteX27122" fmla="*/ 1788795 w 6322694"/>
                <a:gd name="connsiteY27122" fmla="*/ 156210 h 3341370"/>
                <a:gd name="connsiteX27123" fmla="*/ 1788795 w 6322694"/>
                <a:gd name="connsiteY27123" fmla="*/ 156210 h 3341370"/>
                <a:gd name="connsiteX27124" fmla="*/ 1771650 w 6322694"/>
                <a:gd name="connsiteY27124" fmla="*/ 139065 h 3341370"/>
                <a:gd name="connsiteX27125" fmla="*/ 1768793 w 6322694"/>
                <a:gd name="connsiteY27125" fmla="*/ 139065 h 3341370"/>
                <a:gd name="connsiteX27126" fmla="*/ 1751648 w 6322694"/>
                <a:gd name="connsiteY27126" fmla="*/ 156210 h 3341370"/>
                <a:gd name="connsiteX27127" fmla="*/ 1751648 w 6322694"/>
                <a:gd name="connsiteY27127" fmla="*/ 156210 h 3341370"/>
                <a:gd name="connsiteX27128" fmla="*/ 1768793 w 6322694"/>
                <a:gd name="connsiteY27128" fmla="*/ 173355 h 3341370"/>
                <a:gd name="connsiteX27129" fmla="*/ 1722120 w 6322694"/>
                <a:gd name="connsiteY27129" fmla="*/ 174308 h 3341370"/>
                <a:gd name="connsiteX27130" fmla="*/ 1724978 w 6322694"/>
                <a:gd name="connsiteY27130" fmla="*/ 174308 h 3341370"/>
                <a:gd name="connsiteX27131" fmla="*/ 1742123 w 6322694"/>
                <a:gd name="connsiteY27131" fmla="*/ 157163 h 3341370"/>
                <a:gd name="connsiteX27132" fmla="*/ 1742123 w 6322694"/>
                <a:gd name="connsiteY27132" fmla="*/ 157163 h 3341370"/>
                <a:gd name="connsiteX27133" fmla="*/ 1724978 w 6322694"/>
                <a:gd name="connsiteY27133" fmla="*/ 140018 h 3341370"/>
                <a:gd name="connsiteX27134" fmla="*/ 1722120 w 6322694"/>
                <a:gd name="connsiteY27134" fmla="*/ 140018 h 3341370"/>
                <a:gd name="connsiteX27135" fmla="*/ 1704975 w 6322694"/>
                <a:gd name="connsiteY27135" fmla="*/ 157163 h 3341370"/>
                <a:gd name="connsiteX27136" fmla="*/ 1704975 w 6322694"/>
                <a:gd name="connsiteY27136" fmla="*/ 157163 h 3341370"/>
                <a:gd name="connsiteX27137" fmla="*/ 1722120 w 6322694"/>
                <a:gd name="connsiteY27137" fmla="*/ 174308 h 3341370"/>
                <a:gd name="connsiteX27138" fmla="*/ 1675448 w 6322694"/>
                <a:gd name="connsiteY27138" fmla="*/ 172403 h 3341370"/>
                <a:gd name="connsiteX27139" fmla="*/ 1678305 w 6322694"/>
                <a:gd name="connsiteY27139" fmla="*/ 172403 h 3341370"/>
                <a:gd name="connsiteX27140" fmla="*/ 1695450 w 6322694"/>
                <a:gd name="connsiteY27140" fmla="*/ 155258 h 3341370"/>
                <a:gd name="connsiteX27141" fmla="*/ 1695450 w 6322694"/>
                <a:gd name="connsiteY27141" fmla="*/ 155258 h 3341370"/>
                <a:gd name="connsiteX27142" fmla="*/ 1678305 w 6322694"/>
                <a:gd name="connsiteY27142" fmla="*/ 138113 h 3341370"/>
                <a:gd name="connsiteX27143" fmla="*/ 1675448 w 6322694"/>
                <a:gd name="connsiteY27143" fmla="*/ 138113 h 3341370"/>
                <a:gd name="connsiteX27144" fmla="*/ 1658303 w 6322694"/>
                <a:gd name="connsiteY27144" fmla="*/ 155258 h 3341370"/>
                <a:gd name="connsiteX27145" fmla="*/ 1658303 w 6322694"/>
                <a:gd name="connsiteY27145" fmla="*/ 155258 h 3341370"/>
                <a:gd name="connsiteX27146" fmla="*/ 1675448 w 6322694"/>
                <a:gd name="connsiteY27146" fmla="*/ 172403 h 3341370"/>
                <a:gd name="connsiteX27147" fmla="*/ 1722120 w 6322694"/>
                <a:gd name="connsiteY27147" fmla="*/ 174308 h 3341370"/>
                <a:gd name="connsiteX27148" fmla="*/ 1724978 w 6322694"/>
                <a:gd name="connsiteY27148" fmla="*/ 174308 h 3341370"/>
                <a:gd name="connsiteX27149" fmla="*/ 1742123 w 6322694"/>
                <a:gd name="connsiteY27149" fmla="*/ 157163 h 3341370"/>
                <a:gd name="connsiteX27150" fmla="*/ 1742123 w 6322694"/>
                <a:gd name="connsiteY27150" fmla="*/ 157163 h 3341370"/>
                <a:gd name="connsiteX27151" fmla="*/ 1724978 w 6322694"/>
                <a:gd name="connsiteY27151" fmla="*/ 140018 h 3341370"/>
                <a:gd name="connsiteX27152" fmla="*/ 1722120 w 6322694"/>
                <a:gd name="connsiteY27152" fmla="*/ 140018 h 3341370"/>
                <a:gd name="connsiteX27153" fmla="*/ 1704975 w 6322694"/>
                <a:gd name="connsiteY27153" fmla="*/ 157163 h 3341370"/>
                <a:gd name="connsiteX27154" fmla="*/ 1704975 w 6322694"/>
                <a:gd name="connsiteY27154" fmla="*/ 157163 h 3341370"/>
                <a:gd name="connsiteX27155" fmla="*/ 1722120 w 6322694"/>
                <a:gd name="connsiteY27155" fmla="*/ 174308 h 3341370"/>
                <a:gd name="connsiteX27156" fmla="*/ 1722120 w 6322694"/>
                <a:gd name="connsiteY27156" fmla="*/ 218123 h 3341370"/>
                <a:gd name="connsiteX27157" fmla="*/ 1724978 w 6322694"/>
                <a:gd name="connsiteY27157" fmla="*/ 218123 h 3341370"/>
                <a:gd name="connsiteX27158" fmla="*/ 1742123 w 6322694"/>
                <a:gd name="connsiteY27158" fmla="*/ 200978 h 3341370"/>
                <a:gd name="connsiteX27159" fmla="*/ 1742123 w 6322694"/>
                <a:gd name="connsiteY27159" fmla="*/ 200978 h 3341370"/>
                <a:gd name="connsiteX27160" fmla="*/ 1724978 w 6322694"/>
                <a:gd name="connsiteY27160" fmla="*/ 183833 h 3341370"/>
                <a:gd name="connsiteX27161" fmla="*/ 1722120 w 6322694"/>
                <a:gd name="connsiteY27161" fmla="*/ 183833 h 3341370"/>
                <a:gd name="connsiteX27162" fmla="*/ 1704975 w 6322694"/>
                <a:gd name="connsiteY27162" fmla="*/ 200978 h 3341370"/>
                <a:gd name="connsiteX27163" fmla="*/ 1704975 w 6322694"/>
                <a:gd name="connsiteY27163" fmla="*/ 200978 h 3341370"/>
                <a:gd name="connsiteX27164" fmla="*/ 1722120 w 6322694"/>
                <a:gd name="connsiteY27164" fmla="*/ 218123 h 3341370"/>
                <a:gd name="connsiteX27165" fmla="*/ 1675448 w 6322694"/>
                <a:gd name="connsiteY27165" fmla="*/ 172403 h 3341370"/>
                <a:gd name="connsiteX27166" fmla="*/ 1678305 w 6322694"/>
                <a:gd name="connsiteY27166" fmla="*/ 172403 h 3341370"/>
                <a:gd name="connsiteX27167" fmla="*/ 1695450 w 6322694"/>
                <a:gd name="connsiteY27167" fmla="*/ 155258 h 3341370"/>
                <a:gd name="connsiteX27168" fmla="*/ 1695450 w 6322694"/>
                <a:gd name="connsiteY27168" fmla="*/ 155258 h 3341370"/>
                <a:gd name="connsiteX27169" fmla="*/ 1678305 w 6322694"/>
                <a:gd name="connsiteY27169" fmla="*/ 138113 h 3341370"/>
                <a:gd name="connsiteX27170" fmla="*/ 1675448 w 6322694"/>
                <a:gd name="connsiteY27170" fmla="*/ 138113 h 3341370"/>
                <a:gd name="connsiteX27171" fmla="*/ 1658303 w 6322694"/>
                <a:gd name="connsiteY27171" fmla="*/ 155258 h 3341370"/>
                <a:gd name="connsiteX27172" fmla="*/ 1658303 w 6322694"/>
                <a:gd name="connsiteY27172" fmla="*/ 155258 h 3341370"/>
                <a:gd name="connsiteX27173" fmla="*/ 1675448 w 6322694"/>
                <a:gd name="connsiteY27173" fmla="*/ 172403 h 3341370"/>
                <a:gd name="connsiteX27174" fmla="*/ 1629728 w 6322694"/>
                <a:gd name="connsiteY27174" fmla="*/ 172403 h 3341370"/>
                <a:gd name="connsiteX27175" fmla="*/ 1632585 w 6322694"/>
                <a:gd name="connsiteY27175" fmla="*/ 172403 h 3341370"/>
                <a:gd name="connsiteX27176" fmla="*/ 1649730 w 6322694"/>
                <a:gd name="connsiteY27176" fmla="*/ 155258 h 3341370"/>
                <a:gd name="connsiteX27177" fmla="*/ 1649730 w 6322694"/>
                <a:gd name="connsiteY27177" fmla="*/ 155258 h 3341370"/>
                <a:gd name="connsiteX27178" fmla="*/ 1632585 w 6322694"/>
                <a:gd name="connsiteY27178" fmla="*/ 138113 h 3341370"/>
                <a:gd name="connsiteX27179" fmla="*/ 1629728 w 6322694"/>
                <a:gd name="connsiteY27179" fmla="*/ 138113 h 3341370"/>
                <a:gd name="connsiteX27180" fmla="*/ 1612583 w 6322694"/>
                <a:gd name="connsiteY27180" fmla="*/ 155258 h 3341370"/>
                <a:gd name="connsiteX27181" fmla="*/ 1612583 w 6322694"/>
                <a:gd name="connsiteY27181" fmla="*/ 155258 h 3341370"/>
                <a:gd name="connsiteX27182" fmla="*/ 1629728 w 6322694"/>
                <a:gd name="connsiteY27182" fmla="*/ 172403 h 3341370"/>
                <a:gd name="connsiteX27183" fmla="*/ 1672590 w 6322694"/>
                <a:gd name="connsiteY27183" fmla="*/ 127635 h 3341370"/>
                <a:gd name="connsiteX27184" fmla="*/ 1675448 w 6322694"/>
                <a:gd name="connsiteY27184" fmla="*/ 127635 h 3341370"/>
                <a:gd name="connsiteX27185" fmla="*/ 1692593 w 6322694"/>
                <a:gd name="connsiteY27185" fmla="*/ 110490 h 3341370"/>
                <a:gd name="connsiteX27186" fmla="*/ 1692593 w 6322694"/>
                <a:gd name="connsiteY27186" fmla="*/ 110490 h 3341370"/>
                <a:gd name="connsiteX27187" fmla="*/ 1675448 w 6322694"/>
                <a:gd name="connsiteY27187" fmla="*/ 93345 h 3341370"/>
                <a:gd name="connsiteX27188" fmla="*/ 1672590 w 6322694"/>
                <a:gd name="connsiteY27188" fmla="*/ 93345 h 3341370"/>
                <a:gd name="connsiteX27189" fmla="*/ 1655445 w 6322694"/>
                <a:gd name="connsiteY27189" fmla="*/ 110490 h 3341370"/>
                <a:gd name="connsiteX27190" fmla="*/ 1655445 w 6322694"/>
                <a:gd name="connsiteY27190" fmla="*/ 110490 h 3341370"/>
                <a:gd name="connsiteX27191" fmla="*/ 1672590 w 6322694"/>
                <a:gd name="connsiteY27191" fmla="*/ 127635 h 3341370"/>
                <a:gd name="connsiteX27192" fmla="*/ 1673543 w 6322694"/>
                <a:gd name="connsiteY27192" fmla="*/ 127635 h 3341370"/>
                <a:gd name="connsiteX27193" fmla="*/ 1676400 w 6322694"/>
                <a:gd name="connsiteY27193" fmla="*/ 127635 h 3341370"/>
                <a:gd name="connsiteX27194" fmla="*/ 1693545 w 6322694"/>
                <a:gd name="connsiteY27194" fmla="*/ 110490 h 3341370"/>
                <a:gd name="connsiteX27195" fmla="*/ 1693545 w 6322694"/>
                <a:gd name="connsiteY27195" fmla="*/ 110490 h 3341370"/>
                <a:gd name="connsiteX27196" fmla="*/ 1676400 w 6322694"/>
                <a:gd name="connsiteY27196" fmla="*/ 93345 h 3341370"/>
                <a:gd name="connsiteX27197" fmla="*/ 1673543 w 6322694"/>
                <a:gd name="connsiteY27197" fmla="*/ 93345 h 3341370"/>
                <a:gd name="connsiteX27198" fmla="*/ 1656398 w 6322694"/>
                <a:gd name="connsiteY27198" fmla="*/ 110490 h 3341370"/>
                <a:gd name="connsiteX27199" fmla="*/ 1656398 w 6322694"/>
                <a:gd name="connsiteY27199" fmla="*/ 110490 h 3341370"/>
                <a:gd name="connsiteX27200" fmla="*/ 1673543 w 6322694"/>
                <a:gd name="connsiteY27200" fmla="*/ 127635 h 3341370"/>
                <a:gd name="connsiteX27201" fmla="*/ 1627823 w 6322694"/>
                <a:gd name="connsiteY27201" fmla="*/ 127635 h 3341370"/>
                <a:gd name="connsiteX27202" fmla="*/ 1630680 w 6322694"/>
                <a:gd name="connsiteY27202" fmla="*/ 127635 h 3341370"/>
                <a:gd name="connsiteX27203" fmla="*/ 1647825 w 6322694"/>
                <a:gd name="connsiteY27203" fmla="*/ 110490 h 3341370"/>
                <a:gd name="connsiteX27204" fmla="*/ 1647825 w 6322694"/>
                <a:gd name="connsiteY27204" fmla="*/ 110490 h 3341370"/>
                <a:gd name="connsiteX27205" fmla="*/ 1630680 w 6322694"/>
                <a:gd name="connsiteY27205" fmla="*/ 93345 h 3341370"/>
                <a:gd name="connsiteX27206" fmla="*/ 1627823 w 6322694"/>
                <a:gd name="connsiteY27206" fmla="*/ 93345 h 3341370"/>
                <a:gd name="connsiteX27207" fmla="*/ 1610678 w 6322694"/>
                <a:gd name="connsiteY27207" fmla="*/ 110490 h 3341370"/>
                <a:gd name="connsiteX27208" fmla="*/ 1610678 w 6322694"/>
                <a:gd name="connsiteY27208" fmla="*/ 110490 h 3341370"/>
                <a:gd name="connsiteX27209" fmla="*/ 1627823 w 6322694"/>
                <a:gd name="connsiteY27209" fmla="*/ 127635 h 3341370"/>
                <a:gd name="connsiteX27210" fmla="*/ 1675448 w 6322694"/>
                <a:gd name="connsiteY27210" fmla="*/ 216218 h 3341370"/>
                <a:gd name="connsiteX27211" fmla="*/ 1678305 w 6322694"/>
                <a:gd name="connsiteY27211" fmla="*/ 216218 h 3341370"/>
                <a:gd name="connsiteX27212" fmla="*/ 1695450 w 6322694"/>
                <a:gd name="connsiteY27212" fmla="*/ 199073 h 3341370"/>
                <a:gd name="connsiteX27213" fmla="*/ 1695450 w 6322694"/>
                <a:gd name="connsiteY27213" fmla="*/ 199073 h 3341370"/>
                <a:gd name="connsiteX27214" fmla="*/ 1678305 w 6322694"/>
                <a:gd name="connsiteY27214" fmla="*/ 181928 h 3341370"/>
                <a:gd name="connsiteX27215" fmla="*/ 1675448 w 6322694"/>
                <a:gd name="connsiteY27215" fmla="*/ 181928 h 3341370"/>
                <a:gd name="connsiteX27216" fmla="*/ 1658303 w 6322694"/>
                <a:gd name="connsiteY27216" fmla="*/ 199073 h 3341370"/>
                <a:gd name="connsiteX27217" fmla="*/ 1658303 w 6322694"/>
                <a:gd name="connsiteY27217" fmla="*/ 199073 h 3341370"/>
                <a:gd name="connsiteX27218" fmla="*/ 1675448 w 6322694"/>
                <a:gd name="connsiteY27218" fmla="*/ 216218 h 3341370"/>
                <a:gd name="connsiteX27219" fmla="*/ 1675448 w 6322694"/>
                <a:gd name="connsiteY27219" fmla="*/ 216218 h 3341370"/>
                <a:gd name="connsiteX27220" fmla="*/ 1678305 w 6322694"/>
                <a:gd name="connsiteY27220" fmla="*/ 216218 h 3341370"/>
                <a:gd name="connsiteX27221" fmla="*/ 1695450 w 6322694"/>
                <a:gd name="connsiteY27221" fmla="*/ 199073 h 3341370"/>
                <a:gd name="connsiteX27222" fmla="*/ 1695450 w 6322694"/>
                <a:gd name="connsiteY27222" fmla="*/ 199073 h 3341370"/>
                <a:gd name="connsiteX27223" fmla="*/ 1678305 w 6322694"/>
                <a:gd name="connsiteY27223" fmla="*/ 181928 h 3341370"/>
                <a:gd name="connsiteX27224" fmla="*/ 1675448 w 6322694"/>
                <a:gd name="connsiteY27224" fmla="*/ 181928 h 3341370"/>
                <a:gd name="connsiteX27225" fmla="*/ 1658303 w 6322694"/>
                <a:gd name="connsiteY27225" fmla="*/ 199073 h 3341370"/>
                <a:gd name="connsiteX27226" fmla="*/ 1658303 w 6322694"/>
                <a:gd name="connsiteY27226" fmla="*/ 199073 h 3341370"/>
                <a:gd name="connsiteX27227" fmla="*/ 1675448 w 6322694"/>
                <a:gd name="connsiteY27227" fmla="*/ 216218 h 3341370"/>
                <a:gd name="connsiteX27228" fmla="*/ 1629728 w 6322694"/>
                <a:gd name="connsiteY27228" fmla="*/ 216218 h 3341370"/>
                <a:gd name="connsiteX27229" fmla="*/ 1632585 w 6322694"/>
                <a:gd name="connsiteY27229" fmla="*/ 216218 h 3341370"/>
                <a:gd name="connsiteX27230" fmla="*/ 1649730 w 6322694"/>
                <a:gd name="connsiteY27230" fmla="*/ 199073 h 3341370"/>
                <a:gd name="connsiteX27231" fmla="*/ 1649730 w 6322694"/>
                <a:gd name="connsiteY27231" fmla="*/ 199073 h 3341370"/>
                <a:gd name="connsiteX27232" fmla="*/ 1632585 w 6322694"/>
                <a:gd name="connsiteY27232" fmla="*/ 181928 h 3341370"/>
                <a:gd name="connsiteX27233" fmla="*/ 1629728 w 6322694"/>
                <a:gd name="connsiteY27233" fmla="*/ 181928 h 3341370"/>
                <a:gd name="connsiteX27234" fmla="*/ 1612583 w 6322694"/>
                <a:gd name="connsiteY27234" fmla="*/ 199073 h 3341370"/>
                <a:gd name="connsiteX27235" fmla="*/ 1612583 w 6322694"/>
                <a:gd name="connsiteY27235" fmla="*/ 199073 h 3341370"/>
                <a:gd name="connsiteX27236" fmla="*/ 1629728 w 6322694"/>
                <a:gd name="connsiteY27236" fmla="*/ 216218 h 3341370"/>
                <a:gd name="connsiteX27237" fmla="*/ 1584008 w 6322694"/>
                <a:gd name="connsiteY27237" fmla="*/ 172403 h 3341370"/>
                <a:gd name="connsiteX27238" fmla="*/ 1586865 w 6322694"/>
                <a:gd name="connsiteY27238" fmla="*/ 172403 h 3341370"/>
                <a:gd name="connsiteX27239" fmla="*/ 1604010 w 6322694"/>
                <a:gd name="connsiteY27239" fmla="*/ 155258 h 3341370"/>
                <a:gd name="connsiteX27240" fmla="*/ 1604010 w 6322694"/>
                <a:gd name="connsiteY27240" fmla="*/ 155258 h 3341370"/>
                <a:gd name="connsiteX27241" fmla="*/ 1586865 w 6322694"/>
                <a:gd name="connsiteY27241" fmla="*/ 138113 h 3341370"/>
                <a:gd name="connsiteX27242" fmla="*/ 1584008 w 6322694"/>
                <a:gd name="connsiteY27242" fmla="*/ 138113 h 3341370"/>
                <a:gd name="connsiteX27243" fmla="*/ 1566863 w 6322694"/>
                <a:gd name="connsiteY27243" fmla="*/ 155258 h 3341370"/>
                <a:gd name="connsiteX27244" fmla="*/ 1566863 w 6322694"/>
                <a:gd name="connsiteY27244" fmla="*/ 155258 h 3341370"/>
                <a:gd name="connsiteX27245" fmla="*/ 1584008 w 6322694"/>
                <a:gd name="connsiteY27245" fmla="*/ 172403 h 3341370"/>
                <a:gd name="connsiteX27246" fmla="*/ 1960245 w 6322694"/>
                <a:gd name="connsiteY27246" fmla="*/ 127635 h 3341370"/>
                <a:gd name="connsiteX27247" fmla="*/ 1960245 w 6322694"/>
                <a:gd name="connsiteY27247" fmla="*/ 127635 h 3341370"/>
                <a:gd name="connsiteX27248" fmla="*/ 1979295 w 6322694"/>
                <a:gd name="connsiteY27248" fmla="*/ 108585 h 3341370"/>
                <a:gd name="connsiteX27249" fmla="*/ 1979295 w 6322694"/>
                <a:gd name="connsiteY27249" fmla="*/ 108585 h 3341370"/>
                <a:gd name="connsiteX27250" fmla="*/ 1960245 w 6322694"/>
                <a:gd name="connsiteY27250" fmla="*/ 89535 h 3341370"/>
                <a:gd name="connsiteX27251" fmla="*/ 1960245 w 6322694"/>
                <a:gd name="connsiteY27251" fmla="*/ 89535 h 3341370"/>
                <a:gd name="connsiteX27252" fmla="*/ 1941195 w 6322694"/>
                <a:gd name="connsiteY27252" fmla="*/ 108585 h 3341370"/>
                <a:gd name="connsiteX27253" fmla="*/ 1941195 w 6322694"/>
                <a:gd name="connsiteY27253" fmla="*/ 108585 h 3341370"/>
                <a:gd name="connsiteX27254" fmla="*/ 1960245 w 6322694"/>
                <a:gd name="connsiteY27254" fmla="*/ 127635 h 3341370"/>
                <a:gd name="connsiteX27255" fmla="*/ 1373505 w 6322694"/>
                <a:gd name="connsiteY27255" fmla="*/ 280988 h 3341370"/>
                <a:gd name="connsiteX27256" fmla="*/ 1373505 w 6322694"/>
                <a:gd name="connsiteY27256" fmla="*/ 281940 h 3341370"/>
                <a:gd name="connsiteX27257" fmla="*/ 1373505 w 6322694"/>
                <a:gd name="connsiteY27257" fmla="*/ 280988 h 3341370"/>
                <a:gd name="connsiteX27258" fmla="*/ 1375410 w 6322694"/>
                <a:gd name="connsiteY27258" fmla="*/ 280988 h 3341370"/>
                <a:gd name="connsiteX27259" fmla="*/ 1375410 w 6322694"/>
                <a:gd name="connsiteY27259" fmla="*/ 280035 h 3341370"/>
                <a:gd name="connsiteX27260" fmla="*/ 1373505 w 6322694"/>
                <a:gd name="connsiteY27260" fmla="*/ 280988 h 3341370"/>
                <a:gd name="connsiteX27261" fmla="*/ 2290763 w 6322694"/>
                <a:gd name="connsiteY27261" fmla="*/ 222885 h 3341370"/>
                <a:gd name="connsiteX27262" fmla="*/ 2290763 w 6322694"/>
                <a:gd name="connsiteY27262" fmla="*/ 222885 h 3341370"/>
                <a:gd name="connsiteX27263" fmla="*/ 2309813 w 6322694"/>
                <a:gd name="connsiteY27263" fmla="*/ 203835 h 3341370"/>
                <a:gd name="connsiteX27264" fmla="*/ 2309813 w 6322694"/>
                <a:gd name="connsiteY27264" fmla="*/ 203835 h 3341370"/>
                <a:gd name="connsiteX27265" fmla="*/ 2290763 w 6322694"/>
                <a:gd name="connsiteY27265" fmla="*/ 184785 h 3341370"/>
                <a:gd name="connsiteX27266" fmla="*/ 2290763 w 6322694"/>
                <a:gd name="connsiteY27266" fmla="*/ 184785 h 3341370"/>
                <a:gd name="connsiteX27267" fmla="*/ 2271713 w 6322694"/>
                <a:gd name="connsiteY27267" fmla="*/ 203835 h 3341370"/>
                <a:gd name="connsiteX27268" fmla="*/ 2271713 w 6322694"/>
                <a:gd name="connsiteY27268" fmla="*/ 203835 h 3341370"/>
                <a:gd name="connsiteX27269" fmla="*/ 2290763 w 6322694"/>
                <a:gd name="connsiteY27269" fmla="*/ 222885 h 3341370"/>
                <a:gd name="connsiteX27270" fmla="*/ 2054543 w 6322694"/>
                <a:gd name="connsiteY27270" fmla="*/ 458153 h 3341370"/>
                <a:gd name="connsiteX27271" fmla="*/ 2054543 w 6322694"/>
                <a:gd name="connsiteY27271" fmla="*/ 458153 h 3341370"/>
                <a:gd name="connsiteX27272" fmla="*/ 2073593 w 6322694"/>
                <a:gd name="connsiteY27272" fmla="*/ 439103 h 3341370"/>
                <a:gd name="connsiteX27273" fmla="*/ 2073593 w 6322694"/>
                <a:gd name="connsiteY27273" fmla="*/ 439103 h 3341370"/>
                <a:gd name="connsiteX27274" fmla="*/ 2054543 w 6322694"/>
                <a:gd name="connsiteY27274" fmla="*/ 420053 h 3341370"/>
                <a:gd name="connsiteX27275" fmla="*/ 2054543 w 6322694"/>
                <a:gd name="connsiteY27275" fmla="*/ 420053 h 3341370"/>
                <a:gd name="connsiteX27276" fmla="*/ 2035493 w 6322694"/>
                <a:gd name="connsiteY27276" fmla="*/ 439103 h 3341370"/>
                <a:gd name="connsiteX27277" fmla="*/ 2035493 w 6322694"/>
                <a:gd name="connsiteY27277" fmla="*/ 439103 h 3341370"/>
                <a:gd name="connsiteX27278" fmla="*/ 2054543 w 6322694"/>
                <a:gd name="connsiteY27278" fmla="*/ 458153 h 3341370"/>
                <a:gd name="connsiteX27279" fmla="*/ 2102168 w 6322694"/>
                <a:gd name="connsiteY27279" fmla="*/ 458153 h 3341370"/>
                <a:gd name="connsiteX27280" fmla="*/ 2102168 w 6322694"/>
                <a:gd name="connsiteY27280" fmla="*/ 458153 h 3341370"/>
                <a:gd name="connsiteX27281" fmla="*/ 2121218 w 6322694"/>
                <a:gd name="connsiteY27281" fmla="*/ 439103 h 3341370"/>
                <a:gd name="connsiteX27282" fmla="*/ 2121218 w 6322694"/>
                <a:gd name="connsiteY27282" fmla="*/ 439103 h 3341370"/>
                <a:gd name="connsiteX27283" fmla="*/ 2102168 w 6322694"/>
                <a:gd name="connsiteY27283" fmla="*/ 420053 h 3341370"/>
                <a:gd name="connsiteX27284" fmla="*/ 2102168 w 6322694"/>
                <a:gd name="connsiteY27284" fmla="*/ 420053 h 3341370"/>
                <a:gd name="connsiteX27285" fmla="*/ 2083118 w 6322694"/>
                <a:gd name="connsiteY27285" fmla="*/ 439103 h 3341370"/>
                <a:gd name="connsiteX27286" fmla="*/ 2083118 w 6322694"/>
                <a:gd name="connsiteY27286" fmla="*/ 439103 h 3341370"/>
                <a:gd name="connsiteX27287" fmla="*/ 2102168 w 6322694"/>
                <a:gd name="connsiteY27287" fmla="*/ 458153 h 3341370"/>
                <a:gd name="connsiteX27288" fmla="*/ 2102168 w 6322694"/>
                <a:gd name="connsiteY27288" fmla="*/ 505778 h 3341370"/>
                <a:gd name="connsiteX27289" fmla="*/ 2102168 w 6322694"/>
                <a:gd name="connsiteY27289" fmla="*/ 505778 h 3341370"/>
                <a:gd name="connsiteX27290" fmla="*/ 2121218 w 6322694"/>
                <a:gd name="connsiteY27290" fmla="*/ 486728 h 3341370"/>
                <a:gd name="connsiteX27291" fmla="*/ 2121218 w 6322694"/>
                <a:gd name="connsiteY27291" fmla="*/ 486728 h 3341370"/>
                <a:gd name="connsiteX27292" fmla="*/ 2102168 w 6322694"/>
                <a:gd name="connsiteY27292" fmla="*/ 467678 h 3341370"/>
                <a:gd name="connsiteX27293" fmla="*/ 2102168 w 6322694"/>
                <a:gd name="connsiteY27293" fmla="*/ 467678 h 3341370"/>
                <a:gd name="connsiteX27294" fmla="*/ 2083118 w 6322694"/>
                <a:gd name="connsiteY27294" fmla="*/ 486728 h 3341370"/>
                <a:gd name="connsiteX27295" fmla="*/ 2083118 w 6322694"/>
                <a:gd name="connsiteY27295" fmla="*/ 486728 h 3341370"/>
                <a:gd name="connsiteX27296" fmla="*/ 2102168 w 6322694"/>
                <a:gd name="connsiteY27296" fmla="*/ 505778 h 3341370"/>
                <a:gd name="connsiteX27297" fmla="*/ 2007870 w 6322694"/>
                <a:gd name="connsiteY27297" fmla="*/ 458153 h 3341370"/>
                <a:gd name="connsiteX27298" fmla="*/ 2007870 w 6322694"/>
                <a:gd name="connsiteY27298" fmla="*/ 458153 h 3341370"/>
                <a:gd name="connsiteX27299" fmla="*/ 2026920 w 6322694"/>
                <a:gd name="connsiteY27299" fmla="*/ 439103 h 3341370"/>
                <a:gd name="connsiteX27300" fmla="*/ 2026920 w 6322694"/>
                <a:gd name="connsiteY27300" fmla="*/ 439103 h 3341370"/>
                <a:gd name="connsiteX27301" fmla="*/ 2007870 w 6322694"/>
                <a:gd name="connsiteY27301" fmla="*/ 420053 h 3341370"/>
                <a:gd name="connsiteX27302" fmla="*/ 2007870 w 6322694"/>
                <a:gd name="connsiteY27302" fmla="*/ 420053 h 3341370"/>
                <a:gd name="connsiteX27303" fmla="*/ 1988820 w 6322694"/>
                <a:gd name="connsiteY27303" fmla="*/ 439103 h 3341370"/>
                <a:gd name="connsiteX27304" fmla="*/ 1988820 w 6322694"/>
                <a:gd name="connsiteY27304" fmla="*/ 439103 h 3341370"/>
                <a:gd name="connsiteX27305" fmla="*/ 2007870 w 6322694"/>
                <a:gd name="connsiteY27305" fmla="*/ 458153 h 3341370"/>
                <a:gd name="connsiteX27306" fmla="*/ 2007870 w 6322694"/>
                <a:gd name="connsiteY27306" fmla="*/ 410528 h 3341370"/>
                <a:gd name="connsiteX27307" fmla="*/ 2007870 w 6322694"/>
                <a:gd name="connsiteY27307" fmla="*/ 410528 h 3341370"/>
                <a:gd name="connsiteX27308" fmla="*/ 2026920 w 6322694"/>
                <a:gd name="connsiteY27308" fmla="*/ 391478 h 3341370"/>
                <a:gd name="connsiteX27309" fmla="*/ 2026920 w 6322694"/>
                <a:gd name="connsiteY27309" fmla="*/ 391478 h 3341370"/>
                <a:gd name="connsiteX27310" fmla="*/ 2007870 w 6322694"/>
                <a:gd name="connsiteY27310" fmla="*/ 372428 h 3341370"/>
                <a:gd name="connsiteX27311" fmla="*/ 2007870 w 6322694"/>
                <a:gd name="connsiteY27311" fmla="*/ 372428 h 3341370"/>
                <a:gd name="connsiteX27312" fmla="*/ 1988820 w 6322694"/>
                <a:gd name="connsiteY27312" fmla="*/ 391478 h 3341370"/>
                <a:gd name="connsiteX27313" fmla="*/ 1988820 w 6322694"/>
                <a:gd name="connsiteY27313" fmla="*/ 391478 h 3341370"/>
                <a:gd name="connsiteX27314" fmla="*/ 2007870 w 6322694"/>
                <a:gd name="connsiteY27314" fmla="*/ 410528 h 3341370"/>
                <a:gd name="connsiteX27315" fmla="*/ 1961198 w 6322694"/>
                <a:gd name="connsiteY27315" fmla="*/ 458153 h 3341370"/>
                <a:gd name="connsiteX27316" fmla="*/ 1961198 w 6322694"/>
                <a:gd name="connsiteY27316" fmla="*/ 458153 h 3341370"/>
                <a:gd name="connsiteX27317" fmla="*/ 1980248 w 6322694"/>
                <a:gd name="connsiteY27317" fmla="*/ 439103 h 3341370"/>
                <a:gd name="connsiteX27318" fmla="*/ 1980248 w 6322694"/>
                <a:gd name="connsiteY27318" fmla="*/ 439103 h 3341370"/>
                <a:gd name="connsiteX27319" fmla="*/ 1961198 w 6322694"/>
                <a:gd name="connsiteY27319" fmla="*/ 420053 h 3341370"/>
                <a:gd name="connsiteX27320" fmla="*/ 1961198 w 6322694"/>
                <a:gd name="connsiteY27320" fmla="*/ 420053 h 3341370"/>
                <a:gd name="connsiteX27321" fmla="*/ 1942148 w 6322694"/>
                <a:gd name="connsiteY27321" fmla="*/ 439103 h 3341370"/>
                <a:gd name="connsiteX27322" fmla="*/ 1942148 w 6322694"/>
                <a:gd name="connsiteY27322" fmla="*/ 439103 h 3341370"/>
                <a:gd name="connsiteX27323" fmla="*/ 1961198 w 6322694"/>
                <a:gd name="connsiteY27323" fmla="*/ 458153 h 3341370"/>
                <a:gd name="connsiteX27324" fmla="*/ 1961198 w 6322694"/>
                <a:gd name="connsiteY27324" fmla="*/ 410528 h 3341370"/>
                <a:gd name="connsiteX27325" fmla="*/ 1961198 w 6322694"/>
                <a:gd name="connsiteY27325" fmla="*/ 410528 h 3341370"/>
                <a:gd name="connsiteX27326" fmla="*/ 1980248 w 6322694"/>
                <a:gd name="connsiteY27326" fmla="*/ 391478 h 3341370"/>
                <a:gd name="connsiteX27327" fmla="*/ 1980248 w 6322694"/>
                <a:gd name="connsiteY27327" fmla="*/ 391478 h 3341370"/>
                <a:gd name="connsiteX27328" fmla="*/ 1961198 w 6322694"/>
                <a:gd name="connsiteY27328" fmla="*/ 372428 h 3341370"/>
                <a:gd name="connsiteX27329" fmla="*/ 1961198 w 6322694"/>
                <a:gd name="connsiteY27329" fmla="*/ 372428 h 3341370"/>
                <a:gd name="connsiteX27330" fmla="*/ 1942148 w 6322694"/>
                <a:gd name="connsiteY27330" fmla="*/ 391478 h 3341370"/>
                <a:gd name="connsiteX27331" fmla="*/ 1942148 w 6322694"/>
                <a:gd name="connsiteY27331" fmla="*/ 391478 h 3341370"/>
                <a:gd name="connsiteX27332" fmla="*/ 1961198 w 6322694"/>
                <a:gd name="connsiteY27332" fmla="*/ 410528 h 3341370"/>
                <a:gd name="connsiteX27333" fmla="*/ 2148840 w 6322694"/>
                <a:gd name="connsiteY27333" fmla="*/ 410528 h 3341370"/>
                <a:gd name="connsiteX27334" fmla="*/ 2148840 w 6322694"/>
                <a:gd name="connsiteY27334" fmla="*/ 410528 h 3341370"/>
                <a:gd name="connsiteX27335" fmla="*/ 2167890 w 6322694"/>
                <a:gd name="connsiteY27335" fmla="*/ 391478 h 3341370"/>
                <a:gd name="connsiteX27336" fmla="*/ 2167890 w 6322694"/>
                <a:gd name="connsiteY27336" fmla="*/ 391478 h 3341370"/>
                <a:gd name="connsiteX27337" fmla="*/ 2148840 w 6322694"/>
                <a:gd name="connsiteY27337" fmla="*/ 372428 h 3341370"/>
                <a:gd name="connsiteX27338" fmla="*/ 2148840 w 6322694"/>
                <a:gd name="connsiteY27338" fmla="*/ 372428 h 3341370"/>
                <a:gd name="connsiteX27339" fmla="*/ 2129790 w 6322694"/>
                <a:gd name="connsiteY27339" fmla="*/ 391478 h 3341370"/>
                <a:gd name="connsiteX27340" fmla="*/ 2129790 w 6322694"/>
                <a:gd name="connsiteY27340" fmla="*/ 391478 h 3341370"/>
                <a:gd name="connsiteX27341" fmla="*/ 2148840 w 6322694"/>
                <a:gd name="connsiteY27341" fmla="*/ 410528 h 3341370"/>
                <a:gd name="connsiteX27342" fmla="*/ 2148840 w 6322694"/>
                <a:gd name="connsiteY27342" fmla="*/ 458153 h 3341370"/>
                <a:gd name="connsiteX27343" fmla="*/ 2148840 w 6322694"/>
                <a:gd name="connsiteY27343" fmla="*/ 458153 h 3341370"/>
                <a:gd name="connsiteX27344" fmla="*/ 2167890 w 6322694"/>
                <a:gd name="connsiteY27344" fmla="*/ 439103 h 3341370"/>
                <a:gd name="connsiteX27345" fmla="*/ 2167890 w 6322694"/>
                <a:gd name="connsiteY27345" fmla="*/ 439103 h 3341370"/>
                <a:gd name="connsiteX27346" fmla="*/ 2148840 w 6322694"/>
                <a:gd name="connsiteY27346" fmla="*/ 420053 h 3341370"/>
                <a:gd name="connsiteX27347" fmla="*/ 2148840 w 6322694"/>
                <a:gd name="connsiteY27347" fmla="*/ 420053 h 3341370"/>
                <a:gd name="connsiteX27348" fmla="*/ 2129790 w 6322694"/>
                <a:gd name="connsiteY27348" fmla="*/ 439103 h 3341370"/>
                <a:gd name="connsiteX27349" fmla="*/ 2129790 w 6322694"/>
                <a:gd name="connsiteY27349" fmla="*/ 439103 h 3341370"/>
                <a:gd name="connsiteX27350" fmla="*/ 2148840 w 6322694"/>
                <a:gd name="connsiteY27350" fmla="*/ 458153 h 3341370"/>
                <a:gd name="connsiteX27351" fmla="*/ 2102168 w 6322694"/>
                <a:gd name="connsiteY27351" fmla="*/ 410528 h 3341370"/>
                <a:gd name="connsiteX27352" fmla="*/ 2102168 w 6322694"/>
                <a:gd name="connsiteY27352" fmla="*/ 410528 h 3341370"/>
                <a:gd name="connsiteX27353" fmla="*/ 2121218 w 6322694"/>
                <a:gd name="connsiteY27353" fmla="*/ 391478 h 3341370"/>
                <a:gd name="connsiteX27354" fmla="*/ 2121218 w 6322694"/>
                <a:gd name="connsiteY27354" fmla="*/ 391478 h 3341370"/>
                <a:gd name="connsiteX27355" fmla="*/ 2102168 w 6322694"/>
                <a:gd name="connsiteY27355" fmla="*/ 372428 h 3341370"/>
                <a:gd name="connsiteX27356" fmla="*/ 2102168 w 6322694"/>
                <a:gd name="connsiteY27356" fmla="*/ 372428 h 3341370"/>
                <a:gd name="connsiteX27357" fmla="*/ 2083118 w 6322694"/>
                <a:gd name="connsiteY27357" fmla="*/ 391478 h 3341370"/>
                <a:gd name="connsiteX27358" fmla="*/ 2083118 w 6322694"/>
                <a:gd name="connsiteY27358" fmla="*/ 391478 h 3341370"/>
                <a:gd name="connsiteX27359" fmla="*/ 2102168 w 6322694"/>
                <a:gd name="connsiteY27359" fmla="*/ 410528 h 3341370"/>
                <a:gd name="connsiteX27360" fmla="*/ 2054543 w 6322694"/>
                <a:gd name="connsiteY27360" fmla="*/ 506730 h 3341370"/>
                <a:gd name="connsiteX27361" fmla="*/ 2054543 w 6322694"/>
                <a:gd name="connsiteY27361" fmla="*/ 506730 h 3341370"/>
                <a:gd name="connsiteX27362" fmla="*/ 2073593 w 6322694"/>
                <a:gd name="connsiteY27362" fmla="*/ 487680 h 3341370"/>
                <a:gd name="connsiteX27363" fmla="*/ 2073593 w 6322694"/>
                <a:gd name="connsiteY27363" fmla="*/ 486728 h 3341370"/>
                <a:gd name="connsiteX27364" fmla="*/ 2054543 w 6322694"/>
                <a:gd name="connsiteY27364" fmla="*/ 467678 h 3341370"/>
                <a:gd name="connsiteX27365" fmla="*/ 2054543 w 6322694"/>
                <a:gd name="connsiteY27365" fmla="*/ 467678 h 3341370"/>
                <a:gd name="connsiteX27366" fmla="*/ 2035493 w 6322694"/>
                <a:gd name="connsiteY27366" fmla="*/ 486728 h 3341370"/>
                <a:gd name="connsiteX27367" fmla="*/ 2035493 w 6322694"/>
                <a:gd name="connsiteY27367" fmla="*/ 488633 h 3341370"/>
                <a:gd name="connsiteX27368" fmla="*/ 2054543 w 6322694"/>
                <a:gd name="connsiteY27368" fmla="*/ 506730 h 3341370"/>
                <a:gd name="connsiteX27369" fmla="*/ 2054543 w 6322694"/>
                <a:gd name="connsiteY27369" fmla="*/ 555308 h 3341370"/>
                <a:gd name="connsiteX27370" fmla="*/ 2054543 w 6322694"/>
                <a:gd name="connsiteY27370" fmla="*/ 555308 h 3341370"/>
                <a:gd name="connsiteX27371" fmla="*/ 2073593 w 6322694"/>
                <a:gd name="connsiteY27371" fmla="*/ 536258 h 3341370"/>
                <a:gd name="connsiteX27372" fmla="*/ 2073593 w 6322694"/>
                <a:gd name="connsiteY27372" fmla="*/ 534353 h 3341370"/>
                <a:gd name="connsiteX27373" fmla="*/ 2054543 w 6322694"/>
                <a:gd name="connsiteY27373" fmla="*/ 515303 h 3341370"/>
                <a:gd name="connsiteX27374" fmla="*/ 2054543 w 6322694"/>
                <a:gd name="connsiteY27374" fmla="*/ 515303 h 3341370"/>
                <a:gd name="connsiteX27375" fmla="*/ 2035493 w 6322694"/>
                <a:gd name="connsiteY27375" fmla="*/ 534353 h 3341370"/>
                <a:gd name="connsiteX27376" fmla="*/ 2035493 w 6322694"/>
                <a:gd name="connsiteY27376" fmla="*/ 536258 h 3341370"/>
                <a:gd name="connsiteX27377" fmla="*/ 2054543 w 6322694"/>
                <a:gd name="connsiteY27377" fmla="*/ 555308 h 3341370"/>
                <a:gd name="connsiteX27378" fmla="*/ 2054543 w 6322694"/>
                <a:gd name="connsiteY27378" fmla="*/ 410528 h 3341370"/>
                <a:gd name="connsiteX27379" fmla="*/ 2054543 w 6322694"/>
                <a:gd name="connsiteY27379" fmla="*/ 410528 h 3341370"/>
                <a:gd name="connsiteX27380" fmla="*/ 2073593 w 6322694"/>
                <a:gd name="connsiteY27380" fmla="*/ 391478 h 3341370"/>
                <a:gd name="connsiteX27381" fmla="*/ 2073593 w 6322694"/>
                <a:gd name="connsiteY27381" fmla="*/ 391478 h 3341370"/>
                <a:gd name="connsiteX27382" fmla="*/ 2054543 w 6322694"/>
                <a:gd name="connsiteY27382" fmla="*/ 372428 h 3341370"/>
                <a:gd name="connsiteX27383" fmla="*/ 2054543 w 6322694"/>
                <a:gd name="connsiteY27383" fmla="*/ 372428 h 3341370"/>
                <a:gd name="connsiteX27384" fmla="*/ 2035493 w 6322694"/>
                <a:gd name="connsiteY27384" fmla="*/ 391478 h 3341370"/>
                <a:gd name="connsiteX27385" fmla="*/ 2035493 w 6322694"/>
                <a:gd name="connsiteY27385" fmla="*/ 391478 h 3341370"/>
                <a:gd name="connsiteX27386" fmla="*/ 2054543 w 6322694"/>
                <a:gd name="connsiteY27386" fmla="*/ 410528 h 3341370"/>
                <a:gd name="connsiteX27387" fmla="*/ 2290763 w 6322694"/>
                <a:gd name="connsiteY27387" fmla="*/ 363855 h 3341370"/>
                <a:gd name="connsiteX27388" fmla="*/ 2290763 w 6322694"/>
                <a:gd name="connsiteY27388" fmla="*/ 363855 h 3341370"/>
                <a:gd name="connsiteX27389" fmla="*/ 2309813 w 6322694"/>
                <a:gd name="connsiteY27389" fmla="*/ 344805 h 3341370"/>
                <a:gd name="connsiteX27390" fmla="*/ 2309813 w 6322694"/>
                <a:gd name="connsiteY27390" fmla="*/ 344805 h 3341370"/>
                <a:gd name="connsiteX27391" fmla="*/ 2290763 w 6322694"/>
                <a:gd name="connsiteY27391" fmla="*/ 325755 h 3341370"/>
                <a:gd name="connsiteX27392" fmla="*/ 2290763 w 6322694"/>
                <a:gd name="connsiteY27392" fmla="*/ 325755 h 3341370"/>
                <a:gd name="connsiteX27393" fmla="*/ 2271713 w 6322694"/>
                <a:gd name="connsiteY27393" fmla="*/ 344805 h 3341370"/>
                <a:gd name="connsiteX27394" fmla="*/ 2271713 w 6322694"/>
                <a:gd name="connsiteY27394" fmla="*/ 344805 h 3341370"/>
                <a:gd name="connsiteX27395" fmla="*/ 2290763 w 6322694"/>
                <a:gd name="connsiteY27395" fmla="*/ 363855 h 3341370"/>
                <a:gd name="connsiteX27396" fmla="*/ 2196465 w 6322694"/>
                <a:gd name="connsiteY27396" fmla="*/ 363855 h 3341370"/>
                <a:gd name="connsiteX27397" fmla="*/ 2196465 w 6322694"/>
                <a:gd name="connsiteY27397" fmla="*/ 363855 h 3341370"/>
                <a:gd name="connsiteX27398" fmla="*/ 2215515 w 6322694"/>
                <a:gd name="connsiteY27398" fmla="*/ 344805 h 3341370"/>
                <a:gd name="connsiteX27399" fmla="*/ 2215515 w 6322694"/>
                <a:gd name="connsiteY27399" fmla="*/ 344805 h 3341370"/>
                <a:gd name="connsiteX27400" fmla="*/ 2196465 w 6322694"/>
                <a:gd name="connsiteY27400" fmla="*/ 325755 h 3341370"/>
                <a:gd name="connsiteX27401" fmla="*/ 2196465 w 6322694"/>
                <a:gd name="connsiteY27401" fmla="*/ 325755 h 3341370"/>
                <a:gd name="connsiteX27402" fmla="*/ 2177415 w 6322694"/>
                <a:gd name="connsiteY27402" fmla="*/ 344805 h 3341370"/>
                <a:gd name="connsiteX27403" fmla="*/ 2177415 w 6322694"/>
                <a:gd name="connsiteY27403" fmla="*/ 344805 h 3341370"/>
                <a:gd name="connsiteX27404" fmla="*/ 2196465 w 6322694"/>
                <a:gd name="connsiteY27404" fmla="*/ 363855 h 3341370"/>
                <a:gd name="connsiteX27405" fmla="*/ 2243138 w 6322694"/>
                <a:gd name="connsiteY27405" fmla="*/ 363855 h 3341370"/>
                <a:gd name="connsiteX27406" fmla="*/ 2243138 w 6322694"/>
                <a:gd name="connsiteY27406" fmla="*/ 363855 h 3341370"/>
                <a:gd name="connsiteX27407" fmla="*/ 2262188 w 6322694"/>
                <a:gd name="connsiteY27407" fmla="*/ 344805 h 3341370"/>
                <a:gd name="connsiteX27408" fmla="*/ 2262188 w 6322694"/>
                <a:gd name="connsiteY27408" fmla="*/ 344805 h 3341370"/>
                <a:gd name="connsiteX27409" fmla="*/ 2243138 w 6322694"/>
                <a:gd name="connsiteY27409" fmla="*/ 325755 h 3341370"/>
                <a:gd name="connsiteX27410" fmla="*/ 2243138 w 6322694"/>
                <a:gd name="connsiteY27410" fmla="*/ 325755 h 3341370"/>
                <a:gd name="connsiteX27411" fmla="*/ 2224088 w 6322694"/>
                <a:gd name="connsiteY27411" fmla="*/ 344805 h 3341370"/>
                <a:gd name="connsiteX27412" fmla="*/ 2224088 w 6322694"/>
                <a:gd name="connsiteY27412" fmla="*/ 344805 h 3341370"/>
                <a:gd name="connsiteX27413" fmla="*/ 2243138 w 6322694"/>
                <a:gd name="connsiteY27413" fmla="*/ 363855 h 3341370"/>
                <a:gd name="connsiteX27414" fmla="*/ 2196465 w 6322694"/>
                <a:gd name="connsiteY27414" fmla="*/ 411480 h 3341370"/>
                <a:gd name="connsiteX27415" fmla="*/ 2196465 w 6322694"/>
                <a:gd name="connsiteY27415" fmla="*/ 411480 h 3341370"/>
                <a:gd name="connsiteX27416" fmla="*/ 2215515 w 6322694"/>
                <a:gd name="connsiteY27416" fmla="*/ 392430 h 3341370"/>
                <a:gd name="connsiteX27417" fmla="*/ 2215515 w 6322694"/>
                <a:gd name="connsiteY27417" fmla="*/ 392430 h 3341370"/>
                <a:gd name="connsiteX27418" fmla="*/ 2196465 w 6322694"/>
                <a:gd name="connsiteY27418" fmla="*/ 373380 h 3341370"/>
                <a:gd name="connsiteX27419" fmla="*/ 2196465 w 6322694"/>
                <a:gd name="connsiteY27419" fmla="*/ 373380 h 3341370"/>
                <a:gd name="connsiteX27420" fmla="*/ 2177415 w 6322694"/>
                <a:gd name="connsiteY27420" fmla="*/ 392430 h 3341370"/>
                <a:gd name="connsiteX27421" fmla="*/ 2177415 w 6322694"/>
                <a:gd name="connsiteY27421" fmla="*/ 392430 h 3341370"/>
                <a:gd name="connsiteX27422" fmla="*/ 2196465 w 6322694"/>
                <a:gd name="connsiteY27422" fmla="*/ 411480 h 3341370"/>
                <a:gd name="connsiteX27423" fmla="*/ 2243138 w 6322694"/>
                <a:gd name="connsiteY27423" fmla="*/ 411480 h 3341370"/>
                <a:gd name="connsiteX27424" fmla="*/ 2243138 w 6322694"/>
                <a:gd name="connsiteY27424" fmla="*/ 411480 h 3341370"/>
                <a:gd name="connsiteX27425" fmla="*/ 2262188 w 6322694"/>
                <a:gd name="connsiteY27425" fmla="*/ 392430 h 3341370"/>
                <a:gd name="connsiteX27426" fmla="*/ 2262188 w 6322694"/>
                <a:gd name="connsiteY27426" fmla="*/ 392430 h 3341370"/>
                <a:gd name="connsiteX27427" fmla="*/ 2243138 w 6322694"/>
                <a:gd name="connsiteY27427" fmla="*/ 373380 h 3341370"/>
                <a:gd name="connsiteX27428" fmla="*/ 2243138 w 6322694"/>
                <a:gd name="connsiteY27428" fmla="*/ 373380 h 3341370"/>
                <a:gd name="connsiteX27429" fmla="*/ 2224088 w 6322694"/>
                <a:gd name="connsiteY27429" fmla="*/ 392430 h 3341370"/>
                <a:gd name="connsiteX27430" fmla="*/ 2224088 w 6322694"/>
                <a:gd name="connsiteY27430" fmla="*/ 392430 h 3341370"/>
                <a:gd name="connsiteX27431" fmla="*/ 2243138 w 6322694"/>
                <a:gd name="connsiteY27431" fmla="*/ 411480 h 3341370"/>
                <a:gd name="connsiteX27432" fmla="*/ 2290763 w 6322694"/>
                <a:gd name="connsiteY27432" fmla="*/ 175260 h 3341370"/>
                <a:gd name="connsiteX27433" fmla="*/ 2290763 w 6322694"/>
                <a:gd name="connsiteY27433" fmla="*/ 175260 h 3341370"/>
                <a:gd name="connsiteX27434" fmla="*/ 2309813 w 6322694"/>
                <a:gd name="connsiteY27434" fmla="*/ 156210 h 3341370"/>
                <a:gd name="connsiteX27435" fmla="*/ 2309813 w 6322694"/>
                <a:gd name="connsiteY27435" fmla="*/ 156210 h 3341370"/>
                <a:gd name="connsiteX27436" fmla="*/ 2290763 w 6322694"/>
                <a:gd name="connsiteY27436" fmla="*/ 137160 h 3341370"/>
                <a:gd name="connsiteX27437" fmla="*/ 2290763 w 6322694"/>
                <a:gd name="connsiteY27437" fmla="*/ 137160 h 3341370"/>
                <a:gd name="connsiteX27438" fmla="*/ 2271713 w 6322694"/>
                <a:gd name="connsiteY27438" fmla="*/ 156210 h 3341370"/>
                <a:gd name="connsiteX27439" fmla="*/ 2271713 w 6322694"/>
                <a:gd name="connsiteY27439" fmla="*/ 156210 h 3341370"/>
                <a:gd name="connsiteX27440" fmla="*/ 2290763 w 6322694"/>
                <a:gd name="connsiteY27440" fmla="*/ 175260 h 3341370"/>
                <a:gd name="connsiteX27441" fmla="*/ 2102168 w 6322694"/>
                <a:gd name="connsiteY27441" fmla="*/ 269558 h 3341370"/>
                <a:gd name="connsiteX27442" fmla="*/ 2102168 w 6322694"/>
                <a:gd name="connsiteY27442" fmla="*/ 269558 h 3341370"/>
                <a:gd name="connsiteX27443" fmla="*/ 2121218 w 6322694"/>
                <a:gd name="connsiteY27443" fmla="*/ 250508 h 3341370"/>
                <a:gd name="connsiteX27444" fmla="*/ 2121218 w 6322694"/>
                <a:gd name="connsiteY27444" fmla="*/ 250508 h 3341370"/>
                <a:gd name="connsiteX27445" fmla="*/ 2102168 w 6322694"/>
                <a:gd name="connsiteY27445" fmla="*/ 231458 h 3341370"/>
                <a:gd name="connsiteX27446" fmla="*/ 2102168 w 6322694"/>
                <a:gd name="connsiteY27446" fmla="*/ 231458 h 3341370"/>
                <a:gd name="connsiteX27447" fmla="*/ 2083118 w 6322694"/>
                <a:gd name="connsiteY27447" fmla="*/ 250508 h 3341370"/>
                <a:gd name="connsiteX27448" fmla="*/ 2083118 w 6322694"/>
                <a:gd name="connsiteY27448" fmla="*/ 250508 h 3341370"/>
                <a:gd name="connsiteX27449" fmla="*/ 2102168 w 6322694"/>
                <a:gd name="connsiteY27449" fmla="*/ 269558 h 3341370"/>
                <a:gd name="connsiteX27450" fmla="*/ 2148840 w 6322694"/>
                <a:gd name="connsiteY27450" fmla="*/ 269558 h 3341370"/>
                <a:gd name="connsiteX27451" fmla="*/ 2148840 w 6322694"/>
                <a:gd name="connsiteY27451" fmla="*/ 269558 h 3341370"/>
                <a:gd name="connsiteX27452" fmla="*/ 2167890 w 6322694"/>
                <a:gd name="connsiteY27452" fmla="*/ 250508 h 3341370"/>
                <a:gd name="connsiteX27453" fmla="*/ 2167890 w 6322694"/>
                <a:gd name="connsiteY27453" fmla="*/ 250508 h 3341370"/>
                <a:gd name="connsiteX27454" fmla="*/ 2148840 w 6322694"/>
                <a:gd name="connsiteY27454" fmla="*/ 231458 h 3341370"/>
                <a:gd name="connsiteX27455" fmla="*/ 2148840 w 6322694"/>
                <a:gd name="connsiteY27455" fmla="*/ 231458 h 3341370"/>
                <a:gd name="connsiteX27456" fmla="*/ 2129790 w 6322694"/>
                <a:gd name="connsiteY27456" fmla="*/ 250508 h 3341370"/>
                <a:gd name="connsiteX27457" fmla="*/ 2129790 w 6322694"/>
                <a:gd name="connsiteY27457" fmla="*/ 250508 h 3341370"/>
                <a:gd name="connsiteX27458" fmla="*/ 2148840 w 6322694"/>
                <a:gd name="connsiteY27458" fmla="*/ 269558 h 3341370"/>
                <a:gd name="connsiteX27459" fmla="*/ 2007870 w 6322694"/>
                <a:gd name="connsiteY27459" fmla="*/ 175260 h 3341370"/>
                <a:gd name="connsiteX27460" fmla="*/ 2007870 w 6322694"/>
                <a:gd name="connsiteY27460" fmla="*/ 175260 h 3341370"/>
                <a:gd name="connsiteX27461" fmla="*/ 2026920 w 6322694"/>
                <a:gd name="connsiteY27461" fmla="*/ 156210 h 3341370"/>
                <a:gd name="connsiteX27462" fmla="*/ 2026920 w 6322694"/>
                <a:gd name="connsiteY27462" fmla="*/ 156210 h 3341370"/>
                <a:gd name="connsiteX27463" fmla="*/ 2007870 w 6322694"/>
                <a:gd name="connsiteY27463" fmla="*/ 137160 h 3341370"/>
                <a:gd name="connsiteX27464" fmla="*/ 2007870 w 6322694"/>
                <a:gd name="connsiteY27464" fmla="*/ 137160 h 3341370"/>
                <a:gd name="connsiteX27465" fmla="*/ 1988820 w 6322694"/>
                <a:gd name="connsiteY27465" fmla="*/ 156210 h 3341370"/>
                <a:gd name="connsiteX27466" fmla="*/ 1988820 w 6322694"/>
                <a:gd name="connsiteY27466" fmla="*/ 156210 h 3341370"/>
                <a:gd name="connsiteX27467" fmla="*/ 2007870 w 6322694"/>
                <a:gd name="connsiteY27467" fmla="*/ 175260 h 3341370"/>
                <a:gd name="connsiteX27468" fmla="*/ 2007870 w 6322694"/>
                <a:gd name="connsiteY27468" fmla="*/ 223838 h 3341370"/>
                <a:gd name="connsiteX27469" fmla="*/ 2007870 w 6322694"/>
                <a:gd name="connsiteY27469" fmla="*/ 223838 h 3341370"/>
                <a:gd name="connsiteX27470" fmla="*/ 2026920 w 6322694"/>
                <a:gd name="connsiteY27470" fmla="*/ 204788 h 3341370"/>
                <a:gd name="connsiteX27471" fmla="*/ 2026920 w 6322694"/>
                <a:gd name="connsiteY27471" fmla="*/ 204788 h 3341370"/>
                <a:gd name="connsiteX27472" fmla="*/ 2007870 w 6322694"/>
                <a:gd name="connsiteY27472" fmla="*/ 185738 h 3341370"/>
                <a:gd name="connsiteX27473" fmla="*/ 2007870 w 6322694"/>
                <a:gd name="connsiteY27473" fmla="*/ 185738 h 3341370"/>
                <a:gd name="connsiteX27474" fmla="*/ 1988820 w 6322694"/>
                <a:gd name="connsiteY27474" fmla="*/ 204788 h 3341370"/>
                <a:gd name="connsiteX27475" fmla="*/ 1988820 w 6322694"/>
                <a:gd name="connsiteY27475" fmla="*/ 204788 h 3341370"/>
                <a:gd name="connsiteX27476" fmla="*/ 2007870 w 6322694"/>
                <a:gd name="connsiteY27476" fmla="*/ 223838 h 3341370"/>
                <a:gd name="connsiteX27477" fmla="*/ 1960245 w 6322694"/>
                <a:gd name="connsiteY27477" fmla="*/ 175260 h 3341370"/>
                <a:gd name="connsiteX27478" fmla="*/ 1960245 w 6322694"/>
                <a:gd name="connsiteY27478" fmla="*/ 175260 h 3341370"/>
                <a:gd name="connsiteX27479" fmla="*/ 1979295 w 6322694"/>
                <a:gd name="connsiteY27479" fmla="*/ 156210 h 3341370"/>
                <a:gd name="connsiteX27480" fmla="*/ 1979295 w 6322694"/>
                <a:gd name="connsiteY27480" fmla="*/ 156210 h 3341370"/>
                <a:gd name="connsiteX27481" fmla="*/ 1960245 w 6322694"/>
                <a:gd name="connsiteY27481" fmla="*/ 137160 h 3341370"/>
                <a:gd name="connsiteX27482" fmla="*/ 1960245 w 6322694"/>
                <a:gd name="connsiteY27482" fmla="*/ 137160 h 3341370"/>
                <a:gd name="connsiteX27483" fmla="*/ 1941195 w 6322694"/>
                <a:gd name="connsiteY27483" fmla="*/ 156210 h 3341370"/>
                <a:gd name="connsiteX27484" fmla="*/ 1941195 w 6322694"/>
                <a:gd name="connsiteY27484" fmla="*/ 156210 h 3341370"/>
                <a:gd name="connsiteX27485" fmla="*/ 1960245 w 6322694"/>
                <a:gd name="connsiteY27485" fmla="*/ 175260 h 3341370"/>
                <a:gd name="connsiteX27486" fmla="*/ 1960245 w 6322694"/>
                <a:gd name="connsiteY27486" fmla="*/ 222885 h 3341370"/>
                <a:gd name="connsiteX27487" fmla="*/ 1960245 w 6322694"/>
                <a:gd name="connsiteY27487" fmla="*/ 222885 h 3341370"/>
                <a:gd name="connsiteX27488" fmla="*/ 1979295 w 6322694"/>
                <a:gd name="connsiteY27488" fmla="*/ 203835 h 3341370"/>
                <a:gd name="connsiteX27489" fmla="*/ 1979295 w 6322694"/>
                <a:gd name="connsiteY27489" fmla="*/ 203835 h 3341370"/>
                <a:gd name="connsiteX27490" fmla="*/ 1960245 w 6322694"/>
                <a:gd name="connsiteY27490" fmla="*/ 184785 h 3341370"/>
                <a:gd name="connsiteX27491" fmla="*/ 1960245 w 6322694"/>
                <a:gd name="connsiteY27491" fmla="*/ 184785 h 3341370"/>
                <a:gd name="connsiteX27492" fmla="*/ 1941195 w 6322694"/>
                <a:gd name="connsiteY27492" fmla="*/ 203835 h 3341370"/>
                <a:gd name="connsiteX27493" fmla="*/ 1941195 w 6322694"/>
                <a:gd name="connsiteY27493" fmla="*/ 203835 h 3341370"/>
                <a:gd name="connsiteX27494" fmla="*/ 1960245 w 6322694"/>
                <a:gd name="connsiteY27494" fmla="*/ 222885 h 3341370"/>
                <a:gd name="connsiteX27495" fmla="*/ 1915478 w 6322694"/>
                <a:gd name="connsiteY27495" fmla="*/ 222885 h 3341370"/>
                <a:gd name="connsiteX27496" fmla="*/ 1915478 w 6322694"/>
                <a:gd name="connsiteY27496" fmla="*/ 222885 h 3341370"/>
                <a:gd name="connsiteX27497" fmla="*/ 1934528 w 6322694"/>
                <a:gd name="connsiteY27497" fmla="*/ 203835 h 3341370"/>
                <a:gd name="connsiteX27498" fmla="*/ 1934528 w 6322694"/>
                <a:gd name="connsiteY27498" fmla="*/ 203835 h 3341370"/>
                <a:gd name="connsiteX27499" fmla="*/ 1915478 w 6322694"/>
                <a:gd name="connsiteY27499" fmla="*/ 184785 h 3341370"/>
                <a:gd name="connsiteX27500" fmla="*/ 1915478 w 6322694"/>
                <a:gd name="connsiteY27500" fmla="*/ 184785 h 3341370"/>
                <a:gd name="connsiteX27501" fmla="*/ 1896428 w 6322694"/>
                <a:gd name="connsiteY27501" fmla="*/ 203835 h 3341370"/>
                <a:gd name="connsiteX27502" fmla="*/ 1896428 w 6322694"/>
                <a:gd name="connsiteY27502" fmla="*/ 203835 h 3341370"/>
                <a:gd name="connsiteX27503" fmla="*/ 1915478 w 6322694"/>
                <a:gd name="connsiteY27503" fmla="*/ 222885 h 3341370"/>
                <a:gd name="connsiteX27504" fmla="*/ 1865948 w 6322694"/>
                <a:gd name="connsiteY27504" fmla="*/ 222885 h 3341370"/>
                <a:gd name="connsiteX27505" fmla="*/ 1865948 w 6322694"/>
                <a:gd name="connsiteY27505" fmla="*/ 222885 h 3341370"/>
                <a:gd name="connsiteX27506" fmla="*/ 1884998 w 6322694"/>
                <a:gd name="connsiteY27506" fmla="*/ 203835 h 3341370"/>
                <a:gd name="connsiteX27507" fmla="*/ 1884998 w 6322694"/>
                <a:gd name="connsiteY27507" fmla="*/ 203835 h 3341370"/>
                <a:gd name="connsiteX27508" fmla="*/ 1865948 w 6322694"/>
                <a:gd name="connsiteY27508" fmla="*/ 184785 h 3341370"/>
                <a:gd name="connsiteX27509" fmla="*/ 1865948 w 6322694"/>
                <a:gd name="connsiteY27509" fmla="*/ 184785 h 3341370"/>
                <a:gd name="connsiteX27510" fmla="*/ 1846898 w 6322694"/>
                <a:gd name="connsiteY27510" fmla="*/ 203835 h 3341370"/>
                <a:gd name="connsiteX27511" fmla="*/ 1846898 w 6322694"/>
                <a:gd name="connsiteY27511" fmla="*/ 203835 h 3341370"/>
                <a:gd name="connsiteX27512" fmla="*/ 1865948 w 6322694"/>
                <a:gd name="connsiteY27512" fmla="*/ 222885 h 3341370"/>
                <a:gd name="connsiteX27513" fmla="*/ 2148840 w 6322694"/>
                <a:gd name="connsiteY27513" fmla="*/ 317183 h 3341370"/>
                <a:gd name="connsiteX27514" fmla="*/ 2148840 w 6322694"/>
                <a:gd name="connsiteY27514" fmla="*/ 317183 h 3341370"/>
                <a:gd name="connsiteX27515" fmla="*/ 2167890 w 6322694"/>
                <a:gd name="connsiteY27515" fmla="*/ 298133 h 3341370"/>
                <a:gd name="connsiteX27516" fmla="*/ 2167890 w 6322694"/>
                <a:gd name="connsiteY27516" fmla="*/ 298133 h 3341370"/>
                <a:gd name="connsiteX27517" fmla="*/ 2148840 w 6322694"/>
                <a:gd name="connsiteY27517" fmla="*/ 279083 h 3341370"/>
                <a:gd name="connsiteX27518" fmla="*/ 2148840 w 6322694"/>
                <a:gd name="connsiteY27518" fmla="*/ 279083 h 3341370"/>
                <a:gd name="connsiteX27519" fmla="*/ 2129790 w 6322694"/>
                <a:gd name="connsiteY27519" fmla="*/ 298133 h 3341370"/>
                <a:gd name="connsiteX27520" fmla="*/ 2129790 w 6322694"/>
                <a:gd name="connsiteY27520" fmla="*/ 298133 h 3341370"/>
                <a:gd name="connsiteX27521" fmla="*/ 2148840 w 6322694"/>
                <a:gd name="connsiteY27521" fmla="*/ 317183 h 3341370"/>
                <a:gd name="connsiteX27522" fmla="*/ 2196465 w 6322694"/>
                <a:gd name="connsiteY27522" fmla="*/ 317183 h 3341370"/>
                <a:gd name="connsiteX27523" fmla="*/ 2196465 w 6322694"/>
                <a:gd name="connsiteY27523" fmla="*/ 317183 h 3341370"/>
                <a:gd name="connsiteX27524" fmla="*/ 2215515 w 6322694"/>
                <a:gd name="connsiteY27524" fmla="*/ 298133 h 3341370"/>
                <a:gd name="connsiteX27525" fmla="*/ 2215515 w 6322694"/>
                <a:gd name="connsiteY27525" fmla="*/ 298133 h 3341370"/>
                <a:gd name="connsiteX27526" fmla="*/ 2196465 w 6322694"/>
                <a:gd name="connsiteY27526" fmla="*/ 279083 h 3341370"/>
                <a:gd name="connsiteX27527" fmla="*/ 2196465 w 6322694"/>
                <a:gd name="connsiteY27527" fmla="*/ 279083 h 3341370"/>
                <a:gd name="connsiteX27528" fmla="*/ 2177415 w 6322694"/>
                <a:gd name="connsiteY27528" fmla="*/ 298133 h 3341370"/>
                <a:gd name="connsiteX27529" fmla="*/ 2177415 w 6322694"/>
                <a:gd name="connsiteY27529" fmla="*/ 298133 h 3341370"/>
                <a:gd name="connsiteX27530" fmla="*/ 2196465 w 6322694"/>
                <a:gd name="connsiteY27530" fmla="*/ 317183 h 3341370"/>
                <a:gd name="connsiteX27531" fmla="*/ 2054543 w 6322694"/>
                <a:gd name="connsiteY27531" fmla="*/ 269558 h 3341370"/>
                <a:gd name="connsiteX27532" fmla="*/ 2054543 w 6322694"/>
                <a:gd name="connsiteY27532" fmla="*/ 269558 h 3341370"/>
                <a:gd name="connsiteX27533" fmla="*/ 2073593 w 6322694"/>
                <a:gd name="connsiteY27533" fmla="*/ 250508 h 3341370"/>
                <a:gd name="connsiteX27534" fmla="*/ 2073593 w 6322694"/>
                <a:gd name="connsiteY27534" fmla="*/ 250508 h 3341370"/>
                <a:gd name="connsiteX27535" fmla="*/ 2054543 w 6322694"/>
                <a:gd name="connsiteY27535" fmla="*/ 231458 h 3341370"/>
                <a:gd name="connsiteX27536" fmla="*/ 2054543 w 6322694"/>
                <a:gd name="connsiteY27536" fmla="*/ 231458 h 3341370"/>
                <a:gd name="connsiteX27537" fmla="*/ 2035493 w 6322694"/>
                <a:gd name="connsiteY27537" fmla="*/ 250508 h 3341370"/>
                <a:gd name="connsiteX27538" fmla="*/ 2035493 w 6322694"/>
                <a:gd name="connsiteY27538" fmla="*/ 250508 h 3341370"/>
                <a:gd name="connsiteX27539" fmla="*/ 2054543 w 6322694"/>
                <a:gd name="connsiteY27539" fmla="*/ 269558 h 3341370"/>
                <a:gd name="connsiteX27540" fmla="*/ 2102168 w 6322694"/>
                <a:gd name="connsiteY27540" fmla="*/ 363855 h 3341370"/>
                <a:gd name="connsiteX27541" fmla="*/ 2102168 w 6322694"/>
                <a:gd name="connsiteY27541" fmla="*/ 363855 h 3341370"/>
                <a:gd name="connsiteX27542" fmla="*/ 2121218 w 6322694"/>
                <a:gd name="connsiteY27542" fmla="*/ 344805 h 3341370"/>
                <a:gd name="connsiteX27543" fmla="*/ 2121218 w 6322694"/>
                <a:gd name="connsiteY27543" fmla="*/ 344805 h 3341370"/>
                <a:gd name="connsiteX27544" fmla="*/ 2102168 w 6322694"/>
                <a:gd name="connsiteY27544" fmla="*/ 325755 h 3341370"/>
                <a:gd name="connsiteX27545" fmla="*/ 2102168 w 6322694"/>
                <a:gd name="connsiteY27545" fmla="*/ 325755 h 3341370"/>
                <a:gd name="connsiteX27546" fmla="*/ 2083118 w 6322694"/>
                <a:gd name="connsiteY27546" fmla="*/ 344805 h 3341370"/>
                <a:gd name="connsiteX27547" fmla="*/ 2083118 w 6322694"/>
                <a:gd name="connsiteY27547" fmla="*/ 344805 h 3341370"/>
                <a:gd name="connsiteX27548" fmla="*/ 2102168 w 6322694"/>
                <a:gd name="connsiteY27548" fmla="*/ 363855 h 3341370"/>
                <a:gd name="connsiteX27549" fmla="*/ 2148840 w 6322694"/>
                <a:gd name="connsiteY27549" fmla="*/ 363855 h 3341370"/>
                <a:gd name="connsiteX27550" fmla="*/ 2148840 w 6322694"/>
                <a:gd name="connsiteY27550" fmla="*/ 363855 h 3341370"/>
                <a:gd name="connsiteX27551" fmla="*/ 2167890 w 6322694"/>
                <a:gd name="connsiteY27551" fmla="*/ 344805 h 3341370"/>
                <a:gd name="connsiteX27552" fmla="*/ 2167890 w 6322694"/>
                <a:gd name="connsiteY27552" fmla="*/ 344805 h 3341370"/>
                <a:gd name="connsiteX27553" fmla="*/ 2148840 w 6322694"/>
                <a:gd name="connsiteY27553" fmla="*/ 325755 h 3341370"/>
                <a:gd name="connsiteX27554" fmla="*/ 2148840 w 6322694"/>
                <a:gd name="connsiteY27554" fmla="*/ 325755 h 3341370"/>
                <a:gd name="connsiteX27555" fmla="*/ 2129790 w 6322694"/>
                <a:gd name="connsiteY27555" fmla="*/ 344805 h 3341370"/>
                <a:gd name="connsiteX27556" fmla="*/ 2129790 w 6322694"/>
                <a:gd name="connsiteY27556" fmla="*/ 344805 h 3341370"/>
                <a:gd name="connsiteX27557" fmla="*/ 2148840 w 6322694"/>
                <a:gd name="connsiteY27557" fmla="*/ 363855 h 3341370"/>
                <a:gd name="connsiteX27558" fmla="*/ 2290763 w 6322694"/>
                <a:gd name="connsiteY27558" fmla="*/ 269558 h 3341370"/>
                <a:gd name="connsiteX27559" fmla="*/ 2290763 w 6322694"/>
                <a:gd name="connsiteY27559" fmla="*/ 269558 h 3341370"/>
                <a:gd name="connsiteX27560" fmla="*/ 2309813 w 6322694"/>
                <a:gd name="connsiteY27560" fmla="*/ 250508 h 3341370"/>
                <a:gd name="connsiteX27561" fmla="*/ 2309813 w 6322694"/>
                <a:gd name="connsiteY27561" fmla="*/ 250508 h 3341370"/>
                <a:gd name="connsiteX27562" fmla="*/ 2290763 w 6322694"/>
                <a:gd name="connsiteY27562" fmla="*/ 231458 h 3341370"/>
                <a:gd name="connsiteX27563" fmla="*/ 2290763 w 6322694"/>
                <a:gd name="connsiteY27563" fmla="*/ 231458 h 3341370"/>
                <a:gd name="connsiteX27564" fmla="*/ 2271713 w 6322694"/>
                <a:gd name="connsiteY27564" fmla="*/ 250508 h 3341370"/>
                <a:gd name="connsiteX27565" fmla="*/ 2271713 w 6322694"/>
                <a:gd name="connsiteY27565" fmla="*/ 250508 h 3341370"/>
                <a:gd name="connsiteX27566" fmla="*/ 2290763 w 6322694"/>
                <a:gd name="connsiteY27566" fmla="*/ 269558 h 3341370"/>
                <a:gd name="connsiteX27567" fmla="*/ 2243138 w 6322694"/>
                <a:gd name="connsiteY27567" fmla="*/ 269558 h 3341370"/>
                <a:gd name="connsiteX27568" fmla="*/ 2243138 w 6322694"/>
                <a:gd name="connsiteY27568" fmla="*/ 269558 h 3341370"/>
                <a:gd name="connsiteX27569" fmla="*/ 2262188 w 6322694"/>
                <a:gd name="connsiteY27569" fmla="*/ 250508 h 3341370"/>
                <a:gd name="connsiteX27570" fmla="*/ 2262188 w 6322694"/>
                <a:gd name="connsiteY27570" fmla="*/ 250508 h 3341370"/>
                <a:gd name="connsiteX27571" fmla="*/ 2243138 w 6322694"/>
                <a:gd name="connsiteY27571" fmla="*/ 231458 h 3341370"/>
                <a:gd name="connsiteX27572" fmla="*/ 2243138 w 6322694"/>
                <a:gd name="connsiteY27572" fmla="*/ 231458 h 3341370"/>
                <a:gd name="connsiteX27573" fmla="*/ 2224088 w 6322694"/>
                <a:gd name="connsiteY27573" fmla="*/ 250508 h 3341370"/>
                <a:gd name="connsiteX27574" fmla="*/ 2224088 w 6322694"/>
                <a:gd name="connsiteY27574" fmla="*/ 250508 h 3341370"/>
                <a:gd name="connsiteX27575" fmla="*/ 2243138 w 6322694"/>
                <a:gd name="connsiteY27575" fmla="*/ 269558 h 3341370"/>
                <a:gd name="connsiteX27576" fmla="*/ 2196465 w 6322694"/>
                <a:gd name="connsiteY27576" fmla="*/ 222885 h 3341370"/>
                <a:gd name="connsiteX27577" fmla="*/ 2196465 w 6322694"/>
                <a:gd name="connsiteY27577" fmla="*/ 222885 h 3341370"/>
                <a:gd name="connsiteX27578" fmla="*/ 2215515 w 6322694"/>
                <a:gd name="connsiteY27578" fmla="*/ 203835 h 3341370"/>
                <a:gd name="connsiteX27579" fmla="*/ 2215515 w 6322694"/>
                <a:gd name="connsiteY27579" fmla="*/ 203835 h 3341370"/>
                <a:gd name="connsiteX27580" fmla="*/ 2196465 w 6322694"/>
                <a:gd name="connsiteY27580" fmla="*/ 184785 h 3341370"/>
                <a:gd name="connsiteX27581" fmla="*/ 2196465 w 6322694"/>
                <a:gd name="connsiteY27581" fmla="*/ 184785 h 3341370"/>
                <a:gd name="connsiteX27582" fmla="*/ 2177415 w 6322694"/>
                <a:gd name="connsiteY27582" fmla="*/ 203835 h 3341370"/>
                <a:gd name="connsiteX27583" fmla="*/ 2177415 w 6322694"/>
                <a:gd name="connsiteY27583" fmla="*/ 203835 h 3341370"/>
                <a:gd name="connsiteX27584" fmla="*/ 2196465 w 6322694"/>
                <a:gd name="connsiteY27584" fmla="*/ 222885 h 3341370"/>
                <a:gd name="connsiteX27585" fmla="*/ 2196465 w 6322694"/>
                <a:gd name="connsiteY27585" fmla="*/ 269558 h 3341370"/>
                <a:gd name="connsiteX27586" fmla="*/ 2196465 w 6322694"/>
                <a:gd name="connsiteY27586" fmla="*/ 269558 h 3341370"/>
                <a:gd name="connsiteX27587" fmla="*/ 2215515 w 6322694"/>
                <a:gd name="connsiteY27587" fmla="*/ 250508 h 3341370"/>
                <a:gd name="connsiteX27588" fmla="*/ 2215515 w 6322694"/>
                <a:gd name="connsiteY27588" fmla="*/ 250508 h 3341370"/>
                <a:gd name="connsiteX27589" fmla="*/ 2196465 w 6322694"/>
                <a:gd name="connsiteY27589" fmla="*/ 231458 h 3341370"/>
                <a:gd name="connsiteX27590" fmla="*/ 2196465 w 6322694"/>
                <a:gd name="connsiteY27590" fmla="*/ 231458 h 3341370"/>
                <a:gd name="connsiteX27591" fmla="*/ 2177415 w 6322694"/>
                <a:gd name="connsiteY27591" fmla="*/ 250508 h 3341370"/>
                <a:gd name="connsiteX27592" fmla="*/ 2177415 w 6322694"/>
                <a:gd name="connsiteY27592" fmla="*/ 250508 h 3341370"/>
                <a:gd name="connsiteX27593" fmla="*/ 2196465 w 6322694"/>
                <a:gd name="connsiteY27593" fmla="*/ 269558 h 3341370"/>
                <a:gd name="connsiteX27594" fmla="*/ 2054543 w 6322694"/>
                <a:gd name="connsiteY27594" fmla="*/ 222885 h 3341370"/>
                <a:gd name="connsiteX27595" fmla="*/ 2054543 w 6322694"/>
                <a:gd name="connsiteY27595" fmla="*/ 222885 h 3341370"/>
                <a:gd name="connsiteX27596" fmla="*/ 2073593 w 6322694"/>
                <a:gd name="connsiteY27596" fmla="*/ 203835 h 3341370"/>
                <a:gd name="connsiteX27597" fmla="*/ 2073593 w 6322694"/>
                <a:gd name="connsiteY27597" fmla="*/ 203835 h 3341370"/>
                <a:gd name="connsiteX27598" fmla="*/ 2054543 w 6322694"/>
                <a:gd name="connsiteY27598" fmla="*/ 184785 h 3341370"/>
                <a:gd name="connsiteX27599" fmla="*/ 2054543 w 6322694"/>
                <a:gd name="connsiteY27599" fmla="*/ 184785 h 3341370"/>
                <a:gd name="connsiteX27600" fmla="*/ 2035493 w 6322694"/>
                <a:gd name="connsiteY27600" fmla="*/ 203835 h 3341370"/>
                <a:gd name="connsiteX27601" fmla="*/ 2035493 w 6322694"/>
                <a:gd name="connsiteY27601" fmla="*/ 203835 h 3341370"/>
                <a:gd name="connsiteX27602" fmla="*/ 2054543 w 6322694"/>
                <a:gd name="connsiteY27602" fmla="*/ 222885 h 3341370"/>
                <a:gd name="connsiteX27603" fmla="*/ 2196465 w 6322694"/>
                <a:gd name="connsiteY27603" fmla="*/ 175260 h 3341370"/>
                <a:gd name="connsiteX27604" fmla="*/ 2196465 w 6322694"/>
                <a:gd name="connsiteY27604" fmla="*/ 175260 h 3341370"/>
                <a:gd name="connsiteX27605" fmla="*/ 2215515 w 6322694"/>
                <a:gd name="connsiteY27605" fmla="*/ 156210 h 3341370"/>
                <a:gd name="connsiteX27606" fmla="*/ 2215515 w 6322694"/>
                <a:gd name="connsiteY27606" fmla="*/ 156210 h 3341370"/>
                <a:gd name="connsiteX27607" fmla="*/ 2196465 w 6322694"/>
                <a:gd name="connsiteY27607" fmla="*/ 137160 h 3341370"/>
                <a:gd name="connsiteX27608" fmla="*/ 2196465 w 6322694"/>
                <a:gd name="connsiteY27608" fmla="*/ 137160 h 3341370"/>
                <a:gd name="connsiteX27609" fmla="*/ 2177415 w 6322694"/>
                <a:gd name="connsiteY27609" fmla="*/ 156210 h 3341370"/>
                <a:gd name="connsiteX27610" fmla="*/ 2177415 w 6322694"/>
                <a:gd name="connsiteY27610" fmla="*/ 156210 h 3341370"/>
                <a:gd name="connsiteX27611" fmla="*/ 2196465 w 6322694"/>
                <a:gd name="connsiteY27611" fmla="*/ 175260 h 3341370"/>
                <a:gd name="connsiteX27612" fmla="*/ 2102168 w 6322694"/>
                <a:gd name="connsiteY27612" fmla="*/ 317183 h 3341370"/>
                <a:gd name="connsiteX27613" fmla="*/ 2102168 w 6322694"/>
                <a:gd name="connsiteY27613" fmla="*/ 317183 h 3341370"/>
                <a:gd name="connsiteX27614" fmla="*/ 2121218 w 6322694"/>
                <a:gd name="connsiteY27614" fmla="*/ 298133 h 3341370"/>
                <a:gd name="connsiteX27615" fmla="*/ 2121218 w 6322694"/>
                <a:gd name="connsiteY27615" fmla="*/ 298133 h 3341370"/>
                <a:gd name="connsiteX27616" fmla="*/ 2102168 w 6322694"/>
                <a:gd name="connsiteY27616" fmla="*/ 279083 h 3341370"/>
                <a:gd name="connsiteX27617" fmla="*/ 2102168 w 6322694"/>
                <a:gd name="connsiteY27617" fmla="*/ 279083 h 3341370"/>
                <a:gd name="connsiteX27618" fmla="*/ 2083118 w 6322694"/>
                <a:gd name="connsiteY27618" fmla="*/ 298133 h 3341370"/>
                <a:gd name="connsiteX27619" fmla="*/ 2083118 w 6322694"/>
                <a:gd name="connsiteY27619" fmla="*/ 298133 h 3341370"/>
                <a:gd name="connsiteX27620" fmla="*/ 2102168 w 6322694"/>
                <a:gd name="connsiteY27620" fmla="*/ 317183 h 3341370"/>
                <a:gd name="connsiteX27621" fmla="*/ 2054543 w 6322694"/>
                <a:gd name="connsiteY27621" fmla="*/ 363855 h 3341370"/>
                <a:gd name="connsiteX27622" fmla="*/ 2054543 w 6322694"/>
                <a:gd name="connsiteY27622" fmla="*/ 363855 h 3341370"/>
                <a:gd name="connsiteX27623" fmla="*/ 2073593 w 6322694"/>
                <a:gd name="connsiteY27623" fmla="*/ 344805 h 3341370"/>
                <a:gd name="connsiteX27624" fmla="*/ 2073593 w 6322694"/>
                <a:gd name="connsiteY27624" fmla="*/ 344805 h 3341370"/>
                <a:gd name="connsiteX27625" fmla="*/ 2054543 w 6322694"/>
                <a:gd name="connsiteY27625" fmla="*/ 325755 h 3341370"/>
                <a:gd name="connsiteX27626" fmla="*/ 2054543 w 6322694"/>
                <a:gd name="connsiteY27626" fmla="*/ 325755 h 3341370"/>
                <a:gd name="connsiteX27627" fmla="*/ 2035493 w 6322694"/>
                <a:gd name="connsiteY27627" fmla="*/ 344805 h 3341370"/>
                <a:gd name="connsiteX27628" fmla="*/ 2035493 w 6322694"/>
                <a:gd name="connsiteY27628" fmla="*/ 344805 h 3341370"/>
                <a:gd name="connsiteX27629" fmla="*/ 2054543 w 6322694"/>
                <a:gd name="connsiteY27629" fmla="*/ 363855 h 3341370"/>
                <a:gd name="connsiteX27630" fmla="*/ 2007870 w 6322694"/>
                <a:gd name="connsiteY27630" fmla="*/ 363855 h 3341370"/>
                <a:gd name="connsiteX27631" fmla="*/ 2007870 w 6322694"/>
                <a:gd name="connsiteY27631" fmla="*/ 363855 h 3341370"/>
                <a:gd name="connsiteX27632" fmla="*/ 2026920 w 6322694"/>
                <a:gd name="connsiteY27632" fmla="*/ 344805 h 3341370"/>
                <a:gd name="connsiteX27633" fmla="*/ 2026920 w 6322694"/>
                <a:gd name="connsiteY27633" fmla="*/ 344805 h 3341370"/>
                <a:gd name="connsiteX27634" fmla="*/ 2007870 w 6322694"/>
                <a:gd name="connsiteY27634" fmla="*/ 325755 h 3341370"/>
                <a:gd name="connsiteX27635" fmla="*/ 2007870 w 6322694"/>
                <a:gd name="connsiteY27635" fmla="*/ 325755 h 3341370"/>
                <a:gd name="connsiteX27636" fmla="*/ 1988820 w 6322694"/>
                <a:gd name="connsiteY27636" fmla="*/ 344805 h 3341370"/>
                <a:gd name="connsiteX27637" fmla="*/ 1988820 w 6322694"/>
                <a:gd name="connsiteY27637" fmla="*/ 344805 h 3341370"/>
                <a:gd name="connsiteX27638" fmla="*/ 2007870 w 6322694"/>
                <a:gd name="connsiteY27638" fmla="*/ 363855 h 3341370"/>
                <a:gd name="connsiteX27639" fmla="*/ 2054543 w 6322694"/>
                <a:gd name="connsiteY27639" fmla="*/ 317183 h 3341370"/>
                <a:gd name="connsiteX27640" fmla="*/ 2054543 w 6322694"/>
                <a:gd name="connsiteY27640" fmla="*/ 317183 h 3341370"/>
                <a:gd name="connsiteX27641" fmla="*/ 2073593 w 6322694"/>
                <a:gd name="connsiteY27641" fmla="*/ 298133 h 3341370"/>
                <a:gd name="connsiteX27642" fmla="*/ 2073593 w 6322694"/>
                <a:gd name="connsiteY27642" fmla="*/ 298133 h 3341370"/>
                <a:gd name="connsiteX27643" fmla="*/ 2054543 w 6322694"/>
                <a:gd name="connsiteY27643" fmla="*/ 279083 h 3341370"/>
                <a:gd name="connsiteX27644" fmla="*/ 2054543 w 6322694"/>
                <a:gd name="connsiteY27644" fmla="*/ 279083 h 3341370"/>
                <a:gd name="connsiteX27645" fmla="*/ 2035493 w 6322694"/>
                <a:gd name="connsiteY27645" fmla="*/ 298133 h 3341370"/>
                <a:gd name="connsiteX27646" fmla="*/ 2035493 w 6322694"/>
                <a:gd name="connsiteY27646" fmla="*/ 298133 h 3341370"/>
                <a:gd name="connsiteX27647" fmla="*/ 2054543 w 6322694"/>
                <a:gd name="connsiteY27647" fmla="*/ 317183 h 3341370"/>
                <a:gd name="connsiteX27648" fmla="*/ 2007870 w 6322694"/>
                <a:gd name="connsiteY27648" fmla="*/ 269558 h 3341370"/>
                <a:gd name="connsiteX27649" fmla="*/ 2007870 w 6322694"/>
                <a:gd name="connsiteY27649" fmla="*/ 269558 h 3341370"/>
                <a:gd name="connsiteX27650" fmla="*/ 2026920 w 6322694"/>
                <a:gd name="connsiteY27650" fmla="*/ 250508 h 3341370"/>
                <a:gd name="connsiteX27651" fmla="*/ 2026920 w 6322694"/>
                <a:gd name="connsiteY27651" fmla="*/ 250508 h 3341370"/>
                <a:gd name="connsiteX27652" fmla="*/ 2007870 w 6322694"/>
                <a:gd name="connsiteY27652" fmla="*/ 231458 h 3341370"/>
                <a:gd name="connsiteX27653" fmla="*/ 2007870 w 6322694"/>
                <a:gd name="connsiteY27653" fmla="*/ 231458 h 3341370"/>
                <a:gd name="connsiteX27654" fmla="*/ 1988820 w 6322694"/>
                <a:gd name="connsiteY27654" fmla="*/ 250508 h 3341370"/>
                <a:gd name="connsiteX27655" fmla="*/ 1988820 w 6322694"/>
                <a:gd name="connsiteY27655" fmla="*/ 250508 h 3341370"/>
                <a:gd name="connsiteX27656" fmla="*/ 2007870 w 6322694"/>
                <a:gd name="connsiteY27656" fmla="*/ 269558 h 3341370"/>
                <a:gd name="connsiteX27657" fmla="*/ 2007870 w 6322694"/>
                <a:gd name="connsiteY27657" fmla="*/ 317183 h 3341370"/>
                <a:gd name="connsiteX27658" fmla="*/ 2007870 w 6322694"/>
                <a:gd name="connsiteY27658" fmla="*/ 317183 h 3341370"/>
                <a:gd name="connsiteX27659" fmla="*/ 2026920 w 6322694"/>
                <a:gd name="connsiteY27659" fmla="*/ 298133 h 3341370"/>
                <a:gd name="connsiteX27660" fmla="*/ 2026920 w 6322694"/>
                <a:gd name="connsiteY27660" fmla="*/ 298133 h 3341370"/>
                <a:gd name="connsiteX27661" fmla="*/ 2007870 w 6322694"/>
                <a:gd name="connsiteY27661" fmla="*/ 279083 h 3341370"/>
                <a:gd name="connsiteX27662" fmla="*/ 2007870 w 6322694"/>
                <a:gd name="connsiteY27662" fmla="*/ 279083 h 3341370"/>
                <a:gd name="connsiteX27663" fmla="*/ 1988820 w 6322694"/>
                <a:gd name="connsiteY27663" fmla="*/ 298133 h 3341370"/>
                <a:gd name="connsiteX27664" fmla="*/ 1988820 w 6322694"/>
                <a:gd name="connsiteY27664" fmla="*/ 298133 h 3341370"/>
                <a:gd name="connsiteX27665" fmla="*/ 2007870 w 6322694"/>
                <a:gd name="connsiteY27665" fmla="*/ 317183 h 3341370"/>
                <a:gd name="connsiteX27666" fmla="*/ 2148840 w 6322694"/>
                <a:gd name="connsiteY27666" fmla="*/ 175260 h 3341370"/>
                <a:gd name="connsiteX27667" fmla="*/ 2148840 w 6322694"/>
                <a:gd name="connsiteY27667" fmla="*/ 175260 h 3341370"/>
                <a:gd name="connsiteX27668" fmla="*/ 2167890 w 6322694"/>
                <a:gd name="connsiteY27668" fmla="*/ 156210 h 3341370"/>
                <a:gd name="connsiteX27669" fmla="*/ 2167890 w 6322694"/>
                <a:gd name="connsiteY27669" fmla="*/ 156210 h 3341370"/>
                <a:gd name="connsiteX27670" fmla="*/ 2148840 w 6322694"/>
                <a:gd name="connsiteY27670" fmla="*/ 137160 h 3341370"/>
                <a:gd name="connsiteX27671" fmla="*/ 2148840 w 6322694"/>
                <a:gd name="connsiteY27671" fmla="*/ 137160 h 3341370"/>
                <a:gd name="connsiteX27672" fmla="*/ 2129790 w 6322694"/>
                <a:gd name="connsiteY27672" fmla="*/ 156210 h 3341370"/>
                <a:gd name="connsiteX27673" fmla="*/ 2129790 w 6322694"/>
                <a:gd name="connsiteY27673" fmla="*/ 156210 h 3341370"/>
                <a:gd name="connsiteX27674" fmla="*/ 2148840 w 6322694"/>
                <a:gd name="connsiteY27674" fmla="*/ 175260 h 3341370"/>
                <a:gd name="connsiteX27675" fmla="*/ 2102168 w 6322694"/>
                <a:gd name="connsiteY27675" fmla="*/ 175260 h 3341370"/>
                <a:gd name="connsiteX27676" fmla="*/ 2102168 w 6322694"/>
                <a:gd name="connsiteY27676" fmla="*/ 175260 h 3341370"/>
                <a:gd name="connsiteX27677" fmla="*/ 2121218 w 6322694"/>
                <a:gd name="connsiteY27677" fmla="*/ 156210 h 3341370"/>
                <a:gd name="connsiteX27678" fmla="*/ 2121218 w 6322694"/>
                <a:gd name="connsiteY27678" fmla="*/ 156210 h 3341370"/>
                <a:gd name="connsiteX27679" fmla="*/ 2102168 w 6322694"/>
                <a:gd name="connsiteY27679" fmla="*/ 137160 h 3341370"/>
                <a:gd name="connsiteX27680" fmla="*/ 2102168 w 6322694"/>
                <a:gd name="connsiteY27680" fmla="*/ 137160 h 3341370"/>
                <a:gd name="connsiteX27681" fmla="*/ 2083118 w 6322694"/>
                <a:gd name="connsiteY27681" fmla="*/ 156210 h 3341370"/>
                <a:gd name="connsiteX27682" fmla="*/ 2083118 w 6322694"/>
                <a:gd name="connsiteY27682" fmla="*/ 156210 h 3341370"/>
                <a:gd name="connsiteX27683" fmla="*/ 2102168 w 6322694"/>
                <a:gd name="connsiteY27683" fmla="*/ 175260 h 3341370"/>
                <a:gd name="connsiteX27684" fmla="*/ 2102168 w 6322694"/>
                <a:gd name="connsiteY27684" fmla="*/ 222885 h 3341370"/>
                <a:gd name="connsiteX27685" fmla="*/ 2102168 w 6322694"/>
                <a:gd name="connsiteY27685" fmla="*/ 222885 h 3341370"/>
                <a:gd name="connsiteX27686" fmla="*/ 2121218 w 6322694"/>
                <a:gd name="connsiteY27686" fmla="*/ 203835 h 3341370"/>
                <a:gd name="connsiteX27687" fmla="*/ 2121218 w 6322694"/>
                <a:gd name="connsiteY27687" fmla="*/ 203835 h 3341370"/>
                <a:gd name="connsiteX27688" fmla="*/ 2102168 w 6322694"/>
                <a:gd name="connsiteY27688" fmla="*/ 184785 h 3341370"/>
                <a:gd name="connsiteX27689" fmla="*/ 2102168 w 6322694"/>
                <a:gd name="connsiteY27689" fmla="*/ 184785 h 3341370"/>
                <a:gd name="connsiteX27690" fmla="*/ 2083118 w 6322694"/>
                <a:gd name="connsiteY27690" fmla="*/ 203835 h 3341370"/>
                <a:gd name="connsiteX27691" fmla="*/ 2083118 w 6322694"/>
                <a:gd name="connsiteY27691" fmla="*/ 203835 h 3341370"/>
                <a:gd name="connsiteX27692" fmla="*/ 2102168 w 6322694"/>
                <a:gd name="connsiteY27692" fmla="*/ 222885 h 3341370"/>
                <a:gd name="connsiteX27693" fmla="*/ 2290763 w 6322694"/>
                <a:gd name="connsiteY27693" fmla="*/ 317183 h 3341370"/>
                <a:gd name="connsiteX27694" fmla="*/ 2290763 w 6322694"/>
                <a:gd name="connsiteY27694" fmla="*/ 317183 h 3341370"/>
                <a:gd name="connsiteX27695" fmla="*/ 2309813 w 6322694"/>
                <a:gd name="connsiteY27695" fmla="*/ 298133 h 3341370"/>
                <a:gd name="connsiteX27696" fmla="*/ 2309813 w 6322694"/>
                <a:gd name="connsiteY27696" fmla="*/ 298133 h 3341370"/>
                <a:gd name="connsiteX27697" fmla="*/ 2290763 w 6322694"/>
                <a:gd name="connsiteY27697" fmla="*/ 279083 h 3341370"/>
                <a:gd name="connsiteX27698" fmla="*/ 2290763 w 6322694"/>
                <a:gd name="connsiteY27698" fmla="*/ 279083 h 3341370"/>
                <a:gd name="connsiteX27699" fmla="*/ 2271713 w 6322694"/>
                <a:gd name="connsiteY27699" fmla="*/ 298133 h 3341370"/>
                <a:gd name="connsiteX27700" fmla="*/ 2271713 w 6322694"/>
                <a:gd name="connsiteY27700" fmla="*/ 298133 h 3341370"/>
                <a:gd name="connsiteX27701" fmla="*/ 2290763 w 6322694"/>
                <a:gd name="connsiteY27701" fmla="*/ 317183 h 3341370"/>
                <a:gd name="connsiteX27702" fmla="*/ 2243138 w 6322694"/>
                <a:gd name="connsiteY27702" fmla="*/ 175260 h 3341370"/>
                <a:gd name="connsiteX27703" fmla="*/ 2243138 w 6322694"/>
                <a:gd name="connsiteY27703" fmla="*/ 175260 h 3341370"/>
                <a:gd name="connsiteX27704" fmla="*/ 2262188 w 6322694"/>
                <a:gd name="connsiteY27704" fmla="*/ 156210 h 3341370"/>
                <a:gd name="connsiteX27705" fmla="*/ 2262188 w 6322694"/>
                <a:gd name="connsiteY27705" fmla="*/ 156210 h 3341370"/>
                <a:gd name="connsiteX27706" fmla="*/ 2243138 w 6322694"/>
                <a:gd name="connsiteY27706" fmla="*/ 137160 h 3341370"/>
                <a:gd name="connsiteX27707" fmla="*/ 2243138 w 6322694"/>
                <a:gd name="connsiteY27707" fmla="*/ 137160 h 3341370"/>
                <a:gd name="connsiteX27708" fmla="*/ 2224088 w 6322694"/>
                <a:gd name="connsiteY27708" fmla="*/ 156210 h 3341370"/>
                <a:gd name="connsiteX27709" fmla="*/ 2224088 w 6322694"/>
                <a:gd name="connsiteY27709" fmla="*/ 156210 h 3341370"/>
                <a:gd name="connsiteX27710" fmla="*/ 2243138 w 6322694"/>
                <a:gd name="connsiteY27710" fmla="*/ 175260 h 3341370"/>
                <a:gd name="connsiteX27711" fmla="*/ 2290763 w 6322694"/>
                <a:gd name="connsiteY27711" fmla="*/ 128588 h 3341370"/>
                <a:gd name="connsiteX27712" fmla="*/ 2290763 w 6322694"/>
                <a:gd name="connsiteY27712" fmla="*/ 128588 h 3341370"/>
                <a:gd name="connsiteX27713" fmla="*/ 2309813 w 6322694"/>
                <a:gd name="connsiteY27713" fmla="*/ 109538 h 3341370"/>
                <a:gd name="connsiteX27714" fmla="*/ 2309813 w 6322694"/>
                <a:gd name="connsiteY27714" fmla="*/ 109538 h 3341370"/>
                <a:gd name="connsiteX27715" fmla="*/ 2290763 w 6322694"/>
                <a:gd name="connsiteY27715" fmla="*/ 90488 h 3341370"/>
                <a:gd name="connsiteX27716" fmla="*/ 2290763 w 6322694"/>
                <a:gd name="connsiteY27716" fmla="*/ 90488 h 3341370"/>
                <a:gd name="connsiteX27717" fmla="*/ 2271713 w 6322694"/>
                <a:gd name="connsiteY27717" fmla="*/ 109538 h 3341370"/>
                <a:gd name="connsiteX27718" fmla="*/ 2271713 w 6322694"/>
                <a:gd name="connsiteY27718" fmla="*/ 109538 h 3341370"/>
                <a:gd name="connsiteX27719" fmla="*/ 2290763 w 6322694"/>
                <a:gd name="connsiteY27719" fmla="*/ 128588 h 3341370"/>
                <a:gd name="connsiteX27720" fmla="*/ 2196465 w 6322694"/>
                <a:gd name="connsiteY27720" fmla="*/ 128588 h 3341370"/>
                <a:gd name="connsiteX27721" fmla="*/ 2196465 w 6322694"/>
                <a:gd name="connsiteY27721" fmla="*/ 128588 h 3341370"/>
                <a:gd name="connsiteX27722" fmla="*/ 2215515 w 6322694"/>
                <a:gd name="connsiteY27722" fmla="*/ 109538 h 3341370"/>
                <a:gd name="connsiteX27723" fmla="*/ 2215515 w 6322694"/>
                <a:gd name="connsiteY27723" fmla="*/ 109538 h 3341370"/>
                <a:gd name="connsiteX27724" fmla="*/ 2196465 w 6322694"/>
                <a:gd name="connsiteY27724" fmla="*/ 90488 h 3341370"/>
                <a:gd name="connsiteX27725" fmla="*/ 2196465 w 6322694"/>
                <a:gd name="connsiteY27725" fmla="*/ 90488 h 3341370"/>
                <a:gd name="connsiteX27726" fmla="*/ 2177415 w 6322694"/>
                <a:gd name="connsiteY27726" fmla="*/ 109538 h 3341370"/>
                <a:gd name="connsiteX27727" fmla="*/ 2177415 w 6322694"/>
                <a:gd name="connsiteY27727" fmla="*/ 109538 h 3341370"/>
                <a:gd name="connsiteX27728" fmla="*/ 2196465 w 6322694"/>
                <a:gd name="connsiteY27728" fmla="*/ 128588 h 3341370"/>
                <a:gd name="connsiteX27729" fmla="*/ 2148840 w 6322694"/>
                <a:gd name="connsiteY27729" fmla="*/ 128588 h 3341370"/>
                <a:gd name="connsiteX27730" fmla="*/ 2148840 w 6322694"/>
                <a:gd name="connsiteY27730" fmla="*/ 128588 h 3341370"/>
                <a:gd name="connsiteX27731" fmla="*/ 2167890 w 6322694"/>
                <a:gd name="connsiteY27731" fmla="*/ 109538 h 3341370"/>
                <a:gd name="connsiteX27732" fmla="*/ 2167890 w 6322694"/>
                <a:gd name="connsiteY27732" fmla="*/ 109538 h 3341370"/>
                <a:gd name="connsiteX27733" fmla="*/ 2148840 w 6322694"/>
                <a:gd name="connsiteY27733" fmla="*/ 90488 h 3341370"/>
                <a:gd name="connsiteX27734" fmla="*/ 2148840 w 6322694"/>
                <a:gd name="connsiteY27734" fmla="*/ 90488 h 3341370"/>
                <a:gd name="connsiteX27735" fmla="*/ 2129790 w 6322694"/>
                <a:gd name="connsiteY27735" fmla="*/ 109538 h 3341370"/>
                <a:gd name="connsiteX27736" fmla="*/ 2129790 w 6322694"/>
                <a:gd name="connsiteY27736" fmla="*/ 109538 h 3341370"/>
                <a:gd name="connsiteX27737" fmla="*/ 2148840 w 6322694"/>
                <a:gd name="connsiteY27737" fmla="*/ 128588 h 3341370"/>
                <a:gd name="connsiteX27738" fmla="*/ 2102168 w 6322694"/>
                <a:gd name="connsiteY27738" fmla="*/ 128588 h 3341370"/>
                <a:gd name="connsiteX27739" fmla="*/ 2102168 w 6322694"/>
                <a:gd name="connsiteY27739" fmla="*/ 128588 h 3341370"/>
                <a:gd name="connsiteX27740" fmla="*/ 2121218 w 6322694"/>
                <a:gd name="connsiteY27740" fmla="*/ 109538 h 3341370"/>
                <a:gd name="connsiteX27741" fmla="*/ 2121218 w 6322694"/>
                <a:gd name="connsiteY27741" fmla="*/ 109538 h 3341370"/>
                <a:gd name="connsiteX27742" fmla="*/ 2102168 w 6322694"/>
                <a:gd name="connsiteY27742" fmla="*/ 90488 h 3341370"/>
                <a:gd name="connsiteX27743" fmla="*/ 2102168 w 6322694"/>
                <a:gd name="connsiteY27743" fmla="*/ 90488 h 3341370"/>
                <a:gd name="connsiteX27744" fmla="*/ 2083118 w 6322694"/>
                <a:gd name="connsiteY27744" fmla="*/ 109538 h 3341370"/>
                <a:gd name="connsiteX27745" fmla="*/ 2083118 w 6322694"/>
                <a:gd name="connsiteY27745" fmla="*/ 109538 h 3341370"/>
                <a:gd name="connsiteX27746" fmla="*/ 2102168 w 6322694"/>
                <a:gd name="connsiteY27746" fmla="*/ 128588 h 3341370"/>
                <a:gd name="connsiteX27747" fmla="*/ 2243138 w 6322694"/>
                <a:gd name="connsiteY27747" fmla="*/ 128588 h 3341370"/>
                <a:gd name="connsiteX27748" fmla="*/ 2243138 w 6322694"/>
                <a:gd name="connsiteY27748" fmla="*/ 128588 h 3341370"/>
                <a:gd name="connsiteX27749" fmla="*/ 2262188 w 6322694"/>
                <a:gd name="connsiteY27749" fmla="*/ 109538 h 3341370"/>
                <a:gd name="connsiteX27750" fmla="*/ 2262188 w 6322694"/>
                <a:gd name="connsiteY27750" fmla="*/ 109538 h 3341370"/>
                <a:gd name="connsiteX27751" fmla="*/ 2243138 w 6322694"/>
                <a:gd name="connsiteY27751" fmla="*/ 90488 h 3341370"/>
                <a:gd name="connsiteX27752" fmla="*/ 2243138 w 6322694"/>
                <a:gd name="connsiteY27752" fmla="*/ 90488 h 3341370"/>
                <a:gd name="connsiteX27753" fmla="*/ 2224088 w 6322694"/>
                <a:gd name="connsiteY27753" fmla="*/ 109538 h 3341370"/>
                <a:gd name="connsiteX27754" fmla="*/ 2224088 w 6322694"/>
                <a:gd name="connsiteY27754" fmla="*/ 109538 h 3341370"/>
                <a:gd name="connsiteX27755" fmla="*/ 2243138 w 6322694"/>
                <a:gd name="connsiteY27755" fmla="*/ 128588 h 3341370"/>
                <a:gd name="connsiteX27756" fmla="*/ 2243138 w 6322694"/>
                <a:gd name="connsiteY27756" fmla="*/ 317183 h 3341370"/>
                <a:gd name="connsiteX27757" fmla="*/ 2243138 w 6322694"/>
                <a:gd name="connsiteY27757" fmla="*/ 317183 h 3341370"/>
                <a:gd name="connsiteX27758" fmla="*/ 2262188 w 6322694"/>
                <a:gd name="connsiteY27758" fmla="*/ 298133 h 3341370"/>
                <a:gd name="connsiteX27759" fmla="*/ 2262188 w 6322694"/>
                <a:gd name="connsiteY27759" fmla="*/ 298133 h 3341370"/>
                <a:gd name="connsiteX27760" fmla="*/ 2243138 w 6322694"/>
                <a:gd name="connsiteY27760" fmla="*/ 279083 h 3341370"/>
                <a:gd name="connsiteX27761" fmla="*/ 2243138 w 6322694"/>
                <a:gd name="connsiteY27761" fmla="*/ 279083 h 3341370"/>
                <a:gd name="connsiteX27762" fmla="*/ 2224088 w 6322694"/>
                <a:gd name="connsiteY27762" fmla="*/ 298133 h 3341370"/>
                <a:gd name="connsiteX27763" fmla="*/ 2224088 w 6322694"/>
                <a:gd name="connsiteY27763" fmla="*/ 298133 h 3341370"/>
                <a:gd name="connsiteX27764" fmla="*/ 2243138 w 6322694"/>
                <a:gd name="connsiteY27764" fmla="*/ 317183 h 3341370"/>
                <a:gd name="connsiteX27765" fmla="*/ 2054543 w 6322694"/>
                <a:gd name="connsiteY27765" fmla="*/ 175260 h 3341370"/>
                <a:gd name="connsiteX27766" fmla="*/ 2054543 w 6322694"/>
                <a:gd name="connsiteY27766" fmla="*/ 175260 h 3341370"/>
                <a:gd name="connsiteX27767" fmla="*/ 2073593 w 6322694"/>
                <a:gd name="connsiteY27767" fmla="*/ 156210 h 3341370"/>
                <a:gd name="connsiteX27768" fmla="*/ 2073593 w 6322694"/>
                <a:gd name="connsiteY27768" fmla="*/ 156210 h 3341370"/>
                <a:gd name="connsiteX27769" fmla="*/ 2054543 w 6322694"/>
                <a:gd name="connsiteY27769" fmla="*/ 137160 h 3341370"/>
                <a:gd name="connsiteX27770" fmla="*/ 2054543 w 6322694"/>
                <a:gd name="connsiteY27770" fmla="*/ 137160 h 3341370"/>
                <a:gd name="connsiteX27771" fmla="*/ 2035493 w 6322694"/>
                <a:gd name="connsiteY27771" fmla="*/ 156210 h 3341370"/>
                <a:gd name="connsiteX27772" fmla="*/ 2035493 w 6322694"/>
                <a:gd name="connsiteY27772" fmla="*/ 156210 h 3341370"/>
                <a:gd name="connsiteX27773" fmla="*/ 2054543 w 6322694"/>
                <a:gd name="connsiteY27773" fmla="*/ 175260 h 3341370"/>
                <a:gd name="connsiteX27774" fmla="*/ 2007870 w 6322694"/>
                <a:gd name="connsiteY27774" fmla="*/ 127635 h 3341370"/>
                <a:gd name="connsiteX27775" fmla="*/ 2007870 w 6322694"/>
                <a:gd name="connsiteY27775" fmla="*/ 127635 h 3341370"/>
                <a:gd name="connsiteX27776" fmla="*/ 2026920 w 6322694"/>
                <a:gd name="connsiteY27776" fmla="*/ 108585 h 3341370"/>
                <a:gd name="connsiteX27777" fmla="*/ 2026920 w 6322694"/>
                <a:gd name="connsiteY27777" fmla="*/ 108585 h 3341370"/>
                <a:gd name="connsiteX27778" fmla="*/ 2007870 w 6322694"/>
                <a:gd name="connsiteY27778" fmla="*/ 89535 h 3341370"/>
                <a:gd name="connsiteX27779" fmla="*/ 2007870 w 6322694"/>
                <a:gd name="connsiteY27779" fmla="*/ 89535 h 3341370"/>
                <a:gd name="connsiteX27780" fmla="*/ 1988820 w 6322694"/>
                <a:gd name="connsiteY27780" fmla="*/ 108585 h 3341370"/>
                <a:gd name="connsiteX27781" fmla="*/ 1988820 w 6322694"/>
                <a:gd name="connsiteY27781" fmla="*/ 108585 h 3341370"/>
                <a:gd name="connsiteX27782" fmla="*/ 2007870 w 6322694"/>
                <a:gd name="connsiteY27782" fmla="*/ 127635 h 3341370"/>
                <a:gd name="connsiteX27783" fmla="*/ 2054543 w 6322694"/>
                <a:gd name="connsiteY27783" fmla="*/ 127635 h 3341370"/>
                <a:gd name="connsiteX27784" fmla="*/ 2054543 w 6322694"/>
                <a:gd name="connsiteY27784" fmla="*/ 127635 h 3341370"/>
                <a:gd name="connsiteX27785" fmla="*/ 2073593 w 6322694"/>
                <a:gd name="connsiteY27785" fmla="*/ 108585 h 3341370"/>
                <a:gd name="connsiteX27786" fmla="*/ 2073593 w 6322694"/>
                <a:gd name="connsiteY27786" fmla="*/ 108585 h 3341370"/>
                <a:gd name="connsiteX27787" fmla="*/ 2054543 w 6322694"/>
                <a:gd name="connsiteY27787" fmla="*/ 89535 h 3341370"/>
                <a:gd name="connsiteX27788" fmla="*/ 2054543 w 6322694"/>
                <a:gd name="connsiteY27788" fmla="*/ 89535 h 3341370"/>
                <a:gd name="connsiteX27789" fmla="*/ 2035493 w 6322694"/>
                <a:gd name="connsiteY27789" fmla="*/ 108585 h 3341370"/>
                <a:gd name="connsiteX27790" fmla="*/ 2035493 w 6322694"/>
                <a:gd name="connsiteY27790" fmla="*/ 108585 h 3341370"/>
                <a:gd name="connsiteX27791" fmla="*/ 2054543 w 6322694"/>
                <a:gd name="connsiteY27791" fmla="*/ 127635 h 3341370"/>
                <a:gd name="connsiteX27792" fmla="*/ 2196465 w 6322694"/>
                <a:gd name="connsiteY27792" fmla="*/ 82868 h 3341370"/>
                <a:gd name="connsiteX27793" fmla="*/ 2196465 w 6322694"/>
                <a:gd name="connsiteY27793" fmla="*/ 82868 h 3341370"/>
                <a:gd name="connsiteX27794" fmla="*/ 2215515 w 6322694"/>
                <a:gd name="connsiteY27794" fmla="*/ 63818 h 3341370"/>
                <a:gd name="connsiteX27795" fmla="*/ 2215515 w 6322694"/>
                <a:gd name="connsiteY27795" fmla="*/ 63818 h 3341370"/>
                <a:gd name="connsiteX27796" fmla="*/ 2196465 w 6322694"/>
                <a:gd name="connsiteY27796" fmla="*/ 44768 h 3341370"/>
                <a:gd name="connsiteX27797" fmla="*/ 2196465 w 6322694"/>
                <a:gd name="connsiteY27797" fmla="*/ 44768 h 3341370"/>
                <a:gd name="connsiteX27798" fmla="*/ 2177415 w 6322694"/>
                <a:gd name="connsiteY27798" fmla="*/ 63818 h 3341370"/>
                <a:gd name="connsiteX27799" fmla="*/ 2177415 w 6322694"/>
                <a:gd name="connsiteY27799" fmla="*/ 63818 h 3341370"/>
                <a:gd name="connsiteX27800" fmla="*/ 2196465 w 6322694"/>
                <a:gd name="connsiteY27800" fmla="*/ 82868 h 3341370"/>
                <a:gd name="connsiteX27801" fmla="*/ 2148840 w 6322694"/>
                <a:gd name="connsiteY27801" fmla="*/ 82868 h 3341370"/>
                <a:gd name="connsiteX27802" fmla="*/ 2148840 w 6322694"/>
                <a:gd name="connsiteY27802" fmla="*/ 82868 h 3341370"/>
                <a:gd name="connsiteX27803" fmla="*/ 2167890 w 6322694"/>
                <a:gd name="connsiteY27803" fmla="*/ 63818 h 3341370"/>
                <a:gd name="connsiteX27804" fmla="*/ 2167890 w 6322694"/>
                <a:gd name="connsiteY27804" fmla="*/ 63818 h 3341370"/>
                <a:gd name="connsiteX27805" fmla="*/ 2148840 w 6322694"/>
                <a:gd name="connsiteY27805" fmla="*/ 44768 h 3341370"/>
                <a:gd name="connsiteX27806" fmla="*/ 2148840 w 6322694"/>
                <a:gd name="connsiteY27806" fmla="*/ 44768 h 3341370"/>
                <a:gd name="connsiteX27807" fmla="*/ 2129790 w 6322694"/>
                <a:gd name="connsiteY27807" fmla="*/ 63818 h 3341370"/>
                <a:gd name="connsiteX27808" fmla="*/ 2129790 w 6322694"/>
                <a:gd name="connsiteY27808" fmla="*/ 63818 h 3341370"/>
                <a:gd name="connsiteX27809" fmla="*/ 2148840 w 6322694"/>
                <a:gd name="connsiteY27809" fmla="*/ 82868 h 3341370"/>
                <a:gd name="connsiteX27810" fmla="*/ 2102168 w 6322694"/>
                <a:gd name="connsiteY27810" fmla="*/ 82868 h 3341370"/>
                <a:gd name="connsiteX27811" fmla="*/ 2102168 w 6322694"/>
                <a:gd name="connsiteY27811" fmla="*/ 82868 h 3341370"/>
                <a:gd name="connsiteX27812" fmla="*/ 2121218 w 6322694"/>
                <a:gd name="connsiteY27812" fmla="*/ 63818 h 3341370"/>
                <a:gd name="connsiteX27813" fmla="*/ 2121218 w 6322694"/>
                <a:gd name="connsiteY27813" fmla="*/ 63818 h 3341370"/>
                <a:gd name="connsiteX27814" fmla="*/ 2102168 w 6322694"/>
                <a:gd name="connsiteY27814" fmla="*/ 44768 h 3341370"/>
                <a:gd name="connsiteX27815" fmla="*/ 2102168 w 6322694"/>
                <a:gd name="connsiteY27815" fmla="*/ 44768 h 3341370"/>
                <a:gd name="connsiteX27816" fmla="*/ 2083118 w 6322694"/>
                <a:gd name="connsiteY27816" fmla="*/ 63818 h 3341370"/>
                <a:gd name="connsiteX27817" fmla="*/ 2083118 w 6322694"/>
                <a:gd name="connsiteY27817" fmla="*/ 63818 h 3341370"/>
                <a:gd name="connsiteX27818" fmla="*/ 2102168 w 6322694"/>
                <a:gd name="connsiteY27818" fmla="*/ 82868 h 3341370"/>
                <a:gd name="connsiteX27819" fmla="*/ 2148840 w 6322694"/>
                <a:gd name="connsiteY27819" fmla="*/ 38100 h 3341370"/>
                <a:gd name="connsiteX27820" fmla="*/ 2148840 w 6322694"/>
                <a:gd name="connsiteY27820" fmla="*/ 38100 h 3341370"/>
                <a:gd name="connsiteX27821" fmla="*/ 2167890 w 6322694"/>
                <a:gd name="connsiteY27821" fmla="*/ 19050 h 3341370"/>
                <a:gd name="connsiteX27822" fmla="*/ 2167890 w 6322694"/>
                <a:gd name="connsiteY27822" fmla="*/ 19050 h 3341370"/>
                <a:gd name="connsiteX27823" fmla="*/ 2148840 w 6322694"/>
                <a:gd name="connsiteY27823" fmla="*/ 0 h 3341370"/>
                <a:gd name="connsiteX27824" fmla="*/ 2148840 w 6322694"/>
                <a:gd name="connsiteY27824" fmla="*/ 0 h 3341370"/>
                <a:gd name="connsiteX27825" fmla="*/ 2129790 w 6322694"/>
                <a:gd name="connsiteY27825" fmla="*/ 19050 h 3341370"/>
                <a:gd name="connsiteX27826" fmla="*/ 2129790 w 6322694"/>
                <a:gd name="connsiteY27826" fmla="*/ 19050 h 3341370"/>
                <a:gd name="connsiteX27827" fmla="*/ 2148840 w 6322694"/>
                <a:gd name="connsiteY27827" fmla="*/ 38100 h 3341370"/>
                <a:gd name="connsiteX27828" fmla="*/ 2102168 w 6322694"/>
                <a:gd name="connsiteY27828" fmla="*/ 38100 h 3341370"/>
                <a:gd name="connsiteX27829" fmla="*/ 2102168 w 6322694"/>
                <a:gd name="connsiteY27829" fmla="*/ 38100 h 3341370"/>
                <a:gd name="connsiteX27830" fmla="*/ 2121218 w 6322694"/>
                <a:gd name="connsiteY27830" fmla="*/ 19050 h 3341370"/>
                <a:gd name="connsiteX27831" fmla="*/ 2121218 w 6322694"/>
                <a:gd name="connsiteY27831" fmla="*/ 19050 h 3341370"/>
                <a:gd name="connsiteX27832" fmla="*/ 2102168 w 6322694"/>
                <a:gd name="connsiteY27832" fmla="*/ 0 h 3341370"/>
                <a:gd name="connsiteX27833" fmla="*/ 2102168 w 6322694"/>
                <a:gd name="connsiteY27833" fmla="*/ 0 h 3341370"/>
                <a:gd name="connsiteX27834" fmla="*/ 2083118 w 6322694"/>
                <a:gd name="connsiteY27834" fmla="*/ 19050 h 3341370"/>
                <a:gd name="connsiteX27835" fmla="*/ 2083118 w 6322694"/>
                <a:gd name="connsiteY27835" fmla="*/ 19050 h 3341370"/>
                <a:gd name="connsiteX27836" fmla="*/ 2102168 w 6322694"/>
                <a:gd name="connsiteY27836" fmla="*/ 38100 h 3341370"/>
                <a:gd name="connsiteX27837" fmla="*/ 2054543 w 6322694"/>
                <a:gd name="connsiteY27837" fmla="*/ 82868 h 3341370"/>
                <a:gd name="connsiteX27838" fmla="*/ 2054543 w 6322694"/>
                <a:gd name="connsiteY27838" fmla="*/ 82868 h 3341370"/>
                <a:gd name="connsiteX27839" fmla="*/ 2073593 w 6322694"/>
                <a:gd name="connsiteY27839" fmla="*/ 63818 h 3341370"/>
                <a:gd name="connsiteX27840" fmla="*/ 2073593 w 6322694"/>
                <a:gd name="connsiteY27840" fmla="*/ 63818 h 3341370"/>
                <a:gd name="connsiteX27841" fmla="*/ 2054543 w 6322694"/>
                <a:gd name="connsiteY27841" fmla="*/ 44768 h 3341370"/>
                <a:gd name="connsiteX27842" fmla="*/ 2054543 w 6322694"/>
                <a:gd name="connsiteY27842" fmla="*/ 44768 h 3341370"/>
                <a:gd name="connsiteX27843" fmla="*/ 2035493 w 6322694"/>
                <a:gd name="connsiteY27843" fmla="*/ 63818 h 3341370"/>
                <a:gd name="connsiteX27844" fmla="*/ 2035493 w 6322694"/>
                <a:gd name="connsiteY27844" fmla="*/ 63818 h 3341370"/>
                <a:gd name="connsiteX27845" fmla="*/ 2054543 w 6322694"/>
                <a:gd name="connsiteY27845" fmla="*/ 82868 h 3341370"/>
                <a:gd name="connsiteX27846" fmla="*/ 2243138 w 6322694"/>
                <a:gd name="connsiteY27846" fmla="*/ 222885 h 3341370"/>
                <a:gd name="connsiteX27847" fmla="*/ 2243138 w 6322694"/>
                <a:gd name="connsiteY27847" fmla="*/ 222885 h 3341370"/>
                <a:gd name="connsiteX27848" fmla="*/ 2262188 w 6322694"/>
                <a:gd name="connsiteY27848" fmla="*/ 203835 h 3341370"/>
                <a:gd name="connsiteX27849" fmla="*/ 2262188 w 6322694"/>
                <a:gd name="connsiteY27849" fmla="*/ 203835 h 3341370"/>
                <a:gd name="connsiteX27850" fmla="*/ 2243138 w 6322694"/>
                <a:gd name="connsiteY27850" fmla="*/ 184785 h 3341370"/>
                <a:gd name="connsiteX27851" fmla="*/ 2243138 w 6322694"/>
                <a:gd name="connsiteY27851" fmla="*/ 184785 h 3341370"/>
                <a:gd name="connsiteX27852" fmla="*/ 2224088 w 6322694"/>
                <a:gd name="connsiteY27852" fmla="*/ 203835 h 3341370"/>
                <a:gd name="connsiteX27853" fmla="*/ 2224088 w 6322694"/>
                <a:gd name="connsiteY27853" fmla="*/ 203835 h 3341370"/>
                <a:gd name="connsiteX27854" fmla="*/ 2243138 w 6322694"/>
                <a:gd name="connsiteY27854" fmla="*/ 222885 h 3341370"/>
                <a:gd name="connsiteX27855" fmla="*/ 351473 w 6322694"/>
                <a:gd name="connsiteY27855" fmla="*/ 458153 h 3341370"/>
                <a:gd name="connsiteX27856" fmla="*/ 351473 w 6322694"/>
                <a:gd name="connsiteY27856" fmla="*/ 458153 h 3341370"/>
                <a:gd name="connsiteX27857" fmla="*/ 370523 w 6322694"/>
                <a:gd name="connsiteY27857" fmla="*/ 439103 h 3341370"/>
                <a:gd name="connsiteX27858" fmla="*/ 370523 w 6322694"/>
                <a:gd name="connsiteY27858" fmla="*/ 439103 h 3341370"/>
                <a:gd name="connsiteX27859" fmla="*/ 351473 w 6322694"/>
                <a:gd name="connsiteY27859" fmla="*/ 420053 h 3341370"/>
                <a:gd name="connsiteX27860" fmla="*/ 351473 w 6322694"/>
                <a:gd name="connsiteY27860" fmla="*/ 420053 h 3341370"/>
                <a:gd name="connsiteX27861" fmla="*/ 332423 w 6322694"/>
                <a:gd name="connsiteY27861" fmla="*/ 439103 h 3341370"/>
                <a:gd name="connsiteX27862" fmla="*/ 332423 w 6322694"/>
                <a:gd name="connsiteY27862" fmla="*/ 439103 h 3341370"/>
                <a:gd name="connsiteX27863" fmla="*/ 351473 w 6322694"/>
                <a:gd name="connsiteY27863" fmla="*/ 458153 h 3341370"/>
                <a:gd name="connsiteX27864" fmla="*/ 1061085 w 6322694"/>
                <a:gd name="connsiteY27864" fmla="*/ 1026795 h 3341370"/>
                <a:gd name="connsiteX27865" fmla="*/ 1061085 w 6322694"/>
                <a:gd name="connsiteY27865" fmla="*/ 1026795 h 3341370"/>
                <a:gd name="connsiteX27866" fmla="*/ 1080135 w 6322694"/>
                <a:gd name="connsiteY27866" fmla="*/ 1007745 h 3341370"/>
                <a:gd name="connsiteX27867" fmla="*/ 1080135 w 6322694"/>
                <a:gd name="connsiteY27867" fmla="*/ 1007745 h 3341370"/>
                <a:gd name="connsiteX27868" fmla="*/ 1061085 w 6322694"/>
                <a:gd name="connsiteY27868" fmla="*/ 988695 h 3341370"/>
                <a:gd name="connsiteX27869" fmla="*/ 1061085 w 6322694"/>
                <a:gd name="connsiteY27869" fmla="*/ 988695 h 3341370"/>
                <a:gd name="connsiteX27870" fmla="*/ 1042035 w 6322694"/>
                <a:gd name="connsiteY27870" fmla="*/ 1007745 h 3341370"/>
                <a:gd name="connsiteX27871" fmla="*/ 1042035 w 6322694"/>
                <a:gd name="connsiteY27871" fmla="*/ 1007745 h 3341370"/>
                <a:gd name="connsiteX27872" fmla="*/ 1061085 w 6322694"/>
                <a:gd name="connsiteY27872" fmla="*/ 1026795 h 3341370"/>
                <a:gd name="connsiteX27873" fmla="*/ 635318 w 6322694"/>
                <a:gd name="connsiteY27873" fmla="*/ 506730 h 3341370"/>
                <a:gd name="connsiteX27874" fmla="*/ 635318 w 6322694"/>
                <a:gd name="connsiteY27874" fmla="*/ 506730 h 3341370"/>
                <a:gd name="connsiteX27875" fmla="*/ 654368 w 6322694"/>
                <a:gd name="connsiteY27875" fmla="*/ 487680 h 3341370"/>
                <a:gd name="connsiteX27876" fmla="*/ 654368 w 6322694"/>
                <a:gd name="connsiteY27876" fmla="*/ 486728 h 3341370"/>
                <a:gd name="connsiteX27877" fmla="*/ 635318 w 6322694"/>
                <a:gd name="connsiteY27877" fmla="*/ 467678 h 3341370"/>
                <a:gd name="connsiteX27878" fmla="*/ 635318 w 6322694"/>
                <a:gd name="connsiteY27878" fmla="*/ 467678 h 3341370"/>
                <a:gd name="connsiteX27879" fmla="*/ 616268 w 6322694"/>
                <a:gd name="connsiteY27879" fmla="*/ 486728 h 3341370"/>
                <a:gd name="connsiteX27880" fmla="*/ 616268 w 6322694"/>
                <a:gd name="connsiteY27880" fmla="*/ 488633 h 3341370"/>
                <a:gd name="connsiteX27881" fmla="*/ 635318 w 6322694"/>
                <a:gd name="connsiteY27881" fmla="*/ 506730 h 3341370"/>
                <a:gd name="connsiteX27882" fmla="*/ 444818 w 6322694"/>
                <a:gd name="connsiteY27882" fmla="*/ 1026795 h 3341370"/>
                <a:gd name="connsiteX27883" fmla="*/ 446723 w 6322694"/>
                <a:gd name="connsiteY27883" fmla="*/ 1026795 h 3341370"/>
                <a:gd name="connsiteX27884" fmla="*/ 465773 w 6322694"/>
                <a:gd name="connsiteY27884" fmla="*/ 1007745 h 3341370"/>
                <a:gd name="connsiteX27885" fmla="*/ 465773 w 6322694"/>
                <a:gd name="connsiteY27885" fmla="*/ 1007745 h 3341370"/>
                <a:gd name="connsiteX27886" fmla="*/ 446723 w 6322694"/>
                <a:gd name="connsiteY27886" fmla="*/ 988695 h 3341370"/>
                <a:gd name="connsiteX27887" fmla="*/ 444818 w 6322694"/>
                <a:gd name="connsiteY27887" fmla="*/ 988695 h 3341370"/>
                <a:gd name="connsiteX27888" fmla="*/ 425768 w 6322694"/>
                <a:gd name="connsiteY27888" fmla="*/ 1007745 h 3341370"/>
                <a:gd name="connsiteX27889" fmla="*/ 425768 w 6322694"/>
                <a:gd name="connsiteY27889" fmla="*/ 1007745 h 3341370"/>
                <a:gd name="connsiteX27890" fmla="*/ 444818 w 6322694"/>
                <a:gd name="connsiteY27890" fmla="*/ 1026795 h 3341370"/>
                <a:gd name="connsiteX27891" fmla="*/ 1392555 w 6322694"/>
                <a:gd name="connsiteY27891" fmla="*/ 2162175 h 3341370"/>
                <a:gd name="connsiteX27892" fmla="*/ 1392555 w 6322694"/>
                <a:gd name="connsiteY27892" fmla="*/ 2162175 h 3341370"/>
                <a:gd name="connsiteX27893" fmla="*/ 1411605 w 6322694"/>
                <a:gd name="connsiteY27893" fmla="*/ 2143125 h 3341370"/>
                <a:gd name="connsiteX27894" fmla="*/ 1411605 w 6322694"/>
                <a:gd name="connsiteY27894" fmla="*/ 2143125 h 3341370"/>
                <a:gd name="connsiteX27895" fmla="*/ 1392555 w 6322694"/>
                <a:gd name="connsiteY27895" fmla="*/ 2124075 h 3341370"/>
                <a:gd name="connsiteX27896" fmla="*/ 1392555 w 6322694"/>
                <a:gd name="connsiteY27896" fmla="*/ 2124075 h 3341370"/>
                <a:gd name="connsiteX27897" fmla="*/ 1373505 w 6322694"/>
                <a:gd name="connsiteY27897" fmla="*/ 2143125 h 3341370"/>
                <a:gd name="connsiteX27898" fmla="*/ 1373505 w 6322694"/>
                <a:gd name="connsiteY27898" fmla="*/ 2143125 h 3341370"/>
                <a:gd name="connsiteX27899" fmla="*/ 1392555 w 6322694"/>
                <a:gd name="connsiteY27899" fmla="*/ 2162175 h 3341370"/>
                <a:gd name="connsiteX27900" fmla="*/ 1392555 w 6322694"/>
                <a:gd name="connsiteY27900" fmla="*/ 2446020 h 3341370"/>
                <a:gd name="connsiteX27901" fmla="*/ 1392555 w 6322694"/>
                <a:gd name="connsiteY27901" fmla="*/ 2446020 h 3341370"/>
                <a:gd name="connsiteX27902" fmla="*/ 1411605 w 6322694"/>
                <a:gd name="connsiteY27902" fmla="*/ 2426970 h 3341370"/>
                <a:gd name="connsiteX27903" fmla="*/ 1411605 w 6322694"/>
                <a:gd name="connsiteY27903" fmla="*/ 2426970 h 3341370"/>
                <a:gd name="connsiteX27904" fmla="*/ 1392555 w 6322694"/>
                <a:gd name="connsiteY27904" fmla="*/ 2407920 h 3341370"/>
                <a:gd name="connsiteX27905" fmla="*/ 1392555 w 6322694"/>
                <a:gd name="connsiteY27905" fmla="*/ 2407920 h 3341370"/>
                <a:gd name="connsiteX27906" fmla="*/ 1373505 w 6322694"/>
                <a:gd name="connsiteY27906" fmla="*/ 2426970 h 3341370"/>
                <a:gd name="connsiteX27907" fmla="*/ 1373505 w 6322694"/>
                <a:gd name="connsiteY27907" fmla="*/ 2426970 h 3341370"/>
                <a:gd name="connsiteX27908" fmla="*/ 1392555 w 6322694"/>
                <a:gd name="connsiteY27908" fmla="*/ 2446020 h 3341370"/>
                <a:gd name="connsiteX27909" fmla="*/ 1864995 w 6322694"/>
                <a:gd name="connsiteY27909" fmla="*/ 2493645 h 3341370"/>
                <a:gd name="connsiteX27910" fmla="*/ 1864995 w 6322694"/>
                <a:gd name="connsiteY27910" fmla="*/ 2493645 h 3341370"/>
                <a:gd name="connsiteX27911" fmla="*/ 1884045 w 6322694"/>
                <a:gd name="connsiteY27911" fmla="*/ 2474595 h 3341370"/>
                <a:gd name="connsiteX27912" fmla="*/ 1884045 w 6322694"/>
                <a:gd name="connsiteY27912" fmla="*/ 2474595 h 3341370"/>
                <a:gd name="connsiteX27913" fmla="*/ 1864995 w 6322694"/>
                <a:gd name="connsiteY27913" fmla="*/ 2455545 h 3341370"/>
                <a:gd name="connsiteX27914" fmla="*/ 1864995 w 6322694"/>
                <a:gd name="connsiteY27914" fmla="*/ 2455545 h 3341370"/>
                <a:gd name="connsiteX27915" fmla="*/ 1845945 w 6322694"/>
                <a:gd name="connsiteY27915" fmla="*/ 2474595 h 3341370"/>
                <a:gd name="connsiteX27916" fmla="*/ 1845945 w 6322694"/>
                <a:gd name="connsiteY27916" fmla="*/ 2474595 h 3341370"/>
                <a:gd name="connsiteX27917" fmla="*/ 1864995 w 6322694"/>
                <a:gd name="connsiteY27917" fmla="*/ 2493645 h 3341370"/>
                <a:gd name="connsiteX27918" fmla="*/ 1864995 w 6322694"/>
                <a:gd name="connsiteY27918" fmla="*/ 2208848 h 3341370"/>
                <a:gd name="connsiteX27919" fmla="*/ 1864995 w 6322694"/>
                <a:gd name="connsiteY27919" fmla="*/ 2208848 h 3341370"/>
                <a:gd name="connsiteX27920" fmla="*/ 1884045 w 6322694"/>
                <a:gd name="connsiteY27920" fmla="*/ 2189798 h 3341370"/>
                <a:gd name="connsiteX27921" fmla="*/ 1884045 w 6322694"/>
                <a:gd name="connsiteY27921" fmla="*/ 2189798 h 3341370"/>
                <a:gd name="connsiteX27922" fmla="*/ 1864995 w 6322694"/>
                <a:gd name="connsiteY27922" fmla="*/ 2170748 h 3341370"/>
                <a:gd name="connsiteX27923" fmla="*/ 1864995 w 6322694"/>
                <a:gd name="connsiteY27923" fmla="*/ 2170748 h 3341370"/>
                <a:gd name="connsiteX27924" fmla="*/ 1845945 w 6322694"/>
                <a:gd name="connsiteY27924" fmla="*/ 2189798 h 3341370"/>
                <a:gd name="connsiteX27925" fmla="*/ 1845945 w 6322694"/>
                <a:gd name="connsiteY27925" fmla="*/ 2189798 h 3341370"/>
                <a:gd name="connsiteX27926" fmla="*/ 1864995 w 6322694"/>
                <a:gd name="connsiteY27926" fmla="*/ 2208848 h 3341370"/>
                <a:gd name="connsiteX27927" fmla="*/ 872490 w 6322694"/>
                <a:gd name="connsiteY27927" fmla="*/ 1167765 h 3341370"/>
                <a:gd name="connsiteX27928" fmla="*/ 872490 w 6322694"/>
                <a:gd name="connsiteY27928" fmla="*/ 1167765 h 3341370"/>
                <a:gd name="connsiteX27929" fmla="*/ 891540 w 6322694"/>
                <a:gd name="connsiteY27929" fmla="*/ 1148715 h 3341370"/>
                <a:gd name="connsiteX27930" fmla="*/ 891540 w 6322694"/>
                <a:gd name="connsiteY27930" fmla="*/ 1148715 h 3341370"/>
                <a:gd name="connsiteX27931" fmla="*/ 872490 w 6322694"/>
                <a:gd name="connsiteY27931" fmla="*/ 1129665 h 3341370"/>
                <a:gd name="connsiteX27932" fmla="*/ 872490 w 6322694"/>
                <a:gd name="connsiteY27932" fmla="*/ 1129665 h 3341370"/>
                <a:gd name="connsiteX27933" fmla="*/ 853440 w 6322694"/>
                <a:gd name="connsiteY27933" fmla="*/ 1148715 h 3341370"/>
                <a:gd name="connsiteX27934" fmla="*/ 853440 w 6322694"/>
                <a:gd name="connsiteY27934" fmla="*/ 1148715 h 3341370"/>
                <a:gd name="connsiteX27935" fmla="*/ 872490 w 6322694"/>
                <a:gd name="connsiteY27935" fmla="*/ 1167765 h 3341370"/>
                <a:gd name="connsiteX27936" fmla="*/ 1676400 w 6322694"/>
                <a:gd name="connsiteY27936" fmla="*/ 2303145 h 3341370"/>
                <a:gd name="connsiteX27937" fmla="*/ 1676400 w 6322694"/>
                <a:gd name="connsiteY27937" fmla="*/ 2303145 h 3341370"/>
                <a:gd name="connsiteX27938" fmla="*/ 1695450 w 6322694"/>
                <a:gd name="connsiteY27938" fmla="*/ 2284095 h 3341370"/>
                <a:gd name="connsiteX27939" fmla="*/ 1695450 w 6322694"/>
                <a:gd name="connsiteY27939" fmla="*/ 2284095 h 3341370"/>
                <a:gd name="connsiteX27940" fmla="*/ 1676400 w 6322694"/>
                <a:gd name="connsiteY27940" fmla="*/ 2265045 h 3341370"/>
                <a:gd name="connsiteX27941" fmla="*/ 1676400 w 6322694"/>
                <a:gd name="connsiteY27941" fmla="*/ 2265045 h 3341370"/>
                <a:gd name="connsiteX27942" fmla="*/ 1657350 w 6322694"/>
                <a:gd name="connsiteY27942" fmla="*/ 2284095 h 3341370"/>
                <a:gd name="connsiteX27943" fmla="*/ 1657350 w 6322694"/>
                <a:gd name="connsiteY27943" fmla="*/ 2284095 h 3341370"/>
                <a:gd name="connsiteX27944" fmla="*/ 1676400 w 6322694"/>
                <a:gd name="connsiteY27944" fmla="*/ 2303145 h 3341370"/>
                <a:gd name="connsiteX27945" fmla="*/ 635318 w 6322694"/>
                <a:gd name="connsiteY27945" fmla="*/ 1121093 h 3341370"/>
                <a:gd name="connsiteX27946" fmla="*/ 635318 w 6322694"/>
                <a:gd name="connsiteY27946" fmla="*/ 1121093 h 3341370"/>
                <a:gd name="connsiteX27947" fmla="*/ 654368 w 6322694"/>
                <a:gd name="connsiteY27947" fmla="*/ 1102043 h 3341370"/>
                <a:gd name="connsiteX27948" fmla="*/ 654368 w 6322694"/>
                <a:gd name="connsiteY27948" fmla="*/ 1102043 h 3341370"/>
                <a:gd name="connsiteX27949" fmla="*/ 635318 w 6322694"/>
                <a:gd name="connsiteY27949" fmla="*/ 1082993 h 3341370"/>
                <a:gd name="connsiteX27950" fmla="*/ 635318 w 6322694"/>
                <a:gd name="connsiteY27950" fmla="*/ 1082993 h 3341370"/>
                <a:gd name="connsiteX27951" fmla="*/ 616268 w 6322694"/>
                <a:gd name="connsiteY27951" fmla="*/ 1102043 h 3341370"/>
                <a:gd name="connsiteX27952" fmla="*/ 616268 w 6322694"/>
                <a:gd name="connsiteY27952" fmla="*/ 1102043 h 3341370"/>
                <a:gd name="connsiteX27953" fmla="*/ 635318 w 6322694"/>
                <a:gd name="connsiteY27953" fmla="*/ 1121093 h 3341370"/>
                <a:gd name="connsiteX27954" fmla="*/ 1061085 w 6322694"/>
                <a:gd name="connsiteY27954" fmla="*/ 695325 h 3341370"/>
                <a:gd name="connsiteX27955" fmla="*/ 1061085 w 6322694"/>
                <a:gd name="connsiteY27955" fmla="*/ 695325 h 3341370"/>
                <a:gd name="connsiteX27956" fmla="*/ 1080135 w 6322694"/>
                <a:gd name="connsiteY27956" fmla="*/ 676275 h 3341370"/>
                <a:gd name="connsiteX27957" fmla="*/ 1080135 w 6322694"/>
                <a:gd name="connsiteY27957" fmla="*/ 676275 h 3341370"/>
                <a:gd name="connsiteX27958" fmla="*/ 1061085 w 6322694"/>
                <a:gd name="connsiteY27958" fmla="*/ 657225 h 3341370"/>
                <a:gd name="connsiteX27959" fmla="*/ 1061085 w 6322694"/>
                <a:gd name="connsiteY27959" fmla="*/ 657225 h 3341370"/>
                <a:gd name="connsiteX27960" fmla="*/ 1042035 w 6322694"/>
                <a:gd name="connsiteY27960" fmla="*/ 676275 h 3341370"/>
                <a:gd name="connsiteX27961" fmla="*/ 1042035 w 6322694"/>
                <a:gd name="connsiteY27961" fmla="*/ 676275 h 3341370"/>
                <a:gd name="connsiteX27962" fmla="*/ 1061085 w 6322694"/>
                <a:gd name="connsiteY27962" fmla="*/ 695325 h 3341370"/>
                <a:gd name="connsiteX27963" fmla="*/ 1202055 w 6322694"/>
                <a:gd name="connsiteY27963" fmla="*/ 2162175 h 3341370"/>
                <a:gd name="connsiteX27964" fmla="*/ 1203960 w 6322694"/>
                <a:gd name="connsiteY27964" fmla="*/ 2162175 h 3341370"/>
                <a:gd name="connsiteX27965" fmla="*/ 1223010 w 6322694"/>
                <a:gd name="connsiteY27965" fmla="*/ 2143125 h 3341370"/>
                <a:gd name="connsiteX27966" fmla="*/ 1223010 w 6322694"/>
                <a:gd name="connsiteY27966" fmla="*/ 2143125 h 3341370"/>
                <a:gd name="connsiteX27967" fmla="*/ 1203960 w 6322694"/>
                <a:gd name="connsiteY27967" fmla="*/ 2124075 h 3341370"/>
                <a:gd name="connsiteX27968" fmla="*/ 1202055 w 6322694"/>
                <a:gd name="connsiteY27968" fmla="*/ 2124075 h 3341370"/>
                <a:gd name="connsiteX27969" fmla="*/ 1183005 w 6322694"/>
                <a:gd name="connsiteY27969" fmla="*/ 2143125 h 3341370"/>
                <a:gd name="connsiteX27970" fmla="*/ 1183005 w 6322694"/>
                <a:gd name="connsiteY27970" fmla="*/ 2143125 h 3341370"/>
                <a:gd name="connsiteX27971" fmla="*/ 1202055 w 6322694"/>
                <a:gd name="connsiteY27971" fmla="*/ 2162175 h 3341370"/>
                <a:gd name="connsiteX27972" fmla="*/ 1202055 w 6322694"/>
                <a:gd name="connsiteY27972" fmla="*/ 1877378 h 3341370"/>
                <a:gd name="connsiteX27973" fmla="*/ 1203960 w 6322694"/>
                <a:gd name="connsiteY27973" fmla="*/ 1877378 h 3341370"/>
                <a:gd name="connsiteX27974" fmla="*/ 1223010 w 6322694"/>
                <a:gd name="connsiteY27974" fmla="*/ 1858328 h 3341370"/>
                <a:gd name="connsiteX27975" fmla="*/ 1223010 w 6322694"/>
                <a:gd name="connsiteY27975" fmla="*/ 1858328 h 3341370"/>
                <a:gd name="connsiteX27976" fmla="*/ 1203960 w 6322694"/>
                <a:gd name="connsiteY27976" fmla="*/ 1839278 h 3341370"/>
                <a:gd name="connsiteX27977" fmla="*/ 1202055 w 6322694"/>
                <a:gd name="connsiteY27977" fmla="*/ 1839278 h 3341370"/>
                <a:gd name="connsiteX27978" fmla="*/ 1183005 w 6322694"/>
                <a:gd name="connsiteY27978" fmla="*/ 1858328 h 3341370"/>
                <a:gd name="connsiteX27979" fmla="*/ 1183005 w 6322694"/>
                <a:gd name="connsiteY27979" fmla="*/ 1858328 h 3341370"/>
                <a:gd name="connsiteX27980" fmla="*/ 1202055 w 6322694"/>
                <a:gd name="connsiteY27980" fmla="*/ 1877378 h 3341370"/>
                <a:gd name="connsiteX27981" fmla="*/ 1533525 w 6322694"/>
                <a:gd name="connsiteY27981" fmla="*/ 2634615 h 3341370"/>
                <a:gd name="connsiteX27982" fmla="*/ 1533525 w 6322694"/>
                <a:gd name="connsiteY27982" fmla="*/ 2634615 h 3341370"/>
                <a:gd name="connsiteX27983" fmla="*/ 1552575 w 6322694"/>
                <a:gd name="connsiteY27983" fmla="*/ 2615565 h 3341370"/>
                <a:gd name="connsiteX27984" fmla="*/ 1552575 w 6322694"/>
                <a:gd name="connsiteY27984" fmla="*/ 2615565 h 3341370"/>
                <a:gd name="connsiteX27985" fmla="*/ 1533525 w 6322694"/>
                <a:gd name="connsiteY27985" fmla="*/ 2596515 h 3341370"/>
                <a:gd name="connsiteX27986" fmla="*/ 1533525 w 6322694"/>
                <a:gd name="connsiteY27986" fmla="*/ 2596515 h 3341370"/>
                <a:gd name="connsiteX27987" fmla="*/ 1514475 w 6322694"/>
                <a:gd name="connsiteY27987" fmla="*/ 2615565 h 3341370"/>
                <a:gd name="connsiteX27988" fmla="*/ 1514475 w 6322694"/>
                <a:gd name="connsiteY27988" fmla="*/ 2615565 h 3341370"/>
                <a:gd name="connsiteX27989" fmla="*/ 1533525 w 6322694"/>
                <a:gd name="connsiteY27989" fmla="*/ 2634615 h 3341370"/>
                <a:gd name="connsiteX27990" fmla="*/ 1533525 w 6322694"/>
                <a:gd name="connsiteY27990" fmla="*/ 2114550 h 3341370"/>
                <a:gd name="connsiteX27991" fmla="*/ 1533525 w 6322694"/>
                <a:gd name="connsiteY27991" fmla="*/ 2114550 h 3341370"/>
                <a:gd name="connsiteX27992" fmla="*/ 1552575 w 6322694"/>
                <a:gd name="connsiteY27992" fmla="*/ 2095500 h 3341370"/>
                <a:gd name="connsiteX27993" fmla="*/ 1552575 w 6322694"/>
                <a:gd name="connsiteY27993" fmla="*/ 2095500 h 3341370"/>
                <a:gd name="connsiteX27994" fmla="*/ 1533525 w 6322694"/>
                <a:gd name="connsiteY27994" fmla="*/ 2076450 h 3341370"/>
                <a:gd name="connsiteX27995" fmla="*/ 1533525 w 6322694"/>
                <a:gd name="connsiteY27995" fmla="*/ 2076450 h 3341370"/>
                <a:gd name="connsiteX27996" fmla="*/ 1514475 w 6322694"/>
                <a:gd name="connsiteY27996" fmla="*/ 2095500 h 3341370"/>
                <a:gd name="connsiteX27997" fmla="*/ 1514475 w 6322694"/>
                <a:gd name="connsiteY27997" fmla="*/ 2095500 h 3341370"/>
                <a:gd name="connsiteX27998" fmla="*/ 1533525 w 6322694"/>
                <a:gd name="connsiteY27998" fmla="*/ 2114550 h 3341370"/>
                <a:gd name="connsiteX27999" fmla="*/ 1392555 w 6322694"/>
                <a:gd name="connsiteY27999" fmla="*/ 884873 h 3341370"/>
                <a:gd name="connsiteX28000" fmla="*/ 1392555 w 6322694"/>
                <a:gd name="connsiteY28000" fmla="*/ 884873 h 3341370"/>
                <a:gd name="connsiteX28001" fmla="*/ 1411605 w 6322694"/>
                <a:gd name="connsiteY28001" fmla="*/ 865823 h 3341370"/>
                <a:gd name="connsiteX28002" fmla="*/ 1411605 w 6322694"/>
                <a:gd name="connsiteY28002" fmla="*/ 863918 h 3341370"/>
                <a:gd name="connsiteX28003" fmla="*/ 1392555 w 6322694"/>
                <a:gd name="connsiteY28003" fmla="*/ 844868 h 3341370"/>
                <a:gd name="connsiteX28004" fmla="*/ 1392555 w 6322694"/>
                <a:gd name="connsiteY28004" fmla="*/ 844868 h 3341370"/>
                <a:gd name="connsiteX28005" fmla="*/ 1373505 w 6322694"/>
                <a:gd name="connsiteY28005" fmla="*/ 863918 h 3341370"/>
                <a:gd name="connsiteX28006" fmla="*/ 1373505 w 6322694"/>
                <a:gd name="connsiteY28006" fmla="*/ 865823 h 3341370"/>
                <a:gd name="connsiteX28007" fmla="*/ 1392555 w 6322694"/>
                <a:gd name="connsiteY28007" fmla="*/ 884873 h 3341370"/>
                <a:gd name="connsiteX28008" fmla="*/ 1533525 w 6322694"/>
                <a:gd name="connsiteY28008" fmla="*/ 363855 h 3341370"/>
                <a:gd name="connsiteX28009" fmla="*/ 1533525 w 6322694"/>
                <a:gd name="connsiteY28009" fmla="*/ 363855 h 3341370"/>
                <a:gd name="connsiteX28010" fmla="*/ 1552575 w 6322694"/>
                <a:gd name="connsiteY28010" fmla="*/ 344805 h 3341370"/>
                <a:gd name="connsiteX28011" fmla="*/ 1552575 w 6322694"/>
                <a:gd name="connsiteY28011" fmla="*/ 344805 h 3341370"/>
                <a:gd name="connsiteX28012" fmla="*/ 1533525 w 6322694"/>
                <a:gd name="connsiteY28012" fmla="*/ 325755 h 3341370"/>
                <a:gd name="connsiteX28013" fmla="*/ 1533525 w 6322694"/>
                <a:gd name="connsiteY28013" fmla="*/ 325755 h 3341370"/>
                <a:gd name="connsiteX28014" fmla="*/ 1514475 w 6322694"/>
                <a:gd name="connsiteY28014" fmla="*/ 344805 h 3341370"/>
                <a:gd name="connsiteX28015" fmla="*/ 1514475 w 6322694"/>
                <a:gd name="connsiteY28015" fmla="*/ 344805 h 3341370"/>
                <a:gd name="connsiteX28016" fmla="*/ 1533525 w 6322694"/>
                <a:gd name="connsiteY28016" fmla="*/ 363855 h 3341370"/>
                <a:gd name="connsiteX28017" fmla="*/ 872490 w 6322694"/>
                <a:gd name="connsiteY28017" fmla="*/ 884873 h 3341370"/>
                <a:gd name="connsiteX28018" fmla="*/ 872490 w 6322694"/>
                <a:gd name="connsiteY28018" fmla="*/ 884873 h 3341370"/>
                <a:gd name="connsiteX28019" fmla="*/ 891540 w 6322694"/>
                <a:gd name="connsiteY28019" fmla="*/ 865823 h 3341370"/>
                <a:gd name="connsiteX28020" fmla="*/ 891540 w 6322694"/>
                <a:gd name="connsiteY28020" fmla="*/ 863918 h 3341370"/>
                <a:gd name="connsiteX28021" fmla="*/ 872490 w 6322694"/>
                <a:gd name="connsiteY28021" fmla="*/ 844868 h 3341370"/>
                <a:gd name="connsiteX28022" fmla="*/ 872490 w 6322694"/>
                <a:gd name="connsiteY28022" fmla="*/ 844868 h 3341370"/>
                <a:gd name="connsiteX28023" fmla="*/ 853440 w 6322694"/>
                <a:gd name="connsiteY28023" fmla="*/ 863918 h 3341370"/>
                <a:gd name="connsiteX28024" fmla="*/ 853440 w 6322694"/>
                <a:gd name="connsiteY28024" fmla="*/ 865823 h 3341370"/>
                <a:gd name="connsiteX28025" fmla="*/ 872490 w 6322694"/>
                <a:gd name="connsiteY28025" fmla="*/ 884873 h 3341370"/>
                <a:gd name="connsiteX28026" fmla="*/ 1580198 w 6322694"/>
                <a:gd name="connsiteY28026" fmla="*/ 647700 h 3341370"/>
                <a:gd name="connsiteX28027" fmla="*/ 1582103 w 6322694"/>
                <a:gd name="connsiteY28027" fmla="*/ 647700 h 3341370"/>
                <a:gd name="connsiteX28028" fmla="*/ 1601153 w 6322694"/>
                <a:gd name="connsiteY28028" fmla="*/ 628650 h 3341370"/>
                <a:gd name="connsiteX28029" fmla="*/ 1601153 w 6322694"/>
                <a:gd name="connsiteY28029" fmla="*/ 628650 h 3341370"/>
                <a:gd name="connsiteX28030" fmla="*/ 1582103 w 6322694"/>
                <a:gd name="connsiteY28030" fmla="*/ 609600 h 3341370"/>
                <a:gd name="connsiteX28031" fmla="*/ 1580198 w 6322694"/>
                <a:gd name="connsiteY28031" fmla="*/ 609600 h 3341370"/>
                <a:gd name="connsiteX28032" fmla="*/ 1561148 w 6322694"/>
                <a:gd name="connsiteY28032" fmla="*/ 628650 h 3341370"/>
                <a:gd name="connsiteX28033" fmla="*/ 1561148 w 6322694"/>
                <a:gd name="connsiteY28033" fmla="*/ 628650 h 3341370"/>
                <a:gd name="connsiteX28034" fmla="*/ 1580198 w 6322694"/>
                <a:gd name="connsiteY28034" fmla="*/ 647700 h 3341370"/>
                <a:gd name="connsiteX28035" fmla="*/ 681990 w 6322694"/>
                <a:gd name="connsiteY28035" fmla="*/ 741998 h 3341370"/>
                <a:gd name="connsiteX28036" fmla="*/ 681990 w 6322694"/>
                <a:gd name="connsiteY28036" fmla="*/ 741998 h 3341370"/>
                <a:gd name="connsiteX28037" fmla="*/ 701040 w 6322694"/>
                <a:gd name="connsiteY28037" fmla="*/ 722948 h 3341370"/>
                <a:gd name="connsiteX28038" fmla="*/ 701040 w 6322694"/>
                <a:gd name="connsiteY28038" fmla="*/ 722948 h 3341370"/>
                <a:gd name="connsiteX28039" fmla="*/ 681990 w 6322694"/>
                <a:gd name="connsiteY28039" fmla="*/ 703898 h 3341370"/>
                <a:gd name="connsiteX28040" fmla="*/ 681990 w 6322694"/>
                <a:gd name="connsiteY28040" fmla="*/ 703898 h 3341370"/>
                <a:gd name="connsiteX28041" fmla="*/ 662940 w 6322694"/>
                <a:gd name="connsiteY28041" fmla="*/ 722948 h 3341370"/>
                <a:gd name="connsiteX28042" fmla="*/ 662940 w 6322694"/>
                <a:gd name="connsiteY28042" fmla="*/ 722948 h 3341370"/>
                <a:gd name="connsiteX28043" fmla="*/ 681990 w 6322694"/>
                <a:gd name="connsiteY28043" fmla="*/ 741998 h 3341370"/>
                <a:gd name="connsiteX28044" fmla="*/ 1439228 w 6322694"/>
                <a:gd name="connsiteY28044" fmla="*/ 2966085 h 3341370"/>
                <a:gd name="connsiteX28045" fmla="*/ 1439228 w 6322694"/>
                <a:gd name="connsiteY28045" fmla="*/ 2966085 h 3341370"/>
                <a:gd name="connsiteX28046" fmla="*/ 1458278 w 6322694"/>
                <a:gd name="connsiteY28046" fmla="*/ 2947035 h 3341370"/>
                <a:gd name="connsiteX28047" fmla="*/ 1458278 w 6322694"/>
                <a:gd name="connsiteY28047" fmla="*/ 2947035 h 3341370"/>
                <a:gd name="connsiteX28048" fmla="*/ 1439228 w 6322694"/>
                <a:gd name="connsiteY28048" fmla="*/ 2927985 h 3341370"/>
                <a:gd name="connsiteX28049" fmla="*/ 1439228 w 6322694"/>
                <a:gd name="connsiteY28049" fmla="*/ 2927985 h 3341370"/>
                <a:gd name="connsiteX28050" fmla="*/ 1420178 w 6322694"/>
                <a:gd name="connsiteY28050" fmla="*/ 2947035 h 3341370"/>
                <a:gd name="connsiteX28051" fmla="*/ 1420178 w 6322694"/>
                <a:gd name="connsiteY28051" fmla="*/ 2947035 h 3341370"/>
                <a:gd name="connsiteX28052" fmla="*/ 1439228 w 6322694"/>
                <a:gd name="connsiteY28052" fmla="*/ 2966085 h 3341370"/>
                <a:gd name="connsiteX28053" fmla="*/ 1439228 w 6322694"/>
                <a:gd name="connsiteY28053" fmla="*/ 1925003 h 3341370"/>
                <a:gd name="connsiteX28054" fmla="*/ 1439228 w 6322694"/>
                <a:gd name="connsiteY28054" fmla="*/ 1925003 h 3341370"/>
                <a:gd name="connsiteX28055" fmla="*/ 1458278 w 6322694"/>
                <a:gd name="connsiteY28055" fmla="*/ 1905953 h 3341370"/>
                <a:gd name="connsiteX28056" fmla="*/ 1458278 w 6322694"/>
                <a:gd name="connsiteY28056" fmla="*/ 1905953 h 3341370"/>
                <a:gd name="connsiteX28057" fmla="*/ 1439228 w 6322694"/>
                <a:gd name="connsiteY28057" fmla="*/ 1886903 h 3341370"/>
                <a:gd name="connsiteX28058" fmla="*/ 1439228 w 6322694"/>
                <a:gd name="connsiteY28058" fmla="*/ 1886903 h 3341370"/>
                <a:gd name="connsiteX28059" fmla="*/ 1420178 w 6322694"/>
                <a:gd name="connsiteY28059" fmla="*/ 1905953 h 3341370"/>
                <a:gd name="connsiteX28060" fmla="*/ 1420178 w 6322694"/>
                <a:gd name="connsiteY28060" fmla="*/ 1905953 h 3341370"/>
                <a:gd name="connsiteX28061" fmla="*/ 1439228 w 6322694"/>
                <a:gd name="connsiteY28061" fmla="*/ 1925003 h 3341370"/>
                <a:gd name="connsiteX28062" fmla="*/ 66675 w 6322694"/>
                <a:gd name="connsiteY28062" fml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28064" fmla="*/ 580073 h 3341370"/>
                <a:gd name="connsiteX28065" fmla="*/ 87630 w 6322694"/>
                <a:gd name="connsiteY28065" fmla="*/ 580073 h 3341370"/>
                <a:gd name="connsiteX28066" fmla="*/ 68580 w 6322694"/>
                <a:gd name="connsiteY28066" fmla="*/ 561023 h 3341370"/>
                <a:gd name="connsiteX28067" fmla="*/ 66675 w 6322694"/>
                <a:gd name="connsiteY28067" fmla="*/ 561023 h 3341370"/>
                <a:gd name="connsiteX28068" fmla="*/ 47625 w 6322694"/>
                <a:gd name="connsiteY28068" fmla="*/ 580073 h 3341370"/>
                <a:gd name="connsiteX28069" fmla="*/ 47625 w 6322694"/>
                <a:gd name="connsiteY28069" fmla="*/ 580073 h 3341370"/>
                <a:gd name="connsiteX28070" fmla="*/ 66675 w 6322694"/>
                <a:gd name="connsiteY28070" fmla="*/ 599123 h 3341370"/>
                <a:gd name="connsiteX28071" fmla="*/ 681990 w 6322694"/>
                <a:gd name="connsiteY28071" fmla="*/ 1404938 h 3341370"/>
                <a:gd name="connsiteX28072" fmla="*/ 681990 w 6322694"/>
                <a:gd name="connsiteY28072" fmla="*/ 1404938 h 3341370"/>
                <a:gd name="connsiteX28073" fmla="*/ 701040 w 6322694"/>
                <a:gd name="connsiteY28073" fmla="*/ 1385888 h 3341370"/>
                <a:gd name="connsiteX28074" fmla="*/ 701040 w 6322694"/>
                <a:gd name="connsiteY28074" fmla="*/ 1385888 h 3341370"/>
                <a:gd name="connsiteX28075" fmla="*/ 681990 w 6322694"/>
                <a:gd name="connsiteY28075" fmla="*/ 1366838 h 3341370"/>
                <a:gd name="connsiteX28076" fmla="*/ 681990 w 6322694"/>
                <a:gd name="connsiteY28076" fmla="*/ 1366838 h 3341370"/>
                <a:gd name="connsiteX28077" fmla="*/ 662940 w 6322694"/>
                <a:gd name="connsiteY28077" fmla="*/ 1385888 h 3341370"/>
                <a:gd name="connsiteX28078" fmla="*/ 662940 w 6322694"/>
                <a:gd name="connsiteY28078" fmla="*/ 1385888 h 3341370"/>
                <a:gd name="connsiteX28079" fmla="*/ 681990 w 6322694"/>
                <a:gd name="connsiteY28079" fmla="*/ 1404938 h 3341370"/>
                <a:gd name="connsiteX28080" fmla="*/ 1721168 w 6322694"/>
                <a:gd name="connsiteY28080" fmla="*/ 126683 h 3341370"/>
                <a:gd name="connsiteX28081" fmla="*/ 1724025 w 6322694"/>
                <a:gd name="connsiteY28081" fmla="*/ 126683 h 3341370"/>
                <a:gd name="connsiteX28082" fmla="*/ 1741170 w 6322694"/>
                <a:gd name="connsiteY28082" fmla="*/ 109538 h 3341370"/>
                <a:gd name="connsiteX28083" fmla="*/ 1741170 w 6322694"/>
                <a:gd name="connsiteY28083" fmla="*/ 109538 h 3341370"/>
                <a:gd name="connsiteX28084" fmla="*/ 1724025 w 6322694"/>
                <a:gd name="connsiteY28084" fmla="*/ 92393 h 3341370"/>
                <a:gd name="connsiteX28085" fmla="*/ 1721168 w 6322694"/>
                <a:gd name="connsiteY28085" fmla="*/ 92393 h 3341370"/>
                <a:gd name="connsiteX28086" fmla="*/ 1704023 w 6322694"/>
                <a:gd name="connsiteY28086" fmla="*/ 109538 h 3341370"/>
                <a:gd name="connsiteX28087" fmla="*/ 1704023 w 6322694"/>
                <a:gd name="connsiteY28087" fmla="*/ 109538 h 3341370"/>
                <a:gd name="connsiteX28088" fmla="*/ 1721168 w 6322694"/>
                <a:gd name="connsiteY28088" fmla="*/ 126683 h 3341370"/>
                <a:gd name="connsiteX28089" fmla="*/ 2386013 w 6322694"/>
                <a:gd name="connsiteY28089" fmla="*/ 269558 h 3341370"/>
                <a:gd name="connsiteX28090" fmla="*/ 2386013 w 6322694"/>
                <a:gd name="connsiteY28090" fmla="*/ 269558 h 3341370"/>
                <a:gd name="connsiteX28091" fmla="*/ 2405063 w 6322694"/>
                <a:gd name="connsiteY28091" fmla="*/ 250508 h 3341370"/>
                <a:gd name="connsiteX28092" fmla="*/ 2405063 w 6322694"/>
                <a:gd name="connsiteY28092" fmla="*/ 250508 h 3341370"/>
                <a:gd name="connsiteX28093" fmla="*/ 2386013 w 6322694"/>
                <a:gd name="connsiteY28093" fmla="*/ 231458 h 3341370"/>
                <a:gd name="connsiteX28094" fmla="*/ 2386013 w 6322694"/>
                <a:gd name="connsiteY28094" fmla="*/ 231458 h 3341370"/>
                <a:gd name="connsiteX28095" fmla="*/ 2366963 w 6322694"/>
                <a:gd name="connsiteY28095" fmla="*/ 250508 h 3341370"/>
                <a:gd name="connsiteX28096" fmla="*/ 2366963 w 6322694"/>
                <a:gd name="connsiteY28096" fmla="*/ 250508 h 3341370"/>
                <a:gd name="connsiteX28097" fmla="*/ 2386013 w 6322694"/>
                <a:gd name="connsiteY28097" fmla="*/ 269558 h 3341370"/>
                <a:gd name="connsiteX28098" fmla="*/ 2148840 w 6322694"/>
                <a:gd name="connsiteY28098" fmla="*/ 222885 h 3341370"/>
                <a:gd name="connsiteX28099" fmla="*/ 2148840 w 6322694"/>
                <a:gd name="connsiteY28099" fmla="*/ 222885 h 3341370"/>
                <a:gd name="connsiteX28100" fmla="*/ 2167890 w 6322694"/>
                <a:gd name="connsiteY28100" fmla="*/ 203835 h 3341370"/>
                <a:gd name="connsiteX28101" fmla="*/ 2167890 w 6322694"/>
                <a:gd name="connsiteY28101" fmla="*/ 203835 h 3341370"/>
                <a:gd name="connsiteX28102" fmla="*/ 2148840 w 6322694"/>
                <a:gd name="connsiteY28102" fmla="*/ 184785 h 3341370"/>
                <a:gd name="connsiteX28103" fmla="*/ 2148840 w 6322694"/>
                <a:gd name="connsiteY28103" fmla="*/ 184785 h 3341370"/>
                <a:gd name="connsiteX28104" fmla="*/ 2129790 w 6322694"/>
                <a:gd name="connsiteY28104" fmla="*/ 203835 h 3341370"/>
                <a:gd name="connsiteX28105" fmla="*/ 2129790 w 6322694"/>
                <a:gd name="connsiteY28105" fmla="*/ 203835 h 3341370"/>
                <a:gd name="connsiteX28106" fmla="*/ 2148840 w 6322694"/>
                <a:gd name="connsiteY28106" fmla="*/ 222885 h 3341370"/>
                <a:gd name="connsiteX28107" fmla="*/ 2574608 w 6322694"/>
                <a:gd name="connsiteY28107" fmla="*/ 458153 h 3341370"/>
                <a:gd name="connsiteX28108" fmla="*/ 2574608 w 6322694"/>
                <a:gd name="connsiteY28108" fmla="*/ 458153 h 3341370"/>
                <a:gd name="connsiteX28109" fmla="*/ 2593658 w 6322694"/>
                <a:gd name="connsiteY28109" fmla="*/ 439103 h 3341370"/>
                <a:gd name="connsiteX28110" fmla="*/ 2593658 w 6322694"/>
                <a:gd name="connsiteY28110" fmla="*/ 439103 h 3341370"/>
                <a:gd name="connsiteX28111" fmla="*/ 2574608 w 6322694"/>
                <a:gd name="connsiteY28111" fmla="*/ 420053 h 3341370"/>
                <a:gd name="connsiteX28112" fmla="*/ 2574608 w 6322694"/>
                <a:gd name="connsiteY28112" fmla="*/ 420053 h 3341370"/>
                <a:gd name="connsiteX28113" fmla="*/ 2555558 w 6322694"/>
                <a:gd name="connsiteY28113" fmla="*/ 439103 h 3341370"/>
                <a:gd name="connsiteX28114" fmla="*/ 2555558 w 6322694"/>
                <a:gd name="connsiteY28114" fmla="*/ 439103 h 3341370"/>
                <a:gd name="connsiteX28115" fmla="*/ 2574608 w 6322694"/>
                <a:gd name="connsiteY28115" fmla="*/ 458153 h 3341370"/>
                <a:gd name="connsiteX28116" fmla="*/ 3143250 w 6322694"/>
                <a:gd name="connsiteY28116" fmla="*/ 2446020 h 3341370"/>
                <a:gd name="connsiteX28117" fmla="*/ 3143250 w 6322694"/>
                <a:gd name="connsiteY28117" fmla="*/ 2446020 h 3341370"/>
                <a:gd name="connsiteX28118" fmla="*/ 3162300 w 6322694"/>
                <a:gd name="connsiteY28118" fmla="*/ 2426970 h 3341370"/>
                <a:gd name="connsiteX28119" fmla="*/ 3162300 w 6322694"/>
                <a:gd name="connsiteY28119" fmla="*/ 2426970 h 3341370"/>
                <a:gd name="connsiteX28120" fmla="*/ 3143250 w 6322694"/>
                <a:gd name="connsiteY28120" fmla="*/ 2407920 h 3341370"/>
                <a:gd name="connsiteX28121" fmla="*/ 3143250 w 6322694"/>
                <a:gd name="connsiteY28121" fmla="*/ 2407920 h 3341370"/>
                <a:gd name="connsiteX28122" fmla="*/ 3124200 w 6322694"/>
                <a:gd name="connsiteY28122" fmla="*/ 2426970 h 3341370"/>
                <a:gd name="connsiteX28123" fmla="*/ 3124200 w 6322694"/>
                <a:gd name="connsiteY28123" fmla="*/ 2426970 h 3341370"/>
                <a:gd name="connsiteX28124" fmla="*/ 3143250 w 6322694"/>
                <a:gd name="connsiteY28124" fmla="*/ 2446020 h 3341370"/>
                <a:gd name="connsiteX28125" fmla="*/ 3521393 w 6322694"/>
                <a:gd name="connsiteY28125" fmla="*/ 2303145 h 3341370"/>
                <a:gd name="connsiteX28126" fmla="*/ 3521393 w 6322694"/>
                <a:gd name="connsiteY28126" fmla="*/ 2303145 h 3341370"/>
                <a:gd name="connsiteX28127" fmla="*/ 3540443 w 6322694"/>
                <a:gd name="connsiteY28127" fmla="*/ 2284095 h 3341370"/>
                <a:gd name="connsiteX28128" fmla="*/ 3540443 w 6322694"/>
                <a:gd name="connsiteY28128" fmla="*/ 2284095 h 3341370"/>
                <a:gd name="connsiteX28129" fmla="*/ 3521393 w 6322694"/>
                <a:gd name="connsiteY28129" fmla="*/ 2265045 h 3341370"/>
                <a:gd name="connsiteX28130" fmla="*/ 3521393 w 6322694"/>
                <a:gd name="connsiteY28130" fmla="*/ 2265045 h 3341370"/>
                <a:gd name="connsiteX28131" fmla="*/ 3502343 w 6322694"/>
                <a:gd name="connsiteY28131" fmla="*/ 2284095 h 3341370"/>
                <a:gd name="connsiteX28132" fmla="*/ 3502343 w 6322694"/>
                <a:gd name="connsiteY28132" fmla="*/ 2284095 h 3341370"/>
                <a:gd name="connsiteX28133" fmla="*/ 3521393 w 6322694"/>
                <a:gd name="connsiteY28133" fmla="*/ 2303145 h 3341370"/>
                <a:gd name="connsiteX28134" fmla="*/ 3331845 w 6322694"/>
                <a:gd name="connsiteY28134" fmla="*/ 2587943 h 3341370"/>
                <a:gd name="connsiteX28135" fmla="*/ 3331845 w 6322694"/>
                <a:gd name="connsiteY28135" fmla="*/ 2587943 h 3341370"/>
                <a:gd name="connsiteX28136" fmla="*/ 3350895 w 6322694"/>
                <a:gd name="connsiteY28136" fmla="*/ 2568893 h 3341370"/>
                <a:gd name="connsiteX28137" fmla="*/ 3350895 w 6322694"/>
                <a:gd name="connsiteY28137" fmla="*/ 2568893 h 3341370"/>
                <a:gd name="connsiteX28138" fmla="*/ 3331845 w 6322694"/>
                <a:gd name="connsiteY28138" fmla="*/ 2549843 h 3341370"/>
                <a:gd name="connsiteX28139" fmla="*/ 3331845 w 6322694"/>
                <a:gd name="connsiteY28139" fmla="*/ 2549843 h 3341370"/>
                <a:gd name="connsiteX28140" fmla="*/ 3312795 w 6322694"/>
                <a:gd name="connsiteY28140" fmla="*/ 2568893 h 3341370"/>
                <a:gd name="connsiteX28141" fmla="*/ 3312795 w 6322694"/>
                <a:gd name="connsiteY28141" fmla="*/ 2568893 h 3341370"/>
                <a:gd name="connsiteX28142" fmla="*/ 3331845 w 6322694"/>
                <a:gd name="connsiteY28142" fmla="*/ 2587943 h 3341370"/>
                <a:gd name="connsiteX28143" fmla="*/ 3803333 w 6322694"/>
                <a:gd name="connsiteY28143" fmla="*/ 223838 h 3341370"/>
                <a:gd name="connsiteX28144" fmla="*/ 3803333 w 6322694"/>
                <a:gd name="connsiteY28144" fmla="*/ 223838 h 3341370"/>
                <a:gd name="connsiteX28145" fmla="*/ 3822383 w 6322694"/>
                <a:gd name="connsiteY28145" fmla="*/ 204788 h 3341370"/>
                <a:gd name="connsiteX28146" fmla="*/ 3822383 w 6322694"/>
                <a:gd name="connsiteY28146" fmla="*/ 204788 h 3341370"/>
                <a:gd name="connsiteX28147" fmla="*/ 3803333 w 6322694"/>
                <a:gd name="connsiteY28147" fmla="*/ 185738 h 3341370"/>
                <a:gd name="connsiteX28148" fmla="*/ 3803333 w 6322694"/>
                <a:gd name="connsiteY28148" fmla="*/ 185738 h 3341370"/>
                <a:gd name="connsiteX28149" fmla="*/ 3784283 w 6322694"/>
                <a:gd name="connsiteY28149" fmla="*/ 204788 h 3341370"/>
                <a:gd name="connsiteX28150" fmla="*/ 3784283 w 6322694"/>
                <a:gd name="connsiteY28150" fmla="*/ 204788 h 3341370"/>
                <a:gd name="connsiteX28151" fmla="*/ 3803333 w 6322694"/>
                <a:gd name="connsiteY28151" fmla="*/ 223838 h 3341370"/>
                <a:gd name="connsiteX28152" fmla="*/ 4704398 w 6322694"/>
                <a:gd name="connsiteY28152" fmla="*/ 836295 h 3341370"/>
                <a:gd name="connsiteX28153" fmla="*/ 4704398 w 6322694"/>
                <a:gd name="connsiteY28153" fmla="*/ 836295 h 3341370"/>
                <a:gd name="connsiteX28154" fmla="*/ 4723448 w 6322694"/>
                <a:gd name="connsiteY28154" fmla="*/ 817245 h 3341370"/>
                <a:gd name="connsiteX28155" fmla="*/ 4723448 w 6322694"/>
                <a:gd name="connsiteY28155" fmla="*/ 817245 h 3341370"/>
                <a:gd name="connsiteX28156" fmla="*/ 4704398 w 6322694"/>
                <a:gd name="connsiteY28156" fmla="*/ 798195 h 3341370"/>
                <a:gd name="connsiteX28157" fmla="*/ 4704398 w 6322694"/>
                <a:gd name="connsiteY28157" fmla="*/ 798195 h 3341370"/>
                <a:gd name="connsiteX28158" fmla="*/ 4685348 w 6322694"/>
                <a:gd name="connsiteY28158" fmla="*/ 817245 h 3341370"/>
                <a:gd name="connsiteX28159" fmla="*/ 4685348 w 6322694"/>
                <a:gd name="connsiteY28159" fmla="*/ 817245 h 3341370"/>
                <a:gd name="connsiteX28160" fmla="*/ 4704398 w 6322694"/>
                <a:gd name="connsiteY28160" fmla="*/ 836295 h 3341370"/>
                <a:gd name="connsiteX28161" fmla="*/ 2952750 w 6322694"/>
                <a:gd name="connsiteY28161" fmla="*/ 789623 h 3341370"/>
                <a:gd name="connsiteX28162" fmla="*/ 2952750 w 6322694"/>
                <a:gd name="connsiteY28162" fmla="*/ 789623 h 3341370"/>
                <a:gd name="connsiteX28163" fmla="*/ 2971800 w 6322694"/>
                <a:gd name="connsiteY28163" fmla="*/ 770573 h 3341370"/>
                <a:gd name="connsiteX28164" fmla="*/ 2971800 w 6322694"/>
                <a:gd name="connsiteY28164" fmla="*/ 770573 h 3341370"/>
                <a:gd name="connsiteX28165" fmla="*/ 2952750 w 6322694"/>
                <a:gd name="connsiteY28165" fmla="*/ 751523 h 3341370"/>
                <a:gd name="connsiteX28166" fmla="*/ 2952750 w 6322694"/>
                <a:gd name="connsiteY28166" fmla="*/ 751523 h 3341370"/>
                <a:gd name="connsiteX28167" fmla="*/ 2933700 w 6322694"/>
                <a:gd name="connsiteY28167" fmla="*/ 770573 h 3341370"/>
                <a:gd name="connsiteX28168" fmla="*/ 2933700 w 6322694"/>
                <a:gd name="connsiteY28168" fmla="*/ 770573 h 3341370"/>
                <a:gd name="connsiteX28169" fmla="*/ 2952750 w 6322694"/>
                <a:gd name="connsiteY28169" fmla="*/ 789623 h 3341370"/>
                <a:gd name="connsiteX28170" fmla="*/ 5082540 w 6322694"/>
                <a:gd name="connsiteY28170" fmla="*/ 741998 h 3341370"/>
                <a:gd name="connsiteX28171" fmla="*/ 5082540 w 6322694"/>
                <a:gd name="connsiteY28171" fmla="*/ 741998 h 3341370"/>
                <a:gd name="connsiteX28172" fmla="*/ 5101590 w 6322694"/>
                <a:gd name="connsiteY28172" fmla="*/ 722948 h 3341370"/>
                <a:gd name="connsiteX28173" fmla="*/ 5101590 w 6322694"/>
                <a:gd name="connsiteY28173" fmla="*/ 722948 h 3341370"/>
                <a:gd name="connsiteX28174" fmla="*/ 5082540 w 6322694"/>
                <a:gd name="connsiteY28174" fmla="*/ 703898 h 3341370"/>
                <a:gd name="connsiteX28175" fmla="*/ 5082540 w 6322694"/>
                <a:gd name="connsiteY28175" fmla="*/ 703898 h 3341370"/>
                <a:gd name="connsiteX28176" fmla="*/ 5063490 w 6322694"/>
                <a:gd name="connsiteY28176" fmla="*/ 722948 h 3341370"/>
                <a:gd name="connsiteX28177" fmla="*/ 5063490 w 6322694"/>
                <a:gd name="connsiteY28177" fmla="*/ 722948 h 3341370"/>
                <a:gd name="connsiteX28178" fmla="*/ 5082540 w 6322694"/>
                <a:gd name="connsiteY28178" fmla="*/ 741998 h 3341370"/>
                <a:gd name="connsiteX28179" fmla="*/ 4513898 w 6322694"/>
                <a:gd name="connsiteY28179" fmla="*/ 1026795 h 3341370"/>
                <a:gd name="connsiteX28180" fmla="*/ 4513898 w 6322694"/>
                <a:gd name="connsiteY28180" fmla="*/ 1026795 h 3341370"/>
                <a:gd name="connsiteX28181" fmla="*/ 4532948 w 6322694"/>
                <a:gd name="connsiteY28181" fmla="*/ 1007745 h 3341370"/>
                <a:gd name="connsiteX28182" fmla="*/ 4532948 w 6322694"/>
                <a:gd name="connsiteY28182" fmla="*/ 1007745 h 3341370"/>
                <a:gd name="connsiteX28183" fmla="*/ 4513898 w 6322694"/>
                <a:gd name="connsiteY28183" fmla="*/ 988695 h 3341370"/>
                <a:gd name="connsiteX28184" fmla="*/ 4513898 w 6322694"/>
                <a:gd name="connsiteY28184" fmla="*/ 988695 h 3341370"/>
                <a:gd name="connsiteX28185" fmla="*/ 4494848 w 6322694"/>
                <a:gd name="connsiteY28185" fmla="*/ 1007745 h 3341370"/>
                <a:gd name="connsiteX28186" fmla="*/ 4494848 w 6322694"/>
                <a:gd name="connsiteY28186" fmla="*/ 1007745 h 3341370"/>
                <a:gd name="connsiteX28187" fmla="*/ 4513898 w 6322694"/>
                <a:gd name="connsiteY28187" fmla="*/ 1026795 h 3341370"/>
                <a:gd name="connsiteX28188" fmla="*/ 5602605 w 6322694"/>
                <a:gd name="connsiteY28188" fmla="*/ 1022033 h 3341370"/>
                <a:gd name="connsiteX28189" fmla="*/ 5602605 w 6322694"/>
                <a:gd name="connsiteY28189" fmla="*/ 1022033 h 3341370"/>
                <a:gd name="connsiteX28190" fmla="*/ 5621655 w 6322694"/>
                <a:gd name="connsiteY28190" fmla="*/ 1002983 h 3341370"/>
                <a:gd name="connsiteX28191" fmla="*/ 5621655 w 6322694"/>
                <a:gd name="connsiteY28191" fmla="*/ 1002983 h 3341370"/>
                <a:gd name="connsiteX28192" fmla="*/ 5602605 w 6322694"/>
                <a:gd name="connsiteY28192" fmla="*/ 983933 h 3341370"/>
                <a:gd name="connsiteX28193" fmla="*/ 5602605 w 6322694"/>
                <a:gd name="connsiteY28193" fmla="*/ 983933 h 3341370"/>
                <a:gd name="connsiteX28194" fmla="*/ 5583555 w 6322694"/>
                <a:gd name="connsiteY28194" fmla="*/ 1002983 h 3341370"/>
                <a:gd name="connsiteX28195" fmla="*/ 5583555 w 6322694"/>
                <a:gd name="connsiteY28195" fmla="*/ 1002983 h 3341370"/>
                <a:gd name="connsiteX28196" fmla="*/ 5602605 w 6322694"/>
                <a:gd name="connsiteY28196" fmla="*/ 1022033 h 3341370"/>
                <a:gd name="connsiteX28197" fmla="*/ 4088130 w 6322694"/>
                <a:gd name="connsiteY28197" fmla="*/ 884873 h 3341370"/>
                <a:gd name="connsiteX28198" fmla="*/ 4088130 w 6322694"/>
                <a:gd name="connsiteY28198" fmla="*/ 884873 h 3341370"/>
                <a:gd name="connsiteX28199" fmla="*/ 4107180 w 6322694"/>
                <a:gd name="connsiteY28199" fmla="*/ 865823 h 3341370"/>
                <a:gd name="connsiteX28200" fmla="*/ 4107180 w 6322694"/>
                <a:gd name="connsiteY28200" fmla="*/ 863918 h 3341370"/>
                <a:gd name="connsiteX28201" fmla="*/ 4088130 w 6322694"/>
                <a:gd name="connsiteY28201" fmla="*/ 844868 h 3341370"/>
                <a:gd name="connsiteX28202" fmla="*/ 4088130 w 6322694"/>
                <a:gd name="connsiteY28202" fmla="*/ 844868 h 3341370"/>
                <a:gd name="connsiteX28203" fmla="*/ 4069080 w 6322694"/>
                <a:gd name="connsiteY28203" fmla="*/ 863918 h 3341370"/>
                <a:gd name="connsiteX28204" fmla="*/ 4069080 w 6322694"/>
                <a:gd name="connsiteY28204" fmla="*/ 865823 h 3341370"/>
                <a:gd name="connsiteX28205" fmla="*/ 4088130 w 6322694"/>
                <a:gd name="connsiteY28205" fmla="*/ 884873 h 3341370"/>
                <a:gd name="connsiteX28206" fmla="*/ 4513898 w 6322694"/>
                <a:gd name="connsiteY28206" fmla="*/ 410528 h 3341370"/>
                <a:gd name="connsiteX28207" fmla="*/ 4513898 w 6322694"/>
                <a:gd name="connsiteY28207" fmla="*/ 410528 h 3341370"/>
                <a:gd name="connsiteX28208" fmla="*/ 4532948 w 6322694"/>
                <a:gd name="connsiteY28208" fmla="*/ 391478 h 3341370"/>
                <a:gd name="connsiteX28209" fmla="*/ 4532948 w 6322694"/>
                <a:gd name="connsiteY28209" fmla="*/ 391478 h 3341370"/>
                <a:gd name="connsiteX28210" fmla="*/ 4513898 w 6322694"/>
                <a:gd name="connsiteY28210" fmla="*/ 372428 h 3341370"/>
                <a:gd name="connsiteX28211" fmla="*/ 4513898 w 6322694"/>
                <a:gd name="connsiteY28211" fmla="*/ 372428 h 3341370"/>
                <a:gd name="connsiteX28212" fmla="*/ 4494848 w 6322694"/>
                <a:gd name="connsiteY28212" fmla="*/ 391478 h 3341370"/>
                <a:gd name="connsiteX28213" fmla="*/ 4494848 w 6322694"/>
                <a:gd name="connsiteY28213" fmla="*/ 391478 h 3341370"/>
                <a:gd name="connsiteX28214" fmla="*/ 4513898 w 6322694"/>
                <a:gd name="connsiteY28214" fmla="*/ 410528 h 3341370"/>
                <a:gd name="connsiteX28215" fmla="*/ 5317808 w 6322694"/>
                <a:gd name="connsiteY28215" fmla="*/ 458153 h 3341370"/>
                <a:gd name="connsiteX28216" fmla="*/ 5317808 w 6322694"/>
                <a:gd name="connsiteY28216" fmla="*/ 458153 h 3341370"/>
                <a:gd name="connsiteX28217" fmla="*/ 5336858 w 6322694"/>
                <a:gd name="connsiteY28217" fmla="*/ 439103 h 3341370"/>
                <a:gd name="connsiteX28218" fmla="*/ 5336858 w 6322694"/>
                <a:gd name="connsiteY28218" fmla="*/ 439103 h 3341370"/>
                <a:gd name="connsiteX28219" fmla="*/ 5317808 w 6322694"/>
                <a:gd name="connsiteY28219" fmla="*/ 420053 h 3341370"/>
                <a:gd name="connsiteX28220" fmla="*/ 5317808 w 6322694"/>
                <a:gd name="connsiteY28220" fmla="*/ 420053 h 3341370"/>
                <a:gd name="connsiteX28221" fmla="*/ 5298758 w 6322694"/>
                <a:gd name="connsiteY28221" fmla="*/ 439103 h 3341370"/>
                <a:gd name="connsiteX28222" fmla="*/ 5298758 w 6322694"/>
                <a:gd name="connsiteY28222" fmla="*/ 439103 h 3341370"/>
                <a:gd name="connsiteX28223" fmla="*/ 5317808 w 6322694"/>
                <a:gd name="connsiteY28223" fmla="*/ 458153 h 3341370"/>
                <a:gd name="connsiteX28224" fmla="*/ 3143250 w 6322694"/>
                <a:gd name="connsiteY28224" fmla="*/ 181928 h 3341370"/>
                <a:gd name="connsiteX28225" fmla="*/ 3143250 w 6322694"/>
                <a:gd name="connsiteY28225" fmla="*/ 181928 h 3341370"/>
                <a:gd name="connsiteX28226" fmla="*/ 3162300 w 6322694"/>
                <a:gd name="connsiteY28226" fmla="*/ 162878 h 3341370"/>
                <a:gd name="connsiteX28227" fmla="*/ 3162300 w 6322694"/>
                <a:gd name="connsiteY28227" fmla="*/ 162878 h 3341370"/>
                <a:gd name="connsiteX28228" fmla="*/ 3143250 w 6322694"/>
                <a:gd name="connsiteY28228" fmla="*/ 143828 h 3341370"/>
                <a:gd name="connsiteX28229" fmla="*/ 3143250 w 6322694"/>
                <a:gd name="connsiteY28229" fmla="*/ 143828 h 3341370"/>
                <a:gd name="connsiteX28230" fmla="*/ 3124200 w 6322694"/>
                <a:gd name="connsiteY28230" fmla="*/ 162878 h 3341370"/>
                <a:gd name="connsiteX28231" fmla="*/ 3124200 w 6322694"/>
                <a:gd name="connsiteY28231" fmla="*/ 162878 h 3341370"/>
                <a:gd name="connsiteX28232" fmla="*/ 3143250 w 6322694"/>
                <a:gd name="connsiteY28232" fmla="*/ 181928 h 3341370"/>
                <a:gd name="connsiteX28233" fmla="*/ 4182428 w 6322694"/>
                <a:gd name="connsiteY28233" fmla="*/ 363855 h 3341370"/>
                <a:gd name="connsiteX28234" fmla="*/ 4182428 w 6322694"/>
                <a:gd name="connsiteY28234" fmla="*/ 363855 h 3341370"/>
                <a:gd name="connsiteX28235" fmla="*/ 4201478 w 6322694"/>
                <a:gd name="connsiteY28235" fmla="*/ 344805 h 3341370"/>
                <a:gd name="connsiteX28236" fmla="*/ 4201478 w 6322694"/>
                <a:gd name="connsiteY28236" fmla="*/ 344805 h 3341370"/>
                <a:gd name="connsiteX28237" fmla="*/ 4182428 w 6322694"/>
                <a:gd name="connsiteY28237" fmla="*/ 325755 h 3341370"/>
                <a:gd name="connsiteX28238" fmla="*/ 4182428 w 6322694"/>
                <a:gd name="connsiteY28238" fmla="*/ 325755 h 3341370"/>
                <a:gd name="connsiteX28239" fmla="*/ 4163378 w 6322694"/>
                <a:gd name="connsiteY28239" fmla="*/ 344805 h 3341370"/>
                <a:gd name="connsiteX28240" fmla="*/ 4163378 w 6322694"/>
                <a:gd name="connsiteY28240" fmla="*/ 344805 h 3341370"/>
                <a:gd name="connsiteX28241" fmla="*/ 4182428 w 6322694"/>
                <a:gd name="connsiteY28241" fmla="*/ 363855 h 3341370"/>
                <a:gd name="connsiteX28242" fmla="*/ 5602605 w 6322694"/>
                <a:gd name="connsiteY28242" fmla="*/ 458153 h 3341370"/>
                <a:gd name="connsiteX28243" fmla="*/ 5602605 w 6322694"/>
                <a:gd name="connsiteY28243" fmla="*/ 458153 h 3341370"/>
                <a:gd name="connsiteX28244" fmla="*/ 5621655 w 6322694"/>
                <a:gd name="connsiteY28244" fmla="*/ 439103 h 3341370"/>
                <a:gd name="connsiteX28245" fmla="*/ 5621655 w 6322694"/>
                <a:gd name="connsiteY28245" fmla="*/ 439103 h 3341370"/>
                <a:gd name="connsiteX28246" fmla="*/ 5602605 w 6322694"/>
                <a:gd name="connsiteY28246" fmla="*/ 420053 h 3341370"/>
                <a:gd name="connsiteX28247" fmla="*/ 5602605 w 6322694"/>
                <a:gd name="connsiteY28247" fmla="*/ 420053 h 3341370"/>
                <a:gd name="connsiteX28248" fmla="*/ 5583555 w 6322694"/>
                <a:gd name="connsiteY28248" fmla="*/ 439103 h 3341370"/>
                <a:gd name="connsiteX28249" fmla="*/ 5583555 w 6322694"/>
                <a:gd name="connsiteY28249" fmla="*/ 439103 h 3341370"/>
                <a:gd name="connsiteX28250" fmla="*/ 5602605 w 6322694"/>
                <a:gd name="connsiteY28250" fmla="*/ 458153 h 3341370"/>
                <a:gd name="connsiteX28251" fmla="*/ 3850958 w 6322694"/>
                <a:gd name="connsiteY28251" fmla="*/ 554355 h 3341370"/>
                <a:gd name="connsiteX28252" fmla="*/ 3852863 w 6322694"/>
                <a:gd name="connsiteY28252" fmla="*/ 554355 h 3341370"/>
                <a:gd name="connsiteX28253" fmla="*/ 3871913 w 6322694"/>
                <a:gd name="connsiteY28253" fmla="*/ 535305 h 3341370"/>
                <a:gd name="connsiteX28254" fmla="*/ 3871913 w 6322694"/>
                <a:gd name="connsiteY28254" fmla="*/ 535305 h 3341370"/>
                <a:gd name="connsiteX28255" fmla="*/ 3852863 w 6322694"/>
                <a:gd name="connsiteY28255" fmla="*/ 516255 h 3341370"/>
                <a:gd name="connsiteX28256" fmla="*/ 3850958 w 6322694"/>
                <a:gd name="connsiteY28256" fmla="*/ 516255 h 3341370"/>
                <a:gd name="connsiteX28257" fmla="*/ 3831908 w 6322694"/>
                <a:gd name="connsiteY28257" fmla="*/ 535305 h 3341370"/>
                <a:gd name="connsiteX28258" fmla="*/ 3831908 w 6322694"/>
                <a:gd name="connsiteY28258" fmla="*/ 535305 h 3341370"/>
                <a:gd name="connsiteX28259" fmla="*/ 3850958 w 6322694"/>
                <a:gd name="connsiteY28259" fmla="*/ 554355 h 3341370"/>
                <a:gd name="connsiteX28260" fmla="*/ 3143250 w 6322694"/>
                <a:gd name="connsiteY28260" fmla="*/ 1545908 h 3341370"/>
                <a:gd name="connsiteX28261" fmla="*/ 3143250 w 6322694"/>
                <a:gd name="connsiteY28261" fmla="*/ 1545908 h 3341370"/>
                <a:gd name="connsiteX28262" fmla="*/ 3162300 w 6322694"/>
                <a:gd name="connsiteY28262" fmla="*/ 1526858 h 3341370"/>
                <a:gd name="connsiteX28263" fmla="*/ 3162300 w 6322694"/>
                <a:gd name="connsiteY28263" fmla="*/ 1526858 h 3341370"/>
                <a:gd name="connsiteX28264" fmla="*/ 3143250 w 6322694"/>
                <a:gd name="connsiteY28264" fmla="*/ 1507808 h 3341370"/>
                <a:gd name="connsiteX28265" fmla="*/ 3143250 w 6322694"/>
                <a:gd name="connsiteY28265" fmla="*/ 1507808 h 3341370"/>
                <a:gd name="connsiteX28266" fmla="*/ 3124200 w 6322694"/>
                <a:gd name="connsiteY28266" fmla="*/ 1526858 h 3341370"/>
                <a:gd name="connsiteX28267" fmla="*/ 3124200 w 6322694"/>
                <a:gd name="connsiteY28267" fmla="*/ 1526858 h 3341370"/>
                <a:gd name="connsiteX28268" fmla="*/ 3143250 w 6322694"/>
                <a:gd name="connsiteY28268" fmla="*/ 1545908 h 3341370"/>
                <a:gd name="connsiteX28269" fmla="*/ 4891088 w 6322694"/>
                <a:gd name="connsiteY28269" fmla="*/ 1934528 h 3341370"/>
                <a:gd name="connsiteX28270" fmla="*/ 4891088 w 6322694"/>
                <a:gd name="connsiteY28270" fmla="*/ 1934528 h 3341370"/>
                <a:gd name="connsiteX28271" fmla="*/ 4910138 w 6322694"/>
                <a:gd name="connsiteY28271" fmla="*/ 1915478 h 3341370"/>
                <a:gd name="connsiteX28272" fmla="*/ 4910138 w 6322694"/>
                <a:gd name="connsiteY28272" fmla="*/ 1913573 h 3341370"/>
                <a:gd name="connsiteX28273" fmla="*/ 4891088 w 6322694"/>
                <a:gd name="connsiteY28273" fmla="*/ 1894523 h 3341370"/>
                <a:gd name="connsiteX28274" fmla="*/ 4891088 w 6322694"/>
                <a:gd name="connsiteY28274" fmla="*/ 1894523 h 3341370"/>
                <a:gd name="connsiteX28275" fmla="*/ 4872038 w 6322694"/>
                <a:gd name="connsiteY28275" fmla="*/ 1913573 h 3341370"/>
                <a:gd name="connsiteX28276" fmla="*/ 4872038 w 6322694"/>
                <a:gd name="connsiteY28276" fmla="*/ 1915478 h 3341370"/>
                <a:gd name="connsiteX28277" fmla="*/ 4891088 w 6322694"/>
                <a:gd name="connsiteY28277" fmla="*/ 1934528 h 3341370"/>
                <a:gd name="connsiteX28278" fmla="*/ 4467225 w 6322694"/>
                <a:gd name="connsiteY28278" fmla="*/ 1404938 h 3341370"/>
                <a:gd name="connsiteX28279" fmla="*/ 4467225 w 6322694"/>
                <a:gd name="connsiteY28279" fmla="*/ 1404938 h 3341370"/>
                <a:gd name="connsiteX28280" fmla="*/ 4486275 w 6322694"/>
                <a:gd name="connsiteY28280" fmla="*/ 1385888 h 3341370"/>
                <a:gd name="connsiteX28281" fmla="*/ 4486275 w 6322694"/>
                <a:gd name="connsiteY28281" fmla="*/ 1385888 h 3341370"/>
                <a:gd name="connsiteX28282" fmla="*/ 4467225 w 6322694"/>
                <a:gd name="connsiteY28282" fmla="*/ 1366838 h 3341370"/>
                <a:gd name="connsiteX28283" fmla="*/ 4467225 w 6322694"/>
                <a:gd name="connsiteY28283" fmla="*/ 1366838 h 3341370"/>
                <a:gd name="connsiteX28284" fmla="*/ 4448175 w 6322694"/>
                <a:gd name="connsiteY28284" fmla="*/ 1385888 h 3341370"/>
                <a:gd name="connsiteX28285" fmla="*/ 4448175 w 6322694"/>
                <a:gd name="connsiteY28285" fmla="*/ 1385888 h 3341370"/>
                <a:gd name="connsiteX28286" fmla="*/ 4467225 w 6322694"/>
                <a:gd name="connsiteY28286" fmla="*/ 1404938 h 3341370"/>
                <a:gd name="connsiteX28287" fmla="*/ 2715578 w 6322694"/>
                <a:gd name="connsiteY28287" fmla="*/ 1404938 h 3341370"/>
                <a:gd name="connsiteX28288" fmla="*/ 2717483 w 6322694"/>
                <a:gd name="connsiteY28288" fmla="*/ 1404938 h 3341370"/>
                <a:gd name="connsiteX28289" fmla="*/ 2736533 w 6322694"/>
                <a:gd name="connsiteY28289" fmla="*/ 1385888 h 3341370"/>
                <a:gd name="connsiteX28290" fmla="*/ 2736533 w 6322694"/>
                <a:gd name="connsiteY28290" fmla="*/ 1385888 h 3341370"/>
                <a:gd name="connsiteX28291" fmla="*/ 2717483 w 6322694"/>
                <a:gd name="connsiteY28291" fmla="*/ 1366838 h 3341370"/>
                <a:gd name="connsiteX28292" fmla="*/ 2715578 w 6322694"/>
                <a:gd name="connsiteY28292" fmla="*/ 1366838 h 3341370"/>
                <a:gd name="connsiteX28293" fmla="*/ 2696528 w 6322694"/>
                <a:gd name="connsiteY28293" fmla="*/ 1385888 h 3341370"/>
                <a:gd name="connsiteX28294" fmla="*/ 2696528 w 6322694"/>
                <a:gd name="connsiteY28294" fmla="*/ 1385888 h 3341370"/>
                <a:gd name="connsiteX28295" fmla="*/ 2715578 w 6322694"/>
                <a:gd name="connsiteY28295" fmla="*/ 1404938 h 3341370"/>
                <a:gd name="connsiteX28296" fmla="*/ 3284220 w 6322694"/>
                <a:gd name="connsiteY28296" fmla="*/ 2067878 h 3341370"/>
                <a:gd name="connsiteX28297" fmla="*/ 3284220 w 6322694"/>
                <a:gd name="connsiteY28297" fmla="*/ 2067878 h 3341370"/>
                <a:gd name="connsiteX28298" fmla="*/ 3303270 w 6322694"/>
                <a:gd name="connsiteY28298" fmla="*/ 2048828 h 3341370"/>
                <a:gd name="connsiteX28299" fmla="*/ 3303270 w 6322694"/>
                <a:gd name="connsiteY28299" fmla="*/ 2048828 h 3341370"/>
                <a:gd name="connsiteX28300" fmla="*/ 3284220 w 6322694"/>
                <a:gd name="connsiteY28300" fmla="*/ 2029778 h 3341370"/>
                <a:gd name="connsiteX28301" fmla="*/ 3284220 w 6322694"/>
                <a:gd name="connsiteY28301" fmla="*/ 2029778 h 3341370"/>
                <a:gd name="connsiteX28302" fmla="*/ 3265170 w 6322694"/>
                <a:gd name="connsiteY28302" fmla="*/ 2048828 h 3341370"/>
                <a:gd name="connsiteX28303" fmla="*/ 3265170 w 6322694"/>
                <a:gd name="connsiteY28303" fmla="*/ 2048828 h 3341370"/>
                <a:gd name="connsiteX28304" fmla="*/ 3284220 w 6322694"/>
                <a:gd name="connsiteY28304" fmla="*/ 2067878 h 3341370"/>
                <a:gd name="connsiteX28305" fmla="*/ 3521393 w 6322694"/>
                <a:gd name="connsiteY28305" fmla="*/ 1783080 h 3341370"/>
                <a:gd name="connsiteX28306" fmla="*/ 3521393 w 6322694"/>
                <a:gd name="connsiteY28306" fmla="*/ 1783080 h 3341370"/>
                <a:gd name="connsiteX28307" fmla="*/ 3540443 w 6322694"/>
                <a:gd name="connsiteY28307" fmla="*/ 1764030 h 3341370"/>
                <a:gd name="connsiteX28308" fmla="*/ 3540443 w 6322694"/>
                <a:gd name="connsiteY28308" fmla="*/ 1764030 h 3341370"/>
                <a:gd name="connsiteX28309" fmla="*/ 3521393 w 6322694"/>
                <a:gd name="connsiteY28309" fmla="*/ 1744980 h 3341370"/>
                <a:gd name="connsiteX28310" fmla="*/ 3521393 w 6322694"/>
                <a:gd name="connsiteY28310" fmla="*/ 1744980 h 3341370"/>
                <a:gd name="connsiteX28311" fmla="*/ 3502343 w 6322694"/>
                <a:gd name="connsiteY28311" fmla="*/ 1764030 h 3341370"/>
                <a:gd name="connsiteX28312" fmla="*/ 3502343 w 6322694"/>
                <a:gd name="connsiteY28312" fmla="*/ 1764030 h 3341370"/>
                <a:gd name="connsiteX28313" fmla="*/ 3521393 w 6322694"/>
                <a:gd name="connsiteY28313" fmla="*/ 1783080 h 3341370"/>
                <a:gd name="connsiteX28314" fmla="*/ 2574608 w 6322694"/>
                <a:gd name="connsiteY28314" fmla="*/ 1736408 h 3341370"/>
                <a:gd name="connsiteX28315" fmla="*/ 2574608 w 6322694"/>
                <a:gd name="connsiteY28315" fmla="*/ 1736408 h 3341370"/>
                <a:gd name="connsiteX28316" fmla="*/ 2593658 w 6322694"/>
                <a:gd name="connsiteY28316" fmla="*/ 1717358 h 3341370"/>
                <a:gd name="connsiteX28317" fmla="*/ 2593658 w 6322694"/>
                <a:gd name="connsiteY28317" fmla="*/ 1717358 h 3341370"/>
                <a:gd name="connsiteX28318" fmla="*/ 2574608 w 6322694"/>
                <a:gd name="connsiteY28318" fmla="*/ 1698308 h 3341370"/>
                <a:gd name="connsiteX28319" fmla="*/ 2574608 w 6322694"/>
                <a:gd name="connsiteY28319" fmla="*/ 1698308 h 3341370"/>
                <a:gd name="connsiteX28320" fmla="*/ 2555558 w 6322694"/>
                <a:gd name="connsiteY28320" fmla="*/ 1717358 h 3341370"/>
                <a:gd name="connsiteX28321" fmla="*/ 2555558 w 6322694"/>
                <a:gd name="connsiteY28321" fmla="*/ 1717358 h 3341370"/>
                <a:gd name="connsiteX28322" fmla="*/ 2574608 w 6322694"/>
                <a:gd name="connsiteY28322" fmla="*/ 1736408 h 3341370"/>
                <a:gd name="connsiteX28323" fmla="*/ 2906078 w 6322694"/>
                <a:gd name="connsiteY28323" fmla="*/ 1736408 h 3341370"/>
                <a:gd name="connsiteX28324" fmla="*/ 2906078 w 6322694"/>
                <a:gd name="connsiteY28324" fmla="*/ 1736408 h 3341370"/>
                <a:gd name="connsiteX28325" fmla="*/ 2925128 w 6322694"/>
                <a:gd name="connsiteY28325" fmla="*/ 1717358 h 3341370"/>
                <a:gd name="connsiteX28326" fmla="*/ 2925128 w 6322694"/>
                <a:gd name="connsiteY28326" fmla="*/ 1717358 h 3341370"/>
                <a:gd name="connsiteX28327" fmla="*/ 2906078 w 6322694"/>
                <a:gd name="connsiteY28327" fmla="*/ 1698308 h 3341370"/>
                <a:gd name="connsiteX28328" fmla="*/ 2906078 w 6322694"/>
                <a:gd name="connsiteY28328" fmla="*/ 1698308 h 3341370"/>
                <a:gd name="connsiteX28329" fmla="*/ 2887028 w 6322694"/>
                <a:gd name="connsiteY28329" fmla="*/ 1717358 h 3341370"/>
                <a:gd name="connsiteX28330" fmla="*/ 2887028 w 6322694"/>
                <a:gd name="connsiteY28330" fmla="*/ 1717358 h 3341370"/>
                <a:gd name="connsiteX28331" fmla="*/ 2906078 w 6322694"/>
                <a:gd name="connsiteY28331" fmla="*/ 1736408 h 3341370"/>
                <a:gd name="connsiteX28332" fmla="*/ 4987290 w 6322694"/>
                <a:gd name="connsiteY28332" fmla="*/ 1263968 h 3341370"/>
                <a:gd name="connsiteX28333" fmla="*/ 4987290 w 6322694"/>
                <a:gd name="connsiteY28333" fmla="*/ 1263968 h 3341370"/>
                <a:gd name="connsiteX28334" fmla="*/ 5007293 w 6322694"/>
                <a:gd name="connsiteY28334" fmla="*/ 1243965 h 3341370"/>
                <a:gd name="connsiteX28335" fmla="*/ 5007293 w 6322694"/>
                <a:gd name="connsiteY28335" fmla="*/ 1243965 h 3341370"/>
                <a:gd name="connsiteX28336" fmla="*/ 4987290 w 6322694"/>
                <a:gd name="connsiteY28336" fmla="*/ 1223963 h 3341370"/>
                <a:gd name="connsiteX28337" fmla="*/ 4987290 w 6322694"/>
                <a:gd name="connsiteY28337" fmla="*/ 1223963 h 3341370"/>
                <a:gd name="connsiteX28338" fmla="*/ 4967288 w 6322694"/>
                <a:gd name="connsiteY28338" fmla="*/ 1243965 h 3341370"/>
                <a:gd name="connsiteX28339" fmla="*/ 4967288 w 6322694"/>
                <a:gd name="connsiteY28339" fmla="*/ 1243965 h 3341370"/>
                <a:gd name="connsiteX28340" fmla="*/ 4987290 w 6322694"/>
                <a:gd name="connsiteY28340" fmla="*/ 1263968 h 3341370"/>
                <a:gd name="connsiteX28341" fmla="*/ 3709988 w 6322694"/>
                <a:gd name="connsiteY28341" fmla="*/ 1215390 h 3341370"/>
                <a:gd name="connsiteX28342" fmla="*/ 3709988 w 6322694"/>
                <a:gd name="connsiteY28342" fmla="*/ 1215390 h 3341370"/>
                <a:gd name="connsiteX28343" fmla="*/ 3729038 w 6322694"/>
                <a:gd name="connsiteY28343" fmla="*/ 1196340 h 3341370"/>
                <a:gd name="connsiteX28344" fmla="*/ 3729038 w 6322694"/>
                <a:gd name="connsiteY28344" fmla="*/ 1196340 h 3341370"/>
                <a:gd name="connsiteX28345" fmla="*/ 3709988 w 6322694"/>
                <a:gd name="connsiteY28345" fmla="*/ 1177290 h 3341370"/>
                <a:gd name="connsiteX28346" fmla="*/ 3709988 w 6322694"/>
                <a:gd name="connsiteY28346" fmla="*/ 1177290 h 3341370"/>
                <a:gd name="connsiteX28347" fmla="*/ 3690938 w 6322694"/>
                <a:gd name="connsiteY28347" fmla="*/ 1196340 h 3341370"/>
                <a:gd name="connsiteX28348" fmla="*/ 3690938 w 6322694"/>
                <a:gd name="connsiteY28348" fmla="*/ 1196340 h 3341370"/>
                <a:gd name="connsiteX28349" fmla="*/ 3709988 w 6322694"/>
                <a:gd name="connsiteY28349" fmla="*/ 1215390 h 3341370"/>
                <a:gd name="connsiteX28350" fmla="*/ 5176838 w 6322694"/>
                <a:gd name="connsiteY28350" fmla="*/ 1404938 h 3341370"/>
                <a:gd name="connsiteX28351" fmla="*/ 5176838 w 6322694"/>
                <a:gd name="connsiteY28351" fmla="*/ 1404938 h 3341370"/>
                <a:gd name="connsiteX28352" fmla="*/ 5195888 w 6322694"/>
                <a:gd name="connsiteY28352" fmla="*/ 1385888 h 3341370"/>
                <a:gd name="connsiteX28353" fmla="*/ 5195888 w 6322694"/>
                <a:gd name="connsiteY28353" fmla="*/ 1385888 h 3341370"/>
                <a:gd name="connsiteX28354" fmla="*/ 5176838 w 6322694"/>
                <a:gd name="connsiteY28354" fmla="*/ 1366838 h 3341370"/>
                <a:gd name="connsiteX28355" fmla="*/ 5176838 w 6322694"/>
                <a:gd name="connsiteY28355" fmla="*/ 1366838 h 3341370"/>
                <a:gd name="connsiteX28356" fmla="*/ 5157788 w 6322694"/>
                <a:gd name="connsiteY28356" fmla="*/ 1385888 h 3341370"/>
                <a:gd name="connsiteX28357" fmla="*/ 5157788 w 6322694"/>
                <a:gd name="connsiteY28357" fmla="*/ 1385888 h 3341370"/>
                <a:gd name="connsiteX28358" fmla="*/ 5176838 w 6322694"/>
                <a:gd name="connsiteY28358" fmla="*/ 1404938 h 3341370"/>
                <a:gd name="connsiteX28359" fmla="*/ 4182428 w 6322694"/>
                <a:gd name="connsiteY28359" fmla="*/ 1121093 h 3341370"/>
                <a:gd name="connsiteX28360" fmla="*/ 4182428 w 6322694"/>
                <a:gd name="connsiteY28360" fmla="*/ 1121093 h 3341370"/>
                <a:gd name="connsiteX28361" fmla="*/ 4201478 w 6322694"/>
                <a:gd name="connsiteY28361" fmla="*/ 1102043 h 3341370"/>
                <a:gd name="connsiteX28362" fmla="*/ 4201478 w 6322694"/>
                <a:gd name="connsiteY28362" fmla="*/ 1102043 h 3341370"/>
                <a:gd name="connsiteX28363" fmla="*/ 4182428 w 6322694"/>
                <a:gd name="connsiteY28363" fmla="*/ 1082993 h 3341370"/>
                <a:gd name="connsiteX28364" fmla="*/ 4182428 w 6322694"/>
                <a:gd name="connsiteY28364" fmla="*/ 1082993 h 3341370"/>
                <a:gd name="connsiteX28365" fmla="*/ 4163378 w 6322694"/>
                <a:gd name="connsiteY28365" fmla="*/ 1102043 h 3341370"/>
                <a:gd name="connsiteX28366" fmla="*/ 4163378 w 6322694"/>
                <a:gd name="connsiteY28366" fmla="*/ 1102043 h 3341370"/>
                <a:gd name="connsiteX28367" fmla="*/ 4182428 w 6322694"/>
                <a:gd name="connsiteY28367" fmla="*/ 1121093 h 3341370"/>
                <a:gd name="connsiteX28368" fmla="*/ 3804285 w 6322694"/>
                <a:gd name="connsiteY28368" fmla="*/ 2492693 h 3341370"/>
                <a:gd name="connsiteX28369" fmla="*/ 3804285 w 6322694"/>
                <a:gd name="connsiteY28369" fmla="*/ 2492693 h 3341370"/>
                <a:gd name="connsiteX28370" fmla="*/ 3823335 w 6322694"/>
                <a:gd name="connsiteY28370" fmla="*/ 2473643 h 3341370"/>
                <a:gd name="connsiteX28371" fmla="*/ 3823335 w 6322694"/>
                <a:gd name="connsiteY28371" fmla="*/ 2473643 h 3341370"/>
                <a:gd name="connsiteX28372" fmla="*/ 3804285 w 6322694"/>
                <a:gd name="connsiteY28372" fmla="*/ 2454593 h 3341370"/>
                <a:gd name="connsiteX28373" fmla="*/ 3804285 w 6322694"/>
                <a:gd name="connsiteY28373" fmla="*/ 2454593 h 3341370"/>
                <a:gd name="connsiteX28374" fmla="*/ 3785235 w 6322694"/>
                <a:gd name="connsiteY28374" fmla="*/ 2473643 h 3341370"/>
                <a:gd name="connsiteX28375" fmla="*/ 3785235 w 6322694"/>
                <a:gd name="connsiteY28375" fmla="*/ 2473643 h 3341370"/>
                <a:gd name="connsiteX28376" fmla="*/ 3804285 w 6322694"/>
                <a:gd name="connsiteY28376" fmla="*/ 2492693 h 3341370"/>
                <a:gd name="connsiteX28377" fmla="*/ 5696903 w 6322694"/>
                <a:gd name="connsiteY28377" fmla="*/ 2067878 h 3341370"/>
                <a:gd name="connsiteX28378" fmla="*/ 5696903 w 6322694"/>
                <a:gd name="connsiteY28378" fmla="*/ 2067878 h 3341370"/>
                <a:gd name="connsiteX28379" fmla="*/ 5715953 w 6322694"/>
                <a:gd name="connsiteY28379" fmla="*/ 2048828 h 3341370"/>
                <a:gd name="connsiteX28380" fmla="*/ 5715953 w 6322694"/>
                <a:gd name="connsiteY28380" fmla="*/ 2048828 h 3341370"/>
                <a:gd name="connsiteX28381" fmla="*/ 5696903 w 6322694"/>
                <a:gd name="connsiteY28381" fmla="*/ 2029778 h 3341370"/>
                <a:gd name="connsiteX28382" fmla="*/ 5696903 w 6322694"/>
                <a:gd name="connsiteY28382" fmla="*/ 2029778 h 3341370"/>
                <a:gd name="connsiteX28383" fmla="*/ 5677853 w 6322694"/>
                <a:gd name="connsiteY28383" fmla="*/ 2048828 h 3341370"/>
                <a:gd name="connsiteX28384" fmla="*/ 5677853 w 6322694"/>
                <a:gd name="connsiteY28384" fmla="*/ 2048828 h 3341370"/>
                <a:gd name="connsiteX28385" fmla="*/ 5696903 w 6322694"/>
                <a:gd name="connsiteY28385" fmla="*/ 2067878 h 3341370"/>
                <a:gd name="connsiteX28386" fmla="*/ 5177790 w 6322694"/>
                <a:gd name="connsiteY28386" fmla="*/ 2068830 h 3341370"/>
                <a:gd name="connsiteX28387" fmla="*/ 5177790 w 6322694"/>
                <a:gd name="connsiteY28387" fmla="*/ 2068830 h 3341370"/>
                <a:gd name="connsiteX28388" fmla="*/ 5196840 w 6322694"/>
                <a:gd name="connsiteY28388" fmla="*/ 2049780 h 3341370"/>
                <a:gd name="connsiteX28389" fmla="*/ 5196840 w 6322694"/>
                <a:gd name="connsiteY28389" fmla="*/ 2047875 h 3341370"/>
                <a:gd name="connsiteX28390" fmla="*/ 5177790 w 6322694"/>
                <a:gd name="connsiteY28390" fmla="*/ 2028825 h 3341370"/>
                <a:gd name="connsiteX28391" fmla="*/ 5177790 w 6322694"/>
                <a:gd name="connsiteY28391" fmla="*/ 2028825 h 3341370"/>
                <a:gd name="connsiteX28392" fmla="*/ 5158740 w 6322694"/>
                <a:gd name="connsiteY28392" fmla="*/ 2047875 h 3341370"/>
                <a:gd name="connsiteX28393" fmla="*/ 5158740 w 6322694"/>
                <a:gd name="connsiteY28393" fmla="*/ 2049780 h 3341370"/>
                <a:gd name="connsiteX28394" fmla="*/ 5177790 w 6322694"/>
                <a:gd name="connsiteY28394" fmla="*/ 2068830 h 3341370"/>
                <a:gd name="connsiteX28395" fmla="*/ 5176838 w 6322694"/>
                <a:gd name="connsiteY28395" fmla="*/ 2776538 h 3341370"/>
                <a:gd name="connsiteX28396" fmla="*/ 5176838 w 6322694"/>
                <a:gd name="connsiteY28396" fmla="*/ 2776538 h 3341370"/>
                <a:gd name="connsiteX28397" fmla="*/ 5195888 w 6322694"/>
                <a:gd name="connsiteY28397" fmla="*/ 2757488 h 3341370"/>
                <a:gd name="connsiteX28398" fmla="*/ 5195888 w 6322694"/>
                <a:gd name="connsiteY28398" fmla="*/ 2755583 h 3341370"/>
                <a:gd name="connsiteX28399" fmla="*/ 5176838 w 6322694"/>
                <a:gd name="connsiteY28399" fmla="*/ 2736533 h 3341370"/>
                <a:gd name="connsiteX28400" fmla="*/ 5176838 w 6322694"/>
                <a:gd name="connsiteY28400" fmla="*/ 2736533 h 3341370"/>
                <a:gd name="connsiteX28401" fmla="*/ 5157788 w 6322694"/>
                <a:gd name="connsiteY28401" fmla="*/ 2755583 h 3341370"/>
                <a:gd name="connsiteX28402" fmla="*/ 5157788 w 6322694"/>
                <a:gd name="connsiteY28402" fmla="*/ 2757488 h 3341370"/>
                <a:gd name="connsiteX28403" fmla="*/ 5176838 w 6322694"/>
                <a:gd name="connsiteY28403" fmla="*/ 2776538 h 3341370"/>
                <a:gd name="connsiteX28404" fmla="*/ 5696903 w 6322694"/>
                <a:gd name="connsiteY28404" fmla="*/ 2871788 h 3341370"/>
                <a:gd name="connsiteX28405" fmla="*/ 5696903 w 6322694"/>
                <a:gd name="connsiteY28405" fmla="*/ 2871788 h 3341370"/>
                <a:gd name="connsiteX28406" fmla="*/ 5715953 w 6322694"/>
                <a:gd name="connsiteY28406" fmla="*/ 2852738 h 3341370"/>
                <a:gd name="connsiteX28407" fmla="*/ 5715953 w 6322694"/>
                <a:gd name="connsiteY28407" fmla="*/ 2852738 h 3341370"/>
                <a:gd name="connsiteX28408" fmla="*/ 5696903 w 6322694"/>
                <a:gd name="connsiteY28408" fmla="*/ 2833688 h 3341370"/>
                <a:gd name="connsiteX28409" fmla="*/ 5696903 w 6322694"/>
                <a:gd name="connsiteY28409" fmla="*/ 2833688 h 3341370"/>
                <a:gd name="connsiteX28410" fmla="*/ 5677853 w 6322694"/>
                <a:gd name="connsiteY28410" fmla="*/ 2852738 h 3341370"/>
                <a:gd name="connsiteX28411" fmla="*/ 5677853 w 6322694"/>
                <a:gd name="connsiteY28411" fmla="*/ 2852738 h 3341370"/>
                <a:gd name="connsiteX28412" fmla="*/ 5696903 w 6322694"/>
                <a:gd name="connsiteY28412" fmla="*/ 2871788 h 3341370"/>
                <a:gd name="connsiteX28413" fmla="*/ 5602605 w 6322694"/>
                <a:gd name="connsiteY28413" fmla="*/ 2446020 h 3341370"/>
                <a:gd name="connsiteX28414" fmla="*/ 5602605 w 6322694"/>
                <a:gd name="connsiteY28414" fmla="*/ 2446020 h 3341370"/>
                <a:gd name="connsiteX28415" fmla="*/ 5621655 w 6322694"/>
                <a:gd name="connsiteY28415" fmla="*/ 2426970 h 3341370"/>
                <a:gd name="connsiteX28416" fmla="*/ 5621655 w 6322694"/>
                <a:gd name="connsiteY28416" fmla="*/ 2426970 h 3341370"/>
                <a:gd name="connsiteX28417" fmla="*/ 5602605 w 6322694"/>
                <a:gd name="connsiteY28417" fmla="*/ 2407920 h 3341370"/>
                <a:gd name="connsiteX28418" fmla="*/ 5602605 w 6322694"/>
                <a:gd name="connsiteY28418" fmla="*/ 2407920 h 3341370"/>
                <a:gd name="connsiteX28419" fmla="*/ 5583555 w 6322694"/>
                <a:gd name="connsiteY28419" fmla="*/ 2426970 h 3341370"/>
                <a:gd name="connsiteX28420" fmla="*/ 5583555 w 6322694"/>
                <a:gd name="connsiteY28420" fmla="*/ 2426970 h 3341370"/>
                <a:gd name="connsiteX28421" fmla="*/ 5602605 w 6322694"/>
                <a:gd name="connsiteY28421" fmla="*/ 2446020 h 3341370"/>
                <a:gd name="connsiteX28422" fmla="*/ 5414010 w 6322694"/>
                <a:gd name="connsiteY28422" fmla="*/ 2634615 h 3341370"/>
                <a:gd name="connsiteX28423" fmla="*/ 5414010 w 6322694"/>
                <a:gd name="connsiteY28423" fmla="*/ 2634615 h 3341370"/>
                <a:gd name="connsiteX28424" fmla="*/ 5433060 w 6322694"/>
                <a:gd name="connsiteY28424" fmla="*/ 2615565 h 3341370"/>
                <a:gd name="connsiteX28425" fmla="*/ 5433060 w 6322694"/>
                <a:gd name="connsiteY28425" fmla="*/ 2615565 h 3341370"/>
                <a:gd name="connsiteX28426" fmla="*/ 5414010 w 6322694"/>
                <a:gd name="connsiteY28426" fmla="*/ 2596515 h 3341370"/>
                <a:gd name="connsiteX28427" fmla="*/ 5414010 w 6322694"/>
                <a:gd name="connsiteY28427" fmla="*/ 2596515 h 3341370"/>
                <a:gd name="connsiteX28428" fmla="*/ 5394960 w 6322694"/>
                <a:gd name="connsiteY28428" fmla="*/ 2615565 h 3341370"/>
                <a:gd name="connsiteX28429" fmla="*/ 5394960 w 6322694"/>
                <a:gd name="connsiteY28429" fmla="*/ 2615565 h 3341370"/>
                <a:gd name="connsiteX28430" fmla="*/ 5414010 w 6322694"/>
                <a:gd name="connsiteY28430" fmla="*/ 2634615 h 3341370"/>
                <a:gd name="connsiteX28431" fmla="*/ 5792153 w 6322694"/>
                <a:gd name="connsiteY28431" fmla="*/ 2681288 h 3341370"/>
                <a:gd name="connsiteX28432" fmla="*/ 5792153 w 6322694"/>
                <a:gd name="connsiteY28432" fmla="*/ 2681288 h 3341370"/>
                <a:gd name="connsiteX28433" fmla="*/ 5811203 w 6322694"/>
                <a:gd name="connsiteY28433" fmla="*/ 2662238 h 3341370"/>
                <a:gd name="connsiteX28434" fmla="*/ 5811203 w 6322694"/>
                <a:gd name="connsiteY28434" fmla="*/ 2662238 h 3341370"/>
                <a:gd name="connsiteX28435" fmla="*/ 5792153 w 6322694"/>
                <a:gd name="connsiteY28435" fmla="*/ 2643188 h 3341370"/>
                <a:gd name="connsiteX28436" fmla="*/ 5792153 w 6322694"/>
                <a:gd name="connsiteY28436" fmla="*/ 2643188 h 3341370"/>
                <a:gd name="connsiteX28437" fmla="*/ 5773103 w 6322694"/>
                <a:gd name="connsiteY28437" fmla="*/ 2662238 h 3341370"/>
                <a:gd name="connsiteX28438" fmla="*/ 5773103 w 6322694"/>
                <a:gd name="connsiteY28438" fmla="*/ 2662238 h 3341370"/>
                <a:gd name="connsiteX28439" fmla="*/ 5792153 w 6322694"/>
                <a:gd name="connsiteY28439" fmla="*/ 2681288 h 3341370"/>
                <a:gd name="connsiteX28440" fmla="*/ 3756660 w 6322694"/>
                <a:gd name="connsiteY28440" fmla="*/ 2398395 h 3341370"/>
                <a:gd name="connsiteX28441" fmla="*/ 3756660 w 6322694"/>
                <a:gd name="connsiteY28441" fmla="*/ 2398395 h 3341370"/>
                <a:gd name="connsiteX28442" fmla="*/ 3775710 w 6322694"/>
                <a:gd name="connsiteY28442" fmla="*/ 2379345 h 3341370"/>
                <a:gd name="connsiteX28443" fmla="*/ 3775710 w 6322694"/>
                <a:gd name="connsiteY28443" fmla="*/ 2379345 h 3341370"/>
                <a:gd name="connsiteX28444" fmla="*/ 3756660 w 6322694"/>
                <a:gd name="connsiteY28444" fmla="*/ 2360295 h 3341370"/>
                <a:gd name="connsiteX28445" fmla="*/ 3756660 w 6322694"/>
                <a:gd name="connsiteY28445" fmla="*/ 2360295 h 3341370"/>
                <a:gd name="connsiteX28446" fmla="*/ 3737610 w 6322694"/>
                <a:gd name="connsiteY28446" fmla="*/ 2379345 h 3341370"/>
                <a:gd name="connsiteX28447" fmla="*/ 3737610 w 6322694"/>
                <a:gd name="connsiteY28447" fmla="*/ 2379345 h 3341370"/>
                <a:gd name="connsiteX28448" fmla="*/ 3756660 w 6322694"/>
                <a:gd name="connsiteY28448" fmla="*/ 2398395 h 3341370"/>
                <a:gd name="connsiteX28449" fmla="*/ 3804285 w 6322694"/>
                <a:gd name="connsiteY28449" fmla="*/ 2398395 h 3341370"/>
                <a:gd name="connsiteX28450" fmla="*/ 3804285 w 6322694"/>
                <a:gd name="connsiteY28450" fmla="*/ 2398395 h 3341370"/>
                <a:gd name="connsiteX28451" fmla="*/ 3823335 w 6322694"/>
                <a:gd name="connsiteY28451" fmla="*/ 2379345 h 3341370"/>
                <a:gd name="connsiteX28452" fmla="*/ 3823335 w 6322694"/>
                <a:gd name="connsiteY28452" fmla="*/ 2379345 h 3341370"/>
                <a:gd name="connsiteX28453" fmla="*/ 3804285 w 6322694"/>
                <a:gd name="connsiteY28453" fmla="*/ 2360295 h 3341370"/>
                <a:gd name="connsiteX28454" fmla="*/ 3804285 w 6322694"/>
                <a:gd name="connsiteY28454" fmla="*/ 2360295 h 3341370"/>
                <a:gd name="connsiteX28455" fmla="*/ 3785235 w 6322694"/>
                <a:gd name="connsiteY28455" fmla="*/ 2379345 h 3341370"/>
                <a:gd name="connsiteX28456" fmla="*/ 3785235 w 6322694"/>
                <a:gd name="connsiteY28456" fmla="*/ 2379345 h 3341370"/>
                <a:gd name="connsiteX28457" fmla="*/ 3804285 w 6322694"/>
                <a:gd name="connsiteY28457" fmla="*/ 2398395 h 3341370"/>
                <a:gd name="connsiteX28458" fmla="*/ 3804285 w 6322694"/>
                <a:gd name="connsiteY28458" fmla="*/ 2349818 h 3341370"/>
                <a:gd name="connsiteX28459" fmla="*/ 3804285 w 6322694"/>
                <a:gd name="connsiteY28459" fmla="*/ 2349818 h 3341370"/>
                <a:gd name="connsiteX28460" fmla="*/ 3823335 w 6322694"/>
                <a:gd name="connsiteY28460" fmla="*/ 2330768 h 3341370"/>
                <a:gd name="connsiteX28461" fmla="*/ 3823335 w 6322694"/>
                <a:gd name="connsiteY28461" fmla="*/ 2330768 h 3341370"/>
                <a:gd name="connsiteX28462" fmla="*/ 3804285 w 6322694"/>
                <a:gd name="connsiteY28462" fmla="*/ 2311718 h 3341370"/>
                <a:gd name="connsiteX28463" fmla="*/ 3804285 w 6322694"/>
                <a:gd name="connsiteY28463" fmla="*/ 2311718 h 3341370"/>
                <a:gd name="connsiteX28464" fmla="*/ 3785235 w 6322694"/>
                <a:gd name="connsiteY28464" fmla="*/ 2330768 h 3341370"/>
                <a:gd name="connsiteX28465" fmla="*/ 3785235 w 6322694"/>
                <a:gd name="connsiteY28465" fmla="*/ 2330768 h 3341370"/>
                <a:gd name="connsiteX28466" fmla="*/ 3804285 w 6322694"/>
                <a:gd name="connsiteY28466" fmla="*/ 2349818 h 3341370"/>
                <a:gd name="connsiteX28467" fmla="*/ 3756660 w 6322694"/>
                <a:gd name="connsiteY28467" fmla="*/ 2539365 h 3341370"/>
                <a:gd name="connsiteX28468" fmla="*/ 3756660 w 6322694"/>
                <a:gd name="connsiteY28468" fmla="*/ 2539365 h 3341370"/>
                <a:gd name="connsiteX28469" fmla="*/ 3775710 w 6322694"/>
                <a:gd name="connsiteY28469" fmla="*/ 2520315 h 3341370"/>
                <a:gd name="connsiteX28470" fmla="*/ 3775710 w 6322694"/>
                <a:gd name="connsiteY28470" fmla="*/ 2520315 h 3341370"/>
                <a:gd name="connsiteX28471" fmla="*/ 3756660 w 6322694"/>
                <a:gd name="connsiteY28471" fmla="*/ 2501265 h 3341370"/>
                <a:gd name="connsiteX28472" fmla="*/ 3756660 w 6322694"/>
                <a:gd name="connsiteY28472" fmla="*/ 2501265 h 3341370"/>
                <a:gd name="connsiteX28473" fmla="*/ 3737610 w 6322694"/>
                <a:gd name="connsiteY28473" fmla="*/ 2520315 h 3341370"/>
                <a:gd name="connsiteX28474" fmla="*/ 3737610 w 6322694"/>
                <a:gd name="connsiteY28474" fmla="*/ 2520315 h 3341370"/>
                <a:gd name="connsiteX28475" fmla="*/ 3756660 w 6322694"/>
                <a:gd name="connsiteY28475" fmla="*/ 2539365 h 3341370"/>
                <a:gd name="connsiteX28476" fmla="*/ 3711893 w 6322694"/>
                <a:gd name="connsiteY28476" fmla="*/ 2539365 h 3341370"/>
                <a:gd name="connsiteX28477" fmla="*/ 3711893 w 6322694"/>
                <a:gd name="connsiteY28477" fmla="*/ 2539365 h 3341370"/>
                <a:gd name="connsiteX28478" fmla="*/ 3730943 w 6322694"/>
                <a:gd name="connsiteY28478" fmla="*/ 2520315 h 3341370"/>
                <a:gd name="connsiteX28479" fmla="*/ 3730943 w 6322694"/>
                <a:gd name="connsiteY28479" fmla="*/ 2520315 h 3341370"/>
                <a:gd name="connsiteX28480" fmla="*/ 3711893 w 6322694"/>
                <a:gd name="connsiteY28480" fmla="*/ 2501265 h 3341370"/>
                <a:gd name="connsiteX28481" fmla="*/ 3711893 w 6322694"/>
                <a:gd name="connsiteY28481" fmla="*/ 2501265 h 3341370"/>
                <a:gd name="connsiteX28482" fmla="*/ 3692843 w 6322694"/>
                <a:gd name="connsiteY28482" fmla="*/ 2520315 h 3341370"/>
                <a:gd name="connsiteX28483" fmla="*/ 3692843 w 6322694"/>
                <a:gd name="connsiteY28483" fmla="*/ 2520315 h 3341370"/>
                <a:gd name="connsiteX28484" fmla="*/ 3711893 w 6322694"/>
                <a:gd name="connsiteY28484" fmla="*/ 2539365 h 3341370"/>
                <a:gd name="connsiteX28485" fmla="*/ 3756660 w 6322694"/>
                <a:gd name="connsiteY28485" fmla="*/ 2587943 h 3341370"/>
                <a:gd name="connsiteX28486" fmla="*/ 3756660 w 6322694"/>
                <a:gd name="connsiteY28486" fmla="*/ 2587943 h 3341370"/>
                <a:gd name="connsiteX28487" fmla="*/ 3775710 w 6322694"/>
                <a:gd name="connsiteY28487" fmla="*/ 2568893 h 3341370"/>
                <a:gd name="connsiteX28488" fmla="*/ 3775710 w 6322694"/>
                <a:gd name="connsiteY28488" fmla="*/ 2568893 h 3341370"/>
                <a:gd name="connsiteX28489" fmla="*/ 3756660 w 6322694"/>
                <a:gd name="connsiteY28489" fmla="*/ 2549843 h 3341370"/>
                <a:gd name="connsiteX28490" fmla="*/ 3756660 w 6322694"/>
                <a:gd name="connsiteY28490" fmla="*/ 2549843 h 3341370"/>
                <a:gd name="connsiteX28491" fmla="*/ 3737610 w 6322694"/>
                <a:gd name="connsiteY28491" fmla="*/ 2568893 h 3341370"/>
                <a:gd name="connsiteX28492" fmla="*/ 3737610 w 6322694"/>
                <a:gd name="connsiteY28492" fmla="*/ 2568893 h 3341370"/>
                <a:gd name="connsiteX28493" fmla="*/ 3756660 w 6322694"/>
                <a:gd name="connsiteY28493" fmla="*/ 2587943 h 3341370"/>
                <a:gd name="connsiteX28494" fmla="*/ 3711893 w 6322694"/>
                <a:gd name="connsiteY28494" fmla="*/ 2587943 h 3341370"/>
                <a:gd name="connsiteX28495" fmla="*/ 3711893 w 6322694"/>
                <a:gd name="connsiteY28495" fmla="*/ 2587943 h 3341370"/>
                <a:gd name="connsiteX28496" fmla="*/ 3730943 w 6322694"/>
                <a:gd name="connsiteY28496" fmla="*/ 2568893 h 3341370"/>
                <a:gd name="connsiteX28497" fmla="*/ 3730943 w 6322694"/>
                <a:gd name="connsiteY28497" fmla="*/ 2568893 h 3341370"/>
                <a:gd name="connsiteX28498" fmla="*/ 3711893 w 6322694"/>
                <a:gd name="connsiteY28498" fmla="*/ 2549843 h 3341370"/>
                <a:gd name="connsiteX28499" fmla="*/ 3711893 w 6322694"/>
                <a:gd name="connsiteY28499" fmla="*/ 2549843 h 3341370"/>
                <a:gd name="connsiteX28500" fmla="*/ 3692843 w 6322694"/>
                <a:gd name="connsiteY28500" fmla="*/ 2568893 h 3341370"/>
                <a:gd name="connsiteX28501" fmla="*/ 3692843 w 6322694"/>
                <a:gd name="connsiteY28501" fmla="*/ 2568893 h 3341370"/>
                <a:gd name="connsiteX28502" fmla="*/ 3711893 w 6322694"/>
                <a:gd name="connsiteY28502" fmla="*/ 2587943 h 33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</a:cxnLst>
              <a:rect l="l" t="t" r="r" b="b"/>
              <a:pathLst>
                <a:path w="6322694" h="3341370">
                  <a:moveTo>
                    <a:pt x="4589145" y="439103"/>
                  </a:moveTo>
                  <a:lnTo>
                    <a:pt x="4589145" y="439103"/>
                  </a:lnTo>
                  <a:cubicBezTo>
                    <a:pt x="4589145" y="428625"/>
                    <a:pt x="4597718" y="420053"/>
                    <a:pt x="4608195" y="420053"/>
                  </a:cubicBezTo>
                  <a:lnTo>
                    <a:pt x="4610100" y="420053"/>
                  </a:lnTo>
                  <a:cubicBezTo>
                    <a:pt x="4620578" y="420053"/>
                    <a:pt x="4629150" y="428625"/>
                    <a:pt x="4629150" y="439103"/>
                  </a:cubicBezTo>
                  <a:lnTo>
                    <a:pt x="4629150" y="439103"/>
                  </a:lnTo>
                  <a:cubicBezTo>
                    <a:pt x="4629150" y="449580"/>
                    <a:pt x="4620578" y="458153"/>
                    <a:pt x="4610100" y="458153"/>
                  </a:cubicBezTo>
                  <a:lnTo>
                    <a:pt x="4608195" y="458153"/>
                  </a:lnTo>
                  <a:cubicBezTo>
                    <a:pt x="4597718" y="458153"/>
                    <a:pt x="4589145" y="449580"/>
                    <a:pt x="4589145" y="439103"/>
                  </a:cubicBezTo>
                  <a:close/>
                  <a:moveTo>
                    <a:pt x="5649278" y="458153"/>
                  </a:moveTo>
                  <a:lnTo>
                    <a:pt x="5649278" y="458153"/>
                  </a:lnTo>
                  <a:cubicBezTo>
                    <a:pt x="5659755" y="458153"/>
                    <a:pt x="5668328" y="449580"/>
                    <a:pt x="5668328" y="439103"/>
                  </a:cubicBezTo>
                  <a:lnTo>
                    <a:pt x="5668328" y="439103"/>
                  </a:lnTo>
                  <a:cubicBezTo>
                    <a:pt x="5668328" y="428625"/>
                    <a:pt x="5659755" y="420053"/>
                    <a:pt x="5649278" y="420053"/>
                  </a:cubicBezTo>
                  <a:lnTo>
                    <a:pt x="5649278" y="420053"/>
                  </a:lnTo>
                  <a:cubicBezTo>
                    <a:pt x="5638800" y="420053"/>
                    <a:pt x="5630228" y="428625"/>
                    <a:pt x="5630228" y="439103"/>
                  </a:cubicBezTo>
                  <a:lnTo>
                    <a:pt x="5630228" y="439103"/>
                  </a:lnTo>
                  <a:cubicBezTo>
                    <a:pt x="5631180" y="449580"/>
                    <a:pt x="5638800" y="458153"/>
                    <a:pt x="5649278" y="458153"/>
                  </a:cubicBezTo>
                  <a:close/>
                  <a:moveTo>
                    <a:pt x="4892993" y="1358265"/>
                  </a:moveTo>
                  <a:lnTo>
                    <a:pt x="4892993" y="1358265"/>
                  </a:lnTo>
                  <a:cubicBezTo>
                    <a:pt x="4903470" y="1358265"/>
                    <a:pt x="4912043" y="1349693"/>
                    <a:pt x="4912043" y="1339215"/>
                  </a:cubicBezTo>
                  <a:lnTo>
                    <a:pt x="4912043" y="1339215"/>
                  </a:lnTo>
                  <a:cubicBezTo>
                    <a:pt x="4912043" y="1328738"/>
                    <a:pt x="4903470" y="1320165"/>
                    <a:pt x="4892993" y="1320165"/>
                  </a:cubicBezTo>
                  <a:lnTo>
                    <a:pt x="4892993" y="1320165"/>
                  </a:lnTo>
                  <a:cubicBezTo>
                    <a:pt x="4882515" y="1320165"/>
                    <a:pt x="4873943" y="1328738"/>
                    <a:pt x="4873943" y="1339215"/>
                  </a:cubicBezTo>
                  <a:lnTo>
                    <a:pt x="4873943" y="1339215"/>
                  </a:lnTo>
                  <a:cubicBezTo>
                    <a:pt x="4873943" y="1349693"/>
                    <a:pt x="4882515" y="1358265"/>
                    <a:pt x="4892993" y="1358265"/>
                  </a:cubicBezTo>
                  <a:close/>
                  <a:moveTo>
                    <a:pt x="4513898" y="789623"/>
                  </a:moveTo>
                  <a:lnTo>
                    <a:pt x="4513898" y="789623"/>
                  </a:lnTo>
                  <a:cubicBezTo>
                    <a:pt x="4524375" y="789623"/>
                    <a:pt x="4532948" y="781050"/>
                    <a:pt x="4532948" y="770573"/>
                  </a:cubicBezTo>
                  <a:lnTo>
                    <a:pt x="4532948" y="770573"/>
                  </a:lnTo>
                  <a:cubicBezTo>
                    <a:pt x="4532948" y="760095"/>
                    <a:pt x="4524375" y="751523"/>
                    <a:pt x="4513898" y="751523"/>
                  </a:cubicBezTo>
                  <a:lnTo>
                    <a:pt x="4513898" y="751523"/>
                  </a:lnTo>
                  <a:cubicBezTo>
                    <a:pt x="4503420" y="751523"/>
                    <a:pt x="4494848" y="760095"/>
                    <a:pt x="4494848" y="770573"/>
                  </a:cubicBezTo>
                  <a:lnTo>
                    <a:pt x="4494848" y="770573"/>
                  </a:lnTo>
                  <a:cubicBezTo>
                    <a:pt x="4495800" y="781050"/>
                    <a:pt x="4503420" y="789623"/>
                    <a:pt x="4513898" y="789623"/>
                  </a:cubicBezTo>
                  <a:close/>
                  <a:moveTo>
                    <a:pt x="5035868" y="789623"/>
                  </a:moveTo>
                  <a:lnTo>
                    <a:pt x="5035868" y="789623"/>
                  </a:lnTo>
                  <a:cubicBezTo>
                    <a:pt x="5046345" y="789623"/>
                    <a:pt x="5054918" y="781050"/>
                    <a:pt x="5054918" y="770573"/>
                  </a:cubicBezTo>
                  <a:lnTo>
                    <a:pt x="5054918" y="770573"/>
                  </a:lnTo>
                  <a:cubicBezTo>
                    <a:pt x="5054918" y="760095"/>
                    <a:pt x="5046345" y="751523"/>
                    <a:pt x="5035868" y="751523"/>
                  </a:cubicBezTo>
                  <a:lnTo>
                    <a:pt x="5035868" y="751523"/>
                  </a:lnTo>
                  <a:cubicBezTo>
                    <a:pt x="5025390" y="751523"/>
                    <a:pt x="5016818" y="760095"/>
                    <a:pt x="5016818" y="770573"/>
                  </a:cubicBezTo>
                  <a:lnTo>
                    <a:pt x="5016818" y="770573"/>
                  </a:lnTo>
                  <a:cubicBezTo>
                    <a:pt x="5016818" y="781050"/>
                    <a:pt x="5025390" y="789623"/>
                    <a:pt x="5035868" y="789623"/>
                  </a:cubicBezTo>
                  <a:close/>
                  <a:moveTo>
                    <a:pt x="5130165" y="789623"/>
                  </a:moveTo>
                  <a:lnTo>
                    <a:pt x="5130165" y="789623"/>
                  </a:lnTo>
                  <a:cubicBezTo>
                    <a:pt x="5140643" y="789623"/>
                    <a:pt x="5149215" y="781050"/>
                    <a:pt x="5149215" y="770573"/>
                  </a:cubicBezTo>
                  <a:lnTo>
                    <a:pt x="5149215" y="770573"/>
                  </a:lnTo>
                  <a:cubicBezTo>
                    <a:pt x="5149215" y="760095"/>
                    <a:pt x="5140643" y="751523"/>
                    <a:pt x="5130165" y="751523"/>
                  </a:cubicBezTo>
                  <a:lnTo>
                    <a:pt x="5130165" y="751523"/>
                  </a:lnTo>
                  <a:cubicBezTo>
                    <a:pt x="5119688" y="751523"/>
                    <a:pt x="5111115" y="760095"/>
                    <a:pt x="5111115" y="770573"/>
                  </a:cubicBezTo>
                  <a:lnTo>
                    <a:pt x="5111115" y="770573"/>
                  </a:lnTo>
                  <a:cubicBezTo>
                    <a:pt x="5111115" y="781050"/>
                    <a:pt x="5119688" y="789623"/>
                    <a:pt x="5130165" y="789623"/>
                  </a:cubicBezTo>
                  <a:close/>
                  <a:moveTo>
                    <a:pt x="5082540" y="789623"/>
                  </a:moveTo>
                  <a:lnTo>
                    <a:pt x="5082540" y="789623"/>
                  </a:lnTo>
                  <a:cubicBezTo>
                    <a:pt x="5093018" y="789623"/>
                    <a:pt x="5101590" y="781050"/>
                    <a:pt x="5101590" y="770573"/>
                  </a:cubicBezTo>
                  <a:lnTo>
                    <a:pt x="5101590" y="770573"/>
                  </a:lnTo>
                  <a:cubicBezTo>
                    <a:pt x="5101590" y="760095"/>
                    <a:pt x="5093018" y="751523"/>
                    <a:pt x="5082540" y="751523"/>
                  </a:cubicBezTo>
                  <a:lnTo>
                    <a:pt x="5082540" y="751523"/>
                  </a:lnTo>
                  <a:cubicBezTo>
                    <a:pt x="5072063" y="751523"/>
                    <a:pt x="5063490" y="760095"/>
                    <a:pt x="5063490" y="770573"/>
                  </a:cubicBezTo>
                  <a:lnTo>
                    <a:pt x="5063490" y="770573"/>
                  </a:lnTo>
                  <a:cubicBezTo>
                    <a:pt x="5063490" y="781050"/>
                    <a:pt x="5072063" y="789623"/>
                    <a:pt x="5082540" y="789623"/>
                  </a:cubicBezTo>
                  <a:close/>
                  <a:moveTo>
                    <a:pt x="5176838" y="789623"/>
                  </a:moveTo>
                  <a:lnTo>
                    <a:pt x="5176838" y="789623"/>
                  </a:lnTo>
                  <a:cubicBezTo>
                    <a:pt x="5187315" y="789623"/>
                    <a:pt x="5195888" y="781050"/>
                    <a:pt x="5195888" y="770573"/>
                  </a:cubicBezTo>
                  <a:lnTo>
                    <a:pt x="5195888" y="770573"/>
                  </a:lnTo>
                  <a:cubicBezTo>
                    <a:pt x="5195888" y="760095"/>
                    <a:pt x="5187315" y="751523"/>
                    <a:pt x="5176838" y="751523"/>
                  </a:cubicBezTo>
                  <a:lnTo>
                    <a:pt x="5176838" y="751523"/>
                  </a:lnTo>
                  <a:cubicBezTo>
                    <a:pt x="5166360" y="751523"/>
                    <a:pt x="5157788" y="760095"/>
                    <a:pt x="5157788" y="770573"/>
                  </a:cubicBezTo>
                  <a:lnTo>
                    <a:pt x="5157788" y="770573"/>
                  </a:lnTo>
                  <a:cubicBezTo>
                    <a:pt x="5157788" y="781050"/>
                    <a:pt x="5166360" y="789623"/>
                    <a:pt x="5176838" y="789623"/>
                  </a:cubicBezTo>
                  <a:close/>
                  <a:moveTo>
                    <a:pt x="4892993" y="789623"/>
                  </a:moveTo>
                  <a:lnTo>
                    <a:pt x="4892993" y="789623"/>
                  </a:lnTo>
                  <a:cubicBezTo>
                    <a:pt x="4903470" y="789623"/>
                    <a:pt x="4912043" y="781050"/>
                    <a:pt x="4912043" y="770573"/>
                  </a:cubicBezTo>
                  <a:lnTo>
                    <a:pt x="4912043" y="770573"/>
                  </a:lnTo>
                  <a:cubicBezTo>
                    <a:pt x="4912043" y="760095"/>
                    <a:pt x="4903470" y="751523"/>
                    <a:pt x="4892993" y="751523"/>
                  </a:cubicBezTo>
                  <a:lnTo>
                    <a:pt x="4892993" y="751523"/>
                  </a:lnTo>
                  <a:cubicBezTo>
                    <a:pt x="4882515" y="751523"/>
                    <a:pt x="4873943" y="760095"/>
                    <a:pt x="4873943" y="770573"/>
                  </a:cubicBezTo>
                  <a:lnTo>
                    <a:pt x="4873943" y="770573"/>
                  </a:lnTo>
                  <a:cubicBezTo>
                    <a:pt x="4873943" y="781050"/>
                    <a:pt x="4882515" y="789623"/>
                    <a:pt x="4892993" y="789623"/>
                  </a:cubicBezTo>
                  <a:close/>
                  <a:moveTo>
                    <a:pt x="4845368" y="789623"/>
                  </a:moveTo>
                  <a:lnTo>
                    <a:pt x="4845368" y="789623"/>
                  </a:lnTo>
                  <a:cubicBezTo>
                    <a:pt x="4855845" y="789623"/>
                    <a:pt x="4864418" y="781050"/>
                    <a:pt x="4864418" y="770573"/>
                  </a:cubicBezTo>
                  <a:lnTo>
                    <a:pt x="4864418" y="770573"/>
                  </a:lnTo>
                  <a:cubicBezTo>
                    <a:pt x="4864418" y="760095"/>
                    <a:pt x="4855845" y="751523"/>
                    <a:pt x="4845368" y="751523"/>
                  </a:cubicBezTo>
                  <a:lnTo>
                    <a:pt x="4845368" y="751523"/>
                  </a:lnTo>
                  <a:cubicBezTo>
                    <a:pt x="4834890" y="751523"/>
                    <a:pt x="4826318" y="760095"/>
                    <a:pt x="4826318" y="770573"/>
                  </a:cubicBezTo>
                  <a:lnTo>
                    <a:pt x="4826318" y="770573"/>
                  </a:lnTo>
                  <a:cubicBezTo>
                    <a:pt x="4826318" y="781050"/>
                    <a:pt x="4834890" y="789623"/>
                    <a:pt x="4845368" y="789623"/>
                  </a:cubicBezTo>
                  <a:close/>
                  <a:moveTo>
                    <a:pt x="4608195" y="789623"/>
                  </a:moveTo>
                  <a:lnTo>
                    <a:pt x="4610100" y="789623"/>
                  </a:lnTo>
                  <a:cubicBezTo>
                    <a:pt x="4620578" y="789623"/>
                    <a:pt x="4629150" y="781050"/>
                    <a:pt x="4629150" y="770573"/>
                  </a:cubicBezTo>
                  <a:lnTo>
                    <a:pt x="4629150" y="770573"/>
                  </a:lnTo>
                  <a:cubicBezTo>
                    <a:pt x="4629150" y="760095"/>
                    <a:pt x="4620578" y="751523"/>
                    <a:pt x="4610100" y="751523"/>
                  </a:cubicBezTo>
                  <a:lnTo>
                    <a:pt x="4608195" y="751523"/>
                  </a:lnTo>
                  <a:cubicBezTo>
                    <a:pt x="4597718" y="751523"/>
                    <a:pt x="4589145" y="760095"/>
                    <a:pt x="4589145" y="770573"/>
                  </a:cubicBezTo>
                  <a:lnTo>
                    <a:pt x="4589145" y="770573"/>
                  </a:lnTo>
                  <a:cubicBezTo>
                    <a:pt x="4589145" y="781050"/>
                    <a:pt x="4597718" y="789623"/>
                    <a:pt x="4608195" y="789623"/>
                  </a:cubicBezTo>
                  <a:close/>
                  <a:moveTo>
                    <a:pt x="4561523" y="789623"/>
                  </a:moveTo>
                  <a:lnTo>
                    <a:pt x="4561523" y="789623"/>
                  </a:lnTo>
                  <a:cubicBezTo>
                    <a:pt x="4572000" y="789623"/>
                    <a:pt x="4580573" y="781050"/>
                    <a:pt x="4580573" y="770573"/>
                  </a:cubicBezTo>
                  <a:lnTo>
                    <a:pt x="4580573" y="770573"/>
                  </a:lnTo>
                  <a:cubicBezTo>
                    <a:pt x="4580573" y="760095"/>
                    <a:pt x="4572000" y="751523"/>
                    <a:pt x="4561523" y="751523"/>
                  </a:cubicBezTo>
                  <a:lnTo>
                    <a:pt x="4561523" y="751523"/>
                  </a:lnTo>
                  <a:cubicBezTo>
                    <a:pt x="4551045" y="751523"/>
                    <a:pt x="4542473" y="760095"/>
                    <a:pt x="4542473" y="770573"/>
                  </a:cubicBezTo>
                  <a:lnTo>
                    <a:pt x="4542473" y="770573"/>
                  </a:lnTo>
                  <a:cubicBezTo>
                    <a:pt x="4542473" y="781050"/>
                    <a:pt x="4551045" y="789623"/>
                    <a:pt x="4561523" y="789623"/>
                  </a:cubicBezTo>
                  <a:close/>
                  <a:moveTo>
                    <a:pt x="4656773" y="789623"/>
                  </a:moveTo>
                  <a:lnTo>
                    <a:pt x="4656773" y="789623"/>
                  </a:lnTo>
                  <a:cubicBezTo>
                    <a:pt x="4667250" y="789623"/>
                    <a:pt x="4675823" y="781050"/>
                    <a:pt x="4675823" y="770573"/>
                  </a:cubicBezTo>
                  <a:lnTo>
                    <a:pt x="4675823" y="770573"/>
                  </a:lnTo>
                  <a:cubicBezTo>
                    <a:pt x="4675823" y="760095"/>
                    <a:pt x="4667250" y="751523"/>
                    <a:pt x="4656773" y="751523"/>
                  </a:cubicBezTo>
                  <a:lnTo>
                    <a:pt x="4656773" y="751523"/>
                  </a:lnTo>
                  <a:cubicBezTo>
                    <a:pt x="4646295" y="751523"/>
                    <a:pt x="4637723" y="760095"/>
                    <a:pt x="4637723" y="770573"/>
                  </a:cubicBezTo>
                  <a:lnTo>
                    <a:pt x="4637723" y="770573"/>
                  </a:lnTo>
                  <a:cubicBezTo>
                    <a:pt x="4638675" y="781050"/>
                    <a:pt x="4647248" y="789623"/>
                    <a:pt x="4656773" y="789623"/>
                  </a:cubicBezTo>
                  <a:close/>
                  <a:moveTo>
                    <a:pt x="5223510" y="789623"/>
                  </a:moveTo>
                  <a:lnTo>
                    <a:pt x="5223510" y="789623"/>
                  </a:lnTo>
                  <a:cubicBezTo>
                    <a:pt x="5233988" y="789623"/>
                    <a:pt x="5242560" y="781050"/>
                    <a:pt x="5242560" y="770573"/>
                  </a:cubicBezTo>
                  <a:lnTo>
                    <a:pt x="5242560" y="770573"/>
                  </a:lnTo>
                  <a:cubicBezTo>
                    <a:pt x="5242560" y="760095"/>
                    <a:pt x="5233988" y="751523"/>
                    <a:pt x="5223510" y="751523"/>
                  </a:cubicBezTo>
                  <a:lnTo>
                    <a:pt x="5223510" y="751523"/>
                  </a:lnTo>
                  <a:cubicBezTo>
                    <a:pt x="5213033" y="751523"/>
                    <a:pt x="5204460" y="760095"/>
                    <a:pt x="5204460" y="770573"/>
                  </a:cubicBezTo>
                  <a:lnTo>
                    <a:pt x="5204460" y="770573"/>
                  </a:lnTo>
                  <a:cubicBezTo>
                    <a:pt x="5205413" y="781050"/>
                    <a:pt x="5213985" y="789623"/>
                    <a:pt x="5223510" y="789623"/>
                  </a:cubicBezTo>
                  <a:close/>
                  <a:moveTo>
                    <a:pt x="4798695" y="789623"/>
                  </a:moveTo>
                  <a:lnTo>
                    <a:pt x="4798695" y="789623"/>
                  </a:lnTo>
                  <a:cubicBezTo>
                    <a:pt x="4809173" y="789623"/>
                    <a:pt x="4817745" y="781050"/>
                    <a:pt x="4817745" y="770573"/>
                  </a:cubicBezTo>
                  <a:lnTo>
                    <a:pt x="4817745" y="770573"/>
                  </a:lnTo>
                  <a:cubicBezTo>
                    <a:pt x="4817745" y="760095"/>
                    <a:pt x="4809173" y="751523"/>
                    <a:pt x="4798695" y="751523"/>
                  </a:cubicBezTo>
                  <a:lnTo>
                    <a:pt x="4798695" y="751523"/>
                  </a:lnTo>
                  <a:cubicBezTo>
                    <a:pt x="4788218" y="751523"/>
                    <a:pt x="4779645" y="760095"/>
                    <a:pt x="4779645" y="770573"/>
                  </a:cubicBezTo>
                  <a:lnTo>
                    <a:pt x="4779645" y="770573"/>
                  </a:lnTo>
                  <a:cubicBezTo>
                    <a:pt x="4779645" y="781050"/>
                    <a:pt x="4788218" y="789623"/>
                    <a:pt x="4798695" y="789623"/>
                  </a:cubicBezTo>
                  <a:close/>
                  <a:moveTo>
                    <a:pt x="4704398" y="789623"/>
                  </a:moveTo>
                  <a:lnTo>
                    <a:pt x="4704398" y="789623"/>
                  </a:lnTo>
                  <a:cubicBezTo>
                    <a:pt x="4714875" y="789623"/>
                    <a:pt x="4723448" y="781050"/>
                    <a:pt x="4723448" y="770573"/>
                  </a:cubicBezTo>
                  <a:lnTo>
                    <a:pt x="4723448" y="770573"/>
                  </a:lnTo>
                  <a:cubicBezTo>
                    <a:pt x="4723448" y="760095"/>
                    <a:pt x="4714875" y="751523"/>
                    <a:pt x="4704398" y="751523"/>
                  </a:cubicBezTo>
                  <a:lnTo>
                    <a:pt x="4704398" y="751523"/>
                  </a:lnTo>
                  <a:cubicBezTo>
                    <a:pt x="4693920" y="751523"/>
                    <a:pt x="4685348" y="760095"/>
                    <a:pt x="4685348" y="770573"/>
                  </a:cubicBezTo>
                  <a:lnTo>
                    <a:pt x="4685348" y="770573"/>
                  </a:lnTo>
                  <a:cubicBezTo>
                    <a:pt x="4685348" y="781050"/>
                    <a:pt x="4693920" y="789623"/>
                    <a:pt x="4704398" y="789623"/>
                  </a:cubicBezTo>
                  <a:close/>
                  <a:moveTo>
                    <a:pt x="4751070" y="789623"/>
                  </a:moveTo>
                  <a:lnTo>
                    <a:pt x="4751070" y="789623"/>
                  </a:lnTo>
                  <a:cubicBezTo>
                    <a:pt x="4761548" y="789623"/>
                    <a:pt x="4770120" y="781050"/>
                    <a:pt x="4770120" y="770573"/>
                  </a:cubicBezTo>
                  <a:lnTo>
                    <a:pt x="4770120" y="770573"/>
                  </a:lnTo>
                  <a:cubicBezTo>
                    <a:pt x="4770120" y="760095"/>
                    <a:pt x="4761548" y="751523"/>
                    <a:pt x="4751070" y="751523"/>
                  </a:cubicBezTo>
                  <a:lnTo>
                    <a:pt x="4751070" y="751523"/>
                  </a:lnTo>
                  <a:cubicBezTo>
                    <a:pt x="4740593" y="751523"/>
                    <a:pt x="4732020" y="760095"/>
                    <a:pt x="4732020" y="770573"/>
                  </a:cubicBezTo>
                  <a:lnTo>
                    <a:pt x="4732020" y="770573"/>
                  </a:lnTo>
                  <a:cubicBezTo>
                    <a:pt x="4732973" y="781050"/>
                    <a:pt x="4740593" y="789623"/>
                    <a:pt x="4751070" y="789623"/>
                  </a:cubicBezTo>
                  <a:close/>
                  <a:moveTo>
                    <a:pt x="4939665" y="789623"/>
                  </a:moveTo>
                  <a:lnTo>
                    <a:pt x="4939665" y="789623"/>
                  </a:lnTo>
                  <a:cubicBezTo>
                    <a:pt x="4950143" y="789623"/>
                    <a:pt x="4958715" y="781050"/>
                    <a:pt x="4958715" y="770573"/>
                  </a:cubicBezTo>
                  <a:lnTo>
                    <a:pt x="4958715" y="770573"/>
                  </a:lnTo>
                  <a:cubicBezTo>
                    <a:pt x="4958715" y="760095"/>
                    <a:pt x="4950143" y="751523"/>
                    <a:pt x="4939665" y="751523"/>
                  </a:cubicBezTo>
                  <a:lnTo>
                    <a:pt x="4939665" y="751523"/>
                  </a:lnTo>
                  <a:cubicBezTo>
                    <a:pt x="4929188" y="751523"/>
                    <a:pt x="4920615" y="760095"/>
                    <a:pt x="4920615" y="770573"/>
                  </a:cubicBezTo>
                  <a:lnTo>
                    <a:pt x="4920615" y="770573"/>
                  </a:lnTo>
                  <a:cubicBezTo>
                    <a:pt x="4920615" y="781050"/>
                    <a:pt x="4929188" y="789623"/>
                    <a:pt x="4939665" y="789623"/>
                  </a:cubicBezTo>
                  <a:close/>
                  <a:moveTo>
                    <a:pt x="5365433" y="789623"/>
                  </a:moveTo>
                  <a:lnTo>
                    <a:pt x="5367338" y="789623"/>
                  </a:lnTo>
                  <a:cubicBezTo>
                    <a:pt x="5377815" y="789623"/>
                    <a:pt x="5386388" y="781050"/>
                    <a:pt x="5386388" y="770573"/>
                  </a:cubicBezTo>
                  <a:lnTo>
                    <a:pt x="5386388" y="770573"/>
                  </a:lnTo>
                  <a:cubicBezTo>
                    <a:pt x="5386388" y="760095"/>
                    <a:pt x="5377815" y="751523"/>
                    <a:pt x="5367338" y="751523"/>
                  </a:cubicBezTo>
                  <a:lnTo>
                    <a:pt x="5365433" y="751523"/>
                  </a:lnTo>
                  <a:cubicBezTo>
                    <a:pt x="5354955" y="751523"/>
                    <a:pt x="5346383" y="760095"/>
                    <a:pt x="5346383" y="770573"/>
                  </a:cubicBezTo>
                  <a:lnTo>
                    <a:pt x="5346383" y="770573"/>
                  </a:lnTo>
                  <a:cubicBezTo>
                    <a:pt x="5346383" y="781050"/>
                    <a:pt x="5354955" y="789623"/>
                    <a:pt x="5365433" y="789623"/>
                  </a:cubicBezTo>
                  <a:close/>
                  <a:moveTo>
                    <a:pt x="5317808" y="789623"/>
                  </a:moveTo>
                  <a:lnTo>
                    <a:pt x="5317808" y="789623"/>
                  </a:lnTo>
                  <a:cubicBezTo>
                    <a:pt x="5328285" y="789623"/>
                    <a:pt x="5336858" y="781050"/>
                    <a:pt x="5336858" y="770573"/>
                  </a:cubicBezTo>
                  <a:lnTo>
                    <a:pt x="5336858" y="770573"/>
                  </a:lnTo>
                  <a:cubicBezTo>
                    <a:pt x="5336858" y="760095"/>
                    <a:pt x="5328285" y="751523"/>
                    <a:pt x="5317808" y="751523"/>
                  </a:cubicBezTo>
                  <a:lnTo>
                    <a:pt x="5317808" y="751523"/>
                  </a:lnTo>
                  <a:cubicBezTo>
                    <a:pt x="5307330" y="751523"/>
                    <a:pt x="5298758" y="760095"/>
                    <a:pt x="5298758" y="770573"/>
                  </a:cubicBezTo>
                  <a:lnTo>
                    <a:pt x="5298758" y="770573"/>
                  </a:lnTo>
                  <a:cubicBezTo>
                    <a:pt x="5299710" y="781050"/>
                    <a:pt x="5307330" y="789623"/>
                    <a:pt x="5317808" y="789623"/>
                  </a:cubicBezTo>
                  <a:close/>
                  <a:moveTo>
                    <a:pt x="5271135" y="789623"/>
                  </a:moveTo>
                  <a:lnTo>
                    <a:pt x="5271135" y="789623"/>
                  </a:lnTo>
                  <a:cubicBezTo>
                    <a:pt x="5281613" y="789623"/>
                    <a:pt x="5290185" y="781050"/>
                    <a:pt x="5290185" y="770573"/>
                  </a:cubicBezTo>
                  <a:lnTo>
                    <a:pt x="5290185" y="770573"/>
                  </a:lnTo>
                  <a:cubicBezTo>
                    <a:pt x="5290185" y="760095"/>
                    <a:pt x="5281613" y="751523"/>
                    <a:pt x="5271135" y="751523"/>
                  </a:cubicBezTo>
                  <a:lnTo>
                    <a:pt x="5271135" y="751523"/>
                  </a:lnTo>
                  <a:cubicBezTo>
                    <a:pt x="5260658" y="751523"/>
                    <a:pt x="5252085" y="760095"/>
                    <a:pt x="5252085" y="770573"/>
                  </a:cubicBezTo>
                  <a:lnTo>
                    <a:pt x="5252085" y="770573"/>
                  </a:lnTo>
                  <a:cubicBezTo>
                    <a:pt x="5252085" y="781050"/>
                    <a:pt x="5260658" y="789623"/>
                    <a:pt x="5271135" y="789623"/>
                  </a:cubicBezTo>
                  <a:close/>
                  <a:moveTo>
                    <a:pt x="4986338" y="789623"/>
                  </a:moveTo>
                  <a:lnTo>
                    <a:pt x="4988243" y="789623"/>
                  </a:lnTo>
                  <a:cubicBezTo>
                    <a:pt x="4998720" y="789623"/>
                    <a:pt x="5007293" y="781050"/>
                    <a:pt x="5007293" y="770573"/>
                  </a:cubicBezTo>
                  <a:lnTo>
                    <a:pt x="5007293" y="770573"/>
                  </a:lnTo>
                  <a:cubicBezTo>
                    <a:pt x="5007293" y="760095"/>
                    <a:pt x="4998720" y="751523"/>
                    <a:pt x="4988243" y="751523"/>
                  </a:cubicBezTo>
                  <a:lnTo>
                    <a:pt x="4986338" y="751523"/>
                  </a:lnTo>
                  <a:cubicBezTo>
                    <a:pt x="4975860" y="751523"/>
                    <a:pt x="4967288" y="760095"/>
                    <a:pt x="4967288" y="770573"/>
                  </a:cubicBezTo>
                  <a:lnTo>
                    <a:pt x="4967288" y="770573"/>
                  </a:lnTo>
                  <a:cubicBezTo>
                    <a:pt x="4968240" y="781050"/>
                    <a:pt x="4976813" y="789623"/>
                    <a:pt x="4986338" y="789623"/>
                  </a:cubicBezTo>
                  <a:close/>
                  <a:moveTo>
                    <a:pt x="4467225" y="789623"/>
                  </a:moveTo>
                  <a:lnTo>
                    <a:pt x="4467225" y="789623"/>
                  </a:lnTo>
                  <a:cubicBezTo>
                    <a:pt x="4477703" y="789623"/>
                    <a:pt x="4486275" y="781050"/>
                    <a:pt x="4486275" y="770573"/>
                  </a:cubicBezTo>
                  <a:lnTo>
                    <a:pt x="4486275" y="770573"/>
                  </a:lnTo>
                  <a:cubicBezTo>
                    <a:pt x="4486275" y="760095"/>
                    <a:pt x="4477703" y="751523"/>
                    <a:pt x="4467225" y="751523"/>
                  </a:cubicBezTo>
                  <a:lnTo>
                    <a:pt x="4467225" y="751523"/>
                  </a:lnTo>
                  <a:cubicBezTo>
                    <a:pt x="4456748" y="751523"/>
                    <a:pt x="4448175" y="760095"/>
                    <a:pt x="4448175" y="770573"/>
                  </a:cubicBezTo>
                  <a:lnTo>
                    <a:pt x="4448175" y="770573"/>
                  </a:lnTo>
                  <a:cubicBezTo>
                    <a:pt x="4448175" y="781050"/>
                    <a:pt x="4456748" y="789623"/>
                    <a:pt x="4467225" y="789623"/>
                  </a:cubicBezTo>
                  <a:close/>
                  <a:moveTo>
                    <a:pt x="4278630" y="789623"/>
                  </a:moveTo>
                  <a:lnTo>
                    <a:pt x="4278630" y="789623"/>
                  </a:lnTo>
                  <a:cubicBezTo>
                    <a:pt x="4289108" y="789623"/>
                    <a:pt x="4297680" y="781050"/>
                    <a:pt x="4297680" y="770573"/>
                  </a:cubicBezTo>
                  <a:lnTo>
                    <a:pt x="4297680" y="770573"/>
                  </a:lnTo>
                  <a:cubicBezTo>
                    <a:pt x="4297680" y="760095"/>
                    <a:pt x="4289108" y="751523"/>
                    <a:pt x="4278630" y="751523"/>
                  </a:cubicBezTo>
                  <a:lnTo>
                    <a:pt x="4278630" y="751523"/>
                  </a:lnTo>
                  <a:cubicBezTo>
                    <a:pt x="4268153" y="751523"/>
                    <a:pt x="4259580" y="760095"/>
                    <a:pt x="4259580" y="770573"/>
                  </a:cubicBezTo>
                  <a:lnTo>
                    <a:pt x="4259580" y="770573"/>
                  </a:lnTo>
                  <a:cubicBezTo>
                    <a:pt x="4259580" y="781050"/>
                    <a:pt x="4268153" y="789623"/>
                    <a:pt x="4278630" y="789623"/>
                  </a:cubicBezTo>
                  <a:close/>
                  <a:moveTo>
                    <a:pt x="4230053" y="789623"/>
                  </a:moveTo>
                  <a:lnTo>
                    <a:pt x="4231958" y="789623"/>
                  </a:lnTo>
                  <a:cubicBezTo>
                    <a:pt x="4242435" y="789623"/>
                    <a:pt x="4251008" y="781050"/>
                    <a:pt x="4251008" y="770573"/>
                  </a:cubicBezTo>
                  <a:lnTo>
                    <a:pt x="4251008" y="770573"/>
                  </a:lnTo>
                  <a:cubicBezTo>
                    <a:pt x="4251008" y="760095"/>
                    <a:pt x="4242435" y="751523"/>
                    <a:pt x="4231958" y="751523"/>
                  </a:cubicBezTo>
                  <a:lnTo>
                    <a:pt x="4230053" y="751523"/>
                  </a:lnTo>
                  <a:cubicBezTo>
                    <a:pt x="4219575" y="751523"/>
                    <a:pt x="4211003" y="760095"/>
                    <a:pt x="4211003" y="770573"/>
                  </a:cubicBezTo>
                  <a:lnTo>
                    <a:pt x="4211003" y="770573"/>
                  </a:lnTo>
                  <a:cubicBezTo>
                    <a:pt x="4211003" y="781050"/>
                    <a:pt x="4219575" y="789623"/>
                    <a:pt x="4230053" y="789623"/>
                  </a:cubicBezTo>
                  <a:close/>
                  <a:moveTo>
                    <a:pt x="4325303" y="789623"/>
                  </a:moveTo>
                  <a:lnTo>
                    <a:pt x="4325303" y="789623"/>
                  </a:lnTo>
                  <a:cubicBezTo>
                    <a:pt x="4335780" y="789623"/>
                    <a:pt x="4344353" y="781050"/>
                    <a:pt x="4344353" y="770573"/>
                  </a:cubicBezTo>
                  <a:lnTo>
                    <a:pt x="4344353" y="770573"/>
                  </a:lnTo>
                  <a:cubicBezTo>
                    <a:pt x="4344353" y="760095"/>
                    <a:pt x="4335780" y="751523"/>
                    <a:pt x="4325303" y="751523"/>
                  </a:cubicBezTo>
                  <a:lnTo>
                    <a:pt x="4325303" y="751523"/>
                  </a:lnTo>
                  <a:cubicBezTo>
                    <a:pt x="4314825" y="751523"/>
                    <a:pt x="4306253" y="760095"/>
                    <a:pt x="4306253" y="770573"/>
                  </a:cubicBezTo>
                  <a:lnTo>
                    <a:pt x="4306253" y="770573"/>
                  </a:lnTo>
                  <a:cubicBezTo>
                    <a:pt x="4307205" y="781050"/>
                    <a:pt x="4315778" y="789623"/>
                    <a:pt x="4325303" y="789623"/>
                  </a:cubicBezTo>
                  <a:close/>
                  <a:moveTo>
                    <a:pt x="4372928" y="789623"/>
                  </a:moveTo>
                  <a:lnTo>
                    <a:pt x="4372928" y="789623"/>
                  </a:lnTo>
                  <a:cubicBezTo>
                    <a:pt x="4383405" y="789623"/>
                    <a:pt x="4391978" y="781050"/>
                    <a:pt x="4391978" y="770573"/>
                  </a:cubicBezTo>
                  <a:lnTo>
                    <a:pt x="4391978" y="770573"/>
                  </a:lnTo>
                  <a:cubicBezTo>
                    <a:pt x="4391978" y="760095"/>
                    <a:pt x="4383405" y="751523"/>
                    <a:pt x="4372928" y="751523"/>
                  </a:cubicBezTo>
                  <a:lnTo>
                    <a:pt x="4372928" y="751523"/>
                  </a:lnTo>
                  <a:cubicBezTo>
                    <a:pt x="4362450" y="751523"/>
                    <a:pt x="4353878" y="760095"/>
                    <a:pt x="4353878" y="770573"/>
                  </a:cubicBezTo>
                  <a:lnTo>
                    <a:pt x="4353878" y="770573"/>
                  </a:lnTo>
                  <a:cubicBezTo>
                    <a:pt x="4353878" y="781050"/>
                    <a:pt x="4362450" y="789623"/>
                    <a:pt x="4372928" y="789623"/>
                  </a:cubicBezTo>
                  <a:close/>
                  <a:moveTo>
                    <a:pt x="4419600" y="789623"/>
                  </a:moveTo>
                  <a:lnTo>
                    <a:pt x="4419600" y="789623"/>
                  </a:lnTo>
                  <a:cubicBezTo>
                    <a:pt x="4430078" y="789623"/>
                    <a:pt x="4438650" y="781050"/>
                    <a:pt x="4438650" y="770573"/>
                  </a:cubicBezTo>
                  <a:lnTo>
                    <a:pt x="4438650" y="770573"/>
                  </a:lnTo>
                  <a:cubicBezTo>
                    <a:pt x="4438650" y="760095"/>
                    <a:pt x="4430078" y="751523"/>
                    <a:pt x="4419600" y="751523"/>
                  </a:cubicBezTo>
                  <a:lnTo>
                    <a:pt x="4419600" y="751523"/>
                  </a:lnTo>
                  <a:cubicBezTo>
                    <a:pt x="4409123" y="751523"/>
                    <a:pt x="4400550" y="760095"/>
                    <a:pt x="4400550" y="770573"/>
                  </a:cubicBezTo>
                  <a:lnTo>
                    <a:pt x="4400550" y="770573"/>
                  </a:lnTo>
                  <a:cubicBezTo>
                    <a:pt x="4401503" y="781050"/>
                    <a:pt x="4409123" y="789623"/>
                    <a:pt x="4419600" y="789623"/>
                  </a:cubicBezTo>
                  <a:close/>
                  <a:moveTo>
                    <a:pt x="5130165" y="836295"/>
                  </a:moveTo>
                  <a:lnTo>
                    <a:pt x="5130165" y="836295"/>
                  </a:lnTo>
                  <a:cubicBezTo>
                    <a:pt x="5140643" y="836295"/>
                    <a:pt x="5149215" y="827723"/>
                    <a:pt x="5149215" y="817245"/>
                  </a:cubicBezTo>
                  <a:lnTo>
                    <a:pt x="5149215" y="817245"/>
                  </a:lnTo>
                  <a:cubicBezTo>
                    <a:pt x="5149215" y="806768"/>
                    <a:pt x="5140643" y="798195"/>
                    <a:pt x="5130165" y="798195"/>
                  </a:cubicBezTo>
                  <a:lnTo>
                    <a:pt x="5130165" y="798195"/>
                  </a:lnTo>
                  <a:cubicBezTo>
                    <a:pt x="5119688" y="798195"/>
                    <a:pt x="5111115" y="806768"/>
                    <a:pt x="5111115" y="817245"/>
                  </a:cubicBezTo>
                  <a:lnTo>
                    <a:pt x="5111115" y="817245"/>
                  </a:lnTo>
                  <a:cubicBezTo>
                    <a:pt x="5111115" y="827723"/>
                    <a:pt x="5119688" y="836295"/>
                    <a:pt x="5130165" y="836295"/>
                  </a:cubicBezTo>
                  <a:close/>
                  <a:moveTo>
                    <a:pt x="5082540" y="836295"/>
                  </a:moveTo>
                  <a:lnTo>
                    <a:pt x="5082540" y="836295"/>
                  </a:lnTo>
                  <a:cubicBezTo>
                    <a:pt x="5093018" y="836295"/>
                    <a:pt x="5101590" y="827723"/>
                    <a:pt x="5101590" y="817245"/>
                  </a:cubicBezTo>
                  <a:lnTo>
                    <a:pt x="5101590" y="817245"/>
                  </a:lnTo>
                  <a:cubicBezTo>
                    <a:pt x="5101590" y="806768"/>
                    <a:pt x="5093018" y="798195"/>
                    <a:pt x="5082540" y="798195"/>
                  </a:cubicBezTo>
                  <a:lnTo>
                    <a:pt x="5082540" y="798195"/>
                  </a:lnTo>
                  <a:cubicBezTo>
                    <a:pt x="5072063" y="798195"/>
                    <a:pt x="5063490" y="806768"/>
                    <a:pt x="5063490" y="817245"/>
                  </a:cubicBezTo>
                  <a:lnTo>
                    <a:pt x="5063490" y="817245"/>
                  </a:lnTo>
                  <a:cubicBezTo>
                    <a:pt x="5063490" y="827723"/>
                    <a:pt x="5072063" y="836295"/>
                    <a:pt x="5082540" y="836295"/>
                  </a:cubicBezTo>
                  <a:close/>
                  <a:moveTo>
                    <a:pt x="5176838" y="836295"/>
                  </a:moveTo>
                  <a:lnTo>
                    <a:pt x="5176838" y="836295"/>
                  </a:lnTo>
                  <a:cubicBezTo>
                    <a:pt x="5187315" y="836295"/>
                    <a:pt x="5195888" y="827723"/>
                    <a:pt x="5195888" y="817245"/>
                  </a:cubicBezTo>
                  <a:lnTo>
                    <a:pt x="5195888" y="817245"/>
                  </a:lnTo>
                  <a:cubicBezTo>
                    <a:pt x="5195888" y="806768"/>
                    <a:pt x="5187315" y="798195"/>
                    <a:pt x="5176838" y="798195"/>
                  </a:cubicBezTo>
                  <a:lnTo>
                    <a:pt x="5176838" y="798195"/>
                  </a:lnTo>
                  <a:cubicBezTo>
                    <a:pt x="5166360" y="798195"/>
                    <a:pt x="5157788" y="806768"/>
                    <a:pt x="5157788" y="817245"/>
                  </a:cubicBezTo>
                  <a:lnTo>
                    <a:pt x="5157788" y="817245"/>
                  </a:lnTo>
                  <a:cubicBezTo>
                    <a:pt x="5157788" y="827723"/>
                    <a:pt x="5166360" y="836295"/>
                    <a:pt x="5176838" y="836295"/>
                  </a:cubicBezTo>
                  <a:close/>
                  <a:moveTo>
                    <a:pt x="5317808" y="836295"/>
                  </a:moveTo>
                  <a:lnTo>
                    <a:pt x="5317808" y="836295"/>
                  </a:lnTo>
                  <a:cubicBezTo>
                    <a:pt x="5328285" y="836295"/>
                    <a:pt x="5336858" y="827723"/>
                    <a:pt x="5336858" y="817245"/>
                  </a:cubicBezTo>
                  <a:lnTo>
                    <a:pt x="5336858" y="817245"/>
                  </a:lnTo>
                  <a:cubicBezTo>
                    <a:pt x="5336858" y="806768"/>
                    <a:pt x="5328285" y="798195"/>
                    <a:pt x="5317808" y="798195"/>
                  </a:cubicBezTo>
                  <a:lnTo>
                    <a:pt x="5317808" y="798195"/>
                  </a:lnTo>
                  <a:cubicBezTo>
                    <a:pt x="5307330" y="798195"/>
                    <a:pt x="5298758" y="806768"/>
                    <a:pt x="5298758" y="817245"/>
                  </a:cubicBezTo>
                  <a:lnTo>
                    <a:pt x="5298758" y="817245"/>
                  </a:lnTo>
                  <a:cubicBezTo>
                    <a:pt x="5299710" y="827723"/>
                    <a:pt x="5307330" y="836295"/>
                    <a:pt x="5317808" y="836295"/>
                  </a:cubicBezTo>
                  <a:close/>
                  <a:moveTo>
                    <a:pt x="5035868" y="836295"/>
                  </a:moveTo>
                  <a:lnTo>
                    <a:pt x="5035868" y="836295"/>
                  </a:lnTo>
                  <a:cubicBezTo>
                    <a:pt x="5046345" y="836295"/>
                    <a:pt x="5054918" y="827723"/>
                    <a:pt x="5054918" y="817245"/>
                  </a:cubicBezTo>
                  <a:lnTo>
                    <a:pt x="5054918" y="817245"/>
                  </a:lnTo>
                  <a:cubicBezTo>
                    <a:pt x="5054918" y="806768"/>
                    <a:pt x="5046345" y="798195"/>
                    <a:pt x="5035868" y="798195"/>
                  </a:cubicBezTo>
                  <a:lnTo>
                    <a:pt x="5035868" y="798195"/>
                  </a:lnTo>
                  <a:cubicBezTo>
                    <a:pt x="5025390" y="798195"/>
                    <a:pt x="5016818" y="806768"/>
                    <a:pt x="5016818" y="817245"/>
                  </a:cubicBezTo>
                  <a:lnTo>
                    <a:pt x="5016818" y="817245"/>
                  </a:lnTo>
                  <a:cubicBezTo>
                    <a:pt x="5016818" y="827723"/>
                    <a:pt x="5025390" y="836295"/>
                    <a:pt x="5035868" y="836295"/>
                  </a:cubicBezTo>
                  <a:close/>
                  <a:moveTo>
                    <a:pt x="5223510" y="836295"/>
                  </a:moveTo>
                  <a:lnTo>
                    <a:pt x="5223510" y="836295"/>
                  </a:lnTo>
                  <a:cubicBezTo>
                    <a:pt x="5233988" y="836295"/>
                    <a:pt x="5242560" y="827723"/>
                    <a:pt x="5242560" y="817245"/>
                  </a:cubicBezTo>
                  <a:lnTo>
                    <a:pt x="5242560" y="817245"/>
                  </a:lnTo>
                  <a:cubicBezTo>
                    <a:pt x="5242560" y="806768"/>
                    <a:pt x="5233988" y="798195"/>
                    <a:pt x="5223510" y="798195"/>
                  </a:cubicBezTo>
                  <a:lnTo>
                    <a:pt x="5223510" y="798195"/>
                  </a:lnTo>
                  <a:cubicBezTo>
                    <a:pt x="5213033" y="798195"/>
                    <a:pt x="5204460" y="806768"/>
                    <a:pt x="5204460" y="817245"/>
                  </a:cubicBezTo>
                  <a:lnTo>
                    <a:pt x="5204460" y="817245"/>
                  </a:lnTo>
                  <a:cubicBezTo>
                    <a:pt x="5205413" y="827723"/>
                    <a:pt x="5213985" y="836295"/>
                    <a:pt x="5223510" y="836295"/>
                  </a:cubicBezTo>
                  <a:close/>
                  <a:moveTo>
                    <a:pt x="4656773" y="836295"/>
                  </a:moveTo>
                  <a:lnTo>
                    <a:pt x="4656773" y="836295"/>
                  </a:lnTo>
                  <a:cubicBezTo>
                    <a:pt x="4667250" y="836295"/>
                    <a:pt x="4675823" y="827723"/>
                    <a:pt x="4675823" y="817245"/>
                  </a:cubicBezTo>
                  <a:lnTo>
                    <a:pt x="4675823" y="817245"/>
                  </a:lnTo>
                  <a:cubicBezTo>
                    <a:pt x="4675823" y="806768"/>
                    <a:pt x="4667250" y="798195"/>
                    <a:pt x="4656773" y="798195"/>
                  </a:cubicBezTo>
                  <a:lnTo>
                    <a:pt x="4656773" y="798195"/>
                  </a:lnTo>
                  <a:cubicBezTo>
                    <a:pt x="4646295" y="798195"/>
                    <a:pt x="4637723" y="806768"/>
                    <a:pt x="4637723" y="817245"/>
                  </a:cubicBezTo>
                  <a:lnTo>
                    <a:pt x="4637723" y="817245"/>
                  </a:lnTo>
                  <a:cubicBezTo>
                    <a:pt x="4638675" y="827723"/>
                    <a:pt x="4647248" y="836295"/>
                    <a:pt x="4656773" y="836295"/>
                  </a:cubicBezTo>
                  <a:close/>
                  <a:moveTo>
                    <a:pt x="4986338" y="836295"/>
                  </a:moveTo>
                  <a:lnTo>
                    <a:pt x="4988243" y="836295"/>
                  </a:lnTo>
                  <a:cubicBezTo>
                    <a:pt x="4998720" y="836295"/>
                    <a:pt x="5007293" y="827723"/>
                    <a:pt x="5007293" y="817245"/>
                  </a:cubicBezTo>
                  <a:lnTo>
                    <a:pt x="5007293" y="817245"/>
                  </a:lnTo>
                  <a:cubicBezTo>
                    <a:pt x="5007293" y="806768"/>
                    <a:pt x="4998720" y="798195"/>
                    <a:pt x="4988243" y="798195"/>
                  </a:cubicBezTo>
                  <a:lnTo>
                    <a:pt x="4986338" y="798195"/>
                  </a:lnTo>
                  <a:cubicBezTo>
                    <a:pt x="4975860" y="798195"/>
                    <a:pt x="4967288" y="806768"/>
                    <a:pt x="4967288" y="817245"/>
                  </a:cubicBezTo>
                  <a:lnTo>
                    <a:pt x="4967288" y="817245"/>
                  </a:lnTo>
                  <a:cubicBezTo>
                    <a:pt x="4968240" y="827723"/>
                    <a:pt x="4976813" y="836295"/>
                    <a:pt x="4986338" y="836295"/>
                  </a:cubicBezTo>
                  <a:close/>
                  <a:moveTo>
                    <a:pt x="4751070" y="836295"/>
                  </a:moveTo>
                  <a:lnTo>
                    <a:pt x="4751070" y="836295"/>
                  </a:lnTo>
                  <a:cubicBezTo>
                    <a:pt x="4761548" y="836295"/>
                    <a:pt x="4770120" y="827723"/>
                    <a:pt x="4770120" y="817245"/>
                  </a:cubicBezTo>
                  <a:lnTo>
                    <a:pt x="4770120" y="817245"/>
                  </a:lnTo>
                  <a:cubicBezTo>
                    <a:pt x="4770120" y="806768"/>
                    <a:pt x="4761548" y="798195"/>
                    <a:pt x="4751070" y="798195"/>
                  </a:cubicBezTo>
                  <a:lnTo>
                    <a:pt x="4751070" y="798195"/>
                  </a:lnTo>
                  <a:cubicBezTo>
                    <a:pt x="4740593" y="798195"/>
                    <a:pt x="4732020" y="806768"/>
                    <a:pt x="4732020" y="817245"/>
                  </a:cubicBezTo>
                  <a:lnTo>
                    <a:pt x="4732020" y="817245"/>
                  </a:lnTo>
                  <a:cubicBezTo>
                    <a:pt x="4732973" y="827723"/>
                    <a:pt x="4740593" y="836295"/>
                    <a:pt x="4751070" y="836295"/>
                  </a:cubicBezTo>
                  <a:close/>
                  <a:moveTo>
                    <a:pt x="5365433" y="836295"/>
                  </a:moveTo>
                  <a:lnTo>
                    <a:pt x="5367338" y="836295"/>
                  </a:lnTo>
                  <a:cubicBezTo>
                    <a:pt x="5377815" y="836295"/>
                    <a:pt x="5386388" y="827723"/>
                    <a:pt x="5386388" y="817245"/>
                  </a:cubicBezTo>
                  <a:lnTo>
                    <a:pt x="5386388" y="817245"/>
                  </a:lnTo>
                  <a:cubicBezTo>
                    <a:pt x="5386388" y="806768"/>
                    <a:pt x="5377815" y="798195"/>
                    <a:pt x="5367338" y="798195"/>
                  </a:cubicBezTo>
                  <a:lnTo>
                    <a:pt x="5365433" y="798195"/>
                  </a:lnTo>
                  <a:cubicBezTo>
                    <a:pt x="5354955" y="798195"/>
                    <a:pt x="5346383" y="806768"/>
                    <a:pt x="5346383" y="817245"/>
                  </a:cubicBezTo>
                  <a:lnTo>
                    <a:pt x="5346383" y="817245"/>
                  </a:lnTo>
                  <a:cubicBezTo>
                    <a:pt x="5346383" y="827723"/>
                    <a:pt x="5354955" y="836295"/>
                    <a:pt x="5365433" y="836295"/>
                  </a:cubicBezTo>
                  <a:close/>
                  <a:moveTo>
                    <a:pt x="4798695" y="836295"/>
                  </a:moveTo>
                  <a:lnTo>
                    <a:pt x="4798695" y="836295"/>
                  </a:lnTo>
                  <a:cubicBezTo>
                    <a:pt x="4809173" y="836295"/>
                    <a:pt x="4817745" y="827723"/>
                    <a:pt x="4817745" y="817245"/>
                  </a:cubicBezTo>
                  <a:lnTo>
                    <a:pt x="4817745" y="817245"/>
                  </a:lnTo>
                  <a:cubicBezTo>
                    <a:pt x="4817745" y="806768"/>
                    <a:pt x="4809173" y="798195"/>
                    <a:pt x="4798695" y="798195"/>
                  </a:cubicBezTo>
                  <a:lnTo>
                    <a:pt x="4798695" y="798195"/>
                  </a:lnTo>
                  <a:cubicBezTo>
                    <a:pt x="4788218" y="798195"/>
                    <a:pt x="4779645" y="806768"/>
                    <a:pt x="4779645" y="817245"/>
                  </a:cubicBezTo>
                  <a:lnTo>
                    <a:pt x="4779645" y="817245"/>
                  </a:lnTo>
                  <a:cubicBezTo>
                    <a:pt x="4779645" y="827723"/>
                    <a:pt x="4788218" y="836295"/>
                    <a:pt x="4798695" y="836295"/>
                  </a:cubicBezTo>
                  <a:close/>
                  <a:moveTo>
                    <a:pt x="4939665" y="836295"/>
                  </a:moveTo>
                  <a:lnTo>
                    <a:pt x="4939665" y="836295"/>
                  </a:lnTo>
                  <a:cubicBezTo>
                    <a:pt x="4950143" y="836295"/>
                    <a:pt x="4958715" y="827723"/>
                    <a:pt x="4958715" y="817245"/>
                  </a:cubicBezTo>
                  <a:lnTo>
                    <a:pt x="4958715" y="817245"/>
                  </a:lnTo>
                  <a:cubicBezTo>
                    <a:pt x="4958715" y="806768"/>
                    <a:pt x="4950143" y="798195"/>
                    <a:pt x="4939665" y="798195"/>
                  </a:cubicBezTo>
                  <a:lnTo>
                    <a:pt x="4939665" y="798195"/>
                  </a:lnTo>
                  <a:cubicBezTo>
                    <a:pt x="4929188" y="798195"/>
                    <a:pt x="4920615" y="806768"/>
                    <a:pt x="4920615" y="817245"/>
                  </a:cubicBezTo>
                  <a:lnTo>
                    <a:pt x="4920615" y="817245"/>
                  </a:lnTo>
                  <a:cubicBezTo>
                    <a:pt x="4920615" y="827723"/>
                    <a:pt x="4929188" y="836295"/>
                    <a:pt x="4939665" y="836295"/>
                  </a:cubicBezTo>
                  <a:close/>
                  <a:moveTo>
                    <a:pt x="4845368" y="836295"/>
                  </a:moveTo>
                  <a:lnTo>
                    <a:pt x="4845368" y="836295"/>
                  </a:lnTo>
                  <a:cubicBezTo>
                    <a:pt x="4855845" y="836295"/>
                    <a:pt x="4864418" y="827723"/>
                    <a:pt x="4864418" y="817245"/>
                  </a:cubicBezTo>
                  <a:lnTo>
                    <a:pt x="4864418" y="817245"/>
                  </a:lnTo>
                  <a:cubicBezTo>
                    <a:pt x="4864418" y="806768"/>
                    <a:pt x="4855845" y="798195"/>
                    <a:pt x="4845368" y="798195"/>
                  </a:cubicBezTo>
                  <a:lnTo>
                    <a:pt x="4845368" y="798195"/>
                  </a:lnTo>
                  <a:cubicBezTo>
                    <a:pt x="4834890" y="798195"/>
                    <a:pt x="4826318" y="806768"/>
                    <a:pt x="4826318" y="817245"/>
                  </a:cubicBezTo>
                  <a:lnTo>
                    <a:pt x="4826318" y="817245"/>
                  </a:lnTo>
                  <a:cubicBezTo>
                    <a:pt x="4826318" y="827723"/>
                    <a:pt x="4834890" y="836295"/>
                    <a:pt x="4845368" y="836295"/>
                  </a:cubicBezTo>
                  <a:close/>
                  <a:moveTo>
                    <a:pt x="4892993" y="836295"/>
                  </a:moveTo>
                  <a:lnTo>
                    <a:pt x="4892993" y="836295"/>
                  </a:lnTo>
                  <a:cubicBezTo>
                    <a:pt x="4903470" y="836295"/>
                    <a:pt x="4912043" y="827723"/>
                    <a:pt x="4912043" y="817245"/>
                  </a:cubicBezTo>
                  <a:lnTo>
                    <a:pt x="4912043" y="817245"/>
                  </a:lnTo>
                  <a:cubicBezTo>
                    <a:pt x="4912043" y="806768"/>
                    <a:pt x="4903470" y="798195"/>
                    <a:pt x="4892993" y="798195"/>
                  </a:cubicBezTo>
                  <a:lnTo>
                    <a:pt x="4892993" y="798195"/>
                  </a:lnTo>
                  <a:cubicBezTo>
                    <a:pt x="4882515" y="798195"/>
                    <a:pt x="4873943" y="806768"/>
                    <a:pt x="4873943" y="817245"/>
                  </a:cubicBezTo>
                  <a:lnTo>
                    <a:pt x="4873943" y="817245"/>
                  </a:lnTo>
                  <a:cubicBezTo>
                    <a:pt x="4873943" y="827723"/>
                    <a:pt x="4882515" y="836295"/>
                    <a:pt x="4892993" y="836295"/>
                  </a:cubicBezTo>
                  <a:close/>
                  <a:moveTo>
                    <a:pt x="5271135" y="836295"/>
                  </a:moveTo>
                  <a:lnTo>
                    <a:pt x="5271135" y="836295"/>
                  </a:lnTo>
                  <a:cubicBezTo>
                    <a:pt x="5281613" y="836295"/>
                    <a:pt x="5290185" y="827723"/>
                    <a:pt x="5290185" y="817245"/>
                  </a:cubicBezTo>
                  <a:lnTo>
                    <a:pt x="5290185" y="817245"/>
                  </a:lnTo>
                  <a:cubicBezTo>
                    <a:pt x="5290185" y="806768"/>
                    <a:pt x="5281613" y="798195"/>
                    <a:pt x="5271135" y="798195"/>
                  </a:cubicBezTo>
                  <a:lnTo>
                    <a:pt x="5271135" y="798195"/>
                  </a:lnTo>
                  <a:cubicBezTo>
                    <a:pt x="5260658" y="798195"/>
                    <a:pt x="5252085" y="806768"/>
                    <a:pt x="5252085" y="817245"/>
                  </a:cubicBezTo>
                  <a:lnTo>
                    <a:pt x="5252085" y="817245"/>
                  </a:lnTo>
                  <a:cubicBezTo>
                    <a:pt x="5252085" y="827723"/>
                    <a:pt x="5260658" y="836295"/>
                    <a:pt x="5271135" y="836295"/>
                  </a:cubicBezTo>
                  <a:close/>
                  <a:moveTo>
                    <a:pt x="5366385" y="884873"/>
                  </a:moveTo>
                  <a:lnTo>
                    <a:pt x="5366385" y="884873"/>
                  </a:lnTo>
                  <a:cubicBezTo>
                    <a:pt x="5376863" y="884873"/>
                    <a:pt x="5386388" y="876300"/>
                    <a:pt x="5386388" y="864870"/>
                  </a:cubicBezTo>
                  <a:lnTo>
                    <a:pt x="5386388" y="864870"/>
                  </a:lnTo>
                  <a:cubicBezTo>
                    <a:pt x="5386388" y="854393"/>
                    <a:pt x="5377815" y="844868"/>
                    <a:pt x="5366385" y="844868"/>
                  </a:cubicBezTo>
                  <a:lnTo>
                    <a:pt x="5366385" y="844868"/>
                  </a:lnTo>
                  <a:cubicBezTo>
                    <a:pt x="5355908" y="844868"/>
                    <a:pt x="5346383" y="853440"/>
                    <a:pt x="5346383" y="864870"/>
                  </a:cubicBezTo>
                  <a:lnTo>
                    <a:pt x="5346383" y="864870"/>
                  </a:lnTo>
                  <a:cubicBezTo>
                    <a:pt x="5346383" y="876300"/>
                    <a:pt x="5354955" y="884873"/>
                    <a:pt x="5366385" y="884873"/>
                  </a:cubicBezTo>
                  <a:close/>
                  <a:moveTo>
                    <a:pt x="4608195" y="836295"/>
                  </a:moveTo>
                  <a:lnTo>
                    <a:pt x="4610100" y="836295"/>
                  </a:lnTo>
                  <a:cubicBezTo>
                    <a:pt x="4620578" y="836295"/>
                    <a:pt x="4629150" y="827723"/>
                    <a:pt x="4629150" y="817245"/>
                  </a:cubicBezTo>
                  <a:lnTo>
                    <a:pt x="4629150" y="817245"/>
                  </a:lnTo>
                  <a:cubicBezTo>
                    <a:pt x="4629150" y="806768"/>
                    <a:pt x="4620578" y="798195"/>
                    <a:pt x="4610100" y="798195"/>
                  </a:cubicBezTo>
                  <a:lnTo>
                    <a:pt x="4608195" y="798195"/>
                  </a:lnTo>
                  <a:cubicBezTo>
                    <a:pt x="4597718" y="798195"/>
                    <a:pt x="4589145" y="806768"/>
                    <a:pt x="4589145" y="817245"/>
                  </a:cubicBezTo>
                  <a:lnTo>
                    <a:pt x="4589145" y="817245"/>
                  </a:lnTo>
                  <a:cubicBezTo>
                    <a:pt x="4589145" y="827723"/>
                    <a:pt x="4597718" y="836295"/>
                    <a:pt x="4608195" y="836295"/>
                  </a:cubicBezTo>
                  <a:close/>
                  <a:moveTo>
                    <a:pt x="4372928" y="836295"/>
                  </a:moveTo>
                  <a:lnTo>
                    <a:pt x="4372928" y="836295"/>
                  </a:lnTo>
                  <a:cubicBezTo>
                    <a:pt x="4383405" y="836295"/>
                    <a:pt x="4391978" y="827723"/>
                    <a:pt x="4391978" y="817245"/>
                  </a:cubicBezTo>
                  <a:lnTo>
                    <a:pt x="4391978" y="817245"/>
                  </a:lnTo>
                  <a:cubicBezTo>
                    <a:pt x="4391978" y="806768"/>
                    <a:pt x="4383405" y="798195"/>
                    <a:pt x="4372928" y="798195"/>
                  </a:cubicBezTo>
                  <a:lnTo>
                    <a:pt x="4372928" y="798195"/>
                  </a:lnTo>
                  <a:cubicBezTo>
                    <a:pt x="4362450" y="798195"/>
                    <a:pt x="4353878" y="806768"/>
                    <a:pt x="4353878" y="817245"/>
                  </a:cubicBezTo>
                  <a:lnTo>
                    <a:pt x="4353878" y="817245"/>
                  </a:lnTo>
                  <a:cubicBezTo>
                    <a:pt x="4353878" y="827723"/>
                    <a:pt x="4362450" y="836295"/>
                    <a:pt x="4372928" y="836295"/>
                  </a:cubicBezTo>
                  <a:close/>
                  <a:moveTo>
                    <a:pt x="4419600" y="836295"/>
                  </a:moveTo>
                  <a:lnTo>
                    <a:pt x="4419600" y="836295"/>
                  </a:lnTo>
                  <a:cubicBezTo>
                    <a:pt x="4430078" y="836295"/>
                    <a:pt x="4438650" y="827723"/>
                    <a:pt x="4438650" y="817245"/>
                  </a:cubicBezTo>
                  <a:lnTo>
                    <a:pt x="4438650" y="817245"/>
                  </a:lnTo>
                  <a:cubicBezTo>
                    <a:pt x="4438650" y="806768"/>
                    <a:pt x="4430078" y="798195"/>
                    <a:pt x="4419600" y="798195"/>
                  </a:cubicBezTo>
                  <a:lnTo>
                    <a:pt x="4419600" y="798195"/>
                  </a:lnTo>
                  <a:cubicBezTo>
                    <a:pt x="4409123" y="798195"/>
                    <a:pt x="4400550" y="806768"/>
                    <a:pt x="4400550" y="817245"/>
                  </a:cubicBezTo>
                  <a:lnTo>
                    <a:pt x="4400550" y="817245"/>
                  </a:lnTo>
                  <a:cubicBezTo>
                    <a:pt x="4401503" y="827723"/>
                    <a:pt x="4409123" y="836295"/>
                    <a:pt x="4419600" y="836295"/>
                  </a:cubicBezTo>
                  <a:close/>
                  <a:moveTo>
                    <a:pt x="4278630" y="836295"/>
                  </a:moveTo>
                  <a:lnTo>
                    <a:pt x="4278630" y="836295"/>
                  </a:lnTo>
                  <a:cubicBezTo>
                    <a:pt x="4289108" y="836295"/>
                    <a:pt x="4297680" y="827723"/>
                    <a:pt x="4297680" y="817245"/>
                  </a:cubicBezTo>
                  <a:lnTo>
                    <a:pt x="4297680" y="817245"/>
                  </a:lnTo>
                  <a:cubicBezTo>
                    <a:pt x="4297680" y="806768"/>
                    <a:pt x="4289108" y="798195"/>
                    <a:pt x="4278630" y="798195"/>
                  </a:cubicBezTo>
                  <a:lnTo>
                    <a:pt x="4278630" y="798195"/>
                  </a:lnTo>
                  <a:cubicBezTo>
                    <a:pt x="4268153" y="798195"/>
                    <a:pt x="4259580" y="806768"/>
                    <a:pt x="4259580" y="817245"/>
                  </a:cubicBezTo>
                  <a:lnTo>
                    <a:pt x="4259580" y="817245"/>
                  </a:lnTo>
                  <a:cubicBezTo>
                    <a:pt x="4259580" y="827723"/>
                    <a:pt x="4268153" y="836295"/>
                    <a:pt x="4278630" y="836295"/>
                  </a:cubicBezTo>
                  <a:close/>
                  <a:moveTo>
                    <a:pt x="4325303" y="836295"/>
                  </a:moveTo>
                  <a:lnTo>
                    <a:pt x="4325303" y="836295"/>
                  </a:lnTo>
                  <a:cubicBezTo>
                    <a:pt x="4335780" y="836295"/>
                    <a:pt x="4344353" y="827723"/>
                    <a:pt x="4344353" y="817245"/>
                  </a:cubicBezTo>
                  <a:lnTo>
                    <a:pt x="4344353" y="817245"/>
                  </a:lnTo>
                  <a:cubicBezTo>
                    <a:pt x="4344353" y="806768"/>
                    <a:pt x="4335780" y="798195"/>
                    <a:pt x="4325303" y="798195"/>
                  </a:cubicBezTo>
                  <a:lnTo>
                    <a:pt x="4325303" y="798195"/>
                  </a:lnTo>
                  <a:cubicBezTo>
                    <a:pt x="4314825" y="798195"/>
                    <a:pt x="4306253" y="806768"/>
                    <a:pt x="4306253" y="817245"/>
                  </a:cubicBezTo>
                  <a:lnTo>
                    <a:pt x="4306253" y="817245"/>
                  </a:lnTo>
                  <a:cubicBezTo>
                    <a:pt x="4307205" y="827723"/>
                    <a:pt x="4315778" y="836295"/>
                    <a:pt x="4325303" y="836295"/>
                  </a:cubicBezTo>
                  <a:close/>
                  <a:moveTo>
                    <a:pt x="4467225" y="836295"/>
                  </a:moveTo>
                  <a:lnTo>
                    <a:pt x="4467225" y="836295"/>
                  </a:lnTo>
                  <a:cubicBezTo>
                    <a:pt x="4477703" y="836295"/>
                    <a:pt x="4486275" y="827723"/>
                    <a:pt x="4486275" y="817245"/>
                  </a:cubicBezTo>
                  <a:lnTo>
                    <a:pt x="4486275" y="817245"/>
                  </a:lnTo>
                  <a:cubicBezTo>
                    <a:pt x="4486275" y="806768"/>
                    <a:pt x="4477703" y="798195"/>
                    <a:pt x="4467225" y="798195"/>
                  </a:cubicBezTo>
                  <a:lnTo>
                    <a:pt x="4467225" y="798195"/>
                  </a:lnTo>
                  <a:cubicBezTo>
                    <a:pt x="4456748" y="798195"/>
                    <a:pt x="4448175" y="806768"/>
                    <a:pt x="4448175" y="817245"/>
                  </a:cubicBezTo>
                  <a:lnTo>
                    <a:pt x="4448175" y="817245"/>
                  </a:lnTo>
                  <a:cubicBezTo>
                    <a:pt x="4448175" y="827723"/>
                    <a:pt x="4456748" y="836295"/>
                    <a:pt x="4467225" y="836295"/>
                  </a:cubicBezTo>
                  <a:close/>
                  <a:moveTo>
                    <a:pt x="4513898" y="836295"/>
                  </a:moveTo>
                  <a:lnTo>
                    <a:pt x="4513898" y="836295"/>
                  </a:lnTo>
                  <a:cubicBezTo>
                    <a:pt x="4524375" y="836295"/>
                    <a:pt x="4532948" y="827723"/>
                    <a:pt x="4532948" y="817245"/>
                  </a:cubicBezTo>
                  <a:lnTo>
                    <a:pt x="4532948" y="817245"/>
                  </a:lnTo>
                  <a:cubicBezTo>
                    <a:pt x="4532948" y="806768"/>
                    <a:pt x="4524375" y="798195"/>
                    <a:pt x="4513898" y="798195"/>
                  </a:cubicBezTo>
                  <a:lnTo>
                    <a:pt x="4513898" y="798195"/>
                  </a:lnTo>
                  <a:cubicBezTo>
                    <a:pt x="4503420" y="798195"/>
                    <a:pt x="4494848" y="806768"/>
                    <a:pt x="4494848" y="817245"/>
                  </a:cubicBezTo>
                  <a:lnTo>
                    <a:pt x="4494848" y="817245"/>
                  </a:lnTo>
                  <a:cubicBezTo>
                    <a:pt x="4495800" y="827723"/>
                    <a:pt x="4503420" y="836295"/>
                    <a:pt x="4513898" y="836295"/>
                  </a:cubicBezTo>
                  <a:close/>
                  <a:moveTo>
                    <a:pt x="4561523" y="836295"/>
                  </a:moveTo>
                  <a:lnTo>
                    <a:pt x="4561523" y="836295"/>
                  </a:lnTo>
                  <a:cubicBezTo>
                    <a:pt x="4572000" y="836295"/>
                    <a:pt x="4580573" y="827723"/>
                    <a:pt x="4580573" y="817245"/>
                  </a:cubicBezTo>
                  <a:lnTo>
                    <a:pt x="4580573" y="817245"/>
                  </a:lnTo>
                  <a:cubicBezTo>
                    <a:pt x="4580573" y="806768"/>
                    <a:pt x="4572000" y="798195"/>
                    <a:pt x="4561523" y="798195"/>
                  </a:cubicBezTo>
                  <a:lnTo>
                    <a:pt x="4561523" y="798195"/>
                  </a:lnTo>
                  <a:cubicBezTo>
                    <a:pt x="4551045" y="798195"/>
                    <a:pt x="4542473" y="806768"/>
                    <a:pt x="4542473" y="817245"/>
                  </a:cubicBezTo>
                  <a:lnTo>
                    <a:pt x="4542473" y="817245"/>
                  </a:lnTo>
                  <a:cubicBezTo>
                    <a:pt x="4542473" y="827723"/>
                    <a:pt x="4551045" y="836295"/>
                    <a:pt x="4561523" y="836295"/>
                  </a:cubicBezTo>
                  <a:close/>
                  <a:moveTo>
                    <a:pt x="4230053" y="836295"/>
                  </a:moveTo>
                  <a:lnTo>
                    <a:pt x="4231958" y="836295"/>
                  </a:lnTo>
                  <a:cubicBezTo>
                    <a:pt x="4242435" y="836295"/>
                    <a:pt x="4251008" y="827723"/>
                    <a:pt x="4251008" y="817245"/>
                  </a:cubicBezTo>
                  <a:lnTo>
                    <a:pt x="4251008" y="817245"/>
                  </a:lnTo>
                  <a:cubicBezTo>
                    <a:pt x="4251008" y="806768"/>
                    <a:pt x="4242435" y="798195"/>
                    <a:pt x="4231958" y="798195"/>
                  </a:cubicBezTo>
                  <a:lnTo>
                    <a:pt x="4230053" y="798195"/>
                  </a:lnTo>
                  <a:cubicBezTo>
                    <a:pt x="4219575" y="798195"/>
                    <a:pt x="4211003" y="806768"/>
                    <a:pt x="4211003" y="817245"/>
                  </a:cubicBezTo>
                  <a:lnTo>
                    <a:pt x="4211003" y="817245"/>
                  </a:lnTo>
                  <a:cubicBezTo>
                    <a:pt x="4211003" y="827723"/>
                    <a:pt x="4219575" y="836295"/>
                    <a:pt x="4230053" y="836295"/>
                  </a:cubicBezTo>
                  <a:close/>
                  <a:moveTo>
                    <a:pt x="4561523" y="695325"/>
                  </a:moveTo>
                  <a:lnTo>
                    <a:pt x="4561523" y="695325"/>
                  </a:lnTo>
                  <a:cubicBezTo>
                    <a:pt x="4572000" y="695325"/>
                    <a:pt x="4580573" y="686753"/>
                    <a:pt x="4580573" y="676275"/>
                  </a:cubicBezTo>
                  <a:lnTo>
                    <a:pt x="4580573" y="676275"/>
                  </a:lnTo>
                  <a:cubicBezTo>
                    <a:pt x="4580573" y="665798"/>
                    <a:pt x="4572000" y="657225"/>
                    <a:pt x="4561523" y="657225"/>
                  </a:cubicBezTo>
                  <a:lnTo>
                    <a:pt x="4561523" y="657225"/>
                  </a:lnTo>
                  <a:cubicBezTo>
                    <a:pt x="4551045" y="657225"/>
                    <a:pt x="4542473" y="665798"/>
                    <a:pt x="4542473" y="676275"/>
                  </a:cubicBezTo>
                  <a:lnTo>
                    <a:pt x="4542473" y="676275"/>
                  </a:lnTo>
                  <a:cubicBezTo>
                    <a:pt x="4542473" y="686753"/>
                    <a:pt x="4551045" y="695325"/>
                    <a:pt x="4561523" y="695325"/>
                  </a:cubicBezTo>
                  <a:close/>
                  <a:moveTo>
                    <a:pt x="4467225" y="695325"/>
                  </a:moveTo>
                  <a:lnTo>
                    <a:pt x="4467225" y="695325"/>
                  </a:lnTo>
                  <a:cubicBezTo>
                    <a:pt x="4477703" y="695325"/>
                    <a:pt x="4486275" y="686753"/>
                    <a:pt x="4486275" y="676275"/>
                  </a:cubicBezTo>
                  <a:lnTo>
                    <a:pt x="4486275" y="676275"/>
                  </a:lnTo>
                  <a:cubicBezTo>
                    <a:pt x="4486275" y="665798"/>
                    <a:pt x="4477703" y="657225"/>
                    <a:pt x="4467225" y="657225"/>
                  </a:cubicBezTo>
                  <a:lnTo>
                    <a:pt x="4467225" y="657225"/>
                  </a:lnTo>
                  <a:cubicBezTo>
                    <a:pt x="4456748" y="657225"/>
                    <a:pt x="4448175" y="665798"/>
                    <a:pt x="4448175" y="676275"/>
                  </a:cubicBezTo>
                  <a:lnTo>
                    <a:pt x="4448175" y="676275"/>
                  </a:lnTo>
                  <a:cubicBezTo>
                    <a:pt x="4448175" y="686753"/>
                    <a:pt x="4456748" y="695325"/>
                    <a:pt x="4467225" y="695325"/>
                  </a:cubicBezTo>
                  <a:close/>
                  <a:moveTo>
                    <a:pt x="4608195" y="695325"/>
                  </a:moveTo>
                  <a:lnTo>
                    <a:pt x="4610100" y="695325"/>
                  </a:lnTo>
                  <a:cubicBezTo>
                    <a:pt x="4620578" y="695325"/>
                    <a:pt x="4629150" y="686753"/>
                    <a:pt x="4629150" y="676275"/>
                  </a:cubicBezTo>
                  <a:lnTo>
                    <a:pt x="4629150" y="676275"/>
                  </a:lnTo>
                  <a:cubicBezTo>
                    <a:pt x="4629150" y="665798"/>
                    <a:pt x="4620578" y="657225"/>
                    <a:pt x="4610100" y="657225"/>
                  </a:cubicBezTo>
                  <a:lnTo>
                    <a:pt x="4608195" y="657225"/>
                  </a:lnTo>
                  <a:cubicBezTo>
                    <a:pt x="4597718" y="657225"/>
                    <a:pt x="4589145" y="665798"/>
                    <a:pt x="4589145" y="676275"/>
                  </a:cubicBezTo>
                  <a:lnTo>
                    <a:pt x="4589145" y="676275"/>
                  </a:lnTo>
                  <a:cubicBezTo>
                    <a:pt x="4589145" y="686753"/>
                    <a:pt x="4597718" y="695325"/>
                    <a:pt x="4608195" y="695325"/>
                  </a:cubicBezTo>
                  <a:close/>
                  <a:moveTo>
                    <a:pt x="4513898" y="695325"/>
                  </a:moveTo>
                  <a:lnTo>
                    <a:pt x="4513898" y="695325"/>
                  </a:lnTo>
                  <a:cubicBezTo>
                    <a:pt x="4524375" y="695325"/>
                    <a:pt x="4532948" y="686753"/>
                    <a:pt x="4532948" y="676275"/>
                  </a:cubicBezTo>
                  <a:lnTo>
                    <a:pt x="4532948" y="676275"/>
                  </a:lnTo>
                  <a:cubicBezTo>
                    <a:pt x="4532948" y="665798"/>
                    <a:pt x="4524375" y="657225"/>
                    <a:pt x="4513898" y="657225"/>
                  </a:cubicBezTo>
                  <a:lnTo>
                    <a:pt x="4513898" y="657225"/>
                  </a:lnTo>
                  <a:cubicBezTo>
                    <a:pt x="4503420" y="657225"/>
                    <a:pt x="4494848" y="665798"/>
                    <a:pt x="4494848" y="676275"/>
                  </a:cubicBezTo>
                  <a:lnTo>
                    <a:pt x="4494848" y="676275"/>
                  </a:lnTo>
                  <a:cubicBezTo>
                    <a:pt x="4495800" y="686753"/>
                    <a:pt x="4503420" y="695325"/>
                    <a:pt x="4513898" y="695325"/>
                  </a:cubicBezTo>
                  <a:close/>
                  <a:moveTo>
                    <a:pt x="4751070" y="695325"/>
                  </a:moveTo>
                  <a:lnTo>
                    <a:pt x="4751070" y="695325"/>
                  </a:lnTo>
                  <a:cubicBezTo>
                    <a:pt x="4761548" y="695325"/>
                    <a:pt x="4770120" y="686753"/>
                    <a:pt x="4770120" y="676275"/>
                  </a:cubicBezTo>
                  <a:lnTo>
                    <a:pt x="4770120" y="676275"/>
                  </a:lnTo>
                  <a:cubicBezTo>
                    <a:pt x="4770120" y="665798"/>
                    <a:pt x="4761548" y="657225"/>
                    <a:pt x="4751070" y="657225"/>
                  </a:cubicBezTo>
                  <a:lnTo>
                    <a:pt x="4751070" y="657225"/>
                  </a:lnTo>
                  <a:cubicBezTo>
                    <a:pt x="4740593" y="657225"/>
                    <a:pt x="4732020" y="665798"/>
                    <a:pt x="4732020" y="676275"/>
                  </a:cubicBezTo>
                  <a:lnTo>
                    <a:pt x="4732020" y="676275"/>
                  </a:lnTo>
                  <a:cubicBezTo>
                    <a:pt x="4732973" y="686753"/>
                    <a:pt x="4740593" y="695325"/>
                    <a:pt x="4751070" y="695325"/>
                  </a:cubicBezTo>
                  <a:close/>
                  <a:moveTo>
                    <a:pt x="4798695" y="695325"/>
                  </a:moveTo>
                  <a:lnTo>
                    <a:pt x="4798695" y="695325"/>
                  </a:lnTo>
                  <a:cubicBezTo>
                    <a:pt x="4809173" y="695325"/>
                    <a:pt x="4817745" y="686753"/>
                    <a:pt x="4817745" y="676275"/>
                  </a:cubicBezTo>
                  <a:lnTo>
                    <a:pt x="4817745" y="676275"/>
                  </a:lnTo>
                  <a:cubicBezTo>
                    <a:pt x="4817745" y="665798"/>
                    <a:pt x="4809173" y="657225"/>
                    <a:pt x="4798695" y="657225"/>
                  </a:cubicBezTo>
                  <a:lnTo>
                    <a:pt x="4798695" y="657225"/>
                  </a:lnTo>
                  <a:cubicBezTo>
                    <a:pt x="4788218" y="657225"/>
                    <a:pt x="4779645" y="665798"/>
                    <a:pt x="4779645" y="676275"/>
                  </a:cubicBezTo>
                  <a:lnTo>
                    <a:pt x="4779645" y="676275"/>
                  </a:lnTo>
                  <a:cubicBezTo>
                    <a:pt x="4779645" y="686753"/>
                    <a:pt x="4788218" y="695325"/>
                    <a:pt x="4798695" y="695325"/>
                  </a:cubicBezTo>
                  <a:close/>
                  <a:moveTo>
                    <a:pt x="4704398" y="695325"/>
                  </a:moveTo>
                  <a:lnTo>
                    <a:pt x="4704398" y="695325"/>
                  </a:lnTo>
                  <a:cubicBezTo>
                    <a:pt x="4714875" y="695325"/>
                    <a:pt x="4723448" y="686753"/>
                    <a:pt x="4723448" y="676275"/>
                  </a:cubicBezTo>
                  <a:lnTo>
                    <a:pt x="4723448" y="676275"/>
                  </a:lnTo>
                  <a:cubicBezTo>
                    <a:pt x="4723448" y="665798"/>
                    <a:pt x="4714875" y="657225"/>
                    <a:pt x="4704398" y="657225"/>
                  </a:cubicBezTo>
                  <a:lnTo>
                    <a:pt x="4704398" y="657225"/>
                  </a:lnTo>
                  <a:cubicBezTo>
                    <a:pt x="4693920" y="657225"/>
                    <a:pt x="4685348" y="665798"/>
                    <a:pt x="4685348" y="676275"/>
                  </a:cubicBezTo>
                  <a:lnTo>
                    <a:pt x="4685348" y="676275"/>
                  </a:lnTo>
                  <a:cubicBezTo>
                    <a:pt x="4685348" y="686753"/>
                    <a:pt x="4693920" y="695325"/>
                    <a:pt x="4704398" y="695325"/>
                  </a:cubicBezTo>
                  <a:close/>
                  <a:moveTo>
                    <a:pt x="4656773" y="695325"/>
                  </a:moveTo>
                  <a:lnTo>
                    <a:pt x="4656773" y="695325"/>
                  </a:lnTo>
                  <a:cubicBezTo>
                    <a:pt x="4667250" y="695325"/>
                    <a:pt x="4675823" y="686753"/>
                    <a:pt x="4675823" y="676275"/>
                  </a:cubicBezTo>
                  <a:lnTo>
                    <a:pt x="4675823" y="676275"/>
                  </a:lnTo>
                  <a:cubicBezTo>
                    <a:pt x="4675823" y="665798"/>
                    <a:pt x="4667250" y="657225"/>
                    <a:pt x="4656773" y="657225"/>
                  </a:cubicBezTo>
                  <a:lnTo>
                    <a:pt x="4656773" y="657225"/>
                  </a:lnTo>
                  <a:cubicBezTo>
                    <a:pt x="4646295" y="657225"/>
                    <a:pt x="4637723" y="665798"/>
                    <a:pt x="4637723" y="676275"/>
                  </a:cubicBezTo>
                  <a:lnTo>
                    <a:pt x="4637723" y="676275"/>
                  </a:lnTo>
                  <a:cubicBezTo>
                    <a:pt x="4638675" y="686753"/>
                    <a:pt x="4647248" y="695325"/>
                    <a:pt x="4656773" y="695325"/>
                  </a:cubicBezTo>
                  <a:close/>
                  <a:moveTo>
                    <a:pt x="4230053" y="695325"/>
                  </a:moveTo>
                  <a:lnTo>
                    <a:pt x="4231958" y="695325"/>
                  </a:lnTo>
                  <a:cubicBezTo>
                    <a:pt x="4242435" y="695325"/>
                    <a:pt x="4251008" y="686753"/>
                    <a:pt x="4251008" y="676275"/>
                  </a:cubicBezTo>
                  <a:lnTo>
                    <a:pt x="4251008" y="676275"/>
                  </a:lnTo>
                  <a:cubicBezTo>
                    <a:pt x="4251008" y="665798"/>
                    <a:pt x="4242435" y="657225"/>
                    <a:pt x="4231958" y="657225"/>
                  </a:cubicBezTo>
                  <a:lnTo>
                    <a:pt x="4230053" y="657225"/>
                  </a:lnTo>
                  <a:cubicBezTo>
                    <a:pt x="4219575" y="657225"/>
                    <a:pt x="4211003" y="665798"/>
                    <a:pt x="4211003" y="676275"/>
                  </a:cubicBezTo>
                  <a:lnTo>
                    <a:pt x="4211003" y="676275"/>
                  </a:lnTo>
                  <a:cubicBezTo>
                    <a:pt x="4211003" y="686753"/>
                    <a:pt x="4219575" y="695325"/>
                    <a:pt x="4230053" y="695325"/>
                  </a:cubicBezTo>
                  <a:close/>
                  <a:moveTo>
                    <a:pt x="4278630" y="695325"/>
                  </a:moveTo>
                  <a:lnTo>
                    <a:pt x="4278630" y="695325"/>
                  </a:lnTo>
                  <a:cubicBezTo>
                    <a:pt x="4289108" y="695325"/>
                    <a:pt x="4297680" y="686753"/>
                    <a:pt x="4297680" y="676275"/>
                  </a:cubicBezTo>
                  <a:lnTo>
                    <a:pt x="4297680" y="676275"/>
                  </a:lnTo>
                  <a:cubicBezTo>
                    <a:pt x="4297680" y="665798"/>
                    <a:pt x="4289108" y="657225"/>
                    <a:pt x="4278630" y="657225"/>
                  </a:cubicBezTo>
                  <a:lnTo>
                    <a:pt x="4278630" y="657225"/>
                  </a:lnTo>
                  <a:cubicBezTo>
                    <a:pt x="4268153" y="657225"/>
                    <a:pt x="4259580" y="665798"/>
                    <a:pt x="4259580" y="676275"/>
                  </a:cubicBezTo>
                  <a:lnTo>
                    <a:pt x="4259580" y="676275"/>
                  </a:lnTo>
                  <a:cubicBezTo>
                    <a:pt x="4259580" y="686753"/>
                    <a:pt x="4268153" y="695325"/>
                    <a:pt x="4278630" y="695325"/>
                  </a:cubicBezTo>
                  <a:close/>
                  <a:moveTo>
                    <a:pt x="4372928" y="695325"/>
                  </a:moveTo>
                  <a:lnTo>
                    <a:pt x="4372928" y="695325"/>
                  </a:lnTo>
                  <a:cubicBezTo>
                    <a:pt x="4383405" y="695325"/>
                    <a:pt x="4391978" y="686753"/>
                    <a:pt x="4391978" y="676275"/>
                  </a:cubicBezTo>
                  <a:lnTo>
                    <a:pt x="4391978" y="676275"/>
                  </a:lnTo>
                  <a:cubicBezTo>
                    <a:pt x="4391978" y="665798"/>
                    <a:pt x="4383405" y="657225"/>
                    <a:pt x="4372928" y="657225"/>
                  </a:cubicBezTo>
                  <a:lnTo>
                    <a:pt x="4372928" y="657225"/>
                  </a:lnTo>
                  <a:cubicBezTo>
                    <a:pt x="4362450" y="657225"/>
                    <a:pt x="4353878" y="665798"/>
                    <a:pt x="4353878" y="676275"/>
                  </a:cubicBezTo>
                  <a:lnTo>
                    <a:pt x="4353878" y="676275"/>
                  </a:lnTo>
                  <a:cubicBezTo>
                    <a:pt x="4353878" y="686753"/>
                    <a:pt x="4362450" y="695325"/>
                    <a:pt x="4372928" y="695325"/>
                  </a:cubicBezTo>
                  <a:close/>
                  <a:moveTo>
                    <a:pt x="4419600" y="695325"/>
                  </a:moveTo>
                  <a:lnTo>
                    <a:pt x="4419600" y="695325"/>
                  </a:lnTo>
                  <a:cubicBezTo>
                    <a:pt x="4430078" y="695325"/>
                    <a:pt x="4438650" y="686753"/>
                    <a:pt x="4438650" y="676275"/>
                  </a:cubicBezTo>
                  <a:lnTo>
                    <a:pt x="4438650" y="676275"/>
                  </a:lnTo>
                  <a:cubicBezTo>
                    <a:pt x="4438650" y="665798"/>
                    <a:pt x="4430078" y="657225"/>
                    <a:pt x="4419600" y="657225"/>
                  </a:cubicBezTo>
                  <a:lnTo>
                    <a:pt x="4419600" y="657225"/>
                  </a:lnTo>
                  <a:cubicBezTo>
                    <a:pt x="4409123" y="657225"/>
                    <a:pt x="4400550" y="665798"/>
                    <a:pt x="4400550" y="676275"/>
                  </a:cubicBezTo>
                  <a:lnTo>
                    <a:pt x="4400550" y="676275"/>
                  </a:lnTo>
                  <a:cubicBezTo>
                    <a:pt x="4401503" y="686753"/>
                    <a:pt x="4409123" y="695325"/>
                    <a:pt x="4419600" y="695325"/>
                  </a:cubicBezTo>
                  <a:close/>
                  <a:moveTo>
                    <a:pt x="4325303" y="695325"/>
                  </a:moveTo>
                  <a:lnTo>
                    <a:pt x="4325303" y="695325"/>
                  </a:lnTo>
                  <a:cubicBezTo>
                    <a:pt x="4335780" y="695325"/>
                    <a:pt x="4344353" y="686753"/>
                    <a:pt x="4344353" y="676275"/>
                  </a:cubicBezTo>
                  <a:lnTo>
                    <a:pt x="4344353" y="676275"/>
                  </a:lnTo>
                  <a:cubicBezTo>
                    <a:pt x="4344353" y="665798"/>
                    <a:pt x="4335780" y="657225"/>
                    <a:pt x="4325303" y="657225"/>
                  </a:cubicBezTo>
                  <a:lnTo>
                    <a:pt x="4325303" y="657225"/>
                  </a:lnTo>
                  <a:cubicBezTo>
                    <a:pt x="4314825" y="657225"/>
                    <a:pt x="4306253" y="665798"/>
                    <a:pt x="4306253" y="676275"/>
                  </a:cubicBezTo>
                  <a:lnTo>
                    <a:pt x="4306253" y="676275"/>
                  </a:lnTo>
                  <a:cubicBezTo>
                    <a:pt x="4307205" y="686753"/>
                    <a:pt x="4315778" y="695325"/>
                    <a:pt x="4325303" y="695325"/>
                  </a:cubicBezTo>
                  <a:close/>
                  <a:moveTo>
                    <a:pt x="5082540" y="695325"/>
                  </a:moveTo>
                  <a:lnTo>
                    <a:pt x="5082540" y="695325"/>
                  </a:lnTo>
                  <a:cubicBezTo>
                    <a:pt x="5093018" y="695325"/>
                    <a:pt x="5101590" y="686753"/>
                    <a:pt x="5101590" y="676275"/>
                  </a:cubicBezTo>
                  <a:lnTo>
                    <a:pt x="5101590" y="676275"/>
                  </a:lnTo>
                  <a:cubicBezTo>
                    <a:pt x="5101590" y="665798"/>
                    <a:pt x="5093018" y="657225"/>
                    <a:pt x="5082540" y="657225"/>
                  </a:cubicBezTo>
                  <a:lnTo>
                    <a:pt x="5082540" y="657225"/>
                  </a:lnTo>
                  <a:cubicBezTo>
                    <a:pt x="5072063" y="657225"/>
                    <a:pt x="5063490" y="665798"/>
                    <a:pt x="5063490" y="676275"/>
                  </a:cubicBezTo>
                  <a:lnTo>
                    <a:pt x="5063490" y="676275"/>
                  </a:lnTo>
                  <a:cubicBezTo>
                    <a:pt x="5063490" y="686753"/>
                    <a:pt x="5072063" y="695325"/>
                    <a:pt x="5082540" y="695325"/>
                  </a:cubicBezTo>
                  <a:close/>
                  <a:moveTo>
                    <a:pt x="4939665" y="695325"/>
                  </a:moveTo>
                  <a:lnTo>
                    <a:pt x="4939665" y="695325"/>
                  </a:lnTo>
                  <a:cubicBezTo>
                    <a:pt x="4950143" y="695325"/>
                    <a:pt x="4958715" y="686753"/>
                    <a:pt x="4958715" y="676275"/>
                  </a:cubicBezTo>
                  <a:lnTo>
                    <a:pt x="4958715" y="676275"/>
                  </a:lnTo>
                  <a:cubicBezTo>
                    <a:pt x="4958715" y="665798"/>
                    <a:pt x="4950143" y="657225"/>
                    <a:pt x="4939665" y="657225"/>
                  </a:cubicBezTo>
                  <a:lnTo>
                    <a:pt x="4939665" y="657225"/>
                  </a:lnTo>
                  <a:cubicBezTo>
                    <a:pt x="4929188" y="657225"/>
                    <a:pt x="4920615" y="665798"/>
                    <a:pt x="4920615" y="676275"/>
                  </a:cubicBezTo>
                  <a:lnTo>
                    <a:pt x="4920615" y="676275"/>
                  </a:lnTo>
                  <a:cubicBezTo>
                    <a:pt x="4920615" y="686753"/>
                    <a:pt x="4929188" y="695325"/>
                    <a:pt x="4939665" y="695325"/>
                  </a:cubicBezTo>
                  <a:close/>
                  <a:moveTo>
                    <a:pt x="4892993" y="695325"/>
                  </a:moveTo>
                  <a:lnTo>
                    <a:pt x="4892993" y="695325"/>
                  </a:lnTo>
                  <a:cubicBezTo>
                    <a:pt x="4903470" y="695325"/>
                    <a:pt x="4912043" y="686753"/>
                    <a:pt x="4912043" y="676275"/>
                  </a:cubicBezTo>
                  <a:lnTo>
                    <a:pt x="4912043" y="676275"/>
                  </a:lnTo>
                  <a:cubicBezTo>
                    <a:pt x="4912043" y="665798"/>
                    <a:pt x="4903470" y="657225"/>
                    <a:pt x="4892993" y="657225"/>
                  </a:cubicBezTo>
                  <a:lnTo>
                    <a:pt x="4892993" y="657225"/>
                  </a:lnTo>
                  <a:cubicBezTo>
                    <a:pt x="4882515" y="657225"/>
                    <a:pt x="4873943" y="665798"/>
                    <a:pt x="4873943" y="676275"/>
                  </a:cubicBezTo>
                  <a:lnTo>
                    <a:pt x="4873943" y="676275"/>
                  </a:lnTo>
                  <a:cubicBezTo>
                    <a:pt x="4873943" y="686753"/>
                    <a:pt x="4882515" y="695325"/>
                    <a:pt x="4892993" y="695325"/>
                  </a:cubicBezTo>
                  <a:close/>
                  <a:moveTo>
                    <a:pt x="5176838" y="695325"/>
                  </a:moveTo>
                  <a:lnTo>
                    <a:pt x="5176838" y="695325"/>
                  </a:lnTo>
                  <a:cubicBezTo>
                    <a:pt x="5187315" y="695325"/>
                    <a:pt x="5195888" y="686753"/>
                    <a:pt x="5195888" y="676275"/>
                  </a:cubicBezTo>
                  <a:lnTo>
                    <a:pt x="5195888" y="676275"/>
                  </a:lnTo>
                  <a:cubicBezTo>
                    <a:pt x="5195888" y="665798"/>
                    <a:pt x="5187315" y="657225"/>
                    <a:pt x="5176838" y="657225"/>
                  </a:cubicBezTo>
                  <a:lnTo>
                    <a:pt x="5176838" y="657225"/>
                  </a:lnTo>
                  <a:cubicBezTo>
                    <a:pt x="5166360" y="657225"/>
                    <a:pt x="5157788" y="665798"/>
                    <a:pt x="5157788" y="676275"/>
                  </a:cubicBezTo>
                  <a:lnTo>
                    <a:pt x="5157788" y="676275"/>
                  </a:lnTo>
                  <a:cubicBezTo>
                    <a:pt x="5157788" y="686753"/>
                    <a:pt x="5166360" y="695325"/>
                    <a:pt x="5176838" y="695325"/>
                  </a:cubicBezTo>
                  <a:close/>
                  <a:moveTo>
                    <a:pt x="4986338" y="695325"/>
                  </a:moveTo>
                  <a:lnTo>
                    <a:pt x="4988243" y="695325"/>
                  </a:lnTo>
                  <a:cubicBezTo>
                    <a:pt x="4998720" y="695325"/>
                    <a:pt x="5007293" y="686753"/>
                    <a:pt x="5007293" y="676275"/>
                  </a:cubicBezTo>
                  <a:lnTo>
                    <a:pt x="5007293" y="676275"/>
                  </a:lnTo>
                  <a:cubicBezTo>
                    <a:pt x="5007293" y="665798"/>
                    <a:pt x="4998720" y="657225"/>
                    <a:pt x="4988243" y="657225"/>
                  </a:cubicBezTo>
                  <a:lnTo>
                    <a:pt x="4986338" y="657225"/>
                  </a:lnTo>
                  <a:cubicBezTo>
                    <a:pt x="4975860" y="657225"/>
                    <a:pt x="4967288" y="665798"/>
                    <a:pt x="4967288" y="676275"/>
                  </a:cubicBezTo>
                  <a:lnTo>
                    <a:pt x="4967288" y="676275"/>
                  </a:lnTo>
                  <a:cubicBezTo>
                    <a:pt x="4968240" y="686753"/>
                    <a:pt x="4976813" y="695325"/>
                    <a:pt x="4986338" y="695325"/>
                  </a:cubicBezTo>
                  <a:close/>
                  <a:moveTo>
                    <a:pt x="5130165" y="695325"/>
                  </a:moveTo>
                  <a:lnTo>
                    <a:pt x="5130165" y="695325"/>
                  </a:lnTo>
                  <a:cubicBezTo>
                    <a:pt x="5140643" y="695325"/>
                    <a:pt x="5149215" y="686753"/>
                    <a:pt x="5149215" y="676275"/>
                  </a:cubicBezTo>
                  <a:lnTo>
                    <a:pt x="5149215" y="676275"/>
                  </a:lnTo>
                  <a:cubicBezTo>
                    <a:pt x="5149215" y="665798"/>
                    <a:pt x="5140643" y="657225"/>
                    <a:pt x="5130165" y="657225"/>
                  </a:cubicBezTo>
                  <a:lnTo>
                    <a:pt x="5130165" y="657225"/>
                  </a:lnTo>
                  <a:cubicBezTo>
                    <a:pt x="5119688" y="657225"/>
                    <a:pt x="5111115" y="665798"/>
                    <a:pt x="5111115" y="676275"/>
                  </a:cubicBezTo>
                  <a:lnTo>
                    <a:pt x="5111115" y="676275"/>
                  </a:lnTo>
                  <a:cubicBezTo>
                    <a:pt x="5111115" y="686753"/>
                    <a:pt x="5119688" y="695325"/>
                    <a:pt x="5130165" y="695325"/>
                  </a:cubicBezTo>
                  <a:close/>
                  <a:moveTo>
                    <a:pt x="5035868" y="695325"/>
                  </a:moveTo>
                  <a:lnTo>
                    <a:pt x="5035868" y="695325"/>
                  </a:lnTo>
                  <a:cubicBezTo>
                    <a:pt x="5046345" y="695325"/>
                    <a:pt x="5054918" y="686753"/>
                    <a:pt x="5054918" y="676275"/>
                  </a:cubicBezTo>
                  <a:lnTo>
                    <a:pt x="5054918" y="676275"/>
                  </a:lnTo>
                  <a:cubicBezTo>
                    <a:pt x="5054918" y="665798"/>
                    <a:pt x="5046345" y="657225"/>
                    <a:pt x="5035868" y="657225"/>
                  </a:cubicBezTo>
                  <a:lnTo>
                    <a:pt x="5035868" y="657225"/>
                  </a:lnTo>
                  <a:cubicBezTo>
                    <a:pt x="5025390" y="657225"/>
                    <a:pt x="5016818" y="665798"/>
                    <a:pt x="5016818" y="676275"/>
                  </a:cubicBezTo>
                  <a:lnTo>
                    <a:pt x="5016818" y="676275"/>
                  </a:lnTo>
                  <a:cubicBezTo>
                    <a:pt x="5016818" y="686753"/>
                    <a:pt x="5025390" y="695325"/>
                    <a:pt x="5035868" y="695325"/>
                  </a:cubicBezTo>
                  <a:close/>
                  <a:moveTo>
                    <a:pt x="4845368" y="695325"/>
                  </a:moveTo>
                  <a:lnTo>
                    <a:pt x="4845368" y="695325"/>
                  </a:lnTo>
                  <a:cubicBezTo>
                    <a:pt x="4855845" y="695325"/>
                    <a:pt x="4864418" y="686753"/>
                    <a:pt x="4864418" y="676275"/>
                  </a:cubicBezTo>
                  <a:lnTo>
                    <a:pt x="4864418" y="676275"/>
                  </a:lnTo>
                  <a:cubicBezTo>
                    <a:pt x="4864418" y="665798"/>
                    <a:pt x="4855845" y="657225"/>
                    <a:pt x="4845368" y="657225"/>
                  </a:cubicBezTo>
                  <a:lnTo>
                    <a:pt x="4845368" y="657225"/>
                  </a:lnTo>
                  <a:cubicBezTo>
                    <a:pt x="4834890" y="657225"/>
                    <a:pt x="4826318" y="665798"/>
                    <a:pt x="4826318" y="676275"/>
                  </a:cubicBezTo>
                  <a:lnTo>
                    <a:pt x="4826318" y="676275"/>
                  </a:lnTo>
                  <a:cubicBezTo>
                    <a:pt x="4826318" y="686753"/>
                    <a:pt x="4834890" y="695325"/>
                    <a:pt x="4845368" y="695325"/>
                  </a:cubicBezTo>
                  <a:close/>
                  <a:moveTo>
                    <a:pt x="5130165" y="647700"/>
                  </a:moveTo>
                  <a:lnTo>
                    <a:pt x="5130165" y="647700"/>
                  </a:lnTo>
                  <a:cubicBezTo>
                    <a:pt x="5140643" y="647700"/>
                    <a:pt x="5149215" y="639128"/>
                    <a:pt x="5149215" y="628650"/>
                  </a:cubicBezTo>
                  <a:lnTo>
                    <a:pt x="5149215" y="628650"/>
                  </a:lnTo>
                  <a:cubicBezTo>
                    <a:pt x="5149215" y="618173"/>
                    <a:pt x="5140643" y="609600"/>
                    <a:pt x="5130165" y="609600"/>
                  </a:cubicBezTo>
                  <a:lnTo>
                    <a:pt x="5130165" y="609600"/>
                  </a:lnTo>
                  <a:cubicBezTo>
                    <a:pt x="5119688" y="609600"/>
                    <a:pt x="5111115" y="618173"/>
                    <a:pt x="5111115" y="628650"/>
                  </a:cubicBezTo>
                  <a:lnTo>
                    <a:pt x="5111115" y="628650"/>
                  </a:lnTo>
                  <a:cubicBezTo>
                    <a:pt x="5111115" y="640080"/>
                    <a:pt x="5119688" y="647700"/>
                    <a:pt x="5130165" y="647700"/>
                  </a:cubicBezTo>
                  <a:close/>
                  <a:moveTo>
                    <a:pt x="5082540" y="647700"/>
                  </a:moveTo>
                  <a:lnTo>
                    <a:pt x="5082540" y="647700"/>
                  </a:lnTo>
                  <a:cubicBezTo>
                    <a:pt x="5093018" y="647700"/>
                    <a:pt x="5101590" y="639128"/>
                    <a:pt x="5101590" y="628650"/>
                  </a:cubicBezTo>
                  <a:lnTo>
                    <a:pt x="5101590" y="628650"/>
                  </a:lnTo>
                  <a:cubicBezTo>
                    <a:pt x="5101590" y="618173"/>
                    <a:pt x="5093018" y="609600"/>
                    <a:pt x="5082540" y="609600"/>
                  </a:cubicBezTo>
                  <a:lnTo>
                    <a:pt x="5082540" y="609600"/>
                  </a:lnTo>
                  <a:cubicBezTo>
                    <a:pt x="5072063" y="609600"/>
                    <a:pt x="5063490" y="618173"/>
                    <a:pt x="5063490" y="628650"/>
                  </a:cubicBezTo>
                  <a:lnTo>
                    <a:pt x="5063490" y="628650"/>
                  </a:lnTo>
                  <a:cubicBezTo>
                    <a:pt x="5063490" y="640080"/>
                    <a:pt x="5072063" y="647700"/>
                    <a:pt x="5082540" y="647700"/>
                  </a:cubicBezTo>
                  <a:close/>
                  <a:moveTo>
                    <a:pt x="5176838" y="647700"/>
                  </a:moveTo>
                  <a:lnTo>
                    <a:pt x="5176838" y="647700"/>
                  </a:lnTo>
                  <a:cubicBezTo>
                    <a:pt x="5187315" y="647700"/>
                    <a:pt x="5195888" y="639128"/>
                    <a:pt x="5195888" y="628650"/>
                  </a:cubicBezTo>
                  <a:lnTo>
                    <a:pt x="5195888" y="628650"/>
                  </a:lnTo>
                  <a:cubicBezTo>
                    <a:pt x="5195888" y="618173"/>
                    <a:pt x="5187315" y="609600"/>
                    <a:pt x="5176838" y="609600"/>
                  </a:cubicBezTo>
                  <a:lnTo>
                    <a:pt x="5176838" y="609600"/>
                  </a:lnTo>
                  <a:cubicBezTo>
                    <a:pt x="5166360" y="609600"/>
                    <a:pt x="5157788" y="618173"/>
                    <a:pt x="5157788" y="628650"/>
                  </a:cubicBezTo>
                  <a:lnTo>
                    <a:pt x="5157788" y="628650"/>
                  </a:lnTo>
                  <a:cubicBezTo>
                    <a:pt x="5157788" y="640080"/>
                    <a:pt x="5166360" y="647700"/>
                    <a:pt x="5176838" y="647700"/>
                  </a:cubicBezTo>
                  <a:close/>
                  <a:moveTo>
                    <a:pt x="5035868" y="741998"/>
                  </a:moveTo>
                  <a:lnTo>
                    <a:pt x="5035868" y="741998"/>
                  </a:lnTo>
                  <a:cubicBezTo>
                    <a:pt x="5046345" y="741998"/>
                    <a:pt x="5054918" y="733425"/>
                    <a:pt x="5054918" y="722948"/>
                  </a:cubicBezTo>
                  <a:lnTo>
                    <a:pt x="5054918" y="722948"/>
                  </a:lnTo>
                  <a:cubicBezTo>
                    <a:pt x="5054918" y="712470"/>
                    <a:pt x="5046345" y="703898"/>
                    <a:pt x="5035868" y="703898"/>
                  </a:cubicBezTo>
                  <a:lnTo>
                    <a:pt x="5035868" y="703898"/>
                  </a:lnTo>
                  <a:cubicBezTo>
                    <a:pt x="5025390" y="703898"/>
                    <a:pt x="5016818" y="712470"/>
                    <a:pt x="5016818" y="722948"/>
                  </a:cubicBezTo>
                  <a:lnTo>
                    <a:pt x="5016818" y="722948"/>
                  </a:lnTo>
                  <a:cubicBezTo>
                    <a:pt x="5016818" y="733425"/>
                    <a:pt x="5025390" y="741998"/>
                    <a:pt x="5035868" y="741998"/>
                  </a:cubicBezTo>
                  <a:close/>
                  <a:moveTo>
                    <a:pt x="4892993" y="741998"/>
                  </a:moveTo>
                  <a:lnTo>
                    <a:pt x="4892993" y="741998"/>
                  </a:lnTo>
                  <a:cubicBezTo>
                    <a:pt x="4903470" y="741998"/>
                    <a:pt x="4912043" y="733425"/>
                    <a:pt x="4912043" y="722948"/>
                  </a:cubicBezTo>
                  <a:lnTo>
                    <a:pt x="4912043" y="722948"/>
                  </a:lnTo>
                  <a:cubicBezTo>
                    <a:pt x="4912043" y="712470"/>
                    <a:pt x="4903470" y="703898"/>
                    <a:pt x="4892993" y="703898"/>
                  </a:cubicBezTo>
                  <a:lnTo>
                    <a:pt x="4892993" y="703898"/>
                  </a:lnTo>
                  <a:cubicBezTo>
                    <a:pt x="4882515" y="703898"/>
                    <a:pt x="4873943" y="712470"/>
                    <a:pt x="4873943" y="722948"/>
                  </a:cubicBezTo>
                  <a:lnTo>
                    <a:pt x="4873943" y="722948"/>
                  </a:lnTo>
                  <a:cubicBezTo>
                    <a:pt x="4873943" y="733425"/>
                    <a:pt x="4882515" y="741998"/>
                    <a:pt x="4892993" y="741998"/>
                  </a:cubicBezTo>
                  <a:close/>
                  <a:moveTo>
                    <a:pt x="5223510" y="741998"/>
                  </a:moveTo>
                  <a:lnTo>
                    <a:pt x="5223510" y="741998"/>
                  </a:lnTo>
                  <a:cubicBezTo>
                    <a:pt x="5233988" y="741998"/>
                    <a:pt x="5242560" y="733425"/>
                    <a:pt x="5242560" y="722948"/>
                  </a:cubicBezTo>
                  <a:lnTo>
                    <a:pt x="5242560" y="722948"/>
                  </a:lnTo>
                  <a:cubicBezTo>
                    <a:pt x="5242560" y="712470"/>
                    <a:pt x="5233988" y="703898"/>
                    <a:pt x="5223510" y="703898"/>
                  </a:cubicBezTo>
                  <a:lnTo>
                    <a:pt x="5223510" y="703898"/>
                  </a:lnTo>
                  <a:cubicBezTo>
                    <a:pt x="5213033" y="703898"/>
                    <a:pt x="5204460" y="712470"/>
                    <a:pt x="5204460" y="722948"/>
                  </a:cubicBezTo>
                  <a:lnTo>
                    <a:pt x="5204460" y="722948"/>
                  </a:lnTo>
                  <a:cubicBezTo>
                    <a:pt x="5205413" y="733425"/>
                    <a:pt x="5213985" y="741998"/>
                    <a:pt x="5223510" y="741998"/>
                  </a:cubicBezTo>
                  <a:close/>
                  <a:moveTo>
                    <a:pt x="5035868" y="647700"/>
                  </a:moveTo>
                  <a:lnTo>
                    <a:pt x="5035868" y="647700"/>
                  </a:lnTo>
                  <a:cubicBezTo>
                    <a:pt x="5046345" y="647700"/>
                    <a:pt x="5054918" y="639128"/>
                    <a:pt x="5054918" y="628650"/>
                  </a:cubicBezTo>
                  <a:lnTo>
                    <a:pt x="5054918" y="628650"/>
                  </a:lnTo>
                  <a:cubicBezTo>
                    <a:pt x="5054918" y="618173"/>
                    <a:pt x="5046345" y="609600"/>
                    <a:pt x="5035868" y="609600"/>
                  </a:cubicBezTo>
                  <a:lnTo>
                    <a:pt x="5035868" y="609600"/>
                  </a:lnTo>
                  <a:cubicBezTo>
                    <a:pt x="5025390" y="609600"/>
                    <a:pt x="5016818" y="618173"/>
                    <a:pt x="5016818" y="628650"/>
                  </a:cubicBezTo>
                  <a:lnTo>
                    <a:pt x="5016818" y="628650"/>
                  </a:lnTo>
                  <a:cubicBezTo>
                    <a:pt x="5016818" y="640080"/>
                    <a:pt x="5025390" y="647700"/>
                    <a:pt x="5035868" y="647700"/>
                  </a:cubicBezTo>
                  <a:close/>
                  <a:moveTo>
                    <a:pt x="5176838" y="741998"/>
                  </a:moveTo>
                  <a:lnTo>
                    <a:pt x="5176838" y="741998"/>
                  </a:lnTo>
                  <a:cubicBezTo>
                    <a:pt x="5187315" y="741998"/>
                    <a:pt x="5195888" y="733425"/>
                    <a:pt x="5195888" y="722948"/>
                  </a:cubicBezTo>
                  <a:lnTo>
                    <a:pt x="5195888" y="722948"/>
                  </a:lnTo>
                  <a:cubicBezTo>
                    <a:pt x="5195888" y="712470"/>
                    <a:pt x="5187315" y="703898"/>
                    <a:pt x="5176838" y="703898"/>
                  </a:cubicBezTo>
                  <a:lnTo>
                    <a:pt x="5176838" y="703898"/>
                  </a:lnTo>
                  <a:cubicBezTo>
                    <a:pt x="5166360" y="703898"/>
                    <a:pt x="5157788" y="712470"/>
                    <a:pt x="5157788" y="722948"/>
                  </a:cubicBezTo>
                  <a:lnTo>
                    <a:pt x="5157788" y="722948"/>
                  </a:lnTo>
                  <a:cubicBezTo>
                    <a:pt x="5157788" y="733425"/>
                    <a:pt x="5166360" y="741998"/>
                    <a:pt x="5176838" y="741998"/>
                  </a:cubicBezTo>
                  <a:close/>
                  <a:moveTo>
                    <a:pt x="5130165" y="741998"/>
                  </a:moveTo>
                  <a:lnTo>
                    <a:pt x="5130165" y="741998"/>
                  </a:lnTo>
                  <a:cubicBezTo>
                    <a:pt x="5140643" y="741998"/>
                    <a:pt x="5149215" y="733425"/>
                    <a:pt x="5149215" y="722948"/>
                  </a:cubicBezTo>
                  <a:lnTo>
                    <a:pt x="5149215" y="722948"/>
                  </a:lnTo>
                  <a:cubicBezTo>
                    <a:pt x="5149215" y="712470"/>
                    <a:pt x="5140643" y="703898"/>
                    <a:pt x="5130165" y="703898"/>
                  </a:cubicBezTo>
                  <a:lnTo>
                    <a:pt x="5130165" y="703898"/>
                  </a:lnTo>
                  <a:cubicBezTo>
                    <a:pt x="5119688" y="703898"/>
                    <a:pt x="5111115" y="712470"/>
                    <a:pt x="5111115" y="722948"/>
                  </a:cubicBezTo>
                  <a:lnTo>
                    <a:pt x="5111115" y="722948"/>
                  </a:lnTo>
                  <a:cubicBezTo>
                    <a:pt x="5111115" y="733425"/>
                    <a:pt x="5119688" y="741998"/>
                    <a:pt x="5130165" y="741998"/>
                  </a:cubicBezTo>
                  <a:close/>
                  <a:moveTo>
                    <a:pt x="4939665" y="741998"/>
                  </a:moveTo>
                  <a:lnTo>
                    <a:pt x="4939665" y="741998"/>
                  </a:lnTo>
                  <a:cubicBezTo>
                    <a:pt x="4950143" y="741998"/>
                    <a:pt x="4958715" y="733425"/>
                    <a:pt x="4958715" y="722948"/>
                  </a:cubicBezTo>
                  <a:lnTo>
                    <a:pt x="4958715" y="722948"/>
                  </a:lnTo>
                  <a:cubicBezTo>
                    <a:pt x="4958715" y="712470"/>
                    <a:pt x="4950143" y="703898"/>
                    <a:pt x="4939665" y="703898"/>
                  </a:cubicBezTo>
                  <a:lnTo>
                    <a:pt x="4939665" y="703898"/>
                  </a:lnTo>
                  <a:cubicBezTo>
                    <a:pt x="4929188" y="703898"/>
                    <a:pt x="4920615" y="712470"/>
                    <a:pt x="4920615" y="722948"/>
                  </a:cubicBezTo>
                  <a:lnTo>
                    <a:pt x="4920615" y="722948"/>
                  </a:lnTo>
                  <a:cubicBezTo>
                    <a:pt x="4920615" y="733425"/>
                    <a:pt x="4929188" y="741998"/>
                    <a:pt x="4939665" y="741998"/>
                  </a:cubicBezTo>
                  <a:close/>
                  <a:moveTo>
                    <a:pt x="4608195" y="741998"/>
                  </a:moveTo>
                  <a:lnTo>
                    <a:pt x="4610100" y="741998"/>
                  </a:lnTo>
                  <a:cubicBezTo>
                    <a:pt x="4620578" y="741998"/>
                    <a:pt x="4629150" y="733425"/>
                    <a:pt x="4629150" y="722948"/>
                  </a:cubicBezTo>
                  <a:lnTo>
                    <a:pt x="4629150" y="722948"/>
                  </a:lnTo>
                  <a:cubicBezTo>
                    <a:pt x="4629150" y="712470"/>
                    <a:pt x="4620578" y="703898"/>
                    <a:pt x="4610100" y="703898"/>
                  </a:cubicBezTo>
                  <a:lnTo>
                    <a:pt x="4608195" y="703898"/>
                  </a:lnTo>
                  <a:cubicBezTo>
                    <a:pt x="4597718" y="703898"/>
                    <a:pt x="4589145" y="712470"/>
                    <a:pt x="4589145" y="722948"/>
                  </a:cubicBezTo>
                  <a:lnTo>
                    <a:pt x="4589145" y="722948"/>
                  </a:lnTo>
                  <a:cubicBezTo>
                    <a:pt x="4589145" y="733425"/>
                    <a:pt x="4597718" y="741998"/>
                    <a:pt x="4608195" y="741998"/>
                  </a:cubicBezTo>
                  <a:close/>
                  <a:moveTo>
                    <a:pt x="4561523" y="741998"/>
                  </a:moveTo>
                  <a:lnTo>
                    <a:pt x="4561523" y="741998"/>
                  </a:lnTo>
                  <a:cubicBezTo>
                    <a:pt x="4572000" y="741998"/>
                    <a:pt x="4580573" y="733425"/>
                    <a:pt x="4580573" y="722948"/>
                  </a:cubicBezTo>
                  <a:lnTo>
                    <a:pt x="4580573" y="722948"/>
                  </a:lnTo>
                  <a:cubicBezTo>
                    <a:pt x="4580573" y="712470"/>
                    <a:pt x="4572000" y="703898"/>
                    <a:pt x="4561523" y="703898"/>
                  </a:cubicBezTo>
                  <a:lnTo>
                    <a:pt x="4561523" y="703898"/>
                  </a:lnTo>
                  <a:cubicBezTo>
                    <a:pt x="4551045" y="703898"/>
                    <a:pt x="4542473" y="712470"/>
                    <a:pt x="4542473" y="722948"/>
                  </a:cubicBezTo>
                  <a:lnTo>
                    <a:pt x="4542473" y="722948"/>
                  </a:lnTo>
                  <a:cubicBezTo>
                    <a:pt x="4542473" y="733425"/>
                    <a:pt x="4551045" y="741998"/>
                    <a:pt x="4561523" y="741998"/>
                  </a:cubicBezTo>
                  <a:close/>
                  <a:moveTo>
                    <a:pt x="4513898" y="741998"/>
                  </a:moveTo>
                  <a:lnTo>
                    <a:pt x="4513898" y="741998"/>
                  </a:lnTo>
                  <a:cubicBezTo>
                    <a:pt x="4524375" y="741998"/>
                    <a:pt x="4532948" y="733425"/>
                    <a:pt x="4532948" y="722948"/>
                  </a:cubicBezTo>
                  <a:lnTo>
                    <a:pt x="4532948" y="722948"/>
                  </a:lnTo>
                  <a:cubicBezTo>
                    <a:pt x="4532948" y="712470"/>
                    <a:pt x="4524375" y="703898"/>
                    <a:pt x="4513898" y="703898"/>
                  </a:cubicBezTo>
                  <a:lnTo>
                    <a:pt x="4513898" y="703898"/>
                  </a:lnTo>
                  <a:cubicBezTo>
                    <a:pt x="4503420" y="703898"/>
                    <a:pt x="4494848" y="712470"/>
                    <a:pt x="4494848" y="722948"/>
                  </a:cubicBezTo>
                  <a:lnTo>
                    <a:pt x="4494848" y="722948"/>
                  </a:lnTo>
                  <a:cubicBezTo>
                    <a:pt x="4495800" y="733425"/>
                    <a:pt x="4503420" y="741998"/>
                    <a:pt x="4513898" y="741998"/>
                  </a:cubicBezTo>
                  <a:close/>
                  <a:moveTo>
                    <a:pt x="4845368" y="741998"/>
                  </a:moveTo>
                  <a:lnTo>
                    <a:pt x="4845368" y="741998"/>
                  </a:lnTo>
                  <a:cubicBezTo>
                    <a:pt x="4855845" y="741998"/>
                    <a:pt x="4864418" y="733425"/>
                    <a:pt x="4864418" y="722948"/>
                  </a:cubicBezTo>
                  <a:lnTo>
                    <a:pt x="4864418" y="722948"/>
                  </a:lnTo>
                  <a:cubicBezTo>
                    <a:pt x="4864418" y="712470"/>
                    <a:pt x="4855845" y="703898"/>
                    <a:pt x="4845368" y="703898"/>
                  </a:cubicBezTo>
                  <a:lnTo>
                    <a:pt x="4845368" y="703898"/>
                  </a:lnTo>
                  <a:cubicBezTo>
                    <a:pt x="4834890" y="703898"/>
                    <a:pt x="4826318" y="712470"/>
                    <a:pt x="4826318" y="722948"/>
                  </a:cubicBezTo>
                  <a:lnTo>
                    <a:pt x="4826318" y="722948"/>
                  </a:lnTo>
                  <a:cubicBezTo>
                    <a:pt x="4826318" y="733425"/>
                    <a:pt x="4834890" y="741998"/>
                    <a:pt x="4845368" y="741998"/>
                  </a:cubicBezTo>
                  <a:close/>
                  <a:moveTo>
                    <a:pt x="4704398" y="741998"/>
                  </a:moveTo>
                  <a:lnTo>
                    <a:pt x="4704398" y="741998"/>
                  </a:lnTo>
                  <a:cubicBezTo>
                    <a:pt x="4714875" y="741998"/>
                    <a:pt x="4723448" y="733425"/>
                    <a:pt x="4723448" y="722948"/>
                  </a:cubicBezTo>
                  <a:lnTo>
                    <a:pt x="4723448" y="722948"/>
                  </a:lnTo>
                  <a:cubicBezTo>
                    <a:pt x="4723448" y="712470"/>
                    <a:pt x="4714875" y="703898"/>
                    <a:pt x="4704398" y="703898"/>
                  </a:cubicBezTo>
                  <a:lnTo>
                    <a:pt x="4704398" y="703898"/>
                  </a:lnTo>
                  <a:cubicBezTo>
                    <a:pt x="4693920" y="703898"/>
                    <a:pt x="4685348" y="712470"/>
                    <a:pt x="4685348" y="722948"/>
                  </a:cubicBezTo>
                  <a:lnTo>
                    <a:pt x="4685348" y="722948"/>
                  </a:lnTo>
                  <a:cubicBezTo>
                    <a:pt x="4685348" y="733425"/>
                    <a:pt x="4693920" y="741998"/>
                    <a:pt x="4704398" y="741998"/>
                  </a:cubicBezTo>
                  <a:close/>
                  <a:moveTo>
                    <a:pt x="4798695" y="741998"/>
                  </a:moveTo>
                  <a:lnTo>
                    <a:pt x="4798695" y="741998"/>
                  </a:lnTo>
                  <a:cubicBezTo>
                    <a:pt x="4809173" y="741998"/>
                    <a:pt x="4817745" y="733425"/>
                    <a:pt x="4817745" y="722948"/>
                  </a:cubicBezTo>
                  <a:lnTo>
                    <a:pt x="4817745" y="722948"/>
                  </a:lnTo>
                  <a:cubicBezTo>
                    <a:pt x="4817745" y="712470"/>
                    <a:pt x="4809173" y="703898"/>
                    <a:pt x="4798695" y="703898"/>
                  </a:cubicBezTo>
                  <a:lnTo>
                    <a:pt x="4798695" y="703898"/>
                  </a:lnTo>
                  <a:cubicBezTo>
                    <a:pt x="4788218" y="703898"/>
                    <a:pt x="4779645" y="712470"/>
                    <a:pt x="4779645" y="722948"/>
                  </a:cubicBezTo>
                  <a:lnTo>
                    <a:pt x="4779645" y="722948"/>
                  </a:lnTo>
                  <a:cubicBezTo>
                    <a:pt x="4779645" y="733425"/>
                    <a:pt x="4788218" y="741998"/>
                    <a:pt x="4798695" y="741998"/>
                  </a:cubicBezTo>
                  <a:close/>
                  <a:moveTo>
                    <a:pt x="4751070" y="741998"/>
                  </a:moveTo>
                  <a:lnTo>
                    <a:pt x="4751070" y="741998"/>
                  </a:lnTo>
                  <a:cubicBezTo>
                    <a:pt x="4761548" y="741998"/>
                    <a:pt x="4770120" y="733425"/>
                    <a:pt x="4770120" y="722948"/>
                  </a:cubicBezTo>
                  <a:lnTo>
                    <a:pt x="4770120" y="722948"/>
                  </a:lnTo>
                  <a:cubicBezTo>
                    <a:pt x="4770120" y="712470"/>
                    <a:pt x="4761548" y="703898"/>
                    <a:pt x="4751070" y="703898"/>
                  </a:cubicBezTo>
                  <a:lnTo>
                    <a:pt x="4751070" y="703898"/>
                  </a:lnTo>
                  <a:cubicBezTo>
                    <a:pt x="4740593" y="703898"/>
                    <a:pt x="4732020" y="712470"/>
                    <a:pt x="4732020" y="722948"/>
                  </a:cubicBezTo>
                  <a:lnTo>
                    <a:pt x="4732020" y="722948"/>
                  </a:lnTo>
                  <a:cubicBezTo>
                    <a:pt x="4732973" y="733425"/>
                    <a:pt x="4740593" y="741998"/>
                    <a:pt x="4751070" y="741998"/>
                  </a:cubicBezTo>
                  <a:close/>
                  <a:moveTo>
                    <a:pt x="4656773" y="741998"/>
                  </a:moveTo>
                  <a:lnTo>
                    <a:pt x="4656773" y="741998"/>
                  </a:lnTo>
                  <a:cubicBezTo>
                    <a:pt x="4667250" y="741998"/>
                    <a:pt x="4675823" y="733425"/>
                    <a:pt x="4675823" y="722948"/>
                  </a:cubicBezTo>
                  <a:lnTo>
                    <a:pt x="4675823" y="722948"/>
                  </a:lnTo>
                  <a:cubicBezTo>
                    <a:pt x="4675823" y="712470"/>
                    <a:pt x="4667250" y="703898"/>
                    <a:pt x="4656773" y="703898"/>
                  </a:cubicBezTo>
                  <a:lnTo>
                    <a:pt x="4656773" y="703898"/>
                  </a:lnTo>
                  <a:cubicBezTo>
                    <a:pt x="4646295" y="703898"/>
                    <a:pt x="4637723" y="712470"/>
                    <a:pt x="4637723" y="722948"/>
                  </a:cubicBezTo>
                  <a:lnTo>
                    <a:pt x="4637723" y="722948"/>
                  </a:lnTo>
                  <a:cubicBezTo>
                    <a:pt x="4638675" y="733425"/>
                    <a:pt x="4647248" y="741998"/>
                    <a:pt x="4656773" y="741998"/>
                  </a:cubicBezTo>
                  <a:close/>
                  <a:moveTo>
                    <a:pt x="5317808" y="741998"/>
                  </a:moveTo>
                  <a:lnTo>
                    <a:pt x="5317808" y="741998"/>
                  </a:lnTo>
                  <a:cubicBezTo>
                    <a:pt x="5328285" y="741998"/>
                    <a:pt x="5336858" y="733425"/>
                    <a:pt x="5336858" y="722948"/>
                  </a:cubicBezTo>
                  <a:lnTo>
                    <a:pt x="5336858" y="722948"/>
                  </a:lnTo>
                  <a:cubicBezTo>
                    <a:pt x="5336858" y="712470"/>
                    <a:pt x="5328285" y="703898"/>
                    <a:pt x="5317808" y="703898"/>
                  </a:cubicBezTo>
                  <a:lnTo>
                    <a:pt x="5317808" y="703898"/>
                  </a:lnTo>
                  <a:cubicBezTo>
                    <a:pt x="5307330" y="703898"/>
                    <a:pt x="5298758" y="712470"/>
                    <a:pt x="5298758" y="722948"/>
                  </a:cubicBezTo>
                  <a:lnTo>
                    <a:pt x="5298758" y="722948"/>
                  </a:lnTo>
                  <a:cubicBezTo>
                    <a:pt x="5299710" y="733425"/>
                    <a:pt x="5307330" y="741998"/>
                    <a:pt x="5317808" y="741998"/>
                  </a:cubicBezTo>
                  <a:close/>
                  <a:moveTo>
                    <a:pt x="5271135" y="741998"/>
                  </a:moveTo>
                  <a:lnTo>
                    <a:pt x="5271135" y="741998"/>
                  </a:lnTo>
                  <a:cubicBezTo>
                    <a:pt x="5281613" y="741998"/>
                    <a:pt x="5290185" y="733425"/>
                    <a:pt x="5290185" y="722948"/>
                  </a:cubicBezTo>
                  <a:lnTo>
                    <a:pt x="5290185" y="722948"/>
                  </a:lnTo>
                  <a:cubicBezTo>
                    <a:pt x="5290185" y="712470"/>
                    <a:pt x="5281613" y="703898"/>
                    <a:pt x="5271135" y="703898"/>
                  </a:cubicBezTo>
                  <a:lnTo>
                    <a:pt x="5271135" y="703898"/>
                  </a:lnTo>
                  <a:cubicBezTo>
                    <a:pt x="5260658" y="703898"/>
                    <a:pt x="5252085" y="712470"/>
                    <a:pt x="5252085" y="722948"/>
                  </a:cubicBezTo>
                  <a:lnTo>
                    <a:pt x="5252085" y="722948"/>
                  </a:lnTo>
                  <a:cubicBezTo>
                    <a:pt x="5252085" y="733425"/>
                    <a:pt x="5260658" y="741998"/>
                    <a:pt x="5271135" y="741998"/>
                  </a:cubicBezTo>
                  <a:close/>
                  <a:moveTo>
                    <a:pt x="5223510" y="695325"/>
                  </a:moveTo>
                  <a:lnTo>
                    <a:pt x="5223510" y="695325"/>
                  </a:lnTo>
                  <a:cubicBezTo>
                    <a:pt x="5233988" y="695325"/>
                    <a:pt x="5242560" y="686753"/>
                    <a:pt x="5242560" y="676275"/>
                  </a:cubicBezTo>
                  <a:lnTo>
                    <a:pt x="5242560" y="676275"/>
                  </a:lnTo>
                  <a:cubicBezTo>
                    <a:pt x="5242560" y="665798"/>
                    <a:pt x="5233988" y="657225"/>
                    <a:pt x="5223510" y="657225"/>
                  </a:cubicBezTo>
                  <a:lnTo>
                    <a:pt x="5223510" y="657225"/>
                  </a:lnTo>
                  <a:cubicBezTo>
                    <a:pt x="5213033" y="657225"/>
                    <a:pt x="5204460" y="665798"/>
                    <a:pt x="5204460" y="676275"/>
                  </a:cubicBezTo>
                  <a:lnTo>
                    <a:pt x="5204460" y="676275"/>
                  </a:lnTo>
                  <a:cubicBezTo>
                    <a:pt x="5205413" y="686753"/>
                    <a:pt x="5213985" y="695325"/>
                    <a:pt x="5223510" y="695325"/>
                  </a:cubicBezTo>
                  <a:close/>
                  <a:moveTo>
                    <a:pt x="5223510" y="647700"/>
                  </a:moveTo>
                  <a:lnTo>
                    <a:pt x="5223510" y="647700"/>
                  </a:lnTo>
                  <a:cubicBezTo>
                    <a:pt x="5233988" y="647700"/>
                    <a:pt x="5242560" y="639128"/>
                    <a:pt x="5242560" y="628650"/>
                  </a:cubicBezTo>
                  <a:lnTo>
                    <a:pt x="5242560" y="628650"/>
                  </a:lnTo>
                  <a:cubicBezTo>
                    <a:pt x="5242560" y="618173"/>
                    <a:pt x="5233988" y="609600"/>
                    <a:pt x="5223510" y="609600"/>
                  </a:cubicBezTo>
                  <a:lnTo>
                    <a:pt x="5223510" y="609600"/>
                  </a:lnTo>
                  <a:cubicBezTo>
                    <a:pt x="5213033" y="609600"/>
                    <a:pt x="5204460" y="618173"/>
                    <a:pt x="5204460" y="628650"/>
                  </a:cubicBezTo>
                  <a:lnTo>
                    <a:pt x="5204460" y="628650"/>
                  </a:lnTo>
                  <a:cubicBezTo>
                    <a:pt x="5205413" y="640080"/>
                    <a:pt x="5213985" y="647700"/>
                    <a:pt x="5223510" y="647700"/>
                  </a:cubicBezTo>
                  <a:close/>
                  <a:moveTo>
                    <a:pt x="5317808" y="695325"/>
                  </a:moveTo>
                  <a:lnTo>
                    <a:pt x="5317808" y="695325"/>
                  </a:lnTo>
                  <a:cubicBezTo>
                    <a:pt x="5328285" y="695325"/>
                    <a:pt x="5336858" y="686753"/>
                    <a:pt x="5336858" y="676275"/>
                  </a:cubicBezTo>
                  <a:lnTo>
                    <a:pt x="5336858" y="676275"/>
                  </a:lnTo>
                  <a:cubicBezTo>
                    <a:pt x="5336858" y="665798"/>
                    <a:pt x="5328285" y="657225"/>
                    <a:pt x="5317808" y="657225"/>
                  </a:cubicBezTo>
                  <a:lnTo>
                    <a:pt x="5317808" y="657225"/>
                  </a:lnTo>
                  <a:cubicBezTo>
                    <a:pt x="5307330" y="657225"/>
                    <a:pt x="5298758" y="665798"/>
                    <a:pt x="5298758" y="676275"/>
                  </a:cubicBezTo>
                  <a:lnTo>
                    <a:pt x="5298758" y="676275"/>
                  </a:lnTo>
                  <a:cubicBezTo>
                    <a:pt x="5299710" y="686753"/>
                    <a:pt x="5307330" y="695325"/>
                    <a:pt x="5317808" y="695325"/>
                  </a:cubicBezTo>
                  <a:close/>
                  <a:moveTo>
                    <a:pt x="5271135" y="695325"/>
                  </a:moveTo>
                  <a:lnTo>
                    <a:pt x="5271135" y="695325"/>
                  </a:lnTo>
                  <a:cubicBezTo>
                    <a:pt x="5281613" y="695325"/>
                    <a:pt x="5290185" y="686753"/>
                    <a:pt x="5290185" y="676275"/>
                  </a:cubicBezTo>
                  <a:lnTo>
                    <a:pt x="5290185" y="676275"/>
                  </a:lnTo>
                  <a:cubicBezTo>
                    <a:pt x="5290185" y="665798"/>
                    <a:pt x="5281613" y="657225"/>
                    <a:pt x="5271135" y="657225"/>
                  </a:cubicBezTo>
                  <a:lnTo>
                    <a:pt x="5271135" y="657225"/>
                  </a:lnTo>
                  <a:cubicBezTo>
                    <a:pt x="5260658" y="657225"/>
                    <a:pt x="5252085" y="665798"/>
                    <a:pt x="5252085" y="676275"/>
                  </a:cubicBezTo>
                  <a:lnTo>
                    <a:pt x="5252085" y="676275"/>
                  </a:lnTo>
                  <a:cubicBezTo>
                    <a:pt x="5252085" y="686753"/>
                    <a:pt x="5260658" y="695325"/>
                    <a:pt x="5271135" y="695325"/>
                  </a:cubicBezTo>
                  <a:close/>
                  <a:moveTo>
                    <a:pt x="4467225" y="741998"/>
                  </a:moveTo>
                  <a:lnTo>
                    <a:pt x="4467225" y="741998"/>
                  </a:lnTo>
                  <a:cubicBezTo>
                    <a:pt x="4477703" y="741998"/>
                    <a:pt x="4486275" y="733425"/>
                    <a:pt x="4486275" y="722948"/>
                  </a:cubicBezTo>
                  <a:lnTo>
                    <a:pt x="4486275" y="722948"/>
                  </a:lnTo>
                  <a:cubicBezTo>
                    <a:pt x="4486275" y="712470"/>
                    <a:pt x="4477703" y="703898"/>
                    <a:pt x="4467225" y="703898"/>
                  </a:cubicBezTo>
                  <a:lnTo>
                    <a:pt x="4467225" y="703898"/>
                  </a:lnTo>
                  <a:cubicBezTo>
                    <a:pt x="4456748" y="703898"/>
                    <a:pt x="4448175" y="712470"/>
                    <a:pt x="4448175" y="722948"/>
                  </a:cubicBezTo>
                  <a:lnTo>
                    <a:pt x="4448175" y="722948"/>
                  </a:lnTo>
                  <a:cubicBezTo>
                    <a:pt x="4448175" y="733425"/>
                    <a:pt x="4456748" y="741998"/>
                    <a:pt x="4467225" y="741998"/>
                  </a:cubicBezTo>
                  <a:close/>
                  <a:moveTo>
                    <a:pt x="4230053" y="741998"/>
                  </a:moveTo>
                  <a:lnTo>
                    <a:pt x="4231958" y="741998"/>
                  </a:lnTo>
                  <a:cubicBezTo>
                    <a:pt x="4242435" y="741998"/>
                    <a:pt x="4251008" y="733425"/>
                    <a:pt x="4251008" y="722948"/>
                  </a:cubicBezTo>
                  <a:lnTo>
                    <a:pt x="4251008" y="722948"/>
                  </a:lnTo>
                  <a:cubicBezTo>
                    <a:pt x="4251008" y="712470"/>
                    <a:pt x="4242435" y="703898"/>
                    <a:pt x="4231958" y="703898"/>
                  </a:cubicBezTo>
                  <a:lnTo>
                    <a:pt x="4230053" y="703898"/>
                  </a:lnTo>
                  <a:cubicBezTo>
                    <a:pt x="4219575" y="703898"/>
                    <a:pt x="4211003" y="712470"/>
                    <a:pt x="4211003" y="722948"/>
                  </a:cubicBezTo>
                  <a:lnTo>
                    <a:pt x="4211003" y="722948"/>
                  </a:lnTo>
                  <a:cubicBezTo>
                    <a:pt x="4211003" y="733425"/>
                    <a:pt x="4219575" y="741998"/>
                    <a:pt x="4230053" y="741998"/>
                  </a:cubicBezTo>
                  <a:close/>
                  <a:moveTo>
                    <a:pt x="4278630" y="741998"/>
                  </a:moveTo>
                  <a:lnTo>
                    <a:pt x="4278630" y="741998"/>
                  </a:lnTo>
                  <a:cubicBezTo>
                    <a:pt x="4289108" y="741998"/>
                    <a:pt x="4297680" y="733425"/>
                    <a:pt x="4297680" y="722948"/>
                  </a:cubicBezTo>
                  <a:lnTo>
                    <a:pt x="4297680" y="722948"/>
                  </a:lnTo>
                  <a:cubicBezTo>
                    <a:pt x="4297680" y="712470"/>
                    <a:pt x="4289108" y="703898"/>
                    <a:pt x="4278630" y="703898"/>
                  </a:cubicBezTo>
                  <a:lnTo>
                    <a:pt x="4278630" y="703898"/>
                  </a:lnTo>
                  <a:cubicBezTo>
                    <a:pt x="4268153" y="703898"/>
                    <a:pt x="4259580" y="712470"/>
                    <a:pt x="4259580" y="722948"/>
                  </a:cubicBezTo>
                  <a:lnTo>
                    <a:pt x="4259580" y="722948"/>
                  </a:lnTo>
                  <a:cubicBezTo>
                    <a:pt x="4259580" y="733425"/>
                    <a:pt x="4268153" y="741998"/>
                    <a:pt x="4278630" y="741998"/>
                  </a:cubicBezTo>
                  <a:close/>
                  <a:moveTo>
                    <a:pt x="4419600" y="741998"/>
                  </a:moveTo>
                  <a:lnTo>
                    <a:pt x="4419600" y="741998"/>
                  </a:lnTo>
                  <a:cubicBezTo>
                    <a:pt x="4430078" y="741998"/>
                    <a:pt x="4438650" y="733425"/>
                    <a:pt x="4438650" y="722948"/>
                  </a:cubicBezTo>
                  <a:lnTo>
                    <a:pt x="4438650" y="722948"/>
                  </a:lnTo>
                  <a:cubicBezTo>
                    <a:pt x="4438650" y="712470"/>
                    <a:pt x="4430078" y="703898"/>
                    <a:pt x="4419600" y="703898"/>
                  </a:cubicBezTo>
                  <a:lnTo>
                    <a:pt x="4419600" y="703898"/>
                  </a:lnTo>
                  <a:cubicBezTo>
                    <a:pt x="4409123" y="703898"/>
                    <a:pt x="4400550" y="712470"/>
                    <a:pt x="4400550" y="722948"/>
                  </a:cubicBezTo>
                  <a:lnTo>
                    <a:pt x="4400550" y="722948"/>
                  </a:lnTo>
                  <a:cubicBezTo>
                    <a:pt x="4401503" y="733425"/>
                    <a:pt x="4409123" y="741998"/>
                    <a:pt x="4419600" y="741998"/>
                  </a:cubicBezTo>
                  <a:close/>
                  <a:moveTo>
                    <a:pt x="4325303" y="741998"/>
                  </a:moveTo>
                  <a:lnTo>
                    <a:pt x="4325303" y="741998"/>
                  </a:lnTo>
                  <a:cubicBezTo>
                    <a:pt x="4335780" y="741998"/>
                    <a:pt x="4344353" y="733425"/>
                    <a:pt x="4344353" y="722948"/>
                  </a:cubicBezTo>
                  <a:lnTo>
                    <a:pt x="4344353" y="722948"/>
                  </a:lnTo>
                  <a:cubicBezTo>
                    <a:pt x="4344353" y="712470"/>
                    <a:pt x="4335780" y="703898"/>
                    <a:pt x="4325303" y="703898"/>
                  </a:cubicBezTo>
                  <a:lnTo>
                    <a:pt x="4325303" y="703898"/>
                  </a:lnTo>
                  <a:cubicBezTo>
                    <a:pt x="4314825" y="703898"/>
                    <a:pt x="4306253" y="712470"/>
                    <a:pt x="4306253" y="722948"/>
                  </a:cubicBezTo>
                  <a:lnTo>
                    <a:pt x="4306253" y="722948"/>
                  </a:lnTo>
                  <a:cubicBezTo>
                    <a:pt x="4307205" y="733425"/>
                    <a:pt x="4315778" y="741998"/>
                    <a:pt x="4325303" y="741998"/>
                  </a:cubicBezTo>
                  <a:close/>
                  <a:moveTo>
                    <a:pt x="4372928" y="741998"/>
                  </a:moveTo>
                  <a:lnTo>
                    <a:pt x="4372928" y="741998"/>
                  </a:lnTo>
                  <a:cubicBezTo>
                    <a:pt x="4383405" y="741998"/>
                    <a:pt x="4391978" y="733425"/>
                    <a:pt x="4391978" y="722948"/>
                  </a:cubicBezTo>
                  <a:lnTo>
                    <a:pt x="4391978" y="722948"/>
                  </a:lnTo>
                  <a:cubicBezTo>
                    <a:pt x="4391978" y="712470"/>
                    <a:pt x="4383405" y="703898"/>
                    <a:pt x="4372928" y="703898"/>
                  </a:cubicBezTo>
                  <a:lnTo>
                    <a:pt x="4372928" y="703898"/>
                  </a:lnTo>
                  <a:cubicBezTo>
                    <a:pt x="4362450" y="703898"/>
                    <a:pt x="4353878" y="712470"/>
                    <a:pt x="4353878" y="722948"/>
                  </a:cubicBezTo>
                  <a:lnTo>
                    <a:pt x="4353878" y="722948"/>
                  </a:lnTo>
                  <a:cubicBezTo>
                    <a:pt x="4353878" y="733425"/>
                    <a:pt x="4362450" y="741998"/>
                    <a:pt x="4372928" y="741998"/>
                  </a:cubicBezTo>
                  <a:close/>
                  <a:moveTo>
                    <a:pt x="4986338" y="741998"/>
                  </a:moveTo>
                  <a:lnTo>
                    <a:pt x="4988243" y="741998"/>
                  </a:lnTo>
                  <a:cubicBezTo>
                    <a:pt x="4998720" y="741998"/>
                    <a:pt x="5007293" y="733425"/>
                    <a:pt x="5007293" y="722948"/>
                  </a:cubicBezTo>
                  <a:lnTo>
                    <a:pt x="5007293" y="722948"/>
                  </a:lnTo>
                  <a:cubicBezTo>
                    <a:pt x="5007293" y="712470"/>
                    <a:pt x="4998720" y="703898"/>
                    <a:pt x="4988243" y="703898"/>
                  </a:cubicBezTo>
                  <a:lnTo>
                    <a:pt x="4986338" y="703898"/>
                  </a:lnTo>
                  <a:cubicBezTo>
                    <a:pt x="4975860" y="703898"/>
                    <a:pt x="4967288" y="712470"/>
                    <a:pt x="4967288" y="722948"/>
                  </a:cubicBezTo>
                  <a:lnTo>
                    <a:pt x="4967288" y="722948"/>
                  </a:lnTo>
                  <a:cubicBezTo>
                    <a:pt x="4968240" y="733425"/>
                    <a:pt x="4976813" y="741998"/>
                    <a:pt x="4986338" y="741998"/>
                  </a:cubicBezTo>
                  <a:close/>
                  <a:moveTo>
                    <a:pt x="4798695" y="979170"/>
                  </a:moveTo>
                  <a:lnTo>
                    <a:pt x="4798695" y="979170"/>
                  </a:lnTo>
                  <a:cubicBezTo>
                    <a:pt x="4809173" y="979170"/>
                    <a:pt x="4817745" y="970598"/>
                    <a:pt x="4817745" y="960120"/>
                  </a:cubicBezTo>
                  <a:lnTo>
                    <a:pt x="4817745" y="960120"/>
                  </a:lnTo>
                  <a:cubicBezTo>
                    <a:pt x="4817745" y="949643"/>
                    <a:pt x="4809173" y="941070"/>
                    <a:pt x="4798695" y="941070"/>
                  </a:cubicBezTo>
                  <a:lnTo>
                    <a:pt x="4798695" y="941070"/>
                  </a:lnTo>
                  <a:cubicBezTo>
                    <a:pt x="4788218" y="941070"/>
                    <a:pt x="4779645" y="949643"/>
                    <a:pt x="4779645" y="960120"/>
                  </a:cubicBezTo>
                  <a:lnTo>
                    <a:pt x="4779645" y="960120"/>
                  </a:lnTo>
                  <a:cubicBezTo>
                    <a:pt x="4779645" y="971550"/>
                    <a:pt x="4788218" y="979170"/>
                    <a:pt x="4798695" y="979170"/>
                  </a:cubicBezTo>
                  <a:close/>
                  <a:moveTo>
                    <a:pt x="5035868" y="979170"/>
                  </a:moveTo>
                  <a:lnTo>
                    <a:pt x="5035868" y="979170"/>
                  </a:lnTo>
                  <a:cubicBezTo>
                    <a:pt x="5046345" y="979170"/>
                    <a:pt x="5054918" y="970598"/>
                    <a:pt x="5054918" y="960120"/>
                  </a:cubicBezTo>
                  <a:lnTo>
                    <a:pt x="5054918" y="960120"/>
                  </a:lnTo>
                  <a:cubicBezTo>
                    <a:pt x="5054918" y="949643"/>
                    <a:pt x="5046345" y="941070"/>
                    <a:pt x="5035868" y="941070"/>
                  </a:cubicBezTo>
                  <a:lnTo>
                    <a:pt x="5035868" y="941070"/>
                  </a:lnTo>
                  <a:cubicBezTo>
                    <a:pt x="5025390" y="941070"/>
                    <a:pt x="5016818" y="949643"/>
                    <a:pt x="5016818" y="960120"/>
                  </a:cubicBezTo>
                  <a:lnTo>
                    <a:pt x="5016818" y="960120"/>
                  </a:lnTo>
                  <a:cubicBezTo>
                    <a:pt x="5016818" y="971550"/>
                    <a:pt x="5025390" y="979170"/>
                    <a:pt x="5035868" y="979170"/>
                  </a:cubicBezTo>
                  <a:close/>
                  <a:moveTo>
                    <a:pt x="4845368" y="979170"/>
                  </a:moveTo>
                  <a:lnTo>
                    <a:pt x="4845368" y="979170"/>
                  </a:lnTo>
                  <a:cubicBezTo>
                    <a:pt x="4855845" y="979170"/>
                    <a:pt x="4864418" y="970598"/>
                    <a:pt x="4864418" y="960120"/>
                  </a:cubicBezTo>
                  <a:lnTo>
                    <a:pt x="4864418" y="960120"/>
                  </a:lnTo>
                  <a:cubicBezTo>
                    <a:pt x="4864418" y="949643"/>
                    <a:pt x="4855845" y="941070"/>
                    <a:pt x="4845368" y="941070"/>
                  </a:cubicBezTo>
                  <a:lnTo>
                    <a:pt x="4845368" y="941070"/>
                  </a:lnTo>
                  <a:cubicBezTo>
                    <a:pt x="4834890" y="941070"/>
                    <a:pt x="4826318" y="949643"/>
                    <a:pt x="4826318" y="960120"/>
                  </a:cubicBezTo>
                  <a:lnTo>
                    <a:pt x="4826318" y="960120"/>
                  </a:lnTo>
                  <a:cubicBezTo>
                    <a:pt x="4826318" y="971550"/>
                    <a:pt x="4834890" y="979170"/>
                    <a:pt x="4845368" y="979170"/>
                  </a:cubicBezTo>
                  <a:close/>
                  <a:moveTo>
                    <a:pt x="4986338" y="979170"/>
                  </a:moveTo>
                  <a:lnTo>
                    <a:pt x="4988243" y="979170"/>
                  </a:lnTo>
                  <a:cubicBezTo>
                    <a:pt x="4998720" y="979170"/>
                    <a:pt x="5007293" y="970598"/>
                    <a:pt x="5007293" y="960120"/>
                  </a:cubicBezTo>
                  <a:lnTo>
                    <a:pt x="5007293" y="960120"/>
                  </a:lnTo>
                  <a:cubicBezTo>
                    <a:pt x="5007293" y="949643"/>
                    <a:pt x="4998720" y="941070"/>
                    <a:pt x="4988243" y="941070"/>
                  </a:cubicBezTo>
                  <a:lnTo>
                    <a:pt x="4986338" y="941070"/>
                  </a:lnTo>
                  <a:cubicBezTo>
                    <a:pt x="4975860" y="941070"/>
                    <a:pt x="4967288" y="949643"/>
                    <a:pt x="4967288" y="960120"/>
                  </a:cubicBezTo>
                  <a:lnTo>
                    <a:pt x="4967288" y="960120"/>
                  </a:lnTo>
                  <a:cubicBezTo>
                    <a:pt x="4968240" y="971550"/>
                    <a:pt x="4976813" y="979170"/>
                    <a:pt x="4986338" y="979170"/>
                  </a:cubicBezTo>
                  <a:close/>
                  <a:moveTo>
                    <a:pt x="4704398" y="979170"/>
                  </a:moveTo>
                  <a:lnTo>
                    <a:pt x="4704398" y="979170"/>
                  </a:lnTo>
                  <a:cubicBezTo>
                    <a:pt x="4714875" y="979170"/>
                    <a:pt x="4723448" y="970598"/>
                    <a:pt x="4723448" y="960120"/>
                  </a:cubicBezTo>
                  <a:lnTo>
                    <a:pt x="4723448" y="960120"/>
                  </a:lnTo>
                  <a:cubicBezTo>
                    <a:pt x="4723448" y="949643"/>
                    <a:pt x="4714875" y="941070"/>
                    <a:pt x="4704398" y="941070"/>
                  </a:cubicBezTo>
                  <a:lnTo>
                    <a:pt x="4704398" y="941070"/>
                  </a:lnTo>
                  <a:cubicBezTo>
                    <a:pt x="4693920" y="941070"/>
                    <a:pt x="4685348" y="949643"/>
                    <a:pt x="4685348" y="960120"/>
                  </a:cubicBezTo>
                  <a:lnTo>
                    <a:pt x="4685348" y="960120"/>
                  </a:lnTo>
                  <a:cubicBezTo>
                    <a:pt x="4685348" y="970598"/>
                    <a:pt x="4693920" y="979170"/>
                    <a:pt x="4704398" y="979170"/>
                  </a:cubicBezTo>
                  <a:close/>
                  <a:moveTo>
                    <a:pt x="4939665" y="979170"/>
                  </a:moveTo>
                  <a:lnTo>
                    <a:pt x="4939665" y="979170"/>
                  </a:lnTo>
                  <a:cubicBezTo>
                    <a:pt x="4950143" y="979170"/>
                    <a:pt x="4958715" y="970598"/>
                    <a:pt x="4958715" y="960120"/>
                  </a:cubicBezTo>
                  <a:lnTo>
                    <a:pt x="4958715" y="960120"/>
                  </a:lnTo>
                  <a:cubicBezTo>
                    <a:pt x="4958715" y="949643"/>
                    <a:pt x="4950143" y="941070"/>
                    <a:pt x="4939665" y="941070"/>
                  </a:cubicBezTo>
                  <a:lnTo>
                    <a:pt x="4939665" y="941070"/>
                  </a:lnTo>
                  <a:cubicBezTo>
                    <a:pt x="4929188" y="941070"/>
                    <a:pt x="4920615" y="949643"/>
                    <a:pt x="4920615" y="960120"/>
                  </a:cubicBezTo>
                  <a:lnTo>
                    <a:pt x="4920615" y="960120"/>
                  </a:lnTo>
                  <a:cubicBezTo>
                    <a:pt x="4920615" y="970598"/>
                    <a:pt x="4929188" y="979170"/>
                    <a:pt x="4939665" y="979170"/>
                  </a:cubicBezTo>
                  <a:close/>
                  <a:moveTo>
                    <a:pt x="4892993" y="979170"/>
                  </a:moveTo>
                  <a:lnTo>
                    <a:pt x="4892993" y="979170"/>
                  </a:lnTo>
                  <a:cubicBezTo>
                    <a:pt x="4903470" y="979170"/>
                    <a:pt x="4912043" y="970598"/>
                    <a:pt x="4912043" y="960120"/>
                  </a:cubicBezTo>
                  <a:lnTo>
                    <a:pt x="4912043" y="960120"/>
                  </a:lnTo>
                  <a:cubicBezTo>
                    <a:pt x="4912043" y="949643"/>
                    <a:pt x="4903470" y="941070"/>
                    <a:pt x="4892993" y="941070"/>
                  </a:cubicBezTo>
                  <a:lnTo>
                    <a:pt x="4892993" y="941070"/>
                  </a:lnTo>
                  <a:cubicBezTo>
                    <a:pt x="4882515" y="941070"/>
                    <a:pt x="4873943" y="949643"/>
                    <a:pt x="4873943" y="960120"/>
                  </a:cubicBezTo>
                  <a:lnTo>
                    <a:pt x="4873943" y="960120"/>
                  </a:lnTo>
                  <a:cubicBezTo>
                    <a:pt x="4873943" y="970598"/>
                    <a:pt x="4882515" y="979170"/>
                    <a:pt x="4892993" y="979170"/>
                  </a:cubicBezTo>
                  <a:close/>
                  <a:moveTo>
                    <a:pt x="4751070" y="979170"/>
                  </a:moveTo>
                  <a:lnTo>
                    <a:pt x="4751070" y="979170"/>
                  </a:lnTo>
                  <a:cubicBezTo>
                    <a:pt x="4761548" y="979170"/>
                    <a:pt x="4770120" y="970598"/>
                    <a:pt x="4770120" y="960120"/>
                  </a:cubicBezTo>
                  <a:lnTo>
                    <a:pt x="4770120" y="960120"/>
                  </a:lnTo>
                  <a:cubicBezTo>
                    <a:pt x="4770120" y="949643"/>
                    <a:pt x="4761548" y="941070"/>
                    <a:pt x="4751070" y="941070"/>
                  </a:cubicBezTo>
                  <a:lnTo>
                    <a:pt x="4751070" y="941070"/>
                  </a:lnTo>
                  <a:cubicBezTo>
                    <a:pt x="4740593" y="941070"/>
                    <a:pt x="4732020" y="949643"/>
                    <a:pt x="4732020" y="960120"/>
                  </a:cubicBezTo>
                  <a:lnTo>
                    <a:pt x="4732020" y="960120"/>
                  </a:lnTo>
                  <a:cubicBezTo>
                    <a:pt x="4732973" y="970598"/>
                    <a:pt x="4740593" y="979170"/>
                    <a:pt x="4751070" y="979170"/>
                  </a:cubicBezTo>
                  <a:close/>
                  <a:moveTo>
                    <a:pt x="4419600" y="979170"/>
                  </a:moveTo>
                  <a:lnTo>
                    <a:pt x="4419600" y="979170"/>
                  </a:lnTo>
                  <a:cubicBezTo>
                    <a:pt x="4430078" y="979170"/>
                    <a:pt x="4438650" y="970598"/>
                    <a:pt x="4438650" y="960120"/>
                  </a:cubicBezTo>
                  <a:lnTo>
                    <a:pt x="4438650" y="960120"/>
                  </a:lnTo>
                  <a:cubicBezTo>
                    <a:pt x="4438650" y="949643"/>
                    <a:pt x="4430078" y="941070"/>
                    <a:pt x="4419600" y="941070"/>
                  </a:cubicBezTo>
                  <a:lnTo>
                    <a:pt x="4419600" y="941070"/>
                  </a:lnTo>
                  <a:cubicBezTo>
                    <a:pt x="4409123" y="941070"/>
                    <a:pt x="4400550" y="949643"/>
                    <a:pt x="4400550" y="960120"/>
                  </a:cubicBezTo>
                  <a:lnTo>
                    <a:pt x="4400550" y="960120"/>
                  </a:lnTo>
                  <a:cubicBezTo>
                    <a:pt x="4401503" y="971550"/>
                    <a:pt x="4409123" y="979170"/>
                    <a:pt x="4419600" y="979170"/>
                  </a:cubicBezTo>
                  <a:close/>
                  <a:moveTo>
                    <a:pt x="4467225" y="979170"/>
                  </a:moveTo>
                  <a:lnTo>
                    <a:pt x="4467225" y="979170"/>
                  </a:lnTo>
                  <a:cubicBezTo>
                    <a:pt x="4477703" y="979170"/>
                    <a:pt x="4486275" y="970598"/>
                    <a:pt x="4486275" y="960120"/>
                  </a:cubicBezTo>
                  <a:lnTo>
                    <a:pt x="4486275" y="960120"/>
                  </a:lnTo>
                  <a:cubicBezTo>
                    <a:pt x="4486275" y="949643"/>
                    <a:pt x="4477703" y="941070"/>
                    <a:pt x="4467225" y="941070"/>
                  </a:cubicBezTo>
                  <a:lnTo>
                    <a:pt x="4467225" y="941070"/>
                  </a:lnTo>
                  <a:cubicBezTo>
                    <a:pt x="4456748" y="941070"/>
                    <a:pt x="4448175" y="949643"/>
                    <a:pt x="4448175" y="960120"/>
                  </a:cubicBezTo>
                  <a:lnTo>
                    <a:pt x="4448175" y="960120"/>
                  </a:lnTo>
                  <a:cubicBezTo>
                    <a:pt x="4448175" y="970598"/>
                    <a:pt x="4456748" y="979170"/>
                    <a:pt x="4467225" y="979170"/>
                  </a:cubicBezTo>
                  <a:close/>
                  <a:moveTo>
                    <a:pt x="4372928" y="979170"/>
                  </a:moveTo>
                  <a:lnTo>
                    <a:pt x="4372928" y="979170"/>
                  </a:lnTo>
                  <a:cubicBezTo>
                    <a:pt x="4383405" y="979170"/>
                    <a:pt x="4391978" y="970598"/>
                    <a:pt x="4391978" y="960120"/>
                  </a:cubicBezTo>
                  <a:lnTo>
                    <a:pt x="4391978" y="960120"/>
                  </a:lnTo>
                  <a:cubicBezTo>
                    <a:pt x="4391978" y="949643"/>
                    <a:pt x="4383405" y="941070"/>
                    <a:pt x="4372928" y="941070"/>
                  </a:cubicBezTo>
                  <a:lnTo>
                    <a:pt x="4372928" y="941070"/>
                  </a:lnTo>
                  <a:cubicBezTo>
                    <a:pt x="4362450" y="941070"/>
                    <a:pt x="4353878" y="949643"/>
                    <a:pt x="4353878" y="960120"/>
                  </a:cubicBezTo>
                  <a:lnTo>
                    <a:pt x="4353878" y="960120"/>
                  </a:lnTo>
                  <a:cubicBezTo>
                    <a:pt x="4353878" y="971550"/>
                    <a:pt x="4362450" y="979170"/>
                    <a:pt x="4372928" y="979170"/>
                  </a:cubicBezTo>
                  <a:close/>
                  <a:moveTo>
                    <a:pt x="4561523" y="979170"/>
                  </a:moveTo>
                  <a:lnTo>
                    <a:pt x="4561523" y="979170"/>
                  </a:lnTo>
                  <a:cubicBezTo>
                    <a:pt x="4572000" y="979170"/>
                    <a:pt x="4580573" y="970598"/>
                    <a:pt x="4580573" y="960120"/>
                  </a:cubicBezTo>
                  <a:lnTo>
                    <a:pt x="4580573" y="960120"/>
                  </a:lnTo>
                  <a:cubicBezTo>
                    <a:pt x="4580573" y="949643"/>
                    <a:pt x="4572000" y="941070"/>
                    <a:pt x="4561523" y="941070"/>
                  </a:cubicBezTo>
                  <a:lnTo>
                    <a:pt x="4561523" y="941070"/>
                  </a:lnTo>
                  <a:cubicBezTo>
                    <a:pt x="4551045" y="941070"/>
                    <a:pt x="4542473" y="949643"/>
                    <a:pt x="4542473" y="960120"/>
                  </a:cubicBezTo>
                  <a:lnTo>
                    <a:pt x="4542473" y="960120"/>
                  </a:lnTo>
                  <a:cubicBezTo>
                    <a:pt x="4542473" y="971550"/>
                    <a:pt x="4551045" y="979170"/>
                    <a:pt x="4561523" y="979170"/>
                  </a:cubicBezTo>
                  <a:close/>
                  <a:moveTo>
                    <a:pt x="4513898" y="979170"/>
                  </a:moveTo>
                  <a:lnTo>
                    <a:pt x="4513898" y="979170"/>
                  </a:lnTo>
                  <a:cubicBezTo>
                    <a:pt x="4524375" y="979170"/>
                    <a:pt x="4532948" y="970598"/>
                    <a:pt x="4532948" y="960120"/>
                  </a:cubicBezTo>
                  <a:lnTo>
                    <a:pt x="4532948" y="960120"/>
                  </a:lnTo>
                  <a:cubicBezTo>
                    <a:pt x="4532948" y="949643"/>
                    <a:pt x="4524375" y="941070"/>
                    <a:pt x="4513898" y="941070"/>
                  </a:cubicBezTo>
                  <a:lnTo>
                    <a:pt x="4513898" y="941070"/>
                  </a:lnTo>
                  <a:cubicBezTo>
                    <a:pt x="4503420" y="941070"/>
                    <a:pt x="4494848" y="949643"/>
                    <a:pt x="4494848" y="960120"/>
                  </a:cubicBezTo>
                  <a:lnTo>
                    <a:pt x="4494848" y="960120"/>
                  </a:lnTo>
                  <a:cubicBezTo>
                    <a:pt x="4495800" y="970598"/>
                    <a:pt x="4503420" y="979170"/>
                    <a:pt x="4513898" y="979170"/>
                  </a:cubicBezTo>
                  <a:close/>
                  <a:moveTo>
                    <a:pt x="4608195" y="979170"/>
                  </a:moveTo>
                  <a:lnTo>
                    <a:pt x="4610100" y="979170"/>
                  </a:lnTo>
                  <a:cubicBezTo>
                    <a:pt x="4620578" y="979170"/>
                    <a:pt x="4629150" y="970598"/>
                    <a:pt x="4629150" y="960120"/>
                  </a:cubicBezTo>
                  <a:lnTo>
                    <a:pt x="4629150" y="960120"/>
                  </a:lnTo>
                  <a:cubicBezTo>
                    <a:pt x="4629150" y="949643"/>
                    <a:pt x="4620578" y="941070"/>
                    <a:pt x="4610100" y="941070"/>
                  </a:cubicBezTo>
                  <a:lnTo>
                    <a:pt x="4608195" y="941070"/>
                  </a:lnTo>
                  <a:cubicBezTo>
                    <a:pt x="4597718" y="941070"/>
                    <a:pt x="4589145" y="949643"/>
                    <a:pt x="4589145" y="960120"/>
                  </a:cubicBezTo>
                  <a:lnTo>
                    <a:pt x="4589145" y="960120"/>
                  </a:lnTo>
                  <a:cubicBezTo>
                    <a:pt x="4589145" y="971550"/>
                    <a:pt x="4597718" y="979170"/>
                    <a:pt x="4608195" y="979170"/>
                  </a:cubicBezTo>
                  <a:close/>
                  <a:moveTo>
                    <a:pt x="4656773" y="979170"/>
                  </a:moveTo>
                  <a:lnTo>
                    <a:pt x="4656773" y="979170"/>
                  </a:lnTo>
                  <a:cubicBezTo>
                    <a:pt x="4667250" y="979170"/>
                    <a:pt x="4675823" y="970598"/>
                    <a:pt x="4675823" y="960120"/>
                  </a:cubicBezTo>
                  <a:lnTo>
                    <a:pt x="4675823" y="960120"/>
                  </a:lnTo>
                  <a:cubicBezTo>
                    <a:pt x="4675823" y="949643"/>
                    <a:pt x="4667250" y="941070"/>
                    <a:pt x="4656773" y="941070"/>
                  </a:cubicBezTo>
                  <a:lnTo>
                    <a:pt x="4656773" y="941070"/>
                  </a:lnTo>
                  <a:cubicBezTo>
                    <a:pt x="4646295" y="941070"/>
                    <a:pt x="4637723" y="949643"/>
                    <a:pt x="4637723" y="960120"/>
                  </a:cubicBezTo>
                  <a:lnTo>
                    <a:pt x="4637723" y="960120"/>
                  </a:lnTo>
                  <a:cubicBezTo>
                    <a:pt x="4638675" y="971550"/>
                    <a:pt x="4647248" y="979170"/>
                    <a:pt x="4656773" y="979170"/>
                  </a:cubicBezTo>
                  <a:close/>
                  <a:moveTo>
                    <a:pt x="5223510" y="1310640"/>
                  </a:moveTo>
                  <a:lnTo>
                    <a:pt x="5223510" y="1310640"/>
                  </a:lnTo>
                  <a:cubicBezTo>
                    <a:pt x="5233988" y="1310640"/>
                    <a:pt x="5242560" y="1302068"/>
                    <a:pt x="5242560" y="1291590"/>
                  </a:cubicBezTo>
                  <a:lnTo>
                    <a:pt x="5242560" y="1291590"/>
                  </a:lnTo>
                  <a:cubicBezTo>
                    <a:pt x="5242560" y="1281113"/>
                    <a:pt x="5233988" y="1272540"/>
                    <a:pt x="5223510" y="1272540"/>
                  </a:cubicBezTo>
                  <a:lnTo>
                    <a:pt x="5223510" y="1272540"/>
                  </a:lnTo>
                  <a:cubicBezTo>
                    <a:pt x="5213033" y="1272540"/>
                    <a:pt x="5204460" y="1281113"/>
                    <a:pt x="5204460" y="1291590"/>
                  </a:cubicBezTo>
                  <a:lnTo>
                    <a:pt x="5204460" y="1291590"/>
                  </a:lnTo>
                  <a:cubicBezTo>
                    <a:pt x="5205413" y="1302068"/>
                    <a:pt x="5213985" y="1310640"/>
                    <a:pt x="5223510" y="1310640"/>
                  </a:cubicBezTo>
                  <a:close/>
                  <a:moveTo>
                    <a:pt x="5223510" y="1215390"/>
                  </a:moveTo>
                  <a:lnTo>
                    <a:pt x="5223510" y="1215390"/>
                  </a:lnTo>
                  <a:cubicBezTo>
                    <a:pt x="5233988" y="1215390"/>
                    <a:pt x="5242560" y="1206818"/>
                    <a:pt x="5242560" y="1196340"/>
                  </a:cubicBezTo>
                  <a:lnTo>
                    <a:pt x="5242560" y="1196340"/>
                  </a:lnTo>
                  <a:cubicBezTo>
                    <a:pt x="5242560" y="1185863"/>
                    <a:pt x="5233988" y="1177290"/>
                    <a:pt x="5223510" y="1177290"/>
                  </a:cubicBezTo>
                  <a:lnTo>
                    <a:pt x="5223510" y="1177290"/>
                  </a:lnTo>
                  <a:cubicBezTo>
                    <a:pt x="5213033" y="1177290"/>
                    <a:pt x="5204460" y="1185863"/>
                    <a:pt x="5204460" y="1196340"/>
                  </a:cubicBezTo>
                  <a:lnTo>
                    <a:pt x="5204460" y="1196340"/>
                  </a:lnTo>
                  <a:cubicBezTo>
                    <a:pt x="5205413" y="1206818"/>
                    <a:pt x="5213985" y="1215390"/>
                    <a:pt x="5223510" y="1215390"/>
                  </a:cubicBezTo>
                  <a:close/>
                  <a:moveTo>
                    <a:pt x="5223510" y="1167765"/>
                  </a:moveTo>
                  <a:lnTo>
                    <a:pt x="5223510" y="1167765"/>
                  </a:lnTo>
                  <a:cubicBezTo>
                    <a:pt x="5233988" y="1167765"/>
                    <a:pt x="5242560" y="1159193"/>
                    <a:pt x="5242560" y="1148715"/>
                  </a:cubicBezTo>
                  <a:lnTo>
                    <a:pt x="5242560" y="1148715"/>
                  </a:lnTo>
                  <a:cubicBezTo>
                    <a:pt x="5242560" y="1138238"/>
                    <a:pt x="5233988" y="1129665"/>
                    <a:pt x="5223510" y="1129665"/>
                  </a:cubicBezTo>
                  <a:lnTo>
                    <a:pt x="5223510" y="1129665"/>
                  </a:lnTo>
                  <a:cubicBezTo>
                    <a:pt x="5213033" y="1129665"/>
                    <a:pt x="5204460" y="1138238"/>
                    <a:pt x="5204460" y="1148715"/>
                  </a:cubicBezTo>
                  <a:lnTo>
                    <a:pt x="5204460" y="1148715"/>
                  </a:lnTo>
                  <a:cubicBezTo>
                    <a:pt x="5205413" y="1159193"/>
                    <a:pt x="5213985" y="1167765"/>
                    <a:pt x="5223510" y="1167765"/>
                  </a:cubicBezTo>
                  <a:close/>
                  <a:moveTo>
                    <a:pt x="4325303" y="979170"/>
                  </a:moveTo>
                  <a:lnTo>
                    <a:pt x="4325303" y="979170"/>
                  </a:lnTo>
                  <a:cubicBezTo>
                    <a:pt x="4335780" y="979170"/>
                    <a:pt x="4344353" y="970598"/>
                    <a:pt x="4344353" y="960120"/>
                  </a:cubicBezTo>
                  <a:lnTo>
                    <a:pt x="4344353" y="960120"/>
                  </a:lnTo>
                  <a:cubicBezTo>
                    <a:pt x="4344353" y="949643"/>
                    <a:pt x="4335780" y="941070"/>
                    <a:pt x="4325303" y="941070"/>
                  </a:cubicBezTo>
                  <a:lnTo>
                    <a:pt x="4325303" y="941070"/>
                  </a:lnTo>
                  <a:cubicBezTo>
                    <a:pt x="4314825" y="941070"/>
                    <a:pt x="4306253" y="949643"/>
                    <a:pt x="4306253" y="960120"/>
                  </a:cubicBezTo>
                  <a:lnTo>
                    <a:pt x="4306253" y="960120"/>
                  </a:lnTo>
                  <a:cubicBezTo>
                    <a:pt x="4307205" y="970598"/>
                    <a:pt x="4315778" y="979170"/>
                    <a:pt x="4325303" y="979170"/>
                  </a:cubicBezTo>
                  <a:close/>
                  <a:moveTo>
                    <a:pt x="5223510" y="1263968"/>
                  </a:moveTo>
                  <a:lnTo>
                    <a:pt x="5223510" y="1263968"/>
                  </a:lnTo>
                  <a:cubicBezTo>
                    <a:pt x="5233988" y="1263968"/>
                    <a:pt x="5242560" y="1255395"/>
                    <a:pt x="5242560" y="1244918"/>
                  </a:cubicBezTo>
                  <a:lnTo>
                    <a:pt x="5242560" y="1243013"/>
                  </a:lnTo>
                  <a:cubicBezTo>
                    <a:pt x="5242560" y="1232535"/>
                    <a:pt x="5233988" y="1223963"/>
                    <a:pt x="5223510" y="1223963"/>
                  </a:cubicBezTo>
                  <a:lnTo>
                    <a:pt x="5223510" y="1223963"/>
                  </a:lnTo>
                  <a:cubicBezTo>
                    <a:pt x="5213033" y="1223963"/>
                    <a:pt x="5204460" y="1232535"/>
                    <a:pt x="5204460" y="1243013"/>
                  </a:cubicBezTo>
                  <a:lnTo>
                    <a:pt x="5204460" y="1244918"/>
                  </a:lnTo>
                  <a:cubicBezTo>
                    <a:pt x="5205413" y="1255395"/>
                    <a:pt x="5213985" y="1263968"/>
                    <a:pt x="5223510" y="1263968"/>
                  </a:cubicBezTo>
                  <a:close/>
                  <a:moveTo>
                    <a:pt x="5223510" y="979170"/>
                  </a:moveTo>
                  <a:lnTo>
                    <a:pt x="5223510" y="979170"/>
                  </a:lnTo>
                  <a:cubicBezTo>
                    <a:pt x="5233988" y="979170"/>
                    <a:pt x="5242560" y="970598"/>
                    <a:pt x="5242560" y="960120"/>
                  </a:cubicBezTo>
                  <a:lnTo>
                    <a:pt x="5242560" y="960120"/>
                  </a:lnTo>
                  <a:cubicBezTo>
                    <a:pt x="5242560" y="949643"/>
                    <a:pt x="5233988" y="941070"/>
                    <a:pt x="5223510" y="941070"/>
                  </a:cubicBezTo>
                  <a:lnTo>
                    <a:pt x="5223510" y="941070"/>
                  </a:lnTo>
                  <a:cubicBezTo>
                    <a:pt x="5213033" y="941070"/>
                    <a:pt x="5204460" y="949643"/>
                    <a:pt x="5204460" y="960120"/>
                  </a:cubicBezTo>
                  <a:lnTo>
                    <a:pt x="5204460" y="960120"/>
                  </a:lnTo>
                  <a:cubicBezTo>
                    <a:pt x="5205413" y="971550"/>
                    <a:pt x="5213985" y="979170"/>
                    <a:pt x="5223510" y="979170"/>
                  </a:cubicBezTo>
                  <a:close/>
                  <a:moveTo>
                    <a:pt x="5223510" y="1024890"/>
                  </a:moveTo>
                  <a:lnTo>
                    <a:pt x="5223510" y="1024890"/>
                  </a:lnTo>
                  <a:cubicBezTo>
                    <a:pt x="5233988" y="1024890"/>
                    <a:pt x="5242560" y="1016318"/>
                    <a:pt x="5242560" y="1005840"/>
                  </a:cubicBezTo>
                  <a:lnTo>
                    <a:pt x="5242560" y="1005840"/>
                  </a:lnTo>
                  <a:cubicBezTo>
                    <a:pt x="5242560" y="995363"/>
                    <a:pt x="5233988" y="986790"/>
                    <a:pt x="5223510" y="986790"/>
                  </a:cubicBezTo>
                  <a:lnTo>
                    <a:pt x="5223510" y="986790"/>
                  </a:lnTo>
                  <a:cubicBezTo>
                    <a:pt x="5213033" y="986790"/>
                    <a:pt x="5204460" y="995363"/>
                    <a:pt x="5204460" y="1005840"/>
                  </a:cubicBezTo>
                  <a:lnTo>
                    <a:pt x="5204460" y="1005840"/>
                  </a:lnTo>
                  <a:cubicBezTo>
                    <a:pt x="5205413" y="1017270"/>
                    <a:pt x="5213985" y="1024890"/>
                    <a:pt x="5223510" y="1024890"/>
                  </a:cubicBezTo>
                  <a:close/>
                  <a:moveTo>
                    <a:pt x="5176838" y="979170"/>
                  </a:moveTo>
                  <a:lnTo>
                    <a:pt x="5176838" y="979170"/>
                  </a:lnTo>
                  <a:cubicBezTo>
                    <a:pt x="5187315" y="979170"/>
                    <a:pt x="5195888" y="970598"/>
                    <a:pt x="5195888" y="960120"/>
                  </a:cubicBezTo>
                  <a:lnTo>
                    <a:pt x="5195888" y="960120"/>
                  </a:lnTo>
                  <a:cubicBezTo>
                    <a:pt x="5195888" y="949643"/>
                    <a:pt x="5187315" y="941070"/>
                    <a:pt x="5176838" y="941070"/>
                  </a:cubicBezTo>
                  <a:lnTo>
                    <a:pt x="5176838" y="941070"/>
                  </a:lnTo>
                  <a:cubicBezTo>
                    <a:pt x="5166360" y="941070"/>
                    <a:pt x="5157788" y="949643"/>
                    <a:pt x="5157788" y="960120"/>
                  </a:cubicBezTo>
                  <a:lnTo>
                    <a:pt x="5157788" y="960120"/>
                  </a:lnTo>
                  <a:cubicBezTo>
                    <a:pt x="5157788" y="970598"/>
                    <a:pt x="5166360" y="979170"/>
                    <a:pt x="5176838" y="979170"/>
                  </a:cubicBezTo>
                  <a:close/>
                  <a:moveTo>
                    <a:pt x="5082540" y="979170"/>
                  </a:moveTo>
                  <a:lnTo>
                    <a:pt x="5082540" y="979170"/>
                  </a:lnTo>
                  <a:cubicBezTo>
                    <a:pt x="5093018" y="979170"/>
                    <a:pt x="5101590" y="970598"/>
                    <a:pt x="5101590" y="960120"/>
                  </a:cubicBezTo>
                  <a:lnTo>
                    <a:pt x="5101590" y="960120"/>
                  </a:lnTo>
                  <a:cubicBezTo>
                    <a:pt x="5101590" y="949643"/>
                    <a:pt x="5093018" y="941070"/>
                    <a:pt x="5082540" y="941070"/>
                  </a:cubicBezTo>
                  <a:lnTo>
                    <a:pt x="5082540" y="941070"/>
                  </a:lnTo>
                  <a:cubicBezTo>
                    <a:pt x="5072063" y="941070"/>
                    <a:pt x="5063490" y="949643"/>
                    <a:pt x="5063490" y="960120"/>
                  </a:cubicBezTo>
                  <a:lnTo>
                    <a:pt x="5063490" y="960120"/>
                  </a:lnTo>
                  <a:cubicBezTo>
                    <a:pt x="5063490" y="971550"/>
                    <a:pt x="5072063" y="979170"/>
                    <a:pt x="5082540" y="979170"/>
                  </a:cubicBezTo>
                  <a:close/>
                  <a:moveTo>
                    <a:pt x="5130165" y="979170"/>
                  </a:moveTo>
                  <a:lnTo>
                    <a:pt x="5130165" y="979170"/>
                  </a:lnTo>
                  <a:cubicBezTo>
                    <a:pt x="5140643" y="979170"/>
                    <a:pt x="5149215" y="970598"/>
                    <a:pt x="5149215" y="960120"/>
                  </a:cubicBezTo>
                  <a:lnTo>
                    <a:pt x="5149215" y="960120"/>
                  </a:lnTo>
                  <a:cubicBezTo>
                    <a:pt x="5149215" y="949643"/>
                    <a:pt x="5140643" y="941070"/>
                    <a:pt x="5130165" y="941070"/>
                  </a:cubicBezTo>
                  <a:lnTo>
                    <a:pt x="5130165" y="941070"/>
                  </a:lnTo>
                  <a:cubicBezTo>
                    <a:pt x="5119688" y="941070"/>
                    <a:pt x="5111115" y="949643"/>
                    <a:pt x="5111115" y="960120"/>
                  </a:cubicBezTo>
                  <a:lnTo>
                    <a:pt x="5111115" y="960120"/>
                  </a:lnTo>
                  <a:cubicBezTo>
                    <a:pt x="5111115" y="970598"/>
                    <a:pt x="5119688" y="979170"/>
                    <a:pt x="5130165" y="979170"/>
                  </a:cubicBezTo>
                  <a:close/>
                  <a:moveTo>
                    <a:pt x="4278630" y="979170"/>
                  </a:moveTo>
                  <a:lnTo>
                    <a:pt x="4278630" y="979170"/>
                  </a:lnTo>
                  <a:cubicBezTo>
                    <a:pt x="4289108" y="979170"/>
                    <a:pt x="4297680" y="970598"/>
                    <a:pt x="4297680" y="960120"/>
                  </a:cubicBezTo>
                  <a:lnTo>
                    <a:pt x="4297680" y="960120"/>
                  </a:lnTo>
                  <a:cubicBezTo>
                    <a:pt x="4297680" y="949643"/>
                    <a:pt x="4289108" y="941070"/>
                    <a:pt x="4278630" y="941070"/>
                  </a:cubicBezTo>
                  <a:lnTo>
                    <a:pt x="4278630" y="941070"/>
                  </a:lnTo>
                  <a:cubicBezTo>
                    <a:pt x="4268153" y="941070"/>
                    <a:pt x="4259580" y="949643"/>
                    <a:pt x="4259580" y="960120"/>
                  </a:cubicBezTo>
                  <a:lnTo>
                    <a:pt x="4259580" y="960120"/>
                  </a:lnTo>
                  <a:cubicBezTo>
                    <a:pt x="4259580" y="970598"/>
                    <a:pt x="4268153" y="979170"/>
                    <a:pt x="4278630" y="979170"/>
                  </a:cubicBezTo>
                  <a:close/>
                  <a:moveTo>
                    <a:pt x="4230053" y="979170"/>
                  </a:moveTo>
                  <a:lnTo>
                    <a:pt x="4231958" y="979170"/>
                  </a:lnTo>
                  <a:cubicBezTo>
                    <a:pt x="4242435" y="979170"/>
                    <a:pt x="4251008" y="970598"/>
                    <a:pt x="4251008" y="960120"/>
                  </a:cubicBezTo>
                  <a:lnTo>
                    <a:pt x="4251008" y="960120"/>
                  </a:lnTo>
                  <a:cubicBezTo>
                    <a:pt x="4251008" y="949643"/>
                    <a:pt x="4242435" y="941070"/>
                    <a:pt x="4231958" y="941070"/>
                  </a:cubicBezTo>
                  <a:lnTo>
                    <a:pt x="4230053" y="941070"/>
                  </a:lnTo>
                  <a:cubicBezTo>
                    <a:pt x="4219575" y="941070"/>
                    <a:pt x="4211003" y="949643"/>
                    <a:pt x="4211003" y="960120"/>
                  </a:cubicBezTo>
                  <a:lnTo>
                    <a:pt x="4211003" y="960120"/>
                  </a:lnTo>
                  <a:cubicBezTo>
                    <a:pt x="4211003" y="971550"/>
                    <a:pt x="4219575" y="979170"/>
                    <a:pt x="4230053" y="979170"/>
                  </a:cubicBezTo>
                  <a:close/>
                  <a:moveTo>
                    <a:pt x="5223510" y="1358265"/>
                  </a:moveTo>
                  <a:lnTo>
                    <a:pt x="5223510" y="1358265"/>
                  </a:lnTo>
                  <a:cubicBezTo>
                    <a:pt x="5233988" y="1358265"/>
                    <a:pt x="5242560" y="1349693"/>
                    <a:pt x="5242560" y="1339215"/>
                  </a:cubicBezTo>
                  <a:lnTo>
                    <a:pt x="5242560" y="1339215"/>
                  </a:lnTo>
                  <a:cubicBezTo>
                    <a:pt x="5242560" y="1328738"/>
                    <a:pt x="5233988" y="1320165"/>
                    <a:pt x="5223510" y="1320165"/>
                  </a:cubicBezTo>
                  <a:lnTo>
                    <a:pt x="5223510" y="1320165"/>
                  </a:lnTo>
                  <a:cubicBezTo>
                    <a:pt x="5213033" y="1320165"/>
                    <a:pt x="5204460" y="1328738"/>
                    <a:pt x="5204460" y="1339215"/>
                  </a:cubicBezTo>
                  <a:lnTo>
                    <a:pt x="5204460" y="1339215"/>
                  </a:lnTo>
                  <a:cubicBezTo>
                    <a:pt x="5205413" y="1349693"/>
                    <a:pt x="5213985" y="1358265"/>
                    <a:pt x="5223510" y="1358265"/>
                  </a:cubicBezTo>
                  <a:close/>
                  <a:moveTo>
                    <a:pt x="5271135" y="1311593"/>
                  </a:moveTo>
                  <a:lnTo>
                    <a:pt x="5271135" y="1311593"/>
                  </a:lnTo>
                  <a:cubicBezTo>
                    <a:pt x="5281613" y="1311593"/>
                    <a:pt x="5290185" y="1303020"/>
                    <a:pt x="5290185" y="1292543"/>
                  </a:cubicBezTo>
                  <a:lnTo>
                    <a:pt x="5290185" y="1292543"/>
                  </a:lnTo>
                  <a:cubicBezTo>
                    <a:pt x="5290185" y="1282065"/>
                    <a:pt x="5281613" y="1273493"/>
                    <a:pt x="5271135" y="1273493"/>
                  </a:cubicBezTo>
                  <a:lnTo>
                    <a:pt x="5271135" y="1273493"/>
                  </a:lnTo>
                  <a:cubicBezTo>
                    <a:pt x="5260658" y="1273493"/>
                    <a:pt x="5252085" y="1282065"/>
                    <a:pt x="5252085" y="1292543"/>
                  </a:cubicBezTo>
                  <a:lnTo>
                    <a:pt x="5252085" y="1292543"/>
                  </a:lnTo>
                  <a:cubicBezTo>
                    <a:pt x="5252085" y="1303020"/>
                    <a:pt x="5260658" y="1311593"/>
                    <a:pt x="5271135" y="1311593"/>
                  </a:cubicBezTo>
                  <a:close/>
                  <a:moveTo>
                    <a:pt x="5271135" y="1215390"/>
                  </a:moveTo>
                  <a:lnTo>
                    <a:pt x="5271135" y="1215390"/>
                  </a:lnTo>
                  <a:cubicBezTo>
                    <a:pt x="5281613" y="1215390"/>
                    <a:pt x="5290185" y="1206818"/>
                    <a:pt x="5290185" y="1196340"/>
                  </a:cubicBezTo>
                  <a:lnTo>
                    <a:pt x="5290185" y="1196340"/>
                  </a:lnTo>
                  <a:cubicBezTo>
                    <a:pt x="5290185" y="1185863"/>
                    <a:pt x="5281613" y="1177290"/>
                    <a:pt x="5271135" y="1177290"/>
                  </a:cubicBezTo>
                  <a:lnTo>
                    <a:pt x="5271135" y="1177290"/>
                  </a:lnTo>
                  <a:cubicBezTo>
                    <a:pt x="5260658" y="1177290"/>
                    <a:pt x="5252085" y="1185863"/>
                    <a:pt x="5252085" y="1196340"/>
                  </a:cubicBezTo>
                  <a:lnTo>
                    <a:pt x="5252085" y="1196340"/>
                  </a:lnTo>
                  <a:cubicBezTo>
                    <a:pt x="5252085" y="1207770"/>
                    <a:pt x="5260658" y="1215390"/>
                    <a:pt x="5271135" y="1215390"/>
                  </a:cubicBezTo>
                  <a:close/>
                  <a:moveTo>
                    <a:pt x="5271135" y="1264920"/>
                  </a:moveTo>
                  <a:lnTo>
                    <a:pt x="5271135" y="1264920"/>
                  </a:lnTo>
                  <a:cubicBezTo>
                    <a:pt x="5281613" y="1264920"/>
                    <a:pt x="5290185" y="1256348"/>
                    <a:pt x="5290185" y="1245870"/>
                  </a:cubicBezTo>
                  <a:lnTo>
                    <a:pt x="5290185" y="1243965"/>
                  </a:lnTo>
                  <a:cubicBezTo>
                    <a:pt x="5290185" y="1233488"/>
                    <a:pt x="5281613" y="1224915"/>
                    <a:pt x="5271135" y="1224915"/>
                  </a:cubicBezTo>
                  <a:lnTo>
                    <a:pt x="5271135" y="1224915"/>
                  </a:lnTo>
                  <a:cubicBezTo>
                    <a:pt x="5260658" y="1224915"/>
                    <a:pt x="5252085" y="1233488"/>
                    <a:pt x="5252085" y="1243965"/>
                  </a:cubicBezTo>
                  <a:lnTo>
                    <a:pt x="5252085" y="1245870"/>
                  </a:lnTo>
                  <a:cubicBezTo>
                    <a:pt x="5252085" y="1256348"/>
                    <a:pt x="5260658" y="1264920"/>
                    <a:pt x="5271135" y="1264920"/>
                  </a:cubicBezTo>
                  <a:close/>
                  <a:moveTo>
                    <a:pt x="5271135" y="1359218"/>
                  </a:moveTo>
                  <a:lnTo>
                    <a:pt x="5271135" y="1359218"/>
                  </a:lnTo>
                  <a:cubicBezTo>
                    <a:pt x="5281613" y="1359218"/>
                    <a:pt x="5290185" y="1350645"/>
                    <a:pt x="5290185" y="1340168"/>
                  </a:cubicBezTo>
                  <a:lnTo>
                    <a:pt x="5290185" y="1340168"/>
                  </a:lnTo>
                  <a:cubicBezTo>
                    <a:pt x="5290185" y="1329690"/>
                    <a:pt x="5281613" y="1321118"/>
                    <a:pt x="5271135" y="1321118"/>
                  </a:cubicBezTo>
                  <a:lnTo>
                    <a:pt x="5271135" y="1321118"/>
                  </a:lnTo>
                  <a:cubicBezTo>
                    <a:pt x="5260658" y="1321118"/>
                    <a:pt x="5252085" y="1329690"/>
                    <a:pt x="5252085" y="1340168"/>
                  </a:cubicBezTo>
                  <a:lnTo>
                    <a:pt x="5252085" y="1340168"/>
                  </a:lnTo>
                  <a:cubicBezTo>
                    <a:pt x="5252085" y="1350645"/>
                    <a:pt x="5260658" y="1359218"/>
                    <a:pt x="5271135" y="1359218"/>
                  </a:cubicBezTo>
                  <a:close/>
                  <a:moveTo>
                    <a:pt x="5223510" y="1404938"/>
                  </a:moveTo>
                  <a:lnTo>
                    <a:pt x="5223510" y="1404938"/>
                  </a:lnTo>
                  <a:cubicBezTo>
                    <a:pt x="5233988" y="1404938"/>
                    <a:pt x="5242560" y="1396365"/>
                    <a:pt x="5242560" y="1385888"/>
                  </a:cubicBezTo>
                  <a:lnTo>
                    <a:pt x="5242560" y="1385888"/>
                  </a:lnTo>
                  <a:cubicBezTo>
                    <a:pt x="5242560" y="1375410"/>
                    <a:pt x="5233988" y="1366838"/>
                    <a:pt x="5223510" y="1366838"/>
                  </a:cubicBezTo>
                  <a:lnTo>
                    <a:pt x="5223510" y="1366838"/>
                  </a:lnTo>
                  <a:cubicBezTo>
                    <a:pt x="5213033" y="1366838"/>
                    <a:pt x="5204460" y="1375410"/>
                    <a:pt x="5204460" y="1385888"/>
                  </a:cubicBezTo>
                  <a:lnTo>
                    <a:pt x="5204460" y="1385888"/>
                  </a:lnTo>
                  <a:cubicBezTo>
                    <a:pt x="5205413" y="1396365"/>
                    <a:pt x="5213985" y="1404938"/>
                    <a:pt x="5223510" y="1404938"/>
                  </a:cubicBezTo>
                  <a:close/>
                  <a:moveTo>
                    <a:pt x="5320665" y="1404938"/>
                  </a:moveTo>
                  <a:lnTo>
                    <a:pt x="5320665" y="1404938"/>
                  </a:lnTo>
                  <a:cubicBezTo>
                    <a:pt x="5331143" y="1404938"/>
                    <a:pt x="5339715" y="1396365"/>
                    <a:pt x="5339715" y="1385888"/>
                  </a:cubicBezTo>
                  <a:lnTo>
                    <a:pt x="5339715" y="1385888"/>
                  </a:lnTo>
                  <a:cubicBezTo>
                    <a:pt x="5339715" y="1375410"/>
                    <a:pt x="5331143" y="1366838"/>
                    <a:pt x="5320665" y="1366838"/>
                  </a:cubicBezTo>
                  <a:lnTo>
                    <a:pt x="5320665" y="1366838"/>
                  </a:lnTo>
                  <a:cubicBezTo>
                    <a:pt x="5310188" y="1366838"/>
                    <a:pt x="5301615" y="1375410"/>
                    <a:pt x="5301615" y="1385888"/>
                  </a:cubicBezTo>
                  <a:lnTo>
                    <a:pt x="5301615" y="1385888"/>
                  </a:lnTo>
                  <a:cubicBezTo>
                    <a:pt x="5301615" y="1396365"/>
                    <a:pt x="5310188" y="1404938"/>
                    <a:pt x="5320665" y="1404938"/>
                  </a:cubicBezTo>
                  <a:close/>
                  <a:moveTo>
                    <a:pt x="4561523" y="1026795"/>
                  </a:moveTo>
                  <a:lnTo>
                    <a:pt x="4561523" y="1026795"/>
                  </a:lnTo>
                  <a:cubicBezTo>
                    <a:pt x="4572000" y="1026795"/>
                    <a:pt x="4580573" y="1018223"/>
                    <a:pt x="4580573" y="1007745"/>
                  </a:cubicBezTo>
                  <a:lnTo>
                    <a:pt x="4580573" y="1007745"/>
                  </a:lnTo>
                  <a:cubicBezTo>
                    <a:pt x="4580573" y="997268"/>
                    <a:pt x="4572000" y="988695"/>
                    <a:pt x="4561523" y="988695"/>
                  </a:cubicBezTo>
                  <a:lnTo>
                    <a:pt x="4561523" y="988695"/>
                  </a:lnTo>
                  <a:cubicBezTo>
                    <a:pt x="4551045" y="988695"/>
                    <a:pt x="4542473" y="997268"/>
                    <a:pt x="4542473" y="1007745"/>
                  </a:cubicBezTo>
                  <a:lnTo>
                    <a:pt x="4542473" y="1007745"/>
                  </a:lnTo>
                  <a:cubicBezTo>
                    <a:pt x="4542473" y="1018223"/>
                    <a:pt x="4551045" y="1026795"/>
                    <a:pt x="4561523" y="1026795"/>
                  </a:cubicBezTo>
                  <a:close/>
                  <a:moveTo>
                    <a:pt x="4798695" y="1026795"/>
                  </a:moveTo>
                  <a:lnTo>
                    <a:pt x="4798695" y="1026795"/>
                  </a:lnTo>
                  <a:cubicBezTo>
                    <a:pt x="4809173" y="1026795"/>
                    <a:pt x="4817745" y="1018223"/>
                    <a:pt x="4817745" y="1007745"/>
                  </a:cubicBezTo>
                  <a:lnTo>
                    <a:pt x="4817745" y="1007745"/>
                  </a:lnTo>
                  <a:cubicBezTo>
                    <a:pt x="4817745" y="997268"/>
                    <a:pt x="4809173" y="988695"/>
                    <a:pt x="4798695" y="988695"/>
                  </a:cubicBezTo>
                  <a:lnTo>
                    <a:pt x="4798695" y="988695"/>
                  </a:lnTo>
                  <a:cubicBezTo>
                    <a:pt x="4788218" y="988695"/>
                    <a:pt x="4779645" y="997268"/>
                    <a:pt x="4779645" y="1007745"/>
                  </a:cubicBezTo>
                  <a:lnTo>
                    <a:pt x="4779645" y="1007745"/>
                  </a:lnTo>
                  <a:cubicBezTo>
                    <a:pt x="4779645" y="1018223"/>
                    <a:pt x="4788218" y="1026795"/>
                    <a:pt x="4798695" y="1026795"/>
                  </a:cubicBezTo>
                  <a:close/>
                  <a:moveTo>
                    <a:pt x="4608195" y="1026795"/>
                  </a:moveTo>
                  <a:lnTo>
                    <a:pt x="4610100" y="1026795"/>
                  </a:lnTo>
                  <a:cubicBezTo>
                    <a:pt x="4620578" y="1026795"/>
                    <a:pt x="4629150" y="1018223"/>
                    <a:pt x="4629150" y="1007745"/>
                  </a:cubicBezTo>
                  <a:lnTo>
                    <a:pt x="4629150" y="1007745"/>
                  </a:lnTo>
                  <a:cubicBezTo>
                    <a:pt x="4629150" y="997268"/>
                    <a:pt x="4620578" y="988695"/>
                    <a:pt x="4610100" y="988695"/>
                  </a:cubicBezTo>
                  <a:lnTo>
                    <a:pt x="4608195" y="988695"/>
                  </a:lnTo>
                  <a:cubicBezTo>
                    <a:pt x="4597718" y="988695"/>
                    <a:pt x="4589145" y="997268"/>
                    <a:pt x="4589145" y="1007745"/>
                  </a:cubicBezTo>
                  <a:lnTo>
                    <a:pt x="4589145" y="1007745"/>
                  </a:lnTo>
                  <a:cubicBezTo>
                    <a:pt x="4589145" y="1018223"/>
                    <a:pt x="4597718" y="1026795"/>
                    <a:pt x="4608195" y="1026795"/>
                  </a:cubicBezTo>
                  <a:close/>
                  <a:moveTo>
                    <a:pt x="4751070" y="1026795"/>
                  </a:moveTo>
                  <a:lnTo>
                    <a:pt x="4751070" y="1026795"/>
                  </a:lnTo>
                  <a:cubicBezTo>
                    <a:pt x="4761548" y="1026795"/>
                    <a:pt x="4770120" y="1018223"/>
                    <a:pt x="4770120" y="1007745"/>
                  </a:cubicBezTo>
                  <a:lnTo>
                    <a:pt x="4770120" y="1007745"/>
                  </a:lnTo>
                  <a:cubicBezTo>
                    <a:pt x="4770120" y="997268"/>
                    <a:pt x="4761548" y="988695"/>
                    <a:pt x="4751070" y="988695"/>
                  </a:cubicBezTo>
                  <a:lnTo>
                    <a:pt x="4751070" y="988695"/>
                  </a:lnTo>
                  <a:cubicBezTo>
                    <a:pt x="4740593" y="988695"/>
                    <a:pt x="4732020" y="997268"/>
                    <a:pt x="4732020" y="1007745"/>
                  </a:cubicBezTo>
                  <a:lnTo>
                    <a:pt x="4732020" y="1007745"/>
                  </a:lnTo>
                  <a:cubicBezTo>
                    <a:pt x="4732973" y="1018223"/>
                    <a:pt x="4740593" y="1026795"/>
                    <a:pt x="4751070" y="1026795"/>
                  </a:cubicBezTo>
                  <a:close/>
                  <a:moveTo>
                    <a:pt x="4656773" y="1026795"/>
                  </a:moveTo>
                  <a:lnTo>
                    <a:pt x="4656773" y="1026795"/>
                  </a:lnTo>
                  <a:cubicBezTo>
                    <a:pt x="4667250" y="1026795"/>
                    <a:pt x="4675823" y="1018223"/>
                    <a:pt x="4675823" y="1007745"/>
                  </a:cubicBezTo>
                  <a:lnTo>
                    <a:pt x="4675823" y="1007745"/>
                  </a:lnTo>
                  <a:cubicBezTo>
                    <a:pt x="4675823" y="997268"/>
                    <a:pt x="4667250" y="988695"/>
                    <a:pt x="4656773" y="988695"/>
                  </a:cubicBezTo>
                  <a:lnTo>
                    <a:pt x="4656773" y="988695"/>
                  </a:lnTo>
                  <a:cubicBezTo>
                    <a:pt x="4646295" y="988695"/>
                    <a:pt x="4637723" y="997268"/>
                    <a:pt x="4637723" y="1007745"/>
                  </a:cubicBezTo>
                  <a:lnTo>
                    <a:pt x="4637723" y="1007745"/>
                  </a:lnTo>
                  <a:cubicBezTo>
                    <a:pt x="4638675" y="1018223"/>
                    <a:pt x="4647248" y="1026795"/>
                    <a:pt x="4656773" y="1026795"/>
                  </a:cubicBezTo>
                  <a:close/>
                  <a:moveTo>
                    <a:pt x="4467225" y="1026795"/>
                  </a:moveTo>
                  <a:lnTo>
                    <a:pt x="4467225" y="1026795"/>
                  </a:lnTo>
                  <a:cubicBezTo>
                    <a:pt x="4477703" y="1026795"/>
                    <a:pt x="4486275" y="1018223"/>
                    <a:pt x="4486275" y="1007745"/>
                  </a:cubicBezTo>
                  <a:lnTo>
                    <a:pt x="4486275" y="1007745"/>
                  </a:lnTo>
                  <a:cubicBezTo>
                    <a:pt x="4486275" y="997268"/>
                    <a:pt x="4477703" y="988695"/>
                    <a:pt x="4467225" y="988695"/>
                  </a:cubicBezTo>
                  <a:lnTo>
                    <a:pt x="4467225" y="988695"/>
                  </a:lnTo>
                  <a:cubicBezTo>
                    <a:pt x="4456748" y="988695"/>
                    <a:pt x="4448175" y="997268"/>
                    <a:pt x="4448175" y="1007745"/>
                  </a:cubicBezTo>
                  <a:lnTo>
                    <a:pt x="4448175" y="1007745"/>
                  </a:lnTo>
                  <a:cubicBezTo>
                    <a:pt x="4448175" y="1018223"/>
                    <a:pt x="4456748" y="1026795"/>
                    <a:pt x="4467225" y="1026795"/>
                  </a:cubicBezTo>
                  <a:close/>
                  <a:moveTo>
                    <a:pt x="4704398" y="1026795"/>
                  </a:moveTo>
                  <a:lnTo>
                    <a:pt x="4704398" y="1026795"/>
                  </a:lnTo>
                  <a:cubicBezTo>
                    <a:pt x="4714875" y="1026795"/>
                    <a:pt x="4723448" y="1018223"/>
                    <a:pt x="4723448" y="1007745"/>
                  </a:cubicBezTo>
                  <a:lnTo>
                    <a:pt x="4723448" y="1007745"/>
                  </a:lnTo>
                  <a:cubicBezTo>
                    <a:pt x="4723448" y="997268"/>
                    <a:pt x="4714875" y="988695"/>
                    <a:pt x="4704398" y="988695"/>
                  </a:cubicBezTo>
                  <a:lnTo>
                    <a:pt x="4704398" y="988695"/>
                  </a:lnTo>
                  <a:cubicBezTo>
                    <a:pt x="4693920" y="988695"/>
                    <a:pt x="4685348" y="997268"/>
                    <a:pt x="4685348" y="1007745"/>
                  </a:cubicBezTo>
                  <a:lnTo>
                    <a:pt x="4685348" y="1007745"/>
                  </a:lnTo>
                  <a:cubicBezTo>
                    <a:pt x="4685348" y="1018223"/>
                    <a:pt x="4693920" y="1026795"/>
                    <a:pt x="4704398" y="1026795"/>
                  </a:cubicBezTo>
                  <a:close/>
                  <a:moveTo>
                    <a:pt x="4230053" y="1026795"/>
                  </a:moveTo>
                  <a:lnTo>
                    <a:pt x="4231958" y="1026795"/>
                  </a:lnTo>
                  <a:cubicBezTo>
                    <a:pt x="4242435" y="1026795"/>
                    <a:pt x="4251008" y="1018223"/>
                    <a:pt x="4251008" y="1007745"/>
                  </a:cubicBezTo>
                  <a:lnTo>
                    <a:pt x="4251008" y="1007745"/>
                  </a:lnTo>
                  <a:cubicBezTo>
                    <a:pt x="4251008" y="997268"/>
                    <a:pt x="4242435" y="988695"/>
                    <a:pt x="4231958" y="988695"/>
                  </a:cubicBezTo>
                  <a:lnTo>
                    <a:pt x="4230053" y="988695"/>
                  </a:lnTo>
                  <a:cubicBezTo>
                    <a:pt x="4219575" y="988695"/>
                    <a:pt x="4211003" y="997268"/>
                    <a:pt x="4211003" y="1007745"/>
                  </a:cubicBezTo>
                  <a:lnTo>
                    <a:pt x="4211003" y="1007745"/>
                  </a:lnTo>
                  <a:cubicBezTo>
                    <a:pt x="4211003" y="1018223"/>
                    <a:pt x="4219575" y="1026795"/>
                    <a:pt x="4230053" y="1026795"/>
                  </a:cubicBezTo>
                  <a:close/>
                  <a:moveTo>
                    <a:pt x="4278630" y="1026795"/>
                  </a:moveTo>
                  <a:lnTo>
                    <a:pt x="4278630" y="1026795"/>
                  </a:lnTo>
                  <a:cubicBezTo>
                    <a:pt x="4289108" y="1026795"/>
                    <a:pt x="4297680" y="1018223"/>
                    <a:pt x="4297680" y="1007745"/>
                  </a:cubicBezTo>
                  <a:lnTo>
                    <a:pt x="4297680" y="1007745"/>
                  </a:lnTo>
                  <a:cubicBezTo>
                    <a:pt x="4297680" y="997268"/>
                    <a:pt x="4289108" y="988695"/>
                    <a:pt x="4278630" y="988695"/>
                  </a:cubicBezTo>
                  <a:lnTo>
                    <a:pt x="4278630" y="988695"/>
                  </a:lnTo>
                  <a:cubicBezTo>
                    <a:pt x="4268153" y="988695"/>
                    <a:pt x="4259580" y="997268"/>
                    <a:pt x="4259580" y="1007745"/>
                  </a:cubicBezTo>
                  <a:lnTo>
                    <a:pt x="4259580" y="1007745"/>
                  </a:lnTo>
                  <a:cubicBezTo>
                    <a:pt x="4259580" y="1018223"/>
                    <a:pt x="4268153" y="1026795"/>
                    <a:pt x="4278630" y="1026795"/>
                  </a:cubicBezTo>
                  <a:close/>
                  <a:moveTo>
                    <a:pt x="4372928" y="1026795"/>
                  </a:moveTo>
                  <a:lnTo>
                    <a:pt x="4372928" y="1026795"/>
                  </a:lnTo>
                  <a:cubicBezTo>
                    <a:pt x="4383405" y="1026795"/>
                    <a:pt x="4391978" y="1018223"/>
                    <a:pt x="4391978" y="1007745"/>
                  </a:cubicBezTo>
                  <a:lnTo>
                    <a:pt x="4391978" y="1007745"/>
                  </a:lnTo>
                  <a:cubicBezTo>
                    <a:pt x="4391978" y="997268"/>
                    <a:pt x="4383405" y="988695"/>
                    <a:pt x="4372928" y="988695"/>
                  </a:cubicBezTo>
                  <a:lnTo>
                    <a:pt x="4372928" y="988695"/>
                  </a:lnTo>
                  <a:cubicBezTo>
                    <a:pt x="4362450" y="988695"/>
                    <a:pt x="4353878" y="997268"/>
                    <a:pt x="4353878" y="1007745"/>
                  </a:cubicBezTo>
                  <a:lnTo>
                    <a:pt x="4353878" y="1007745"/>
                  </a:lnTo>
                  <a:cubicBezTo>
                    <a:pt x="4353878" y="1018223"/>
                    <a:pt x="4362450" y="1026795"/>
                    <a:pt x="4372928" y="1026795"/>
                  </a:cubicBezTo>
                  <a:close/>
                  <a:moveTo>
                    <a:pt x="4325303" y="1026795"/>
                  </a:moveTo>
                  <a:lnTo>
                    <a:pt x="4325303" y="1026795"/>
                  </a:lnTo>
                  <a:cubicBezTo>
                    <a:pt x="4335780" y="1026795"/>
                    <a:pt x="4344353" y="1018223"/>
                    <a:pt x="4344353" y="1007745"/>
                  </a:cubicBezTo>
                  <a:lnTo>
                    <a:pt x="4344353" y="1007745"/>
                  </a:lnTo>
                  <a:cubicBezTo>
                    <a:pt x="4344353" y="997268"/>
                    <a:pt x="4335780" y="988695"/>
                    <a:pt x="4325303" y="988695"/>
                  </a:cubicBezTo>
                  <a:lnTo>
                    <a:pt x="4325303" y="988695"/>
                  </a:lnTo>
                  <a:cubicBezTo>
                    <a:pt x="4314825" y="988695"/>
                    <a:pt x="4306253" y="997268"/>
                    <a:pt x="4306253" y="1007745"/>
                  </a:cubicBezTo>
                  <a:lnTo>
                    <a:pt x="4306253" y="1007745"/>
                  </a:lnTo>
                  <a:cubicBezTo>
                    <a:pt x="4307205" y="1018223"/>
                    <a:pt x="4315778" y="1026795"/>
                    <a:pt x="4325303" y="1026795"/>
                  </a:cubicBezTo>
                  <a:close/>
                  <a:moveTo>
                    <a:pt x="4419600" y="1026795"/>
                  </a:moveTo>
                  <a:lnTo>
                    <a:pt x="4419600" y="1026795"/>
                  </a:lnTo>
                  <a:cubicBezTo>
                    <a:pt x="4430078" y="1026795"/>
                    <a:pt x="4438650" y="1018223"/>
                    <a:pt x="4438650" y="1007745"/>
                  </a:cubicBezTo>
                  <a:lnTo>
                    <a:pt x="4438650" y="1007745"/>
                  </a:lnTo>
                  <a:cubicBezTo>
                    <a:pt x="4438650" y="997268"/>
                    <a:pt x="4430078" y="988695"/>
                    <a:pt x="4419600" y="988695"/>
                  </a:cubicBezTo>
                  <a:lnTo>
                    <a:pt x="4419600" y="988695"/>
                  </a:lnTo>
                  <a:cubicBezTo>
                    <a:pt x="4409123" y="988695"/>
                    <a:pt x="4400550" y="997268"/>
                    <a:pt x="4400550" y="1007745"/>
                  </a:cubicBezTo>
                  <a:lnTo>
                    <a:pt x="4400550" y="1007745"/>
                  </a:lnTo>
                  <a:cubicBezTo>
                    <a:pt x="4401503" y="1018223"/>
                    <a:pt x="4409123" y="1026795"/>
                    <a:pt x="4419600" y="1026795"/>
                  </a:cubicBezTo>
                  <a:close/>
                  <a:moveTo>
                    <a:pt x="4845368" y="1026795"/>
                  </a:moveTo>
                  <a:lnTo>
                    <a:pt x="4845368" y="1026795"/>
                  </a:lnTo>
                  <a:cubicBezTo>
                    <a:pt x="4855845" y="1026795"/>
                    <a:pt x="4864418" y="1018223"/>
                    <a:pt x="4864418" y="1007745"/>
                  </a:cubicBezTo>
                  <a:lnTo>
                    <a:pt x="4864418" y="1007745"/>
                  </a:lnTo>
                  <a:cubicBezTo>
                    <a:pt x="4864418" y="997268"/>
                    <a:pt x="4855845" y="988695"/>
                    <a:pt x="4845368" y="988695"/>
                  </a:cubicBezTo>
                  <a:lnTo>
                    <a:pt x="4845368" y="988695"/>
                  </a:lnTo>
                  <a:cubicBezTo>
                    <a:pt x="4834890" y="988695"/>
                    <a:pt x="4826318" y="997268"/>
                    <a:pt x="4826318" y="1007745"/>
                  </a:cubicBezTo>
                  <a:lnTo>
                    <a:pt x="4826318" y="1007745"/>
                  </a:lnTo>
                  <a:cubicBezTo>
                    <a:pt x="4826318" y="1018223"/>
                    <a:pt x="4834890" y="1026795"/>
                    <a:pt x="4845368" y="1026795"/>
                  </a:cubicBezTo>
                  <a:close/>
                  <a:moveTo>
                    <a:pt x="5176838" y="1215390"/>
                  </a:moveTo>
                  <a:lnTo>
                    <a:pt x="5176838" y="1215390"/>
                  </a:lnTo>
                  <a:cubicBezTo>
                    <a:pt x="5187315" y="1215390"/>
                    <a:pt x="5195888" y="1206818"/>
                    <a:pt x="5195888" y="1196340"/>
                  </a:cubicBezTo>
                  <a:lnTo>
                    <a:pt x="5195888" y="1196340"/>
                  </a:lnTo>
                  <a:cubicBezTo>
                    <a:pt x="5195888" y="1185863"/>
                    <a:pt x="5187315" y="1177290"/>
                    <a:pt x="5176838" y="1177290"/>
                  </a:cubicBezTo>
                  <a:lnTo>
                    <a:pt x="5176838" y="1177290"/>
                  </a:lnTo>
                  <a:cubicBezTo>
                    <a:pt x="5166360" y="1177290"/>
                    <a:pt x="5157788" y="1185863"/>
                    <a:pt x="5157788" y="1196340"/>
                  </a:cubicBezTo>
                  <a:lnTo>
                    <a:pt x="5157788" y="1196340"/>
                  </a:lnTo>
                  <a:cubicBezTo>
                    <a:pt x="5157788" y="1206818"/>
                    <a:pt x="5166360" y="1215390"/>
                    <a:pt x="5176838" y="1215390"/>
                  </a:cubicBezTo>
                  <a:close/>
                  <a:moveTo>
                    <a:pt x="5176838" y="1121093"/>
                  </a:moveTo>
                  <a:lnTo>
                    <a:pt x="5176838" y="1121093"/>
                  </a:lnTo>
                  <a:cubicBezTo>
                    <a:pt x="5187315" y="1121093"/>
                    <a:pt x="5195888" y="1112520"/>
                    <a:pt x="5195888" y="1102043"/>
                  </a:cubicBezTo>
                  <a:lnTo>
                    <a:pt x="5195888" y="1102043"/>
                  </a:lnTo>
                  <a:cubicBezTo>
                    <a:pt x="5195888" y="1091565"/>
                    <a:pt x="5187315" y="1082993"/>
                    <a:pt x="5176838" y="1082993"/>
                  </a:cubicBezTo>
                  <a:lnTo>
                    <a:pt x="5176838" y="1082993"/>
                  </a:lnTo>
                  <a:cubicBezTo>
                    <a:pt x="5166360" y="1082993"/>
                    <a:pt x="5157788" y="1091565"/>
                    <a:pt x="5157788" y="1102043"/>
                  </a:cubicBezTo>
                  <a:lnTo>
                    <a:pt x="5157788" y="1102043"/>
                  </a:lnTo>
                  <a:cubicBezTo>
                    <a:pt x="5157788" y="1112520"/>
                    <a:pt x="5166360" y="1121093"/>
                    <a:pt x="5176838" y="1121093"/>
                  </a:cubicBezTo>
                  <a:close/>
                  <a:moveTo>
                    <a:pt x="5176838" y="1167765"/>
                  </a:moveTo>
                  <a:lnTo>
                    <a:pt x="5176838" y="1167765"/>
                  </a:lnTo>
                  <a:cubicBezTo>
                    <a:pt x="5187315" y="1167765"/>
                    <a:pt x="5195888" y="1159193"/>
                    <a:pt x="5195888" y="1148715"/>
                  </a:cubicBezTo>
                  <a:lnTo>
                    <a:pt x="5195888" y="1148715"/>
                  </a:lnTo>
                  <a:cubicBezTo>
                    <a:pt x="5195888" y="1138238"/>
                    <a:pt x="5187315" y="1129665"/>
                    <a:pt x="5176838" y="1129665"/>
                  </a:cubicBezTo>
                  <a:lnTo>
                    <a:pt x="5176838" y="1129665"/>
                  </a:lnTo>
                  <a:cubicBezTo>
                    <a:pt x="5166360" y="1129665"/>
                    <a:pt x="5157788" y="1138238"/>
                    <a:pt x="5157788" y="1148715"/>
                  </a:cubicBezTo>
                  <a:lnTo>
                    <a:pt x="5157788" y="1148715"/>
                  </a:lnTo>
                  <a:cubicBezTo>
                    <a:pt x="5157788" y="1159193"/>
                    <a:pt x="5166360" y="1167765"/>
                    <a:pt x="5176838" y="1167765"/>
                  </a:cubicBezTo>
                  <a:close/>
                  <a:moveTo>
                    <a:pt x="4986338" y="1026795"/>
                  </a:moveTo>
                  <a:lnTo>
                    <a:pt x="4988243" y="1026795"/>
                  </a:lnTo>
                  <a:cubicBezTo>
                    <a:pt x="4998720" y="1026795"/>
                    <a:pt x="5007293" y="1018223"/>
                    <a:pt x="5007293" y="1007745"/>
                  </a:cubicBezTo>
                  <a:lnTo>
                    <a:pt x="5007293" y="1007745"/>
                  </a:lnTo>
                  <a:cubicBezTo>
                    <a:pt x="5007293" y="997268"/>
                    <a:pt x="4998720" y="988695"/>
                    <a:pt x="4988243" y="988695"/>
                  </a:cubicBezTo>
                  <a:lnTo>
                    <a:pt x="4986338" y="988695"/>
                  </a:lnTo>
                  <a:cubicBezTo>
                    <a:pt x="4975860" y="988695"/>
                    <a:pt x="4967288" y="997268"/>
                    <a:pt x="4967288" y="1007745"/>
                  </a:cubicBezTo>
                  <a:lnTo>
                    <a:pt x="4967288" y="1007745"/>
                  </a:lnTo>
                  <a:cubicBezTo>
                    <a:pt x="4968240" y="1018223"/>
                    <a:pt x="4976813" y="1026795"/>
                    <a:pt x="4986338" y="1026795"/>
                  </a:cubicBezTo>
                  <a:close/>
                  <a:moveTo>
                    <a:pt x="4939665" y="1026795"/>
                  </a:moveTo>
                  <a:lnTo>
                    <a:pt x="4939665" y="1026795"/>
                  </a:lnTo>
                  <a:cubicBezTo>
                    <a:pt x="4950143" y="1026795"/>
                    <a:pt x="4958715" y="1018223"/>
                    <a:pt x="4958715" y="1007745"/>
                  </a:cubicBezTo>
                  <a:lnTo>
                    <a:pt x="4958715" y="1007745"/>
                  </a:lnTo>
                  <a:cubicBezTo>
                    <a:pt x="4958715" y="997268"/>
                    <a:pt x="4950143" y="988695"/>
                    <a:pt x="4939665" y="988695"/>
                  </a:cubicBezTo>
                  <a:lnTo>
                    <a:pt x="4939665" y="988695"/>
                  </a:lnTo>
                  <a:cubicBezTo>
                    <a:pt x="4929188" y="988695"/>
                    <a:pt x="4920615" y="997268"/>
                    <a:pt x="4920615" y="1007745"/>
                  </a:cubicBezTo>
                  <a:lnTo>
                    <a:pt x="4920615" y="1007745"/>
                  </a:lnTo>
                  <a:cubicBezTo>
                    <a:pt x="4920615" y="1018223"/>
                    <a:pt x="4929188" y="1026795"/>
                    <a:pt x="4939665" y="1026795"/>
                  </a:cubicBezTo>
                  <a:close/>
                  <a:moveTo>
                    <a:pt x="4892993" y="1026795"/>
                  </a:moveTo>
                  <a:lnTo>
                    <a:pt x="4892993" y="1026795"/>
                  </a:lnTo>
                  <a:cubicBezTo>
                    <a:pt x="4903470" y="1026795"/>
                    <a:pt x="4912043" y="1018223"/>
                    <a:pt x="4912043" y="1007745"/>
                  </a:cubicBezTo>
                  <a:lnTo>
                    <a:pt x="4912043" y="1007745"/>
                  </a:lnTo>
                  <a:cubicBezTo>
                    <a:pt x="4912043" y="997268"/>
                    <a:pt x="4903470" y="988695"/>
                    <a:pt x="4892993" y="988695"/>
                  </a:cubicBezTo>
                  <a:lnTo>
                    <a:pt x="4892993" y="988695"/>
                  </a:lnTo>
                  <a:cubicBezTo>
                    <a:pt x="4882515" y="988695"/>
                    <a:pt x="4873943" y="997268"/>
                    <a:pt x="4873943" y="1007745"/>
                  </a:cubicBezTo>
                  <a:lnTo>
                    <a:pt x="4873943" y="1007745"/>
                  </a:lnTo>
                  <a:cubicBezTo>
                    <a:pt x="4873943" y="1018223"/>
                    <a:pt x="4882515" y="1026795"/>
                    <a:pt x="4892993" y="1026795"/>
                  </a:cubicBezTo>
                  <a:close/>
                  <a:moveTo>
                    <a:pt x="5035868" y="1026795"/>
                  </a:moveTo>
                  <a:lnTo>
                    <a:pt x="5035868" y="1026795"/>
                  </a:lnTo>
                  <a:cubicBezTo>
                    <a:pt x="5046345" y="1026795"/>
                    <a:pt x="5054918" y="1018223"/>
                    <a:pt x="5054918" y="1007745"/>
                  </a:cubicBezTo>
                  <a:lnTo>
                    <a:pt x="5054918" y="1007745"/>
                  </a:lnTo>
                  <a:cubicBezTo>
                    <a:pt x="5054918" y="997268"/>
                    <a:pt x="5046345" y="988695"/>
                    <a:pt x="5035868" y="988695"/>
                  </a:cubicBezTo>
                  <a:lnTo>
                    <a:pt x="5035868" y="988695"/>
                  </a:lnTo>
                  <a:cubicBezTo>
                    <a:pt x="5025390" y="988695"/>
                    <a:pt x="5016818" y="997268"/>
                    <a:pt x="5016818" y="1007745"/>
                  </a:cubicBezTo>
                  <a:lnTo>
                    <a:pt x="5016818" y="1007745"/>
                  </a:lnTo>
                  <a:cubicBezTo>
                    <a:pt x="5016818" y="1018223"/>
                    <a:pt x="5025390" y="1026795"/>
                    <a:pt x="5035868" y="1026795"/>
                  </a:cubicBezTo>
                  <a:close/>
                  <a:moveTo>
                    <a:pt x="5082540" y="1026795"/>
                  </a:moveTo>
                  <a:lnTo>
                    <a:pt x="5082540" y="1026795"/>
                  </a:lnTo>
                  <a:cubicBezTo>
                    <a:pt x="5093018" y="1026795"/>
                    <a:pt x="5101590" y="1018223"/>
                    <a:pt x="5101590" y="1007745"/>
                  </a:cubicBezTo>
                  <a:lnTo>
                    <a:pt x="5101590" y="1007745"/>
                  </a:lnTo>
                  <a:cubicBezTo>
                    <a:pt x="5101590" y="997268"/>
                    <a:pt x="5093018" y="988695"/>
                    <a:pt x="5082540" y="988695"/>
                  </a:cubicBezTo>
                  <a:lnTo>
                    <a:pt x="5082540" y="988695"/>
                  </a:lnTo>
                  <a:cubicBezTo>
                    <a:pt x="5072063" y="988695"/>
                    <a:pt x="5063490" y="997268"/>
                    <a:pt x="5063490" y="1007745"/>
                  </a:cubicBezTo>
                  <a:lnTo>
                    <a:pt x="5063490" y="1007745"/>
                  </a:lnTo>
                  <a:cubicBezTo>
                    <a:pt x="5063490" y="1018223"/>
                    <a:pt x="5072063" y="1026795"/>
                    <a:pt x="5082540" y="1026795"/>
                  </a:cubicBezTo>
                  <a:close/>
                  <a:moveTo>
                    <a:pt x="5082540" y="884873"/>
                  </a:moveTo>
                  <a:lnTo>
                    <a:pt x="5082540" y="884873"/>
                  </a:lnTo>
                  <a:cubicBezTo>
                    <a:pt x="5093018" y="884873"/>
                    <a:pt x="5101590" y="876300"/>
                    <a:pt x="5101590" y="865823"/>
                  </a:cubicBezTo>
                  <a:lnTo>
                    <a:pt x="5101590" y="863918"/>
                  </a:lnTo>
                  <a:cubicBezTo>
                    <a:pt x="5101590" y="853440"/>
                    <a:pt x="5093018" y="844868"/>
                    <a:pt x="5082540" y="844868"/>
                  </a:cubicBezTo>
                  <a:lnTo>
                    <a:pt x="5082540" y="844868"/>
                  </a:lnTo>
                  <a:cubicBezTo>
                    <a:pt x="5072063" y="844868"/>
                    <a:pt x="5063490" y="853440"/>
                    <a:pt x="5063490" y="863918"/>
                  </a:cubicBezTo>
                  <a:lnTo>
                    <a:pt x="5063490" y="865823"/>
                  </a:lnTo>
                  <a:cubicBezTo>
                    <a:pt x="5063490" y="877253"/>
                    <a:pt x="5072063" y="884873"/>
                    <a:pt x="5082540" y="884873"/>
                  </a:cubicBezTo>
                  <a:close/>
                  <a:moveTo>
                    <a:pt x="5035868" y="884873"/>
                  </a:moveTo>
                  <a:lnTo>
                    <a:pt x="5035868" y="884873"/>
                  </a:lnTo>
                  <a:cubicBezTo>
                    <a:pt x="5046345" y="884873"/>
                    <a:pt x="5054918" y="876300"/>
                    <a:pt x="5054918" y="865823"/>
                  </a:cubicBezTo>
                  <a:lnTo>
                    <a:pt x="5054918" y="863918"/>
                  </a:lnTo>
                  <a:cubicBezTo>
                    <a:pt x="5054918" y="853440"/>
                    <a:pt x="5046345" y="844868"/>
                    <a:pt x="5035868" y="844868"/>
                  </a:cubicBezTo>
                  <a:lnTo>
                    <a:pt x="5035868" y="844868"/>
                  </a:lnTo>
                  <a:cubicBezTo>
                    <a:pt x="5025390" y="844868"/>
                    <a:pt x="5016818" y="853440"/>
                    <a:pt x="5016818" y="863918"/>
                  </a:cubicBezTo>
                  <a:lnTo>
                    <a:pt x="5016818" y="865823"/>
                  </a:lnTo>
                  <a:cubicBezTo>
                    <a:pt x="5016818" y="877253"/>
                    <a:pt x="5025390" y="884873"/>
                    <a:pt x="5035868" y="884873"/>
                  </a:cubicBezTo>
                  <a:close/>
                  <a:moveTo>
                    <a:pt x="4939665" y="884873"/>
                  </a:moveTo>
                  <a:lnTo>
                    <a:pt x="4939665" y="884873"/>
                  </a:lnTo>
                  <a:cubicBezTo>
                    <a:pt x="4950143" y="884873"/>
                    <a:pt x="4958715" y="876300"/>
                    <a:pt x="4958715" y="865823"/>
                  </a:cubicBezTo>
                  <a:lnTo>
                    <a:pt x="4958715" y="863918"/>
                  </a:lnTo>
                  <a:cubicBezTo>
                    <a:pt x="4958715" y="853440"/>
                    <a:pt x="4950143" y="844868"/>
                    <a:pt x="4939665" y="844868"/>
                  </a:cubicBezTo>
                  <a:lnTo>
                    <a:pt x="4939665" y="844868"/>
                  </a:lnTo>
                  <a:cubicBezTo>
                    <a:pt x="4929188" y="844868"/>
                    <a:pt x="4920615" y="853440"/>
                    <a:pt x="4920615" y="863918"/>
                  </a:cubicBezTo>
                  <a:lnTo>
                    <a:pt x="4920615" y="865823"/>
                  </a:lnTo>
                  <a:cubicBezTo>
                    <a:pt x="4920615" y="877253"/>
                    <a:pt x="4929188" y="884873"/>
                    <a:pt x="4939665" y="884873"/>
                  </a:cubicBezTo>
                  <a:close/>
                  <a:moveTo>
                    <a:pt x="4987290" y="884873"/>
                  </a:moveTo>
                  <a:lnTo>
                    <a:pt x="4987290" y="884873"/>
                  </a:lnTo>
                  <a:cubicBezTo>
                    <a:pt x="4997768" y="884873"/>
                    <a:pt x="5007293" y="876300"/>
                    <a:pt x="5007293" y="864870"/>
                  </a:cubicBezTo>
                  <a:lnTo>
                    <a:pt x="5007293" y="864870"/>
                  </a:lnTo>
                  <a:cubicBezTo>
                    <a:pt x="5007293" y="854393"/>
                    <a:pt x="4998720" y="844868"/>
                    <a:pt x="4987290" y="844868"/>
                  </a:cubicBezTo>
                  <a:lnTo>
                    <a:pt x="4987290" y="844868"/>
                  </a:lnTo>
                  <a:cubicBezTo>
                    <a:pt x="4976813" y="844868"/>
                    <a:pt x="4967288" y="853440"/>
                    <a:pt x="4967288" y="864870"/>
                  </a:cubicBezTo>
                  <a:lnTo>
                    <a:pt x="4967288" y="864870"/>
                  </a:lnTo>
                  <a:cubicBezTo>
                    <a:pt x="4968240" y="876300"/>
                    <a:pt x="4976813" y="884873"/>
                    <a:pt x="4987290" y="884873"/>
                  </a:cubicBezTo>
                  <a:close/>
                  <a:moveTo>
                    <a:pt x="5223510" y="884873"/>
                  </a:moveTo>
                  <a:lnTo>
                    <a:pt x="5223510" y="884873"/>
                  </a:lnTo>
                  <a:cubicBezTo>
                    <a:pt x="5233988" y="884873"/>
                    <a:pt x="5242560" y="876300"/>
                    <a:pt x="5242560" y="865823"/>
                  </a:cubicBezTo>
                  <a:lnTo>
                    <a:pt x="5242560" y="863918"/>
                  </a:lnTo>
                  <a:cubicBezTo>
                    <a:pt x="5242560" y="853440"/>
                    <a:pt x="5233988" y="844868"/>
                    <a:pt x="5223510" y="844868"/>
                  </a:cubicBezTo>
                  <a:lnTo>
                    <a:pt x="5223510" y="844868"/>
                  </a:lnTo>
                  <a:cubicBezTo>
                    <a:pt x="5213033" y="844868"/>
                    <a:pt x="5204460" y="853440"/>
                    <a:pt x="5204460" y="863918"/>
                  </a:cubicBezTo>
                  <a:lnTo>
                    <a:pt x="5204460" y="865823"/>
                  </a:lnTo>
                  <a:cubicBezTo>
                    <a:pt x="5205413" y="877253"/>
                    <a:pt x="5213985" y="884873"/>
                    <a:pt x="5223510" y="884873"/>
                  </a:cubicBezTo>
                  <a:close/>
                  <a:moveTo>
                    <a:pt x="5130165" y="884873"/>
                  </a:moveTo>
                  <a:lnTo>
                    <a:pt x="5130165" y="884873"/>
                  </a:lnTo>
                  <a:cubicBezTo>
                    <a:pt x="5140643" y="884873"/>
                    <a:pt x="5149215" y="876300"/>
                    <a:pt x="5149215" y="865823"/>
                  </a:cubicBezTo>
                  <a:lnTo>
                    <a:pt x="5149215" y="863918"/>
                  </a:lnTo>
                  <a:cubicBezTo>
                    <a:pt x="5149215" y="853440"/>
                    <a:pt x="5140643" y="844868"/>
                    <a:pt x="5130165" y="844868"/>
                  </a:cubicBezTo>
                  <a:lnTo>
                    <a:pt x="5130165" y="844868"/>
                  </a:lnTo>
                  <a:cubicBezTo>
                    <a:pt x="5119688" y="844868"/>
                    <a:pt x="5111115" y="853440"/>
                    <a:pt x="5111115" y="863918"/>
                  </a:cubicBezTo>
                  <a:lnTo>
                    <a:pt x="5111115" y="865823"/>
                  </a:lnTo>
                  <a:cubicBezTo>
                    <a:pt x="5111115" y="877253"/>
                    <a:pt x="5119688" y="884873"/>
                    <a:pt x="5130165" y="884873"/>
                  </a:cubicBezTo>
                  <a:close/>
                  <a:moveTo>
                    <a:pt x="5176838" y="884873"/>
                  </a:moveTo>
                  <a:lnTo>
                    <a:pt x="5176838" y="884873"/>
                  </a:lnTo>
                  <a:cubicBezTo>
                    <a:pt x="5187315" y="884873"/>
                    <a:pt x="5195888" y="876300"/>
                    <a:pt x="5195888" y="865823"/>
                  </a:cubicBezTo>
                  <a:lnTo>
                    <a:pt x="5195888" y="863918"/>
                  </a:lnTo>
                  <a:cubicBezTo>
                    <a:pt x="5195888" y="853440"/>
                    <a:pt x="5187315" y="844868"/>
                    <a:pt x="5176838" y="844868"/>
                  </a:cubicBezTo>
                  <a:lnTo>
                    <a:pt x="5176838" y="844868"/>
                  </a:lnTo>
                  <a:cubicBezTo>
                    <a:pt x="5166360" y="844868"/>
                    <a:pt x="5157788" y="853440"/>
                    <a:pt x="5157788" y="863918"/>
                  </a:cubicBezTo>
                  <a:lnTo>
                    <a:pt x="5157788" y="865823"/>
                  </a:lnTo>
                  <a:cubicBezTo>
                    <a:pt x="5157788" y="877253"/>
                    <a:pt x="5166360" y="884873"/>
                    <a:pt x="5176838" y="884873"/>
                  </a:cubicBezTo>
                  <a:close/>
                  <a:moveTo>
                    <a:pt x="5271135" y="884873"/>
                  </a:moveTo>
                  <a:lnTo>
                    <a:pt x="5271135" y="884873"/>
                  </a:lnTo>
                  <a:cubicBezTo>
                    <a:pt x="5281613" y="884873"/>
                    <a:pt x="5290185" y="876300"/>
                    <a:pt x="5290185" y="865823"/>
                  </a:cubicBezTo>
                  <a:lnTo>
                    <a:pt x="5290185" y="863918"/>
                  </a:lnTo>
                  <a:cubicBezTo>
                    <a:pt x="5290185" y="853440"/>
                    <a:pt x="5281613" y="844868"/>
                    <a:pt x="5271135" y="844868"/>
                  </a:cubicBezTo>
                  <a:lnTo>
                    <a:pt x="5271135" y="844868"/>
                  </a:lnTo>
                  <a:cubicBezTo>
                    <a:pt x="5260658" y="844868"/>
                    <a:pt x="5252085" y="853440"/>
                    <a:pt x="5252085" y="863918"/>
                  </a:cubicBezTo>
                  <a:lnTo>
                    <a:pt x="5252085" y="865823"/>
                  </a:lnTo>
                  <a:cubicBezTo>
                    <a:pt x="5252085" y="877253"/>
                    <a:pt x="5260658" y="884873"/>
                    <a:pt x="5271135" y="884873"/>
                  </a:cubicBezTo>
                  <a:close/>
                  <a:moveTo>
                    <a:pt x="4656773" y="884873"/>
                  </a:moveTo>
                  <a:lnTo>
                    <a:pt x="4656773" y="884873"/>
                  </a:lnTo>
                  <a:cubicBezTo>
                    <a:pt x="4667250" y="884873"/>
                    <a:pt x="4675823" y="876300"/>
                    <a:pt x="4675823" y="865823"/>
                  </a:cubicBezTo>
                  <a:lnTo>
                    <a:pt x="4675823" y="863918"/>
                  </a:lnTo>
                  <a:cubicBezTo>
                    <a:pt x="4675823" y="853440"/>
                    <a:pt x="4667250" y="844868"/>
                    <a:pt x="4656773" y="844868"/>
                  </a:cubicBezTo>
                  <a:lnTo>
                    <a:pt x="4656773" y="844868"/>
                  </a:lnTo>
                  <a:cubicBezTo>
                    <a:pt x="4646295" y="844868"/>
                    <a:pt x="4637723" y="853440"/>
                    <a:pt x="4637723" y="863918"/>
                  </a:cubicBezTo>
                  <a:lnTo>
                    <a:pt x="4637723" y="865823"/>
                  </a:lnTo>
                  <a:cubicBezTo>
                    <a:pt x="4638675" y="877253"/>
                    <a:pt x="4647248" y="884873"/>
                    <a:pt x="4656773" y="884873"/>
                  </a:cubicBezTo>
                  <a:close/>
                  <a:moveTo>
                    <a:pt x="4704398" y="884873"/>
                  </a:moveTo>
                  <a:lnTo>
                    <a:pt x="4704398" y="884873"/>
                  </a:lnTo>
                  <a:cubicBezTo>
                    <a:pt x="4714875" y="884873"/>
                    <a:pt x="4723448" y="876300"/>
                    <a:pt x="4723448" y="865823"/>
                  </a:cubicBezTo>
                  <a:lnTo>
                    <a:pt x="4723448" y="863918"/>
                  </a:lnTo>
                  <a:cubicBezTo>
                    <a:pt x="4723448" y="853440"/>
                    <a:pt x="4714875" y="844868"/>
                    <a:pt x="4704398" y="844868"/>
                  </a:cubicBezTo>
                  <a:lnTo>
                    <a:pt x="4704398" y="844868"/>
                  </a:lnTo>
                  <a:cubicBezTo>
                    <a:pt x="4693920" y="844868"/>
                    <a:pt x="4685348" y="853440"/>
                    <a:pt x="4685348" y="863918"/>
                  </a:cubicBezTo>
                  <a:lnTo>
                    <a:pt x="4685348" y="865823"/>
                  </a:lnTo>
                  <a:cubicBezTo>
                    <a:pt x="4685348" y="877253"/>
                    <a:pt x="4693920" y="884873"/>
                    <a:pt x="4704398" y="884873"/>
                  </a:cubicBezTo>
                  <a:close/>
                  <a:moveTo>
                    <a:pt x="4609148" y="884873"/>
                  </a:moveTo>
                  <a:lnTo>
                    <a:pt x="4609148" y="884873"/>
                  </a:lnTo>
                  <a:cubicBezTo>
                    <a:pt x="4619625" y="884873"/>
                    <a:pt x="4629150" y="876300"/>
                    <a:pt x="4629150" y="864870"/>
                  </a:cubicBezTo>
                  <a:lnTo>
                    <a:pt x="4629150" y="864870"/>
                  </a:lnTo>
                  <a:cubicBezTo>
                    <a:pt x="4629150" y="854393"/>
                    <a:pt x="4620578" y="844868"/>
                    <a:pt x="4609148" y="844868"/>
                  </a:cubicBezTo>
                  <a:lnTo>
                    <a:pt x="4609148" y="844868"/>
                  </a:lnTo>
                  <a:cubicBezTo>
                    <a:pt x="4598670" y="844868"/>
                    <a:pt x="4589145" y="853440"/>
                    <a:pt x="4589145" y="864870"/>
                  </a:cubicBezTo>
                  <a:lnTo>
                    <a:pt x="4589145" y="864870"/>
                  </a:lnTo>
                  <a:cubicBezTo>
                    <a:pt x="4589145" y="876300"/>
                    <a:pt x="4598670" y="884873"/>
                    <a:pt x="4609148" y="884873"/>
                  </a:cubicBezTo>
                  <a:close/>
                  <a:moveTo>
                    <a:pt x="4561523" y="884873"/>
                  </a:moveTo>
                  <a:lnTo>
                    <a:pt x="4561523" y="884873"/>
                  </a:lnTo>
                  <a:cubicBezTo>
                    <a:pt x="4572000" y="884873"/>
                    <a:pt x="4580573" y="876300"/>
                    <a:pt x="4580573" y="865823"/>
                  </a:cubicBezTo>
                  <a:lnTo>
                    <a:pt x="4580573" y="863918"/>
                  </a:lnTo>
                  <a:cubicBezTo>
                    <a:pt x="4580573" y="853440"/>
                    <a:pt x="4572000" y="844868"/>
                    <a:pt x="4561523" y="844868"/>
                  </a:cubicBezTo>
                  <a:lnTo>
                    <a:pt x="4561523" y="844868"/>
                  </a:lnTo>
                  <a:cubicBezTo>
                    <a:pt x="4551045" y="844868"/>
                    <a:pt x="4542473" y="853440"/>
                    <a:pt x="4542473" y="863918"/>
                  </a:cubicBezTo>
                  <a:lnTo>
                    <a:pt x="4542473" y="865823"/>
                  </a:lnTo>
                  <a:cubicBezTo>
                    <a:pt x="4542473" y="877253"/>
                    <a:pt x="4551045" y="884873"/>
                    <a:pt x="4561523" y="884873"/>
                  </a:cubicBezTo>
                  <a:close/>
                  <a:moveTo>
                    <a:pt x="4751070" y="884873"/>
                  </a:moveTo>
                  <a:lnTo>
                    <a:pt x="4751070" y="884873"/>
                  </a:lnTo>
                  <a:cubicBezTo>
                    <a:pt x="4761548" y="884873"/>
                    <a:pt x="4770120" y="876300"/>
                    <a:pt x="4770120" y="865823"/>
                  </a:cubicBezTo>
                  <a:lnTo>
                    <a:pt x="4770120" y="863918"/>
                  </a:lnTo>
                  <a:cubicBezTo>
                    <a:pt x="4770120" y="853440"/>
                    <a:pt x="4761548" y="844868"/>
                    <a:pt x="4751070" y="844868"/>
                  </a:cubicBezTo>
                  <a:lnTo>
                    <a:pt x="4751070" y="844868"/>
                  </a:lnTo>
                  <a:cubicBezTo>
                    <a:pt x="4740593" y="844868"/>
                    <a:pt x="4732020" y="853440"/>
                    <a:pt x="4732020" y="863918"/>
                  </a:cubicBezTo>
                  <a:lnTo>
                    <a:pt x="4732020" y="865823"/>
                  </a:lnTo>
                  <a:cubicBezTo>
                    <a:pt x="4732973" y="877253"/>
                    <a:pt x="4740593" y="884873"/>
                    <a:pt x="4751070" y="884873"/>
                  </a:cubicBezTo>
                  <a:close/>
                  <a:moveTo>
                    <a:pt x="4845368" y="884873"/>
                  </a:moveTo>
                  <a:lnTo>
                    <a:pt x="4845368" y="884873"/>
                  </a:lnTo>
                  <a:cubicBezTo>
                    <a:pt x="4855845" y="884873"/>
                    <a:pt x="4864418" y="876300"/>
                    <a:pt x="4864418" y="865823"/>
                  </a:cubicBezTo>
                  <a:lnTo>
                    <a:pt x="4864418" y="863918"/>
                  </a:lnTo>
                  <a:cubicBezTo>
                    <a:pt x="4864418" y="853440"/>
                    <a:pt x="4855845" y="844868"/>
                    <a:pt x="4845368" y="844868"/>
                  </a:cubicBezTo>
                  <a:lnTo>
                    <a:pt x="4845368" y="844868"/>
                  </a:lnTo>
                  <a:cubicBezTo>
                    <a:pt x="4834890" y="844868"/>
                    <a:pt x="4826318" y="853440"/>
                    <a:pt x="4826318" y="863918"/>
                  </a:cubicBezTo>
                  <a:lnTo>
                    <a:pt x="4826318" y="865823"/>
                  </a:lnTo>
                  <a:cubicBezTo>
                    <a:pt x="4826318" y="877253"/>
                    <a:pt x="4834890" y="884873"/>
                    <a:pt x="4845368" y="884873"/>
                  </a:cubicBezTo>
                  <a:close/>
                  <a:moveTo>
                    <a:pt x="4798695" y="884873"/>
                  </a:moveTo>
                  <a:lnTo>
                    <a:pt x="4798695" y="884873"/>
                  </a:lnTo>
                  <a:cubicBezTo>
                    <a:pt x="4809173" y="884873"/>
                    <a:pt x="4817745" y="876300"/>
                    <a:pt x="4817745" y="865823"/>
                  </a:cubicBezTo>
                  <a:lnTo>
                    <a:pt x="4817745" y="863918"/>
                  </a:lnTo>
                  <a:cubicBezTo>
                    <a:pt x="4817745" y="853440"/>
                    <a:pt x="4809173" y="844868"/>
                    <a:pt x="4798695" y="844868"/>
                  </a:cubicBezTo>
                  <a:lnTo>
                    <a:pt x="4798695" y="844868"/>
                  </a:lnTo>
                  <a:cubicBezTo>
                    <a:pt x="4788218" y="844868"/>
                    <a:pt x="4779645" y="853440"/>
                    <a:pt x="4779645" y="863918"/>
                  </a:cubicBezTo>
                  <a:lnTo>
                    <a:pt x="4779645" y="865823"/>
                  </a:lnTo>
                  <a:cubicBezTo>
                    <a:pt x="4779645" y="877253"/>
                    <a:pt x="4788218" y="884873"/>
                    <a:pt x="4798695" y="884873"/>
                  </a:cubicBezTo>
                  <a:close/>
                  <a:moveTo>
                    <a:pt x="4892993" y="884873"/>
                  </a:moveTo>
                  <a:lnTo>
                    <a:pt x="4892993" y="884873"/>
                  </a:lnTo>
                  <a:cubicBezTo>
                    <a:pt x="4903470" y="884873"/>
                    <a:pt x="4912043" y="876300"/>
                    <a:pt x="4912043" y="865823"/>
                  </a:cubicBezTo>
                  <a:lnTo>
                    <a:pt x="4912043" y="863918"/>
                  </a:lnTo>
                  <a:cubicBezTo>
                    <a:pt x="4912043" y="853440"/>
                    <a:pt x="4903470" y="844868"/>
                    <a:pt x="4892993" y="844868"/>
                  </a:cubicBezTo>
                  <a:lnTo>
                    <a:pt x="4892993" y="844868"/>
                  </a:lnTo>
                  <a:cubicBezTo>
                    <a:pt x="4882515" y="844868"/>
                    <a:pt x="4873943" y="853440"/>
                    <a:pt x="4873943" y="863918"/>
                  </a:cubicBezTo>
                  <a:lnTo>
                    <a:pt x="4873943" y="865823"/>
                  </a:lnTo>
                  <a:cubicBezTo>
                    <a:pt x="4873943" y="877253"/>
                    <a:pt x="4882515" y="884873"/>
                    <a:pt x="4892993" y="884873"/>
                  </a:cubicBezTo>
                  <a:close/>
                  <a:moveTo>
                    <a:pt x="5317808" y="884873"/>
                  </a:moveTo>
                  <a:lnTo>
                    <a:pt x="5317808" y="884873"/>
                  </a:lnTo>
                  <a:cubicBezTo>
                    <a:pt x="5328285" y="884873"/>
                    <a:pt x="5336858" y="876300"/>
                    <a:pt x="5336858" y="865823"/>
                  </a:cubicBezTo>
                  <a:lnTo>
                    <a:pt x="5336858" y="863918"/>
                  </a:lnTo>
                  <a:cubicBezTo>
                    <a:pt x="5336858" y="853440"/>
                    <a:pt x="5328285" y="844868"/>
                    <a:pt x="5317808" y="844868"/>
                  </a:cubicBezTo>
                  <a:lnTo>
                    <a:pt x="5317808" y="844868"/>
                  </a:lnTo>
                  <a:cubicBezTo>
                    <a:pt x="5307330" y="844868"/>
                    <a:pt x="5298758" y="853440"/>
                    <a:pt x="5298758" y="863918"/>
                  </a:cubicBezTo>
                  <a:lnTo>
                    <a:pt x="5298758" y="865823"/>
                  </a:lnTo>
                  <a:cubicBezTo>
                    <a:pt x="5299710" y="877253"/>
                    <a:pt x="5307330" y="884873"/>
                    <a:pt x="5317808" y="884873"/>
                  </a:cubicBezTo>
                  <a:close/>
                  <a:moveTo>
                    <a:pt x="5317808" y="932498"/>
                  </a:moveTo>
                  <a:lnTo>
                    <a:pt x="5317808" y="932498"/>
                  </a:lnTo>
                  <a:cubicBezTo>
                    <a:pt x="5328285" y="932498"/>
                    <a:pt x="5336858" y="923925"/>
                    <a:pt x="5336858" y="913448"/>
                  </a:cubicBezTo>
                  <a:lnTo>
                    <a:pt x="5336858" y="913448"/>
                  </a:lnTo>
                  <a:cubicBezTo>
                    <a:pt x="5336858" y="902970"/>
                    <a:pt x="5328285" y="894398"/>
                    <a:pt x="5317808" y="894398"/>
                  </a:cubicBezTo>
                  <a:lnTo>
                    <a:pt x="5317808" y="894398"/>
                  </a:lnTo>
                  <a:cubicBezTo>
                    <a:pt x="5307330" y="894398"/>
                    <a:pt x="5298758" y="902970"/>
                    <a:pt x="5298758" y="913448"/>
                  </a:cubicBezTo>
                  <a:lnTo>
                    <a:pt x="5298758" y="913448"/>
                  </a:lnTo>
                  <a:cubicBezTo>
                    <a:pt x="5299710" y="923925"/>
                    <a:pt x="5307330" y="932498"/>
                    <a:pt x="5317808" y="932498"/>
                  </a:cubicBezTo>
                  <a:close/>
                  <a:moveTo>
                    <a:pt x="5365433" y="932498"/>
                  </a:moveTo>
                  <a:lnTo>
                    <a:pt x="5365433" y="932498"/>
                  </a:lnTo>
                  <a:cubicBezTo>
                    <a:pt x="5375910" y="932498"/>
                    <a:pt x="5384483" y="923925"/>
                    <a:pt x="5384483" y="913448"/>
                  </a:cubicBezTo>
                  <a:lnTo>
                    <a:pt x="5384483" y="913448"/>
                  </a:lnTo>
                  <a:cubicBezTo>
                    <a:pt x="5384483" y="902970"/>
                    <a:pt x="5375910" y="894398"/>
                    <a:pt x="5365433" y="894398"/>
                  </a:cubicBezTo>
                  <a:lnTo>
                    <a:pt x="5365433" y="894398"/>
                  </a:lnTo>
                  <a:cubicBezTo>
                    <a:pt x="5354955" y="894398"/>
                    <a:pt x="5346383" y="902970"/>
                    <a:pt x="5346383" y="913448"/>
                  </a:cubicBezTo>
                  <a:lnTo>
                    <a:pt x="5346383" y="913448"/>
                  </a:lnTo>
                  <a:cubicBezTo>
                    <a:pt x="5346383" y="923925"/>
                    <a:pt x="5354955" y="932498"/>
                    <a:pt x="5365433" y="932498"/>
                  </a:cubicBezTo>
                  <a:close/>
                  <a:moveTo>
                    <a:pt x="5413058" y="788670"/>
                  </a:moveTo>
                  <a:lnTo>
                    <a:pt x="5414963" y="788670"/>
                  </a:lnTo>
                  <a:cubicBezTo>
                    <a:pt x="5425440" y="788670"/>
                    <a:pt x="5434013" y="780098"/>
                    <a:pt x="5434013" y="769620"/>
                  </a:cubicBezTo>
                  <a:lnTo>
                    <a:pt x="5434013" y="769620"/>
                  </a:lnTo>
                  <a:cubicBezTo>
                    <a:pt x="5434013" y="759143"/>
                    <a:pt x="5425440" y="750570"/>
                    <a:pt x="5414963" y="750570"/>
                  </a:cubicBezTo>
                  <a:lnTo>
                    <a:pt x="5413058" y="750570"/>
                  </a:lnTo>
                  <a:cubicBezTo>
                    <a:pt x="5402580" y="750570"/>
                    <a:pt x="5394008" y="759143"/>
                    <a:pt x="5394008" y="769620"/>
                  </a:cubicBezTo>
                  <a:lnTo>
                    <a:pt x="5394008" y="769620"/>
                  </a:lnTo>
                  <a:cubicBezTo>
                    <a:pt x="5394008" y="780098"/>
                    <a:pt x="5402580" y="788670"/>
                    <a:pt x="5413058" y="788670"/>
                  </a:cubicBezTo>
                  <a:close/>
                  <a:moveTo>
                    <a:pt x="5413058" y="835343"/>
                  </a:moveTo>
                  <a:lnTo>
                    <a:pt x="5414963" y="835343"/>
                  </a:lnTo>
                  <a:cubicBezTo>
                    <a:pt x="5425440" y="835343"/>
                    <a:pt x="5434013" y="826770"/>
                    <a:pt x="5434013" y="816293"/>
                  </a:cubicBezTo>
                  <a:lnTo>
                    <a:pt x="5434013" y="816293"/>
                  </a:lnTo>
                  <a:cubicBezTo>
                    <a:pt x="5434013" y="805815"/>
                    <a:pt x="5425440" y="797243"/>
                    <a:pt x="5414963" y="797243"/>
                  </a:cubicBezTo>
                  <a:lnTo>
                    <a:pt x="5413058" y="797243"/>
                  </a:lnTo>
                  <a:cubicBezTo>
                    <a:pt x="5402580" y="797243"/>
                    <a:pt x="5394008" y="805815"/>
                    <a:pt x="5394008" y="816293"/>
                  </a:cubicBezTo>
                  <a:lnTo>
                    <a:pt x="5394008" y="816293"/>
                  </a:lnTo>
                  <a:cubicBezTo>
                    <a:pt x="5394008" y="826770"/>
                    <a:pt x="5402580" y="835343"/>
                    <a:pt x="5413058" y="835343"/>
                  </a:cubicBezTo>
                  <a:close/>
                  <a:moveTo>
                    <a:pt x="5414010" y="884873"/>
                  </a:moveTo>
                  <a:lnTo>
                    <a:pt x="5414010" y="884873"/>
                  </a:lnTo>
                  <a:cubicBezTo>
                    <a:pt x="5424488" y="884873"/>
                    <a:pt x="5434013" y="876300"/>
                    <a:pt x="5434013" y="864870"/>
                  </a:cubicBezTo>
                  <a:lnTo>
                    <a:pt x="5434013" y="864870"/>
                  </a:lnTo>
                  <a:cubicBezTo>
                    <a:pt x="5434013" y="854393"/>
                    <a:pt x="5425440" y="844868"/>
                    <a:pt x="5414010" y="844868"/>
                  </a:cubicBezTo>
                  <a:lnTo>
                    <a:pt x="5414010" y="844868"/>
                  </a:lnTo>
                  <a:cubicBezTo>
                    <a:pt x="5403533" y="844868"/>
                    <a:pt x="5394008" y="853440"/>
                    <a:pt x="5394008" y="864870"/>
                  </a:cubicBezTo>
                  <a:lnTo>
                    <a:pt x="5394008" y="864870"/>
                  </a:lnTo>
                  <a:cubicBezTo>
                    <a:pt x="5394008" y="875348"/>
                    <a:pt x="5403533" y="884873"/>
                    <a:pt x="5414010" y="884873"/>
                  </a:cubicBezTo>
                  <a:close/>
                  <a:moveTo>
                    <a:pt x="5413058" y="931545"/>
                  </a:moveTo>
                  <a:lnTo>
                    <a:pt x="5413058" y="931545"/>
                  </a:lnTo>
                  <a:cubicBezTo>
                    <a:pt x="5423535" y="931545"/>
                    <a:pt x="5432108" y="922973"/>
                    <a:pt x="5432108" y="912495"/>
                  </a:cubicBezTo>
                  <a:lnTo>
                    <a:pt x="5432108" y="912495"/>
                  </a:lnTo>
                  <a:cubicBezTo>
                    <a:pt x="5432108" y="902018"/>
                    <a:pt x="5423535" y="893445"/>
                    <a:pt x="5413058" y="893445"/>
                  </a:cubicBezTo>
                  <a:lnTo>
                    <a:pt x="5413058" y="893445"/>
                  </a:lnTo>
                  <a:cubicBezTo>
                    <a:pt x="5402580" y="893445"/>
                    <a:pt x="5394008" y="902018"/>
                    <a:pt x="5394008" y="912495"/>
                  </a:cubicBezTo>
                  <a:lnTo>
                    <a:pt x="5394008" y="912495"/>
                  </a:lnTo>
                  <a:cubicBezTo>
                    <a:pt x="5394960" y="922973"/>
                    <a:pt x="5402580" y="931545"/>
                    <a:pt x="5413058" y="931545"/>
                  </a:cubicBezTo>
                  <a:close/>
                  <a:moveTo>
                    <a:pt x="5602605" y="925830"/>
                  </a:moveTo>
                  <a:lnTo>
                    <a:pt x="5602605" y="925830"/>
                  </a:lnTo>
                  <a:cubicBezTo>
                    <a:pt x="5613083" y="925830"/>
                    <a:pt x="5621655" y="917258"/>
                    <a:pt x="5621655" y="906780"/>
                  </a:cubicBezTo>
                  <a:lnTo>
                    <a:pt x="5621655" y="906780"/>
                  </a:lnTo>
                  <a:cubicBezTo>
                    <a:pt x="5621655" y="896303"/>
                    <a:pt x="5613083" y="887730"/>
                    <a:pt x="5602605" y="887730"/>
                  </a:cubicBezTo>
                  <a:lnTo>
                    <a:pt x="5602605" y="887730"/>
                  </a:lnTo>
                  <a:cubicBezTo>
                    <a:pt x="5592128" y="887730"/>
                    <a:pt x="5583555" y="896303"/>
                    <a:pt x="5583555" y="906780"/>
                  </a:cubicBezTo>
                  <a:lnTo>
                    <a:pt x="5583555" y="906780"/>
                  </a:lnTo>
                  <a:cubicBezTo>
                    <a:pt x="5583555" y="917258"/>
                    <a:pt x="5592128" y="925830"/>
                    <a:pt x="5602605" y="925830"/>
                  </a:cubicBezTo>
                  <a:close/>
                  <a:moveTo>
                    <a:pt x="5554028" y="925830"/>
                  </a:moveTo>
                  <a:lnTo>
                    <a:pt x="5554028" y="925830"/>
                  </a:lnTo>
                  <a:cubicBezTo>
                    <a:pt x="5564505" y="925830"/>
                    <a:pt x="5573078" y="917258"/>
                    <a:pt x="5573078" y="906780"/>
                  </a:cubicBezTo>
                  <a:lnTo>
                    <a:pt x="5573078" y="906780"/>
                  </a:lnTo>
                  <a:cubicBezTo>
                    <a:pt x="5573078" y="896303"/>
                    <a:pt x="5564505" y="887730"/>
                    <a:pt x="5554028" y="887730"/>
                  </a:cubicBezTo>
                  <a:lnTo>
                    <a:pt x="5554028" y="887730"/>
                  </a:lnTo>
                  <a:cubicBezTo>
                    <a:pt x="5543550" y="887730"/>
                    <a:pt x="5534978" y="896303"/>
                    <a:pt x="5534978" y="906780"/>
                  </a:cubicBezTo>
                  <a:lnTo>
                    <a:pt x="5534978" y="906780"/>
                  </a:lnTo>
                  <a:cubicBezTo>
                    <a:pt x="5535930" y="917258"/>
                    <a:pt x="5543550" y="925830"/>
                    <a:pt x="5554028" y="925830"/>
                  </a:cubicBezTo>
                  <a:close/>
                  <a:moveTo>
                    <a:pt x="5602605" y="975360"/>
                  </a:moveTo>
                  <a:lnTo>
                    <a:pt x="5602605" y="975360"/>
                  </a:lnTo>
                  <a:cubicBezTo>
                    <a:pt x="5613083" y="975360"/>
                    <a:pt x="5621655" y="966788"/>
                    <a:pt x="5621655" y="956310"/>
                  </a:cubicBezTo>
                  <a:lnTo>
                    <a:pt x="5621655" y="956310"/>
                  </a:lnTo>
                  <a:cubicBezTo>
                    <a:pt x="5621655" y="945833"/>
                    <a:pt x="5613083" y="937260"/>
                    <a:pt x="5602605" y="937260"/>
                  </a:cubicBezTo>
                  <a:lnTo>
                    <a:pt x="5602605" y="937260"/>
                  </a:lnTo>
                  <a:cubicBezTo>
                    <a:pt x="5592128" y="937260"/>
                    <a:pt x="5583555" y="945833"/>
                    <a:pt x="5583555" y="956310"/>
                  </a:cubicBezTo>
                  <a:lnTo>
                    <a:pt x="5583555" y="956310"/>
                  </a:lnTo>
                  <a:cubicBezTo>
                    <a:pt x="5584508" y="966788"/>
                    <a:pt x="5592128" y="975360"/>
                    <a:pt x="5602605" y="975360"/>
                  </a:cubicBezTo>
                  <a:close/>
                  <a:moveTo>
                    <a:pt x="5554980" y="975360"/>
                  </a:moveTo>
                  <a:lnTo>
                    <a:pt x="5554980" y="975360"/>
                  </a:lnTo>
                  <a:cubicBezTo>
                    <a:pt x="5565458" y="975360"/>
                    <a:pt x="5574030" y="966788"/>
                    <a:pt x="5574030" y="956310"/>
                  </a:cubicBezTo>
                  <a:lnTo>
                    <a:pt x="5574030" y="956310"/>
                  </a:lnTo>
                  <a:cubicBezTo>
                    <a:pt x="5574030" y="945833"/>
                    <a:pt x="5565458" y="937260"/>
                    <a:pt x="5554980" y="937260"/>
                  </a:cubicBezTo>
                  <a:lnTo>
                    <a:pt x="5554980" y="937260"/>
                  </a:lnTo>
                  <a:cubicBezTo>
                    <a:pt x="5544503" y="937260"/>
                    <a:pt x="5535930" y="945833"/>
                    <a:pt x="5535930" y="956310"/>
                  </a:cubicBezTo>
                  <a:lnTo>
                    <a:pt x="5535930" y="956310"/>
                  </a:lnTo>
                  <a:cubicBezTo>
                    <a:pt x="5535930" y="966788"/>
                    <a:pt x="5544503" y="975360"/>
                    <a:pt x="5554980" y="975360"/>
                  </a:cubicBezTo>
                  <a:close/>
                  <a:moveTo>
                    <a:pt x="5554980" y="1020128"/>
                  </a:moveTo>
                  <a:lnTo>
                    <a:pt x="5554980" y="1020128"/>
                  </a:lnTo>
                  <a:cubicBezTo>
                    <a:pt x="5565458" y="1020128"/>
                    <a:pt x="5574030" y="1011555"/>
                    <a:pt x="5574030" y="1001078"/>
                  </a:cubicBezTo>
                  <a:lnTo>
                    <a:pt x="5574030" y="1001078"/>
                  </a:lnTo>
                  <a:cubicBezTo>
                    <a:pt x="5574030" y="990600"/>
                    <a:pt x="5565458" y="982028"/>
                    <a:pt x="5554980" y="982028"/>
                  </a:cubicBezTo>
                  <a:lnTo>
                    <a:pt x="5554980" y="982028"/>
                  </a:lnTo>
                  <a:cubicBezTo>
                    <a:pt x="5544503" y="982028"/>
                    <a:pt x="5535930" y="990600"/>
                    <a:pt x="5535930" y="1001078"/>
                  </a:cubicBezTo>
                  <a:lnTo>
                    <a:pt x="5535930" y="1001078"/>
                  </a:lnTo>
                  <a:cubicBezTo>
                    <a:pt x="5535930" y="1011555"/>
                    <a:pt x="5544503" y="1020128"/>
                    <a:pt x="5554980" y="1020128"/>
                  </a:cubicBezTo>
                  <a:close/>
                  <a:moveTo>
                    <a:pt x="5554980" y="1068705"/>
                  </a:moveTo>
                  <a:lnTo>
                    <a:pt x="5554980" y="1068705"/>
                  </a:lnTo>
                  <a:cubicBezTo>
                    <a:pt x="5565458" y="1068705"/>
                    <a:pt x="5574030" y="1060133"/>
                    <a:pt x="5574030" y="1049655"/>
                  </a:cubicBezTo>
                  <a:lnTo>
                    <a:pt x="5574030" y="1049655"/>
                  </a:lnTo>
                  <a:cubicBezTo>
                    <a:pt x="5574030" y="1039178"/>
                    <a:pt x="5565458" y="1030605"/>
                    <a:pt x="5554980" y="1030605"/>
                  </a:cubicBezTo>
                  <a:lnTo>
                    <a:pt x="5554980" y="1030605"/>
                  </a:lnTo>
                  <a:cubicBezTo>
                    <a:pt x="5544503" y="1030605"/>
                    <a:pt x="5535930" y="1039178"/>
                    <a:pt x="5535930" y="1049655"/>
                  </a:cubicBezTo>
                  <a:lnTo>
                    <a:pt x="5535930" y="1049655"/>
                  </a:lnTo>
                  <a:cubicBezTo>
                    <a:pt x="5535930" y="1061085"/>
                    <a:pt x="5544503" y="1068705"/>
                    <a:pt x="5554980" y="1068705"/>
                  </a:cubicBezTo>
                  <a:close/>
                  <a:moveTo>
                    <a:pt x="5602605" y="1070610"/>
                  </a:moveTo>
                  <a:lnTo>
                    <a:pt x="5602605" y="1070610"/>
                  </a:lnTo>
                  <a:cubicBezTo>
                    <a:pt x="5613083" y="1070610"/>
                    <a:pt x="5621655" y="1062038"/>
                    <a:pt x="5621655" y="1051560"/>
                  </a:cubicBezTo>
                  <a:lnTo>
                    <a:pt x="5621655" y="1051560"/>
                  </a:lnTo>
                  <a:cubicBezTo>
                    <a:pt x="5621655" y="1041083"/>
                    <a:pt x="5613083" y="1032510"/>
                    <a:pt x="5602605" y="1032510"/>
                  </a:cubicBezTo>
                  <a:lnTo>
                    <a:pt x="5602605" y="1032510"/>
                  </a:lnTo>
                  <a:cubicBezTo>
                    <a:pt x="5592128" y="1032510"/>
                    <a:pt x="5583555" y="1041083"/>
                    <a:pt x="5583555" y="1051560"/>
                  </a:cubicBezTo>
                  <a:lnTo>
                    <a:pt x="5583555" y="1051560"/>
                  </a:lnTo>
                  <a:cubicBezTo>
                    <a:pt x="5584508" y="1062038"/>
                    <a:pt x="5592128" y="1070610"/>
                    <a:pt x="5602605" y="1070610"/>
                  </a:cubicBezTo>
                  <a:close/>
                  <a:moveTo>
                    <a:pt x="5554980" y="1115378"/>
                  </a:moveTo>
                  <a:lnTo>
                    <a:pt x="5554980" y="1115378"/>
                  </a:lnTo>
                  <a:cubicBezTo>
                    <a:pt x="5565458" y="1115378"/>
                    <a:pt x="5574030" y="1106805"/>
                    <a:pt x="5574030" y="1096328"/>
                  </a:cubicBezTo>
                  <a:lnTo>
                    <a:pt x="5574030" y="1096328"/>
                  </a:lnTo>
                  <a:cubicBezTo>
                    <a:pt x="5574030" y="1085850"/>
                    <a:pt x="5565458" y="1077278"/>
                    <a:pt x="5554980" y="1077278"/>
                  </a:cubicBezTo>
                  <a:lnTo>
                    <a:pt x="5554980" y="1077278"/>
                  </a:lnTo>
                  <a:cubicBezTo>
                    <a:pt x="5544503" y="1077278"/>
                    <a:pt x="5535930" y="1085850"/>
                    <a:pt x="5535930" y="1096328"/>
                  </a:cubicBezTo>
                  <a:lnTo>
                    <a:pt x="5535930" y="1096328"/>
                  </a:lnTo>
                  <a:cubicBezTo>
                    <a:pt x="5535930" y="1106805"/>
                    <a:pt x="5544503" y="1115378"/>
                    <a:pt x="5554980" y="1115378"/>
                  </a:cubicBezTo>
                  <a:close/>
                  <a:moveTo>
                    <a:pt x="5554980" y="1162050"/>
                  </a:moveTo>
                  <a:lnTo>
                    <a:pt x="5554980" y="1162050"/>
                  </a:lnTo>
                  <a:cubicBezTo>
                    <a:pt x="5565458" y="1162050"/>
                    <a:pt x="5574030" y="1153478"/>
                    <a:pt x="5574030" y="1143000"/>
                  </a:cubicBezTo>
                  <a:lnTo>
                    <a:pt x="5574030" y="1143000"/>
                  </a:lnTo>
                  <a:cubicBezTo>
                    <a:pt x="5574030" y="1132523"/>
                    <a:pt x="5565458" y="1123950"/>
                    <a:pt x="5554980" y="1123950"/>
                  </a:cubicBezTo>
                  <a:lnTo>
                    <a:pt x="5554980" y="1123950"/>
                  </a:lnTo>
                  <a:cubicBezTo>
                    <a:pt x="5544503" y="1123950"/>
                    <a:pt x="5535930" y="1132523"/>
                    <a:pt x="5535930" y="1143000"/>
                  </a:cubicBezTo>
                  <a:lnTo>
                    <a:pt x="5535930" y="1143000"/>
                  </a:lnTo>
                  <a:cubicBezTo>
                    <a:pt x="5536883" y="1153478"/>
                    <a:pt x="5545455" y="1162050"/>
                    <a:pt x="5554980" y="1162050"/>
                  </a:cubicBezTo>
                  <a:close/>
                  <a:moveTo>
                    <a:pt x="5507355" y="1162050"/>
                  </a:moveTo>
                  <a:lnTo>
                    <a:pt x="5507355" y="1162050"/>
                  </a:lnTo>
                  <a:cubicBezTo>
                    <a:pt x="5517833" y="1162050"/>
                    <a:pt x="5526405" y="1153478"/>
                    <a:pt x="5526405" y="1143000"/>
                  </a:cubicBezTo>
                  <a:lnTo>
                    <a:pt x="5526405" y="1143000"/>
                  </a:lnTo>
                  <a:cubicBezTo>
                    <a:pt x="5526405" y="1132523"/>
                    <a:pt x="5517833" y="1123950"/>
                    <a:pt x="5507355" y="1123950"/>
                  </a:cubicBezTo>
                  <a:lnTo>
                    <a:pt x="5507355" y="1123950"/>
                  </a:lnTo>
                  <a:cubicBezTo>
                    <a:pt x="5496878" y="1123950"/>
                    <a:pt x="5488305" y="1132523"/>
                    <a:pt x="5488305" y="1143000"/>
                  </a:cubicBezTo>
                  <a:lnTo>
                    <a:pt x="5488305" y="1143000"/>
                  </a:lnTo>
                  <a:cubicBezTo>
                    <a:pt x="5488305" y="1153478"/>
                    <a:pt x="5496878" y="1162050"/>
                    <a:pt x="5507355" y="1162050"/>
                  </a:cubicBezTo>
                  <a:close/>
                  <a:moveTo>
                    <a:pt x="5456873" y="1162050"/>
                  </a:moveTo>
                  <a:lnTo>
                    <a:pt x="5456873" y="1162050"/>
                  </a:lnTo>
                  <a:cubicBezTo>
                    <a:pt x="5467350" y="1162050"/>
                    <a:pt x="5475923" y="1153478"/>
                    <a:pt x="5475923" y="1143000"/>
                  </a:cubicBezTo>
                  <a:lnTo>
                    <a:pt x="5475923" y="1143000"/>
                  </a:lnTo>
                  <a:cubicBezTo>
                    <a:pt x="5475923" y="1132523"/>
                    <a:pt x="5467350" y="1123950"/>
                    <a:pt x="5456873" y="1123950"/>
                  </a:cubicBezTo>
                  <a:lnTo>
                    <a:pt x="5456873" y="1123950"/>
                  </a:lnTo>
                  <a:cubicBezTo>
                    <a:pt x="5446395" y="1123950"/>
                    <a:pt x="5437823" y="1132523"/>
                    <a:pt x="5437823" y="1143000"/>
                  </a:cubicBezTo>
                  <a:lnTo>
                    <a:pt x="5437823" y="1143000"/>
                  </a:lnTo>
                  <a:cubicBezTo>
                    <a:pt x="5437823" y="1153478"/>
                    <a:pt x="5446395" y="1162050"/>
                    <a:pt x="5456873" y="1162050"/>
                  </a:cubicBezTo>
                  <a:close/>
                  <a:moveTo>
                    <a:pt x="5456873" y="1208723"/>
                  </a:moveTo>
                  <a:lnTo>
                    <a:pt x="5456873" y="1208723"/>
                  </a:lnTo>
                  <a:cubicBezTo>
                    <a:pt x="5467350" y="1208723"/>
                    <a:pt x="5475923" y="1200150"/>
                    <a:pt x="5475923" y="1189673"/>
                  </a:cubicBezTo>
                  <a:lnTo>
                    <a:pt x="5475923" y="1189673"/>
                  </a:lnTo>
                  <a:cubicBezTo>
                    <a:pt x="5475923" y="1179195"/>
                    <a:pt x="5467350" y="1170623"/>
                    <a:pt x="5456873" y="1170623"/>
                  </a:cubicBezTo>
                  <a:lnTo>
                    <a:pt x="5456873" y="1170623"/>
                  </a:lnTo>
                  <a:cubicBezTo>
                    <a:pt x="5446395" y="1170623"/>
                    <a:pt x="5437823" y="1179195"/>
                    <a:pt x="5437823" y="1189673"/>
                  </a:cubicBezTo>
                  <a:lnTo>
                    <a:pt x="5437823" y="1189673"/>
                  </a:lnTo>
                  <a:cubicBezTo>
                    <a:pt x="5437823" y="1200150"/>
                    <a:pt x="5446395" y="1208723"/>
                    <a:pt x="5456873" y="1208723"/>
                  </a:cubicBezTo>
                  <a:close/>
                  <a:moveTo>
                    <a:pt x="5602605" y="1117283"/>
                  </a:moveTo>
                  <a:lnTo>
                    <a:pt x="5602605" y="1117283"/>
                  </a:lnTo>
                  <a:cubicBezTo>
                    <a:pt x="5613083" y="1117283"/>
                    <a:pt x="5621655" y="1108710"/>
                    <a:pt x="5621655" y="1098233"/>
                  </a:cubicBezTo>
                  <a:lnTo>
                    <a:pt x="5621655" y="1098233"/>
                  </a:lnTo>
                  <a:cubicBezTo>
                    <a:pt x="5621655" y="1087755"/>
                    <a:pt x="5613083" y="1079183"/>
                    <a:pt x="5602605" y="1079183"/>
                  </a:cubicBezTo>
                  <a:lnTo>
                    <a:pt x="5602605" y="1079183"/>
                  </a:lnTo>
                  <a:cubicBezTo>
                    <a:pt x="5592128" y="1079183"/>
                    <a:pt x="5583555" y="1087755"/>
                    <a:pt x="5583555" y="1098233"/>
                  </a:cubicBezTo>
                  <a:lnTo>
                    <a:pt x="5583555" y="1098233"/>
                  </a:lnTo>
                  <a:cubicBezTo>
                    <a:pt x="5584508" y="1108710"/>
                    <a:pt x="5592128" y="1117283"/>
                    <a:pt x="5602605" y="1117283"/>
                  </a:cubicBezTo>
                  <a:close/>
                  <a:moveTo>
                    <a:pt x="4513898" y="884873"/>
                  </a:moveTo>
                  <a:lnTo>
                    <a:pt x="4513898" y="884873"/>
                  </a:lnTo>
                  <a:cubicBezTo>
                    <a:pt x="4524375" y="884873"/>
                    <a:pt x="4532948" y="876300"/>
                    <a:pt x="4532948" y="865823"/>
                  </a:cubicBezTo>
                  <a:lnTo>
                    <a:pt x="4532948" y="863918"/>
                  </a:lnTo>
                  <a:cubicBezTo>
                    <a:pt x="4532948" y="853440"/>
                    <a:pt x="4524375" y="844868"/>
                    <a:pt x="4513898" y="844868"/>
                  </a:cubicBezTo>
                  <a:lnTo>
                    <a:pt x="4513898" y="844868"/>
                  </a:lnTo>
                  <a:cubicBezTo>
                    <a:pt x="4503420" y="844868"/>
                    <a:pt x="4494848" y="853440"/>
                    <a:pt x="4494848" y="863918"/>
                  </a:cubicBezTo>
                  <a:lnTo>
                    <a:pt x="4494848" y="865823"/>
                  </a:lnTo>
                  <a:cubicBezTo>
                    <a:pt x="4495800" y="877253"/>
                    <a:pt x="4503420" y="884873"/>
                    <a:pt x="4513898" y="884873"/>
                  </a:cubicBezTo>
                  <a:close/>
                  <a:moveTo>
                    <a:pt x="4326255" y="884873"/>
                  </a:moveTo>
                  <a:lnTo>
                    <a:pt x="4326255" y="884873"/>
                  </a:lnTo>
                  <a:cubicBezTo>
                    <a:pt x="4336733" y="884873"/>
                    <a:pt x="4345305" y="876300"/>
                    <a:pt x="4345305" y="865823"/>
                  </a:cubicBezTo>
                  <a:lnTo>
                    <a:pt x="4345305" y="863918"/>
                  </a:lnTo>
                  <a:cubicBezTo>
                    <a:pt x="4345305" y="853440"/>
                    <a:pt x="4336733" y="844868"/>
                    <a:pt x="4326255" y="844868"/>
                  </a:cubicBezTo>
                  <a:lnTo>
                    <a:pt x="4326255" y="844868"/>
                  </a:lnTo>
                  <a:cubicBezTo>
                    <a:pt x="4315778" y="844868"/>
                    <a:pt x="4307205" y="853440"/>
                    <a:pt x="4307205" y="863918"/>
                  </a:cubicBezTo>
                  <a:lnTo>
                    <a:pt x="4307205" y="865823"/>
                  </a:lnTo>
                  <a:cubicBezTo>
                    <a:pt x="4307205" y="877253"/>
                    <a:pt x="4315778" y="884873"/>
                    <a:pt x="4326255" y="884873"/>
                  </a:cubicBezTo>
                  <a:close/>
                  <a:moveTo>
                    <a:pt x="4231005" y="884873"/>
                  </a:moveTo>
                  <a:lnTo>
                    <a:pt x="4231005" y="884873"/>
                  </a:lnTo>
                  <a:cubicBezTo>
                    <a:pt x="4241483" y="884873"/>
                    <a:pt x="4251008" y="876300"/>
                    <a:pt x="4251008" y="864870"/>
                  </a:cubicBezTo>
                  <a:lnTo>
                    <a:pt x="4251008" y="864870"/>
                  </a:lnTo>
                  <a:cubicBezTo>
                    <a:pt x="4251008" y="854393"/>
                    <a:pt x="4242435" y="844868"/>
                    <a:pt x="4231005" y="844868"/>
                  </a:cubicBezTo>
                  <a:lnTo>
                    <a:pt x="4231005" y="844868"/>
                  </a:lnTo>
                  <a:cubicBezTo>
                    <a:pt x="4220528" y="844868"/>
                    <a:pt x="4211003" y="853440"/>
                    <a:pt x="4211003" y="864870"/>
                  </a:cubicBezTo>
                  <a:lnTo>
                    <a:pt x="4211003" y="864870"/>
                  </a:lnTo>
                  <a:cubicBezTo>
                    <a:pt x="4211003" y="876300"/>
                    <a:pt x="4219575" y="884873"/>
                    <a:pt x="4231005" y="884873"/>
                  </a:cubicBezTo>
                  <a:close/>
                  <a:moveTo>
                    <a:pt x="4278630" y="884873"/>
                  </a:moveTo>
                  <a:lnTo>
                    <a:pt x="4278630" y="884873"/>
                  </a:lnTo>
                  <a:cubicBezTo>
                    <a:pt x="4289108" y="884873"/>
                    <a:pt x="4297680" y="876300"/>
                    <a:pt x="4297680" y="865823"/>
                  </a:cubicBezTo>
                  <a:lnTo>
                    <a:pt x="4297680" y="863918"/>
                  </a:lnTo>
                  <a:cubicBezTo>
                    <a:pt x="4297680" y="853440"/>
                    <a:pt x="4289108" y="844868"/>
                    <a:pt x="4278630" y="844868"/>
                  </a:cubicBezTo>
                  <a:lnTo>
                    <a:pt x="4278630" y="844868"/>
                  </a:lnTo>
                  <a:cubicBezTo>
                    <a:pt x="4268153" y="844868"/>
                    <a:pt x="4259580" y="853440"/>
                    <a:pt x="4259580" y="863918"/>
                  </a:cubicBezTo>
                  <a:lnTo>
                    <a:pt x="4259580" y="865823"/>
                  </a:lnTo>
                  <a:cubicBezTo>
                    <a:pt x="4259580" y="877253"/>
                    <a:pt x="4268153" y="884873"/>
                    <a:pt x="4278630" y="884873"/>
                  </a:cubicBezTo>
                  <a:close/>
                  <a:moveTo>
                    <a:pt x="4372928" y="884873"/>
                  </a:moveTo>
                  <a:lnTo>
                    <a:pt x="4372928" y="884873"/>
                  </a:lnTo>
                  <a:cubicBezTo>
                    <a:pt x="4383405" y="884873"/>
                    <a:pt x="4391978" y="876300"/>
                    <a:pt x="4391978" y="865823"/>
                  </a:cubicBezTo>
                  <a:lnTo>
                    <a:pt x="4391978" y="863918"/>
                  </a:lnTo>
                  <a:cubicBezTo>
                    <a:pt x="4391978" y="853440"/>
                    <a:pt x="4383405" y="844868"/>
                    <a:pt x="4372928" y="844868"/>
                  </a:cubicBezTo>
                  <a:lnTo>
                    <a:pt x="4372928" y="844868"/>
                  </a:lnTo>
                  <a:cubicBezTo>
                    <a:pt x="4362450" y="844868"/>
                    <a:pt x="4353878" y="853440"/>
                    <a:pt x="4353878" y="863918"/>
                  </a:cubicBezTo>
                  <a:lnTo>
                    <a:pt x="4353878" y="865823"/>
                  </a:lnTo>
                  <a:cubicBezTo>
                    <a:pt x="4353878" y="877253"/>
                    <a:pt x="4362450" y="884873"/>
                    <a:pt x="4372928" y="884873"/>
                  </a:cubicBezTo>
                  <a:close/>
                  <a:moveTo>
                    <a:pt x="4467225" y="884873"/>
                  </a:moveTo>
                  <a:lnTo>
                    <a:pt x="4467225" y="884873"/>
                  </a:lnTo>
                  <a:cubicBezTo>
                    <a:pt x="4477703" y="884873"/>
                    <a:pt x="4486275" y="876300"/>
                    <a:pt x="4486275" y="865823"/>
                  </a:cubicBezTo>
                  <a:lnTo>
                    <a:pt x="4486275" y="863918"/>
                  </a:lnTo>
                  <a:cubicBezTo>
                    <a:pt x="4486275" y="853440"/>
                    <a:pt x="4477703" y="844868"/>
                    <a:pt x="4467225" y="844868"/>
                  </a:cubicBezTo>
                  <a:lnTo>
                    <a:pt x="4467225" y="844868"/>
                  </a:lnTo>
                  <a:cubicBezTo>
                    <a:pt x="4456748" y="844868"/>
                    <a:pt x="4448175" y="853440"/>
                    <a:pt x="4448175" y="863918"/>
                  </a:cubicBezTo>
                  <a:lnTo>
                    <a:pt x="4448175" y="865823"/>
                  </a:lnTo>
                  <a:cubicBezTo>
                    <a:pt x="4448175" y="877253"/>
                    <a:pt x="4456748" y="884873"/>
                    <a:pt x="4467225" y="884873"/>
                  </a:cubicBezTo>
                  <a:close/>
                  <a:moveTo>
                    <a:pt x="4419600" y="884873"/>
                  </a:moveTo>
                  <a:lnTo>
                    <a:pt x="4419600" y="884873"/>
                  </a:lnTo>
                  <a:cubicBezTo>
                    <a:pt x="4430078" y="884873"/>
                    <a:pt x="4438650" y="876300"/>
                    <a:pt x="4438650" y="865823"/>
                  </a:cubicBezTo>
                  <a:lnTo>
                    <a:pt x="4438650" y="863918"/>
                  </a:lnTo>
                  <a:cubicBezTo>
                    <a:pt x="4438650" y="853440"/>
                    <a:pt x="4430078" y="844868"/>
                    <a:pt x="4419600" y="844868"/>
                  </a:cubicBezTo>
                  <a:lnTo>
                    <a:pt x="4419600" y="844868"/>
                  </a:lnTo>
                  <a:cubicBezTo>
                    <a:pt x="4409123" y="844868"/>
                    <a:pt x="4400550" y="853440"/>
                    <a:pt x="4400550" y="863918"/>
                  </a:cubicBezTo>
                  <a:lnTo>
                    <a:pt x="4400550" y="865823"/>
                  </a:lnTo>
                  <a:cubicBezTo>
                    <a:pt x="4401503" y="877253"/>
                    <a:pt x="4409123" y="884873"/>
                    <a:pt x="4419600" y="884873"/>
                  </a:cubicBezTo>
                  <a:close/>
                  <a:moveTo>
                    <a:pt x="5082540" y="932498"/>
                  </a:moveTo>
                  <a:lnTo>
                    <a:pt x="5082540" y="932498"/>
                  </a:lnTo>
                  <a:cubicBezTo>
                    <a:pt x="5093018" y="932498"/>
                    <a:pt x="5101590" y="923925"/>
                    <a:pt x="5101590" y="913448"/>
                  </a:cubicBezTo>
                  <a:lnTo>
                    <a:pt x="5101590" y="913448"/>
                  </a:lnTo>
                  <a:cubicBezTo>
                    <a:pt x="5101590" y="902970"/>
                    <a:pt x="5093018" y="894398"/>
                    <a:pt x="5082540" y="894398"/>
                  </a:cubicBezTo>
                  <a:lnTo>
                    <a:pt x="5082540" y="894398"/>
                  </a:lnTo>
                  <a:cubicBezTo>
                    <a:pt x="5072063" y="894398"/>
                    <a:pt x="5063490" y="902970"/>
                    <a:pt x="5063490" y="913448"/>
                  </a:cubicBezTo>
                  <a:lnTo>
                    <a:pt x="5063490" y="913448"/>
                  </a:lnTo>
                  <a:cubicBezTo>
                    <a:pt x="5063490" y="923925"/>
                    <a:pt x="5072063" y="932498"/>
                    <a:pt x="5082540" y="932498"/>
                  </a:cubicBezTo>
                  <a:close/>
                  <a:moveTo>
                    <a:pt x="4845368" y="932498"/>
                  </a:moveTo>
                  <a:lnTo>
                    <a:pt x="4845368" y="932498"/>
                  </a:lnTo>
                  <a:cubicBezTo>
                    <a:pt x="4855845" y="932498"/>
                    <a:pt x="4864418" y="923925"/>
                    <a:pt x="4864418" y="913448"/>
                  </a:cubicBezTo>
                  <a:lnTo>
                    <a:pt x="4864418" y="913448"/>
                  </a:lnTo>
                  <a:cubicBezTo>
                    <a:pt x="4864418" y="902970"/>
                    <a:pt x="4855845" y="894398"/>
                    <a:pt x="4845368" y="894398"/>
                  </a:cubicBezTo>
                  <a:lnTo>
                    <a:pt x="4845368" y="894398"/>
                  </a:lnTo>
                  <a:cubicBezTo>
                    <a:pt x="4834890" y="894398"/>
                    <a:pt x="4826318" y="902970"/>
                    <a:pt x="4826318" y="913448"/>
                  </a:cubicBezTo>
                  <a:lnTo>
                    <a:pt x="4826318" y="913448"/>
                  </a:lnTo>
                  <a:cubicBezTo>
                    <a:pt x="4826318" y="923925"/>
                    <a:pt x="4834890" y="932498"/>
                    <a:pt x="4845368" y="932498"/>
                  </a:cubicBezTo>
                  <a:close/>
                  <a:moveTo>
                    <a:pt x="4372928" y="932498"/>
                  </a:moveTo>
                  <a:lnTo>
                    <a:pt x="4372928" y="932498"/>
                  </a:lnTo>
                  <a:cubicBezTo>
                    <a:pt x="4383405" y="932498"/>
                    <a:pt x="4391978" y="923925"/>
                    <a:pt x="4391978" y="913448"/>
                  </a:cubicBezTo>
                  <a:lnTo>
                    <a:pt x="4391978" y="913448"/>
                  </a:lnTo>
                  <a:cubicBezTo>
                    <a:pt x="4391978" y="902970"/>
                    <a:pt x="4383405" y="894398"/>
                    <a:pt x="4372928" y="894398"/>
                  </a:cubicBezTo>
                  <a:lnTo>
                    <a:pt x="4372928" y="894398"/>
                  </a:lnTo>
                  <a:cubicBezTo>
                    <a:pt x="4362450" y="894398"/>
                    <a:pt x="4353878" y="902970"/>
                    <a:pt x="4353878" y="913448"/>
                  </a:cubicBezTo>
                  <a:lnTo>
                    <a:pt x="4353878" y="913448"/>
                  </a:lnTo>
                  <a:cubicBezTo>
                    <a:pt x="4353878" y="923925"/>
                    <a:pt x="4362450" y="932498"/>
                    <a:pt x="4372928" y="932498"/>
                  </a:cubicBezTo>
                  <a:close/>
                  <a:moveTo>
                    <a:pt x="4892993" y="932498"/>
                  </a:moveTo>
                  <a:lnTo>
                    <a:pt x="4892993" y="932498"/>
                  </a:lnTo>
                  <a:cubicBezTo>
                    <a:pt x="4903470" y="932498"/>
                    <a:pt x="4912043" y="923925"/>
                    <a:pt x="4912043" y="913448"/>
                  </a:cubicBezTo>
                  <a:lnTo>
                    <a:pt x="4912043" y="913448"/>
                  </a:lnTo>
                  <a:cubicBezTo>
                    <a:pt x="4912043" y="902970"/>
                    <a:pt x="4903470" y="894398"/>
                    <a:pt x="4892993" y="894398"/>
                  </a:cubicBezTo>
                  <a:lnTo>
                    <a:pt x="4892993" y="894398"/>
                  </a:lnTo>
                  <a:cubicBezTo>
                    <a:pt x="4882515" y="894398"/>
                    <a:pt x="4873943" y="902970"/>
                    <a:pt x="4873943" y="913448"/>
                  </a:cubicBezTo>
                  <a:lnTo>
                    <a:pt x="4873943" y="913448"/>
                  </a:lnTo>
                  <a:cubicBezTo>
                    <a:pt x="4873943" y="923925"/>
                    <a:pt x="4882515" y="932498"/>
                    <a:pt x="4892993" y="932498"/>
                  </a:cubicBezTo>
                  <a:close/>
                  <a:moveTo>
                    <a:pt x="5035868" y="932498"/>
                  </a:moveTo>
                  <a:lnTo>
                    <a:pt x="5035868" y="932498"/>
                  </a:lnTo>
                  <a:cubicBezTo>
                    <a:pt x="5046345" y="932498"/>
                    <a:pt x="5054918" y="923925"/>
                    <a:pt x="5054918" y="913448"/>
                  </a:cubicBezTo>
                  <a:lnTo>
                    <a:pt x="5054918" y="913448"/>
                  </a:lnTo>
                  <a:cubicBezTo>
                    <a:pt x="5054918" y="902970"/>
                    <a:pt x="5046345" y="894398"/>
                    <a:pt x="5035868" y="894398"/>
                  </a:cubicBezTo>
                  <a:lnTo>
                    <a:pt x="5035868" y="894398"/>
                  </a:lnTo>
                  <a:cubicBezTo>
                    <a:pt x="5025390" y="894398"/>
                    <a:pt x="5016818" y="902970"/>
                    <a:pt x="5016818" y="913448"/>
                  </a:cubicBezTo>
                  <a:lnTo>
                    <a:pt x="5016818" y="913448"/>
                  </a:lnTo>
                  <a:cubicBezTo>
                    <a:pt x="5016818" y="923925"/>
                    <a:pt x="5025390" y="932498"/>
                    <a:pt x="5035868" y="932498"/>
                  </a:cubicBezTo>
                  <a:close/>
                  <a:moveTo>
                    <a:pt x="4939665" y="932498"/>
                  </a:moveTo>
                  <a:lnTo>
                    <a:pt x="4939665" y="932498"/>
                  </a:lnTo>
                  <a:cubicBezTo>
                    <a:pt x="4950143" y="932498"/>
                    <a:pt x="4958715" y="923925"/>
                    <a:pt x="4958715" y="913448"/>
                  </a:cubicBezTo>
                  <a:lnTo>
                    <a:pt x="4958715" y="913448"/>
                  </a:lnTo>
                  <a:cubicBezTo>
                    <a:pt x="4958715" y="902970"/>
                    <a:pt x="4950143" y="894398"/>
                    <a:pt x="4939665" y="894398"/>
                  </a:cubicBezTo>
                  <a:lnTo>
                    <a:pt x="4939665" y="894398"/>
                  </a:lnTo>
                  <a:cubicBezTo>
                    <a:pt x="4929188" y="894398"/>
                    <a:pt x="4920615" y="902970"/>
                    <a:pt x="4920615" y="913448"/>
                  </a:cubicBezTo>
                  <a:lnTo>
                    <a:pt x="4920615" y="913448"/>
                  </a:lnTo>
                  <a:cubicBezTo>
                    <a:pt x="4920615" y="923925"/>
                    <a:pt x="4929188" y="932498"/>
                    <a:pt x="4939665" y="932498"/>
                  </a:cubicBezTo>
                  <a:close/>
                  <a:moveTo>
                    <a:pt x="4751070" y="932498"/>
                  </a:moveTo>
                  <a:lnTo>
                    <a:pt x="4751070" y="932498"/>
                  </a:lnTo>
                  <a:cubicBezTo>
                    <a:pt x="4761548" y="932498"/>
                    <a:pt x="4770120" y="923925"/>
                    <a:pt x="4770120" y="913448"/>
                  </a:cubicBezTo>
                  <a:lnTo>
                    <a:pt x="4770120" y="913448"/>
                  </a:lnTo>
                  <a:cubicBezTo>
                    <a:pt x="4770120" y="902970"/>
                    <a:pt x="4761548" y="894398"/>
                    <a:pt x="4751070" y="894398"/>
                  </a:cubicBezTo>
                  <a:lnTo>
                    <a:pt x="4751070" y="894398"/>
                  </a:lnTo>
                  <a:cubicBezTo>
                    <a:pt x="4740593" y="894398"/>
                    <a:pt x="4732020" y="902970"/>
                    <a:pt x="4732020" y="913448"/>
                  </a:cubicBezTo>
                  <a:lnTo>
                    <a:pt x="4732020" y="913448"/>
                  </a:lnTo>
                  <a:cubicBezTo>
                    <a:pt x="4732973" y="923925"/>
                    <a:pt x="4740593" y="932498"/>
                    <a:pt x="4751070" y="932498"/>
                  </a:cubicBezTo>
                  <a:close/>
                  <a:moveTo>
                    <a:pt x="4986338" y="932498"/>
                  </a:moveTo>
                  <a:lnTo>
                    <a:pt x="4988243" y="932498"/>
                  </a:lnTo>
                  <a:cubicBezTo>
                    <a:pt x="4998720" y="932498"/>
                    <a:pt x="5007293" y="923925"/>
                    <a:pt x="5007293" y="913448"/>
                  </a:cubicBezTo>
                  <a:lnTo>
                    <a:pt x="5007293" y="913448"/>
                  </a:lnTo>
                  <a:cubicBezTo>
                    <a:pt x="5007293" y="902970"/>
                    <a:pt x="4998720" y="894398"/>
                    <a:pt x="4988243" y="894398"/>
                  </a:cubicBezTo>
                  <a:lnTo>
                    <a:pt x="4986338" y="894398"/>
                  </a:lnTo>
                  <a:cubicBezTo>
                    <a:pt x="4975860" y="894398"/>
                    <a:pt x="4967288" y="902970"/>
                    <a:pt x="4967288" y="913448"/>
                  </a:cubicBezTo>
                  <a:lnTo>
                    <a:pt x="4967288" y="913448"/>
                  </a:lnTo>
                  <a:cubicBezTo>
                    <a:pt x="4968240" y="923925"/>
                    <a:pt x="4976813" y="932498"/>
                    <a:pt x="4986338" y="932498"/>
                  </a:cubicBezTo>
                  <a:close/>
                  <a:moveTo>
                    <a:pt x="4608195" y="932498"/>
                  </a:moveTo>
                  <a:lnTo>
                    <a:pt x="4610100" y="932498"/>
                  </a:lnTo>
                  <a:cubicBezTo>
                    <a:pt x="4620578" y="932498"/>
                    <a:pt x="4629150" y="923925"/>
                    <a:pt x="4629150" y="913448"/>
                  </a:cubicBezTo>
                  <a:lnTo>
                    <a:pt x="4629150" y="913448"/>
                  </a:lnTo>
                  <a:cubicBezTo>
                    <a:pt x="4629150" y="902970"/>
                    <a:pt x="4620578" y="894398"/>
                    <a:pt x="4610100" y="894398"/>
                  </a:cubicBezTo>
                  <a:lnTo>
                    <a:pt x="4608195" y="894398"/>
                  </a:lnTo>
                  <a:cubicBezTo>
                    <a:pt x="4597718" y="894398"/>
                    <a:pt x="4589145" y="902970"/>
                    <a:pt x="4589145" y="913448"/>
                  </a:cubicBezTo>
                  <a:lnTo>
                    <a:pt x="4589145" y="913448"/>
                  </a:lnTo>
                  <a:cubicBezTo>
                    <a:pt x="4589145" y="923925"/>
                    <a:pt x="4597718" y="932498"/>
                    <a:pt x="4608195" y="932498"/>
                  </a:cubicBezTo>
                  <a:close/>
                  <a:moveTo>
                    <a:pt x="4467225" y="932498"/>
                  </a:moveTo>
                  <a:lnTo>
                    <a:pt x="4467225" y="932498"/>
                  </a:lnTo>
                  <a:cubicBezTo>
                    <a:pt x="4477703" y="932498"/>
                    <a:pt x="4486275" y="923925"/>
                    <a:pt x="4486275" y="913448"/>
                  </a:cubicBezTo>
                  <a:lnTo>
                    <a:pt x="4486275" y="913448"/>
                  </a:lnTo>
                  <a:cubicBezTo>
                    <a:pt x="4486275" y="902970"/>
                    <a:pt x="4477703" y="894398"/>
                    <a:pt x="4467225" y="894398"/>
                  </a:cubicBezTo>
                  <a:lnTo>
                    <a:pt x="4467225" y="894398"/>
                  </a:lnTo>
                  <a:cubicBezTo>
                    <a:pt x="4456748" y="894398"/>
                    <a:pt x="4448175" y="902970"/>
                    <a:pt x="4448175" y="913448"/>
                  </a:cubicBezTo>
                  <a:lnTo>
                    <a:pt x="4448175" y="913448"/>
                  </a:lnTo>
                  <a:cubicBezTo>
                    <a:pt x="4448175" y="923925"/>
                    <a:pt x="4456748" y="932498"/>
                    <a:pt x="4467225" y="932498"/>
                  </a:cubicBezTo>
                  <a:close/>
                  <a:moveTo>
                    <a:pt x="4513898" y="932498"/>
                  </a:moveTo>
                  <a:lnTo>
                    <a:pt x="4513898" y="932498"/>
                  </a:lnTo>
                  <a:cubicBezTo>
                    <a:pt x="4524375" y="932498"/>
                    <a:pt x="4532948" y="923925"/>
                    <a:pt x="4532948" y="913448"/>
                  </a:cubicBezTo>
                  <a:lnTo>
                    <a:pt x="4532948" y="913448"/>
                  </a:lnTo>
                  <a:cubicBezTo>
                    <a:pt x="4532948" y="902970"/>
                    <a:pt x="4524375" y="894398"/>
                    <a:pt x="4513898" y="894398"/>
                  </a:cubicBezTo>
                  <a:lnTo>
                    <a:pt x="4513898" y="894398"/>
                  </a:lnTo>
                  <a:cubicBezTo>
                    <a:pt x="4503420" y="894398"/>
                    <a:pt x="4494848" y="902970"/>
                    <a:pt x="4494848" y="913448"/>
                  </a:cubicBezTo>
                  <a:lnTo>
                    <a:pt x="4494848" y="913448"/>
                  </a:lnTo>
                  <a:cubicBezTo>
                    <a:pt x="4495800" y="923925"/>
                    <a:pt x="4503420" y="932498"/>
                    <a:pt x="4513898" y="932498"/>
                  </a:cubicBezTo>
                  <a:close/>
                  <a:moveTo>
                    <a:pt x="4419600" y="932498"/>
                  </a:moveTo>
                  <a:lnTo>
                    <a:pt x="4419600" y="932498"/>
                  </a:lnTo>
                  <a:cubicBezTo>
                    <a:pt x="4430078" y="932498"/>
                    <a:pt x="4438650" y="923925"/>
                    <a:pt x="4438650" y="913448"/>
                  </a:cubicBezTo>
                  <a:lnTo>
                    <a:pt x="4438650" y="913448"/>
                  </a:lnTo>
                  <a:cubicBezTo>
                    <a:pt x="4438650" y="902970"/>
                    <a:pt x="4430078" y="894398"/>
                    <a:pt x="4419600" y="894398"/>
                  </a:cubicBezTo>
                  <a:lnTo>
                    <a:pt x="4419600" y="894398"/>
                  </a:lnTo>
                  <a:cubicBezTo>
                    <a:pt x="4409123" y="894398"/>
                    <a:pt x="4400550" y="902970"/>
                    <a:pt x="4400550" y="913448"/>
                  </a:cubicBezTo>
                  <a:lnTo>
                    <a:pt x="4400550" y="913448"/>
                  </a:lnTo>
                  <a:cubicBezTo>
                    <a:pt x="4401503" y="923925"/>
                    <a:pt x="4409123" y="932498"/>
                    <a:pt x="4419600" y="932498"/>
                  </a:cubicBezTo>
                  <a:close/>
                  <a:moveTo>
                    <a:pt x="4656773" y="932498"/>
                  </a:moveTo>
                  <a:lnTo>
                    <a:pt x="4656773" y="932498"/>
                  </a:lnTo>
                  <a:cubicBezTo>
                    <a:pt x="4667250" y="932498"/>
                    <a:pt x="4675823" y="923925"/>
                    <a:pt x="4675823" y="913448"/>
                  </a:cubicBezTo>
                  <a:lnTo>
                    <a:pt x="4675823" y="913448"/>
                  </a:lnTo>
                  <a:cubicBezTo>
                    <a:pt x="4675823" y="902970"/>
                    <a:pt x="4667250" y="894398"/>
                    <a:pt x="4656773" y="894398"/>
                  </a:cubicBezTo>
                  <a:lnTo>
                    <a:pt x="4656773" y="894398"/>
                  </a:lnTo>
                  <a:cubicBezTo>
                    <a:pt x="4646295" y="894398"/>
                    <a:pt x="4637723" y="902970"/>
                    <a:pt x="4637723" y="913448"/>
                  </a:cubicBezTo>
                  <a:lnTo>
                    <a:pt x="4637723" y="913448"/>
                  </a:lnTo>
                  <a:cubicBezTo>
                    <a:pt x="4638675" y="923925"/>
                    <a:pt x="4647248" y="932498"/>
                    <a:pt x="4656773" y="932498"/>
                  </a:cubicBezTo>
                  <a:close/>
                  <a:moveTo>
                    <a:pt x="4704398" y="932498"/>
                  </a:moveTo>
                  <a:lnTo>
                    <a:pt x="4704398" y="932498"/>
                  </a:lnTo>
                  <a:cubicBezTo>
                    <a:pt x="4714875" y="932498"/>
                    <a:pt x="4723448" y="923925"/>
                    <a:pt x="4723448" y="913448"/>
                  </a:cubicBezTo>
                  <a:lnTo>
                    <a:pt x="4723448" y="913448"/>
                  </a:lnTo>
                  <a:cubicBezTo>
                    <a:pt x="4723448" y="902970"/>
                    <a:pt x="4714875" y="894398"/>
                    <a:pt x="4704398" y="894398"/>
                  </a:cubicBezTo>
                  <a:lnTo>
                    <a:pt x="4704398" y="894398"/>
                  </a:lnTo>
                  <a:cubicBezTo>
                    <a:pt x="4693920" y="894398"/>
                    <a:pt x="4685348" y="902970"/>
                    <a:pt x="4685348" y="913448"/>
                  </a:cubicBezTo>
                  <a:lnTo>
                    <a:pt x="4685348" y="913448"/>
                  </a:lnTo>
                  <a:cubicBezTo>
                    <a:pt x="4685348" y="923925"/>
                    <a:pt x="4693920" y="932498"/>
                    <a:pt x="4704398" y="932498"/>
                  </a:cubicBezTo>
                  <a:close/>
                  <a:moveTo>
                    <a:pt x="4561523" y="932498"/>
                  </a:moveTo>
                  <a:lnTo>
                    <a:pt x="4561523" y="932498"/>
                  </a:lnTo>
                  <a:cubicBezTo>
                    <a:pt x="4572000" y="932498"/>
                    <a:pt x="4580573" y="923925"/>
                    <a:pt x="4580573" y="913448"/>
                  </a:cubicBezTo>
                  <a:lnTo>
                    <a:pt x="4580573" y="913448"/>
                  </a:lnTo>
                  <a:cubicBezTo>
                    <a:pt x="4580573" y="902970"/>
                    <a:pt x="4572000" y="894398"/>
                    <a:pt x="4561523" y="894398"/>
                  </a:cubicBezTo>
                  <a:lnTo>
                    <a:pt x="4561523" y="894398"/>
                  </a:lnTo>
                  <a:cubicBezTo>
                    <a:pt x="4551045" y="894398"/>
                    <a:pt x="4542473" y="902970"/>
                    <a:pt x="4542473" y="913448"/>
                  </a:cubicBezTo>
                  <a:lnTo>
                    <a:pt x="4542473" y="913448"/>
                  </a:lnTo>
                  <a:cubicBezTo>
                    <a:pt x="4542473" y="923925"/>
                    <a:pt x="4551045" y="932498"/>
                    <a:pt x="4561523" y="932498"/>
                  </a:cubicBezTo>
                  <a:close/>
                  <a:moveTo>
                    <a:pt x="4798695" y="932498"/>
                  </a:moveTo>
                  <a:lnTo>
                    <a:pt x="4798695" y="932498"/>
                  </a:lnTo>
                  <a:cubicBezTo>
                    <a:pt x="4809173" y="932498"/>
                    <a:pt x="4817745" y="923925"/>
                    <a:pt x="4817745" y="913448"/>
                  </a:cubicBezTo>
                  <a:lnTo>
                    <a:pt x="4817745" y="913448"/>
                  </a:lnTo>
                  <a:cubicBezTo>
                    <a:pt x="4817745" y="902970"/>
                    <a:pt x="4809173" y="894398"/>
                    <a:pt x="4798695" y="894398"/>
                  </a:cubicBezTo>
                  <a:lnTo>
                    <a:pt x="4798695" y="894398"/>
                  </a:lnTo>
                  <a:cubicBezTo>
                    <a:pt x="4788218" y="894398"/>
                    <a:pt x="4779645" y="902970"/>
                    <a:pt x="4779645" y="913448"/>
                  </a:cubicBezTo>
                  <a:lnTo>
                    <a:pt x="4779645" y="913448"/>
                  </a:lnTo>
                  <a:cubicBezTo>
                    <a:pt x="4779645" y="923925"/>
                    <a:pt x="4788218" y="932498"/>
                    <a:pt x="4798695" y="932498"/>
                  </a:cubicBezTo>
                  <a:close/>
                  <a:moveTo>
                    <a:pt x="5130165" y="932498"/>
                  </a:moveTo>
                  <a:lnTo>
                    <a:pt x="5130165" y="932498"/>
                  </a:lnTo>
                  <a:cubicBezTo>
                    <a:pt x="5140643" y="932498"/>
                    <a:pt x="5149215" y="923925"/>
                    <a:pt x="5149215" y="913448"/>
                  </a:cubicBezTo>
                  <a:lnTo>
                    <a:pt x="5149215" y="913448"/>
                  </a:lnTo>
                  <a:cubicBezTo>
                    <a:pt x="5149215" y="902970"/>
                    <a:pt x="5140643" y="894398"/>
                    <a:pt x="5130165" y="894398"/>
                  </a:cubicBezTo>
                  <a:lnTo>
                    <a:pt x="5130165" y="894398"/>
                  </a:lnTo>
                  <a:cubicBezTo>
                    <a:pt x="5119688" y="894398"/>
                    <a:pt x="5111115" y="902970"/>
                    <a:pt x="5111115" y="913448"/>
                  </a:cubicBezTo>
                  <a:lnTo>
                    <a:pt x="5111115" y="913448"/>
                  </a:lnTo>
                  <a:cubicBezTo>
                    <a:pt x="5111115" y="923925"/>
                    <a:pt x="5119688" y="932498"/>
                    <a:pt x="5130165" y="932498"/>
                  </a:cubicBezTo>
                  <a:close/>
                  <a:moveTo>
                    <a:pt x="5223510" y="932498"/>
                  </a:moveTo>
                  <a:lnTo>
                    <a:pt x="5223510" y="932498"/>
                  </a:lnTo>
                  <a:cubicBezTo>
                    <a:pt x="5233988" y="932498"/>
                    <a:pt x="5242560" y="923925"/>
                    <a:pt x="5242560" y="913448"/>
                  </a:cubicBezTo>
                  <a:lnTo>
                    <a:pt x="5242560" y="913448"/>
                  </a:lnTo>
                  <a:cubicBezTo>
                    <a:pt x="5242560" y="902970"/>
                    <a:pt x="5233988" y="894398"/>
                    <a:pt x="5223510" y="894398"/>
                  </a:cubicBezTo>
                  <a:lnTo>
                    <a:pt x="5223510" y="894398"/>
                  </a:lnTo>
                  <a:cubicBezTo>
                    <a:pt x="5213033" y="894398"/>
                    <a:pt x="5204460" y="902970"/>
                    <a:pt x="5204460" y="913448"/>
                  </a:cubicBezTo>
                  <a:lnTo>
                    <a:pt x="5204460" y="913448"/>
                  </a:lnTo>
                  <a:cubicBezTo>
                    <a:pt x="5205413" y="923925"/>
                    <a:pt x="5213985" y="932498"/>
                    <a:pt x="5223510" y="932498"/>
                  </a:cubicBezTo>
                  <a:close/>
                  <a:moveTo>
                    <a:pt x="5271135" y="932498"/>
                  </a:moveTo>
                  <a:lnTo>
                    <a:pt x="5271135" y="932498"/>
                  </a:lnTo>
                  <a:cubicBezTo>
                    <a:pt x="5281613" y="932498"/>
                    <a:pt x="5290185" y="923925"/>
                    <a:pt x="5290185" y="913448"/>
                  </a:cubicBezTo>
                  <a:lnTo>
                    <a:pt x="5290185" y="913448"/>
                  </a:lnTo>
                  <a:cubicBezTo>
                    <a:pt x="5290185" y="902970"/>
                    <a:pt x="5281613" y="894398"/>
                    <a:pt x="5271135" y="894398"/>
                  </a:cubicBezTo>
                  <a:lnTo>
                    <a:pt x="5271135" y="894398"/>
                  </a:lnTo>
                  <a:cubicBezTo>
                    <a:pt x="5260658" y="894398"/>
                    <a:pt x="5252085" y="902970"/>
                    <a:pt x="5252085" y="913448"/>
                  </a:cubicBezTo>
                  <a:lnTo>
                    <a:pt x="5252085" y="913448"/>
                  </a:lnTo>
                  <a:cubicBezTo>
                    <a:pt x="5252085" y="923925"/>
                    <a:pt x="5260658" y="932498"/>
                    <a:pt x="5271135" y="932498"/>
                  </a:cubicBezTo>
                  <a:close/>
                  <a:moveTo>
                    <a:pt x="5176838" y="932498"/>
                  </a:moveTo>
                  <a:lnTo>
                    <a:pt x="5176838" y="932498"/>
                  </a:lnTo>
                  <a:cubicBezTo>
                    <a:pt x="5187315" y="932498"/>
                    <a:pt x="5195888" y="923925"/>
                    <a:pt x="5195888" y="913448"/>
                  </a:cubicBezTo>
                  <a:lnTo>
                    <a:pt x="5195888" y="913448"/>
                  </a:lnTo>
                  <a:cubicBezTo>
                    <a:pt x="5195888" y="902970"/>
                    <a:pt x="5187315" y="894398"/>
                    <a:pt x="5176838" y="894398"/>
                  </a:cubicBezTo>
                  <a:lnTo>
                    <a:pt x="5176838" y="894398"/>
                  </a:lnTo>
                  <a:cubicBezTo>
                    <a:pt x="5166360" y="894398"/>
                    <a:pt x="5157788" y="902970"/>
                    <a:pt x="5157788" y="913448"/>
                  </a:cubicBezTo>
                  <a:lnTo>
                    <a:pt x="5157788" y="913448"/>
                  </a:lnTo>
                  <a:cubicBezTo>
                    <a:pt x="5157788" y="923925"/>
                    <a:pt x="5166360" y="932498"/>
                    <a:pt x="5176838" y="932498"/>
                  </a:cubicBezTo>
                  <a:close/>
                  <a:moveTo>
                    <a:pt x="5271135" y="979170"/>
                  </a:moveTo>
                  <a:lnTo>
                    <a:pt x="5271135" y="979170"/>
                  </a:lnTo>
                  <a:cubicBezTo>
                    <a:pt x="5281613" y="979170"/>
                    <a:pt x="5290185" y="970598"/>
                    <a:pt x="5290185" y="960120"/>
                  </a:cubicBezTo>
                  <a:lnTo>
                    <a:pt x="5290185" y="960120"/>
                  </a:lnTo>
                  <a:cubicBezTo>
                    <a:pt x="5290185" y="949643"/>
                    <a:pt x="5281613" y="941070"/>
                    <a:pt x="5271135" y="941070"/>
                  </a:cubicBezTo>
                  <a:lnTo>
                    <a:pt x="5271135" y="941070"/>
                  </a:lnTo>
                  <a:cubicBezTo>
                    <a:pt x="5260658" y="941070"/>
                    <a:pt x="5252085" y="949643"/>
                    <a:pt x="5252085" y="960120"/>
                  </a:cubicBezTo>
                  <a:lnTo>
                    <a:pt x="5252085" y="960120"/>
                  </a:lnTo>
                  <a:cubicBezTo>
                    <a:pt x="5252085" y="971550"/>
                    <a:pt x="5260658" y="979170"/>
                    <a:pt x="5271135" y="979170"/>
                  </a:cubicBezTo>
                  <a:close/>
                  <a:moveTo>
                    <a:pt x="5271135" y="1024890"/>
                  </a:moveTo>
                  <a:lnTo>
                    <a:pt x="5271135" y="1024890"/>
                  </a:lnTo>
                  <a:cubicBezTo>
                    <a:pt x="5281613" y="1024890"/>
                    <a:pt x="5290185" y="1016318"/>
                    <a:pt x="5290185" y="1005840"/>
                  </a:cubicBezTo>
                  <a:lnTo>
                    <a:pt x="5290185" y="1005840"/>
                  </a:lnTo>
                  <a:cubicBezTo>
                    <a:pt x="5290185" y="995363"/>
                    <a:pt x="5281613" y="986790"/>
                    <a:pt x="5271135" y="986790"/>
                  </a:cubicBezTo>
                  <a:lnTo>
                    <a:pt x="5271135" y="986790"/>
                  </a:lnTo>
                  <a:cubicBezTo>
                    <a:pt x="5260658" y="986790"/>
                    <a:pt x="5252085" y="995363"/>
                    <a:pt x="5252085" y="1005840"/>
                  </a:cubicBezTo>
                  <a:lnTo>
                    <a:pt x="5252085" y="1005840"/>
                  </a:lnTo>
                  <a:cubicBezTo>
                    <a:pt x="5252085" y="1017270"/>
                    <a:pt x="5260658" y="1024890"/>
                    <a:pt x="5271135" y="1024890"/>
                  </a:cubicBezTo>
                  <a:close/>
                  <a:moveTo>
                    <a:pt x="5317808" y="980123"/>
                  </a:moveTo>
                  <a:lnTo>
                    <a:pt x="5317808" y="980123"/>
                  </a:lnTo>
                  <a:cubicBezTo>
                    <a:pt x="5328285" y="980123"/>
                    <a:pt x="5336858" y="971550"/>
                    <a:pt x="5336858" y="961073"/>
                  </a:cubicBezTo>
                  <a:lnTo>
                    <a:pt x="5336858" y="961073"/>
                  </a:lnTo>
                  <a:cubicBezTo>
                    <a:pt x="5336858" y="950595"/>
                    <a:pt x="5328285" y="942023"/>
                    <a:pt x="5317808" y="942023"/>
                  </a:cubicBezTo>
                  <a:lnTo>
                    <a:pt x="5317808" y="942023"/>
                  </a:lnTo>
                  <a:cubicBezTo>
                    <a:pt x="5307330" y="942023"/>
                    <a:pt x="5298758" y="950595"/>
                    <a:pt x="5298758" y="961073"/>
                  </a:cubicBezTo>
                  <a:lnTo>
                    <a:pt x="5298758" y="961073"/>
                  </a:lnTo>
                  <a:cubicBezTo>
                    <a:pt x="5299710" y="971550"/>
                    <a:pt x="5307330" y="980123"/>
                    <a:pt x="5317808" y="980123"/>
                  </a:cubicBezTo>
                  <a:close/>
                  <a:moveTo>
                    <a:pt x="5317808" y="1025843"/>
                  </a:moveTo>
                  <a:lnTo>
                    <a:pt x="5317808" y="1025843"/>
                  </a:lnTo>
                  <a:cubicBezTo>
                    <a:pt x="5328285" y="1025843"/>
                    <a:pt x="5336858" y="1017270"/>
                    <a:pt x="5336858" y="1006793"/>
                  </a:cubicBezTo>
                  <a:lnTo>
                    <a:pt x="5336858" y="1006793"/>
                  </a:lnTo>
                  <a:cubicBezTo>
                    <a:pt x="5336858" y="996315"/>
                    <a:pt x="5328285" y="987743"/>
                    <a:pt x="5317808" y="987743"/>
                  </a:cubicBezTo>
                  <a:lnTo>
                    <a:pt x="5317808" y="987743"/>
                  </a:lnTo>
                  <a:cubicBezTo>
                    <a:pt x="5307330" y="987743"/>
                    <a:pt x="5298758" y="996315"/>
                    <a:pt x="5298758" y="1006793"/>
                  </a:cubicBezTo>
                  <a:lnTo>
                    <a:pt x="5298758" y="1006793"/>
                  </a:lnTo>
                  <a:cubicBezTo>
                    <a:pt x="5299710" y="1017270"/>
                    <a:pt x="5307330" y="1025843"/>
                    <a:pt x="5317808" y="1025843"/>
                  </a:cubicBezTo>
                  <a:close/>
                  <a:moveTo>
                    <a:pt x="5317808" y="1070610"/>
                  </a:moveTo>
                  <a:lnTo>
                    <a:pt x="5317808" y="1070610"/>
                  </a:lnTo>
                  <a:cubicBezTo>
                    <a:pt x="5328285" y="1070610"/>
                    <a:pt x="5336858" y="1062038"/>
                    <a:pt x="5336858" y="1051560"/>
                  </a:cubicBezTo>
                  <a:lnTo>
                    <a:pt x="5336858" y="1051560"/>
                  </a:lnTo>
                  <a:cubicBezTo>
                    <a:pt x="5336858" y="1041083"/>
                    <a:pt x="5328285" y="1032510"/>
                    <a:pt x="5317808" y="1032510"/>
                  </a:cubicBezTo>
                  <a:lnTo>
                    <a:pt x="5317808" y="1032510"/>
                  </a:lnTo>
                  <a:cubicBezTo>
                    <a:pt x="5307330" y="1032510"/>
                    <a:pt x="5298758" y="1041083"/>
                    <a:pt x="5298758" y="1051560"/>
                  </a:cubicBezTo>
                  <a:lnTo>
                    <a:pt x="5298758" y="1051560"/>
                  </a:lnTo>
                  <a:cubicBezTo>
                    <a:pt x="5299710" y="1062038"/>
                    <a:pt x="5307330" y="1070610"/>
                    <a:pt x="5317808" y="1070610"/>
                  </a:cubicBezTo>
                  <a:close/>
                  <a:moveTo>
                    <a:pt x="5365433" y="1116330"/>
                  </a:moveTo>
                  <a:lnTo>
                    <a:pt x="5365433" y="1116330"/>
                  </a:lnTo>
                  <a:cubicBezTo>
                    <a:pt x="5375910" y="1116330"/>
                    <a:pt x="5384483" y="1107758"/>
                    <a:pt x="5384483" y="1097280"/>
                  </a:cubicBezTo>
                  <a:lnTo>
                    <a:pt x="5384483" y="1097280"/>
                  </a:lnTo>
                  <a:cubicBezTo>
                    <a:pt x="5384483" y="1086803"/>
                    <a:pt x="5375910" y="1078230"/>
                    <a:pt x="5365433" y="1078230"/>
                  </a:cubicBezTo>
                  <a:lnTo>
                    <a:pt x="5365433" y="1078230"/>
                  </a:lnTo>
                  <a:cubicBezTo>
                    <a:pt x="5354955" y="1078230"/>
                    <a:pt x="5346383" y="1086803"/>
                    <a:pt x="5346383" y="1097280"/>
                  </a:cubicBezTo>
                  <a:lnTo>
                    <a:pt x="5346383" y="1097280"/>
                  </a:lnTo>
                  <a:cubicBezTo>
                    <a:pt x="5346383" y="1107758"/>
                    <a:pt x="5354955" y="1116330"/>
                    <a:pt x="5365433" y="1116330"/>
                  </a:cubicBezTo>
                  <a:close/>
                  <a:moveTo>
                    <a:pt x="4230053" y="932498"/>
                  </a:moveTo>
                  <a:lnTo>
                    <a:pt x="4231958" y="932498"/>
                  </a:lnTo>
                  <a:cubicBezTo>
                    <a:pt x="4242435" y="932498"/>
                    <a:pt x="4251008" y="923925"/>
                    <a:pt x="4251008" y="913448"/>
                  </a:cubicBezTo>
                  <a:lnTo>
                    <a:pt x="4251008" y="913448"/>
                  </a:lnTo>
                  <a:cubicBezTo>
                    <a:pt x="4251008" y="902970"/>
                    <a:pt x="4242435" y="894398"/>
                    <a:pt x="4231958" y="894398"/>
                  </a:cubicBezTo>
                  <a:lnTo>
                    <a:pt x="4230053" y="894398"/>
                  </a:lnTo>
                  <a:cubicBezTo>
                    <a:pt x="4219575" y="894398"/>
                    <a:pt x="4211003" y="902970"/>
                    <a:pt x="4211003" y="913448"/>
                  </a:cubicBezTo>
                  <a:lnTo>
                    <a:pt x="4211003" y="913448"/>
                  </a:lnTo>
                  <a:cubicBezTo>
                    <a:pt x="4211003" y="923925"/>
                    <a:pt x="4219575" y="932498"/>
                    <a:pt x="4230053" y="932498"/>
                  </a:cubicBezTo>
                  <a:close/>
                  <a:moveTo>
                    <a:pt x="4278630" y="932498"/>
                  </a:moveTo>
                  <a:lnTo>
                    <a:pt x="4278630" y="932498"/>
                  </a:lnTo>
                  <a:cubicBezTo>
                    <a:pt x="4289108" y="932498"/>
                    <a:pt x="4297680" y="923925"/>
                    <a:pt x="4297680" y="913448"/>
                  </a:cubicBezTo>
                  <a:lnTo>
                    <a:pt x="4297680" y="913448"/>
                  </a:lnTo>
                  <a:cubicBezTo>
                    <a:pt x="4297680" y="902970"/>
                    <a:pt x="4289108" y="894398"/>
                    <a:pt x="4278630" y="894398"/>
                  </a:cubicBezTo>
                  <a:lnTo>
                    <a:pt x="4278630" y="894398"/>
                  </a:lnTo>
                  <a:cubicBezTo>
                    <a:pt x="4268153" y="894398"/>
                    <a:pt x="4259580" y="902970"/>
                    <a:pt x="4259580" y="913448"/>
                  </a:cubicBezTo>
                  <a:lnTo>
                    <a:pt x="4259580" y="913448"/>
                  </a:lnTo>
                  <a:cubicBezTo>
                    <a:pt x="4259580" y="923925"/>
                    <a:pt x="4268153" y="932498"/>
                    <a:pt x="4278630" y="932498"/>
                  </a:cubicBezTo>
                  <a:close/>
                  <a:moveTo>
                    <a:pt x="4325303" y="932498"/>
                  </a:moveTo>
                  <a:lnTo>
                    <a:pt x="4325303" y="932498"/>
                  </a:lnTo>
                  <a:cubicBezTo>
                    <a:pt x="4335780" y="932498"/>
                    <a:pt x="4344353" y="923925"/>
                    <a:pt x="4344353" y="913448"/>
                  </a:cubicBezTo>
                  <a:lnTo>
                    <a:pt x="4344353" y="913448"/>
                  </a:lnTo>
                  <a:cubicBezTo>
                    <a:pt x="4344353" y="902970"/>
                    <a:pt x="4335780" y="894398"/>
                    <a:pt x="4325303" y="894398"/>
                  </a:cubicBezTo>
                  <a:lnTo>
                    <a:pt x="4325303" y="894398"/>
                  </a:lnTo>
                  <a:cubicBezTo>
                    <a:pt x="4314825" y="894398"/>
                    <a:pt x="4306253" y="902970"/>
                    <a:pt x="4306253" y="913448"/>
                  </a:cubicBezTo>
                  <a:lnTo>
                    <a:pt x="4306253" y="913448"/>
                  </a:lnTo>
                  <a:cubicBezTo>
                    <a:pt x="4307205" y="923925"/>
                    <a:pt x="4315778" y="932498"/>
                    <a:pt x="4325303" y="932498"/>
                  </a:cubicBezTo>
                  <a:close/>
                  <a:moveTo>
                    <a:pt x="4845368" y="647700"/>
                  </a:moveTo>
                  <a:lnTo>
                    <a:pt x="4845368" y="647700"/>
                  </a:lnTo>
                  <a:cubicBezTo>
                    <a:pt x="4855845" y="647700"/>
                    <a:pt x="4864418" y="639128"/>
                    <a:pt x="4864418" y="628650"/>
                  </a:cubicBezTo>
                  <a:lnTo>
                    <a:pt x="4864418" y="628650"/>
                  </a:lnTo>
                  <a:cubicBezTo>
                    <a:pt x="4864418" y="618173"/>
                    <a:pt x="4855845" y="609600"/>
                    <a:pt x="4845368" y="609600"/>
                  </a:cubicBezTo>
                  <a:lnTo>
                    <a:pt x="4845368" y="609600"/>
                  </a:lnTo>
                  <a:cubicBezTo>
                    <a:pt x="4834890" y="609600"/>
                    <a:pt x="4826318" y="618173"/>
                    <a:pt x="4826318" y="628650"/>
                  </a:cubicBezTo>
                  <a:lnTo>
                    <a:pt x="4826318" y="628650"/>
                  </a:lnTo>
                  <a:cubicBezTo>
                    <a:pt x="4826318" y="640080"/>
                    <a:pt x="4834890" y="647700"/>
                    <a:pt x="4845368" y="647700"/>
                  </a:cubicBezTo>
                  <a:close/>
                  <a:moveTo>
                    <a:pt x="4751070" y="410528"/>
                  </a:moveTo>
                  <a:lnTo>
                    <a:pt x="4751070" y="410528"/>
                  </a:lnTo>
                  <a:cubicBezTo>
                    <a:pt x="4761548" y="410528"/>
                    <a:pt x="4770120" y="401955"/>
                    <a:pt x="4770120" y="391478"/>
                  </a:cubicBezTo>
                  <a:lnTo>
                    <a:pt x="4770120" y="391478"/>
                  </a:lnTo>
                  <a:cubicBezTo>
                    <a:pt x="4770120" y="381000"/>
                    <a:pt x="4761548" y="372428"/>
                    <a:pt x="4751070" y="372428"/>
                  </a:cubicBezTo>
                  <a:lnTo>
                    <a:pt x="4751070" y="372428"/>
                  </a:lnTo>
                  <a:cubicBezTo>
                    <a:pt x="4740593" y="372428"/>
                    <a:pt x="4732020" y="381000"/>
                    <a:pt x="4732020" y="391478"/>
                  </a:cubicBezTo>
                  <a:lnTo>
                    <a:pt x="4732020" y="391478"/>
                  </a:lnTo>
                  <a:cubicBezTo>
                    <a:pt x="4732973" y="402908"/>
                    <a:pt x="4740593" y="410528"/>
                    <a:pt x="4751070" y="410528"/>
                  </a:cubicBezTo>
                  <a:close/>
                  <a:moveTo>
                    <a:pt x="4892993" y="410528"/>
                  </a:moveTo>
                  <a:lnTo>
                    <a:pt x="4892993" y="410528"/>
                  </a:lnTo>
                  <a:cubicBezTo>
                    <a:pt x="4903470" y="410528"/>
                    <a:pt x="4912043" y="401955"/>
                    <a:pt x="4912043" y="391478"/>
                  </a:cubicBezTo>
                  <a:lnTo>
                    <a:pt x="4912043" y="391478"/>
                  </a:lnTo>
                  <a:cubicBezTo>
                    <a:pt x="4912043" y="381000"/>
                    <a:pt x="4903470" y="372428"/>
                    <a:pt x="4892993" y="372428"/>
                  </a:cubicBezTo>
                  <a:lnTo>
                    <a:pt x="4892993" y="372428"/>
                  </a:lnTo>
                  <a:cubicBezTo>
                    <a:pt x="4882515" y="372428"/>
                    <a:pt x="4873943" y="381000"/>
                    <a:pt x="4873943" y="391478"/>
                  </a:cubicBezTo>
                  <a:lnTo>
                    <a:pt x="4873943" y="391478"/>
                  </a:lnTo>
                  <a:cubicBezTo>
                    <a:pt x="4873943" y="402908"/>
                    <a:pt x="4882515" y="410528"/>
                    <a:pt x="4892993" y="410528"/>
                  </a:cubicBezTo>
                  <a:close/>
                  <a:moveTo>
                    <a:pt x="4798695" y="410528"/>
                  </a:moveTo>
                  <a:lnTo>
                    <a:pt x="4798695" y="410528"/>
                  </a:lnTo>
                  <a:cubicBezTo>
                    <a:pt x="4809173" y="410528"/>
                    <a:pt x="4817745" y="401955"/>
                    <a:pt x="4817745" y="391478"/>
                  </a:cubicBezTo>
                  <a:lnTo>
                    <a:pt x="4817745" y="391478"/>
                  </a:lnTo>
                  <a:cubicBezTo>
                    <a:pt x="4817745" y="381000"/>
                    <a:pt x="4809173" y="372428"/>
                    <a:pt x="4798695" y="372428"/>
                  </a:cubicBezTo>
                  <a:lnTo>
                    <a:pt x="4798695" y="372428"/>
                  </a:lnTo>
                  <a:cubicBezTo>
                    <a:pt x="4788218" y="372428"/>
                    <a:pt x="4779645" y="381000"/>
                    <a:pt x="4779645" y="391478"/>
                  </a:cubicBezTo>
                  <a:lnTo>
                    <a:pt x="4779645" y="391478"/>
                  </a:lnTo>
                  <a:cubicBezTo>
                    <a:pt x="4779645" y="402908"/>
                    <a:pt x="4788218" y="410528"/>
                    <a:pt x="4798695" y="410528"/>
                  </a:cubicBezTo>
                  <a:close/>
                  <a:moveTo>
                    <a:pt x="4845368" y="410528"/>
                  </a:moveTo>
                  <a:lnTo>
                    <a:pt x="4845368" y="410528"/>
                  </a:lnTo>
                  <a:cubicBezTo>
                    <a:pt x="4855845" y="410528"/>
                    <a:pt x="4864418" y="401955"/>
                    <a:pt x="4864418" y="391478"/>
                  </a:cubicBezTo>
                  <a:lnTo>
                    <a:pt x="4864418" y="391478"/>
                  </a:lnTo>
                  <a:cubicBezTo>
                    <a:pt x="4864418" y="381000"/>
                    <a:pt x="4855845" y="372428"/>
                    <a:pt x="4845368" y="372428"/>
                  </a:cubicBezTo>
                  <a:lnTo>
                    <a:pt x="4845368" y="372428"/>
                  </a:lnTo>
                  <a:cubicBezTo>
                    <a:pt x="4834890" y="372428"/>
                    <a:pt x="4826318" y="381000"/>
                    <a:pt x="4826318" y="391478"/>
                  </a:cubicBezTo>
                  <a:lnTo>
                    <a:pt x="4826318" y="391478"/>
                  </a:lnTo>
                  <a:cubicBezTo>
                    <a:pt x="4826318" y="402908"/>
                    <a:pt x="4834890" y="410528"/>
                    <a:pt x="4845368" y="410528"/>
                  </a:cubicBezTo>
                  <a:close/>
                  <a:moveTo>
                    <a:pt x="4939665" y="410528"/>
                  </a:moveTo>
                  <a:lnTo>
                    <a:pt x="4939665" y="410528"/>
                  </a:lnTo>
                  <a:cubicBezTo>
                    <a:pt x="4950143" y="410528"/>
                    <a:pt x="4958715" y="401955"/>
                    <a:pt x="4958715" y="391478"/>
                  </a:cubicBezTo>
                  <a:lnTo>
                    <a:pt x="4958715" y="391478"/>
                  </a:lnTo>
                  <a:cubicBezTo>
                    <a:pt x="4958715" y="381000"/>
                    <a:pt x="4950143" y="372428"/>
                    <a:pt x="4939665" y="372428"/>
                  </a:cubicBezTo>
                  <a:lnTo>
                    <a:pt x="4939665" y="372428"/>
                  </a:lnTo>
                  <a:cubicBezTo>
                    <a:pt x="4929188" y="372428"/>
                    <a:pt x="4920615" y="381000"/>
                    <a:pt x="4920615" y="391478"/>
                  </a:cubicBezTo>
                  <a:lnTo>
                    <a:pt x="4920615" y="391478"/>
                  </a:lnTo>
                  <a:cubicBezTo>
                    <a:pt x="4920615" y="402908"/>
                    <a:pt x="4929188" y="410528"/>
                    <a:pt x="4939665" y="410528"/>
                  </a:cubicBezTo>
                  <a:close/>
                  <a:moveTo>
                    <a:pt x="4892993" y="363855"/>
                  </a:moveTo>
                  <a:lnTo>
                    <a:pt x="4892993" y="363855"/>
                  </a:lnTo>
                  <a:cubicBezTo>
                    <a:pt x="4903470" y="363855"/>
                    <a:pt x="4912043" y="355283"/>
                    <a:pt x="4912043" y="344805"/>
                  </a:cubicBezTo>
                  <a:lnTo>
                    <a:pt x="4912043" y="344805"/>
                  </a:lnTo>
                  <a:cubicBezTo>
                    <a:pt x="4912043" y="334328"/>
                    <a:pt x="4903470" y="325755"/>
                    <a:pt x="4892993" y="325755"/>
                  </a:cubicBezTo>
                  <a:lnTo>
                    <a:pt x="4892993" y="325755"/>
                  </a:lnTo>
                  <a:cubicBezTo>
                    <a:pt x="4882515" y="325755"/>
                    <a:pt x="4873943" y="334328"/>
                    <a:pt x="4873943" y="344805"/>
                  </a:cubicBezTo>
                  <a:lnTo>
                    <a:pt x="4873943" y="344805"/>
                  </a:lnTo>
                  <a:cubicBezTo>
                    <a:pt x="4873943" y="355283"/>
                    <a:pt x="4882515" y="363855"/>
                    <a:pt x="4892993" y="363855"/>
                  </a:cubicBezTo>
                  <a:close/>
                  <a:moveTo>
                    <a:pt x="4939665" y="363855"/>
                  </a:moveTo>
                  <a:lnTo>
                    <a:pt x="4939665" y="363855"/>
                  </a:lnTo>
                  <a:cubicBezTo>
                    <a:pt x="4950143" y="363855"/>
                    <a:pt x="4958715" y="355283"/>
                    <a:pt x="4958715" y="344805"/>
                  </a:cubicBezTo>
                  <a:lnTo>
                    <a:pt x="4958715" y="344805"/>
                  </a:lnTo>
                  <a:cubicBezTo>
                    <a:pt x="4958715" y="334328"/>
                    <a:pt x="4950143" y="325755"/>
                    <a:pt x="4939665" y="325755"/>
                  </a:cubicBezTo>
                  <a:lnTo>
                    <a:pt x="4939665" y="325755"/>
                  </a:lnTo>
                  <a:cubicBezTo>
                    <a:pt x="4929188" y="325755"/>
                    <a:pt x="4920615" y="334328"/>
                    <a:pt x="4920615" y="344805"/>
                  </a:cubicBezTo>
                  <a:lnTo>
                    <a:pt x="4920615" y="344805"/>
                  </a:lnTo>
                  <a:cubicBezTo>
                    <a:pt x="4920615" y="355283"/>
                    <a:pt x="4929188" y="363855"/>
                    <a:pt x="4939665" y="363855"/>
                  </a:cubicBezTo>
                  <a:close/>
                  <a:moveTo>
                    <a:pt x="4561523" y="363855"/>
                  </a:moveTo>
                  <a:lnTo>
                    <a:pt x="4561523" y="363855"/>
                  </a:lnTo>
                  <a:cubicBezTo>
                    <a:pt x="4572000" y="363855"/>
                    <a:pt x="4580573" y="355283"/>
                    <a:pt x="4580573" y="344805"/>
                  </a:cubicBezTo>
                  <a:lnTo>
                    <a:pt x="4580573" y="344805"/>
                  </a:lnTo>
                  <a:cubicBezTo>
                    <a:pt x="4580573" y="334328"/>
                    <a:pt x="4572000" y="325755"/>
                    <a:pt x="4561523" y="325755"/>
                  </a:cubicBezTo>
                  <a:lnTo>
                    <a:pt x="4561523" y="325755"/>
                  </a:lnTo>
                  <a:cubicBezTo>
                    <a:pt x="4551045" y="325755"/>
                    <a:pt x="4542473" y="334328"/>
                    <a:pt x="4542473" y="344805"/>
                  </a:cubicBezTo>
                  <a:lnTo>
                    <a:pt x="4542473" y="344805"/>
                  </a:lnTo>
                  <a:cubicBezTo>
                    <a:pt x="4542473" y="355283"/>
                    <a:pt x="4551045" y="363855"/>
                    <a:pt x="4561523" y="363855"/>
                  </a:cubicBezTo>
                  <a:close/>
                  <a:moveTo>
                    <a:pt x="4513898" y="363855"/>
                  </a:moveTo>
                  <a:lnTo>
                    <a:pt x="4513898" y="363855"/>
                  </a:lnTo>
                  <a:cubicBezTo>
                    <a:pt x="4524375" y="363855"/>
                    <a:pt x="4532948" y="355283"/>
                    <a:pt x="4532948" y="344805"/>
                  </a:cubicBezTo>
                  <a:lnTo>
                    <a:pt x="4532948" y="344805"/>
                  </a:lnTo>
                  <a:cubicBezTo>
                    <a:pt x="4532948" y="334328"/>
                    <a:pt x="4524375" y="325755"/>
                    <a:pt x="4513898" y="325755"/>
                  </a:cubicBezTo>
                  <a:lnTo>
                    <a:pt x="4513898" y="325755"/>
                  </a:lnTo>
                  <a:cubicBezTo>
                    <a:pt x="4503420" y="325755"/>
                    <a:pt x="4494848" y="334328"/>
                    <a:pt x="4494848" y="344805"/>
                  </a:cubicBezTo>
                  <a:lnTo>
                    <a:pt x="4494848" y="344805"/>
                  </a:lnTo>
                  <a:cubicBezTo>
                    <a:pt x="4495800" y="355283"/>
                    <a:pt x="4503420" y="363855"/>
                    <a:pt x="4513898" y="363855"/>
                  </a:cubicBezTo>
                  <a:close/>
                  <a:moveTo>
                    <a:pt x="4704398" y="410528"/>
                  </a:moveTo>
                  <a:lnTo>
                    <a:pt x="4704398" y="410528"/>
                  </a:lnTo>
                  <a:cubicBezTo>
                    <a:pt x="4714875" y="410528"/>
                    <a:pt x="4723448" y="401955"/>
                    <a:pt x="4723448" y="391478"/>
                  </a:cubicBezTo>
                  <a:lnTo>
                    <a:pt x="4723448" y="391478"/>
                  </a:lnTo>
                  <a:cubicBezTo>
                    <a:pt x="4723448" y="381000"/>
                    <a:pt x="4714875" y="372428"/>
                    <a:pt x="4704398" y="372428"/>
                  </a:cubicBezTo>
                  <a:lnTo>
                    <a:pt x="4704398" y="372428"/>
                  </a:lnTo>
                  <a:cubicBezTo>
                    <a:pt x="4693920" y="372428"/>
                    <a:pt x="4685348" y="381000"/>
                    <a:pt x="4685348" y="391478"/>
                  </a:cubicBezTo>
                  <a:lnTo>
                    <a:pt x="4685348" y="391478"/>
                  </a:lnTo>
                  <a:cubicBezTo>
                    <a:pt x="4685348" y="402908"/>
                    <a:pt x="4693920" y="410528"/>
                    <a:pt x="4704398" y="410528"/>
                  </a:cubicBezTo>
                  <a:close/>
                  <a:moveTo>
                    <a:pt x="4986338" y="410528"/>
                  </a:moveTo>
                  <a:lnTo>
                    <a:pt x="4988243" y="410528"/>
                  </a:lnTo>
                  <a:cubicBezTo>
                    <a:pt x="4998720" y="410528"/>
                    <a:pt x="5007293" y="401955"/>
                    <a:pt x="5007293" y="391478"/>
                  </a:cubicBezTo>
                  <a:lnTo>
                    <a:pt x="5007293" y="391478"/>
                  </a:lnTo>
                  <a:cubicBezTo>
                    <a:pt x="5007293" y="381000"/>
                    <a:pt x="4998720" y="372428"/>
                    <a:pt x="4988243" y="372428"/>
                  </a:cubicBezTo>
                  <a:lnTo>
                    <a:pt x="4986338" y="372428"/>
                  </a:lnTo>
                  <a:cubicBezTo>
                    <a:pt x="4975860" y="372428"/>
                    <a:pt x="4967288" y="381000"/>
                    <a:pt x="4967288" y="391478"/>
                  </a:cubicBezTo>
                  <a:lnTo>
                    <a:pt x="4967288" y="391478"/>
                  </a:lnTo>
                  <a:cubicBezTo>
                    <a:pt x="4968240" y="402908"/>
                    <a:pt x="4976813" y="410528"/>
                    <a:pt x="4986338" y="410528"/>
                  </a:cubicBezTo>
                  <a:close/>
                  <a:moveTo>
                    <a:pt x="4608195" y="363855"/>
                  </a:moveTo>
                  <a:lnTo>
                    <a:pt x="4610100" y="363855"/>
                  </a:lnTo>
                  <a:cubicBezTo>
                    <a:pt x="4620578" y="363855"/>
                    <a:pt x="4629150" y="355283"/>
                    <a:pt x="4629150" y="344805"/>
                  </a:cubicBezTo>
                  <a:lnTo>
                    <a:pt x="4629150" y="344805"/>
                  </a:lnTo>
                  <a:cubicBezTo>
                    <a:pt x="4629150" y="334328"/>
                    <a:pt x="4620578" y="325755"/>
                    <a:pt x="4610100" y="325755"/>
                  </a:cubicBezTo>
                  <a:lnTo>
                    <a:pt x="4608195" y="325755"/>
                  </a:lnTo>
                  <a:cubicBezTo>
                    <a:pt x="4597718" y="325755"/>
                    <a:pt x="4589145" y="334328"/>
                    <a:pt x="4589145" y="344805"/>
                  </a:cubicBezTo>
                  <a:lnTo>
                    <a:pt x="4589145" y="344805"/>
                  </a:lnTo>
                  <a:cubicBezTo>
                    <a:pt x="4589145" y="355283"/>
                    <a:pt x="4597718" y="363855"/>
                    <a:pt x="4608195" y="363855"/>
                  </a:cubicBezTo>
                  <a:close/>
                  <a:moveTo>
                    <a:pt x="4704398" y="363855"/>
                  </a:moveTo>
                  <a:lnTo>
                    <a:pt x="4704398" y="363855"/>
                  </a:lnTo>
                  <a:cubicBezTo>
                    <a:pt x="4714875" y="363855"/>
                    <a:pt x="4723448" y="355283"/>
                    <a:pt x="4723448" y="344805"/>
                  </a:cubicBezTo>
                  <a:lnTo>
                    <a:pt x="4723448" y="344805"/>
                  </a:lnTo>
                  <a:cubicBezTo>
                    <a:pt x="4723448" y="334328"/>
                    <a:pt x="4714875" y="325755"/>
                    <a:pt x="4704398" y="325755"/>
                  </a:cubicBezTo>
                  <a:lnTo>
                    <a:pt x="4704398" y="325755"/>
                  </a:lnTo>
                  <a:cubicBezTo>
                    <a:pt x="4693920" y="325755"/>
                    <a:pt x="4685348" y="334328"/>
                    <a:pt x="4685348" y="344805"/>
                  </a:cubicBezTo>
                  <a:lnTo>
                    <a:pt x="4685348" y="344805"/>
                  </a:lnTo>
                  <a:cubicBezTo>
                    <a:pt x="4685348" y="355283"/>
                    <a:pt x="4693920" y="363855"/>
                    <a:pt x="4704398" y="363855"/>
                  </a:cubicBezTo>
                  <a:close/>
                  <a:moveTo>
                    <a:pt x="4656773" y="363855"/>
                  </a:moveTo>
                  <a:lnTo>
                    <a:pt x="4656773" y="363855"/>
                  </a:lnTo>
                  <a:cubicBezTo>
                    <a:pt x="4667250" y="363855"/>
                    <a:pt x="4675823" y="355283"/>
                    <a:pt x="4675823" y="344805"/>
                  </a:cubicBezTo>
                  <a:lnTo>
                    <a:pt x="4675823" y="344805"/>
                  </a:lnTo>
                  <a:cubicBezTo>
                    <a:pt x="4675823" y="334328"/>
                    <a:pt x="4667250" y="325755"/>
                    <a:pt x="4656773" y="325755"/>
                  </a:cubicBezTo>
                  <a:lnTo>
                    <a:pt x="4656773" y="325755"/>
                  </a:lnTo>
                  <a:cubicBezTo>
                    <a:pt x="4646295" y="325755"/>
                    <a:pt x="4637723" y="334328"/>
                    <a:pt x="4637723" y="344805"/>
                  </a:cubicBezTo>
                  <a:lnTo>
                    <a:pt x="4637723" y="344805"/>
                  </a:lnTo>
                  <a:cubicBezTo>
                    <a:pt x="4638675" y="355283"/>
                    <a:pt x="4647248" y="363855"/>
                    <a:pt x="4656773" y="363855"/>
                  </a:cubicBezTo>
                  <a:close/>
                  <a:moveTo>
                    <a:pt x="5035868" y="410528"/>
                  </a:moveTo>
                  <a:lnTo>
                    <a:pt x="5035868" y="410528"/>
                  </a:lnTo>
                  <a:cubicBezTo>
                    <a:pt x="5046345" y="410528"/>
                    <a:pt x="5054918" y="401955"/>
                    <a:pt x="5054918" y="391478"/>
                  </a:cubicBezTo>
                  <a:lnTo>
                    <a:pt x="5054918" y="391478"/>
                  </a:lnTo>
                  <a:cubicBezTo>
                    <a:pt x="5054918" y="381000"/>
                    <a:pt x="5046345" y="372428"/>
                    <a:pt x="5035868" y="372428"/>
                  </a:cubicBezTo>
                  <a:lnTo>
                    <a:pt x="5035868" y="372428"/>
                  </a:lnTo>
                  <a:cubicBezTo>
                    <a:pt x="5025390" y="372428"/>
                    <a:pt x="5016818" y="381000"/>
                    <a:pt x="5016818" y="391478"/>
                  </a:cubicBezTo>
                  <a:lnTo>
                    <a:pt x="5016818" y="391478"/>
                  </a:lnTo>
                  <a:cubicBezTo>
                    <a:pt x="5016818" y="402908"/>
                    <a:pt x="5025390" y="410528"/>
                    <a:pt x="5035868" y="410528"/>
                  </a:cubicBezTo>
                  <a:close/>
                  <a:moveTo>
                    <a:pt x="5414010" y="410528"/>
                  </a:moveTo>
                  <a:lnTo>
                    <a:pt x="5414010" y="410528"/>
                  </a:lnTo>
                  <a:cubicBezTo>
                    <a:pt x="5424488" y="410528"/>
                    <a:pt x="5433060" y="401955"/>
                    <a:pt x="5433060" y="391478"/>
                  </a:cubicBezTo>
                  <a:lnTo>
                    <a:pt x="5433060" y="391478"/>
                  </a:lnTo>
                  <a:cubicBezTo>
                    <a:pt x="5433060" y="381000"/>
                    <a:pt x="5424488" y="372428"/>
                    <a:pt x="5414010" y="372428"/>
                  </a:cubicBezTo>
                  <a:lnTo>
                    <a:pt x="5414010" y="372428"/>
                  </a:lnTo>
                  <a:cubicBezTo>
                    <a:pt x="5403533" y="372428"/>
                    <a:pt x="5394960" y="381000"/>
                    <a:pt x="5394960" y="391478"/>
                  </a:cubicBezTo>
                  <a:lnTo>
                    <a:pt x="5394960" y="391478"/>
                  </a:lnTo>
                  <a:cubicBezTo>
                    <a:pt x="5394960" y="402908"/>
                    <a:pt x="5403533" y="410528"/>
                    <a:pt x="5414010" y="410528"/>
                  </a:cubicBezTo>
                  <a:close/>
                  <a:moveTo>
                    <a:pt x="5461635" y="410528"/>
                  </a:moveTo>
                  <a:lnTo>
                    <a:pt x="5461635" y="410528"/>
                  </a:lnTo>
                  <a:cubicBezTo>
                    <a:pt x="5472113" y="410528"/>
                    <a:pt x="5480685" y="401955"/>
                    <a:pt x="5480685" y="391478"/>
                  </a:cubicBezTo>
                  <a:lnTo>
                    <a:pt x="5480685" y="391478"/>
                  </a:lnTo>
                  <a:cubicBezTo>
                    <a:pt x="5480685" y="381000"/>
                    <a:pt x="5472113" y="372428"/>
                    <a:pt x="5461635" y="372428"/>
                  </a:cubicBezTo>
                  <a:lnTo>
                    <a:pt x="5461635" y="372428"/>
                  </a:lnTo>
                  <a:cubicBezTo>
                    <a:pt x="5451158" y="372428"/>
                    <a:pt x="5442585" y="381000"/>
                    <a:pt x="5442585" y="391478"/>
                  </a:cubicBezTo>
                  <a:lnTo>
                    <a:pt x="5442585" y="391478"/>
                  </a:lnTo>
                  <a:cubicBezTo>
                    <a:pt x="5442585" y="402908"/>
                    <a:pt x="5451158" y="410528"/>
                    <a:pt x="5461635" y="410528"/>
                  </a:cubicBezTo>
                  <a:close/>
                  <a:moveTo>
                    <a:pt x="5365433" y="410528"/>
                  </a:moveTo>
                  <a:lnTo>
                    <a:pt x="5367338" y="410528"/>
                  </a:lnTo>
                  <a:cubicBezTo>
                    <a:pt x="5377815" y="410528"/>
                    <a:pt x="5386388" y="401955"/>
                    <a:pt x="5386388" y="391478"/>
                  </a:cubicBezTo>
                  <a:lnTo>
                    <a:pt x="5386388" y="391478"/>
                  </a:lnTo>
                  <a:cubicBezTo>
                    <a:pt x="5386388" y="381000"/>
                    <a:pt x="5377815" y="372428"/>
                    <a:pt x="5367338" y="372428"/>
                  </a:cubicBezTo>
                  <a:lnTo>
                    <a:pt x="5365433" y="372428"/>
                  </a:lnTo>
                  <a:cubicBezTo>
                    <a:pt x="5354955" y="372428"/>
                    <a:pt x="5346383" y="381000"/>
                    <a:pt x="5346383" y="391478"/>
                  </a:cubicBezTo>
                  <a:lnTo>
                    <a:pt x="5346383" y="391478"/>
                  </a:lnTo>
                  <a:cubicBezTo>
                    <a:pt x="5346383" y="402908"/>
                    <a:pt x="5354955" y="410528"/>
                    <a:pt x="5365433" y="410528"/>
                  </a:cubicBezTo>
                  <a:close/>
                  <a:moveTo>
                    <a:pt x="5508308" y="410528"/>
                  </a:moveTo>
                  <a:lnTo>
                    <a:pt x="5508308" y="410528"/>
                  </a:lnTo>
                  <a:cubicBezTo>
                    <a:pt x="5518785" y="410528"/>
                    <a:pt x="5527358" y="401955"/>
                    <a:pt x="5527358" y="391478"/>
                  </a:cubicBezTo>
                  <a:lnTo>
                    <a:pt x="5527358" y="391478"/>
                  </a:lnTo>
                  <a:cubicBezTo>
                    <a:pt x="5527358" y="381000"/>
                    <a:pt x="5518785" y="372428"/>
                    <a:pt x="5508308" y="372428"/>
                  </a:cubicBezTo>
                  <a:lnTo>
                    <a:pt x="5508308" y="372428"/>
                  </a:lnTo>
                  <a:cubicBezTo>
                    <a:pt x="5497830" y="372428"/>
                    <a:pt x="5489258" y="381000"/>
                    <a:pt x="5489258" y="391478"/>
                  </a:cubicBezTo>
                  <a:lnTo>
                    <a:pt x="5489258" y="391478"/>
                  </a:lnTo>
                  <a:cubicBezTo>
                    <a:pt x="5489258" y="402908"/>
                    <a:pt x="5497830" y="410528"/>
                    <a:pt x="5508308" y="410528"/>
                  </a:cubicBezTo>
                  <a:close/>
                  <a:moveTo>
                    <a:pt x="5554980" y="410528"/>
                  </a:moveTo>
                  <a:lnTo>
                    <a:pt x="5554980" y="410528"/>
                  </a:lnTo>
                  <a:cubicBezTo>
                    <a:pt x="5565458" y="410528"/>
                    <a:pt x="5574030" y="401955"/>
                    <a:pt x="5574030" y="391478"/>
                  </a:cubicBezTo>
                  <a:lnTo>
                    <a:pt x="5574030" y="391478"/>
                  </a:lnTo>
                  <a:cubicBezTo>
                    <a:pt x="5574030" y="381000"/>
                    <a:pt x="5565458" y="372428"/>
                    <a:pt x="5554980" y="372428"/>
                  </a:cubicBezTo>
                  <a:lnTo>
                    <a:pt x="5554980" y="372428"/>
                  </a:lnTo>
                  <a:cubicBezTo>
                    <a:pt x="5544503" y="372428"/>
                    <a:pt x="5535930" y="381000"/>
                    <a:pt x="5535930" y="391478"/>
                  </a:cubicBezTo>
                  <a:lnTo>
                    <a:pt x="5535930" y="391478"/>
                  </a:lnTo>
                  <a:cubicBezTo>
                    <a:pt x="5536883" y="402908"/>
                    <a:pt x="5545455" y="410528"/>
                    <a:pt x="5554980" y="410528"/>
                  </a:cubicBezTo>
                  <a:close/>
                  <a:moveTo>
                    <a:pt x="5317808" y="410528"/>
                  </a:moveTo>
                  <a:lnTo>
                    <a:pt x="5317808" y="410528"/>
                  </a:lnTo>
                  <a:cubicBezTo>
                    <a:pt x="5328285" y="410528"/>
                    <a:pt x="5336858" y="401955"/>
                    <a:pt x="5336858" y="391478"/>
                  </a:cubicBezTo>
                  <a:lnTo>
                    <a:pt x="5336858" y="391478"/>
                  </a:lnTo>
                  <a:cubicBezTo>
                    <a:pt x="5336858" y="381000"/>
                    <a:pt x="5328285" y="372428"/>
                    <a:pt x="5317808" y="372428"/>
                  </a:cubicBezTo>
                  <a:lnTo>
                    <a:pt x="5317808" y="372428"/>
                  </a:lnTo>
                  <a:cubicBezTo>
                    <a:pt x="5307330" y="372428"/>
                    <a:pt x="5298758" y="381000"/>
                    <a:pt x="5298758" y="391478"/>
                  </a:cubicBezTo>
                  <a:lnTo>
                    <a:pt x="5298758" y="391478"/>
                  </a:lnTo>
                  <a:cubicBezTo>
                    <a:pt x="5299710" y="402908"/>
                    <a:pt x="5307330" y="410528"/>
                    <a:pt x="5317808" y="410528"/>
                  </a:cubicBezTo>
                  <a:close/>
                  <a:moveTo>
                    <a:pt x="4467225" y="410528"/>
                  </a:moveTo>
                  <a:lnTo>
                    <a:pt x="4467225" y="410528"/>
                  </a:lnTo>
                  <a:cubicBezTo>
                    <a:pt x="4477703" y="410528"/>
                    <a:pt x="4486275" y="401955"/>
                    <a:pt x="4486275" y="391478"/>
                  </a:cubicBezTo>
                  <a:lnTo>
                    <a:pt x="4486275" y="391478"/>
                  </a:lnTo>
                  <a:cubicBezTo>
                    <a:pt x="4486275" y="381000"/>
                    <a:pt x="4477703" y="372428"/>
                    <a:pt x="4467225" y="372428"/>
                  </a:cubicBezTo>
                  <a:lnTo>
                    <a:pt x="4467225" y="372428"/>
                  </a:lnTo>
                  <a:cubicBezTo>
                    <a:pt x="4456748" y="372428"/>
                    <a:pt x="4448175" y="381000"/>
                    <a:pt x="4448175" y="391478"/>
                  </a:cubicBezTo>
                  <a:lnTo>
                    <a:pt x="4448175" y="391478"/>
                  </a:lnTo>
                  <a:cubicBezTo>
                    <a:pt x="4448175" y="402908"/>
                    <a:pt x="4456748" y="410528"/>
                    <a:pt x="4467225" y="410528"/>
                  </a:cubicBezTo>
                  <a:close/>
                  <a:moveTo>
                    <a:pt x="5130165" y="363855"/>
                  </a:moveTo>
                  <a:lnTo>
                    <a:pt x="5130165" y="363855"/>
                  </a:lnTo>
                  <a:cubicBezTo>
                    <a:pt x="5140643" y="363855"/>
                    <a:pt x="5149215" y="355283"/>
                    <a:pt x="5149215" y="344805"/>
                  </a:cubicBezTo>
                  <a:lnTo>
                    <a:pt x="5149215" y="344805"/>
                  </a:lnTo>
                  <a:cubicBezTo>
                    <a:pt x="5149215" y="334328"/>
                    <a:pt x="5140643" y="325755"/>
                    <a:pt x="5130165" y="325755"/>
                  </a:cubicBezTo>
                  <a:lnTo>
                    <a:pt x="5130165" y="325755"/>
                  </a:lnTo>
                  <a:cubicBezTo>
                    <a:pt x="5119688" y="325755"/>
                    <a:pt x="5111115" y="334328"/>
                    <a:pt x="5111115" y="344805"/>
                  </a:cubicBezTo>
                  <a:lnTo>
                    <a:pt x="5111115" y="344805"/>
                  </a:lnTo>
                  <a:cubicBezTo>
                    <a:pt x="5111115" y="355283"/>
                    <a:pt x="5119688" y="363855"/>
                    <a:pt x="5130165" y="363855"/>
                  </a:cubicBezTo>
                  <a:close/>
                  <a:moveTo>
                    <a:pt x="5130165" y="410528"/>
                  </a:moveTo>
                  <a:lnTo>
                    <a:pt x="5130165" y="410528"/>
                  </a:lnTo>
                  <a:cubicBezTo>
                    <a:pt x="5140643" y="410528"/>
                    <a:pt x="5149215" y="401955"/>
                    <a:pt x="5149215" y="391478"/>
                  </a:cubicBezTo>
                  <a:lnTo>
                    <a:pt x="5149215" y="391478"/>
                  </a:lnTo>
                  <a:cubicBezTo>
                    <a:pt x="5149215" y="381000"/>
                    <a:pt x="5140643" y="372428"/>
                    <a:pt x="5130165" y="372428"/>
                  </a:cubicBezTo>
                  <a:lnTo>
                    <a:pt x="5130165" y="372428"/>
                  </a:lnTo>
                  <a:cubicBezTo>
                    <a:pt x="5119688" y="372428"/>
                    <a:pt x="5111115" y="381000"/>
                    <a:pt x="5111115" y="391478"/>
                  </a:cubicBezTo>
                  <a:lnTo>
                    <a:pt x="5111115" y="391478"/>
                  </a:lnTo>
                  <a:cubicBezTo>
                    <a:pt x="5111115" y="402908"/>
                    <a:pt x="5119688" y="410528"/>
                    <a:pt x="5130165" y="410528"/>
                  </a:cubicBezTo>
                  <a:close/>
                  <a:moveTo>
                    <a:pt x="5082540" y="410528"/>
                  </a:moveTo>
                  <a:lnTo>
                    <a:pt x="5082540" y="410528"/>
                  </a:lnTo>
                  <a:cubicBezTo>
                    <a:pt x="5093018" y="410528"/>
                    <a:pt x="5101590" y="401955"/>
                    <a:pt x="5101590" y="391478"/>
                  </a:cubicBezTo>
                  <a:lnTo>
                    <a:pt x="5101590" y="391478"/>
                  </a:lnTo>
                  <a:cubicBezTo>
                    <a:pt x="5101590" y="381000"/>
                    <a:pt x="5093018" y="372428"/>
                    <a:pt x="5082540" y="372428"/>
                  </a:cubicBezTo>
                  <a:lnTo>
                    <a:pt x="5082540" y="372428"/>
                  </a:lnTo>
                  <a:cubicBezTo>
                    <a:pt x="5072063" y="372428"/>
                    <a:pt x="5063490" y="381000"/>
                    <a:pt x="5063490" y="391478"/>
                  </a:cubicBezTo>
                  <a:lnTo>
                    <a:pt x="5063490" y="391478"/>
                  </a:lnTo>
                  <a:cubicBezTo>
                    <a:pt x="5063490" y="402908"/>
                    <a:pt x="5072063" y="410528"/>
                    <a:pt x="5082540" y="410528"/>
                  </a:cubicBezTo>
                  <a:close/>
                  <a:moveTo>
                    <a:pt x="5223510" y="363855"/>
                  </a:moveTo>
                  <a:lnTo>
                    <a:pt x="5223510" y="363855"/>
                  </a:lnTo>
                  <a:cubicBezTo>
                    <a:pt x="5233988" y="363855"/>
                    <a:pt x="5242560" y="355283"/>
                    <a:pt x="5242560" y="344805"/>
                  </a:cubicBezTo>
                  <a:lnTo>
                    <a:pt x="5242560" y="344805"/>
                  </a:lnTo>
                  <a:cubicBezTo>
                    <a:pt x="5242560" y="334328"/>
                    <a:pt x="5233988" y="325755"/>
                    <a:pt x="5223510" y="325755"/>
                  </a:cubicBezTo>
                  <a:lnTo>
                    <a:pt x="5223510" y="325755"/>
                  </a:lnTo>
                  <a:cubicBezTo>
                    <a:pt x="5213033" y="325755"/>
                    <a:pt x="5204460" y="334328"/>
                    <a:pt x="5204460" y="344805"/>
                  </a:cubicBezTo>
                  <a:lnTo>
                    <a:pt x="5204460" y="344805"/>
                  </a:lnTo>
                  <a:cubicBezTo>
                    <a:pt x="5205413" y="355283"/>
                    <a:pt x="5213985" y="363855"/>
                    <a:pt x="5223510" y="363855"/>
                  </a:cubicBezTo>
                  <a:close/>
                  <a:moveTo>
                    <a:pt x="5271135" y="363855"/>
                  </a:moveTo>
                  <a:lnTo>
                    <a:pt x="5271135" y="363855"/>
                  </a:lnTo>
                  <a:cubicBezTo>
                    <a:pt x="5281613" y="363855"/>
                    <a:pt x="5290185" y="355283"/>
                    <a:pt x="5290185" y="344805"/>
                  </a:cubicBezTo>
                  <a:lnTo>
                    <a:pt x="5290185" y="344805"/>
                  </a:lnTo>
                  <a:cubicBezTo>
                    <a:pt x="5290185" y="334328"/>
                    <a:pt x="5281613" y="325755"/>
                    <a:pt x="5271135" y="325755"/>
                  </a:cubicBezTo>
                  <a:lnTo>
                    <a:pt x="5271135" y="325755"/>
                  </a:lnTo>
                  <a:cubicBezTo>
                    <a:pt x="5260658" y="325755"/>
                    <a:pt x="5252085" y="334328"/>
                    <a:pt x="5252085" y="344805"/>
                  </a:cubicBezTo>
                  <a:lnTo>
                    <a:pt x="5252085" y="344805"/>
                  </a:lnTo>
                  <a:cubicBezTo>
                    <a:pt x="5252085" y="355283"/>
                    <a:pt x="5260658" y="363855"/>
                    <a:pt x="5271135" y="363855"/>
                  </a:cubicBezTo>
                  <a:close/>
                  <a:moveTo>
                    <a:pt x="5271135" y="410528"/>
                  </a:moveTo>
                  <a:lnTo>
                    <a:pt x="5271135" y="410528"/>
                  </a:lnTo>
                  <a:cubicBezTo>
                    <a:pt x="5281613" y="410528"/>
                    <a:pt x="5290185" y="401955"/>
                    <a:pt x="5290185" y="391478"/>
                  </a:cubicBezTo>
                  <a:lnTo>
                    <a:pt x="5290185" y="391478"/>
                  </a:lnTo>
                  <a:cubicBezTo>
                    <a:pt x="5290185" y="381000"/>
                    <a:pt x="5281613" y="372428"/>
                    <a:pt x="5271135" y="372428"/>
                  </a:cubicBezTo>
                  <a:lnTo>
                    <a:pt x="5271135" y="372428"/>
                  </a:lnTo>
                  <a:cubicBezTo>
                    <a:pt x="5260658" y="372428"/>
                    <a:pt x="5252085" y="381000"/>
                    <a:pt x="5252085" y="391478"/>
                  </a:cubicBezTo>
                  <a:lnTo>
                    <a:pt x="5252085" y="391478"/>
                  </a:lnTo>
                  <a:cubicBezTo>
                    <a:pt x="5252085" y="402908"/>
                    <a:pt x="5260658" y="410528"/>
                    <a:pt x="5271135" y="410528"/>
                  </a:cubicBezTo>
                  <a:close/>
                  <a:moveTo>
                    <a:pt x="4419600" y="410528"/>
                  </a:moveTo>
                  <a:lnTo>
                    <a:pt x="4419600" y="410528"/>
                  </a:lnTo>
                  <a:cubicBezTo>
                    <a:pt x="4430078" y="410528"/>
                    <a:pt x="4438650" y="401955"/>
                    <a:pt x="4438650" y="391478"/>
                  </a:cubicBezTo>
                  <a:lnTo>
                    <a:pt x="4438650" y="391478"/>
                  </a:lnTo>
                  <a:cubicBezTo>
                    <a:pt x="4438650" y="381000"/>
                    <a:pt x="4430078" y="372428"/>
                    <a:pt x="4419600" y="372428"/>
                  </a:cubicBezTo>
                  <a:lnTo>
                    <a:pt x="4419600" y="372428"/>
                  </a:lnTo>
                  <a:cubicBezTo>
                    <a:pt x="4409123" y="372428"/>
                    <a:pt x="4400550" y="381000"/>
                    <a:pt x="4400550" y="391478"/>
                  </a:cubicBezTo>
                  <a:lnTo>
                    <a:pt x="4400550" y="391478"/>
                  </a:lnTo>
                  <a:cubicBezTo>
                    <a:pt x="4401503" y="402908"/>
                    <a:pt x="4409123" y="410528"/>
                    <a:pt x="4419600" y="410528"/>
                  </a:cubicBezTo>
                  <a:close/>
                  <a:moveTo>
                    <a:pt x="4230053" y="410528"/>
                  </a:moveTo>
                  <a:lnTo>
                    <a:pt x="4231958" y="410528"/>
                  </a:lnTo>
                  <a:cubicBezTo>
                    <a:pt x="4242435" y="410528"/>
                    <a:pt x="4251008" y="401955"/>
                    <a:pt x="4251008" y="391478"/>
                  </a:cubicBezTo>
                  <a:lnTo>
                    <a:pt x="4251008" y="391478"/>
                  </a:lnTo>
                  <a:cubicBezTo>
                    <a:pt x="4251008" y="381000"/>
                    <a:pt x="4242435" y="372428"/>
                    <a:pt x="4231958" y="372428"/>
                  </a:cubicBezTo>
                  <a:lnTo>
                    <a:pt x="4230053" y="372428"/>
                  </a:lnTo>
                  <a:cubicBezTo>
                    <a:pt x="4219575" y="372428"/>
                    <a:pt x="4211003" y="381000"/>
                    <a:pt x="4211003" y="391478"/>
                  </a:cubicBezTo>
                  <a:lnTo>
                    <a:pt x="4211003" y="391478"/>
                  </a:lnTo>
                  <a:cubicBezTo>
                    <a:pt x="4211003" y="402908"/>
                    <a:pt x="4219575" y="410528"/>
                    <a:pt x="4230053" y="410528"/>
                  </a:cubicBezTo>
                  <a:close/>
                  <a:moveTo>
                    <a:pt x="4372928" y="410528"/>
                  </a:moveTo>
                  <a:lnTo>
                    <a:pt x="4372928" y="410528"/>
                  </a:lnTo>
                  <a:cubicBezTo>
                    <a:pt x="4383405" y="410528"/>
                    <a:pt x="4391978" y="401955"/>
                    <a:pt x="4391978" y="391478"/>
                  </a:cubicBezTo>
                  <a:lnTo>
                    <a:pt x="4391978" y="391478"/>
                  </a:lnTo>
                  <a:cubicBezTo>
                    <a:pt x="4391978" y="381000"/>
                    <a:pt x="4383405" y="372428"/>
                    <a:pt x="4372928" y="372428"/>
                  </a:cubicBezTo>
                  <a:lnTo>
                    <a:pt x="4372928" y="372428"/>
                  </a:lnTo>
                  <a:cubicBezTo>
                    <a:pt x="4362450" y="372428"/>
                    <a:pt x="4353878" y="381000"/>
                    <a:pt x="4353878" y="391478"/>
                  </a:cubicBezTo>
                  <a:lnTo>
                    <a:pt x="4353878" y="391478"/>
                  </a:lnTo>
                  <a:cubicBezTo>
                    <a:pt x="4353878" y="402908"/>
                    <a:pt x="4362450" y="410528"/>
                    <a:pt x="4372928" y="410528"/>
                  </a:cubicBezTo>
                  <a:close/>
                  <a:moveTo>
                    <a:pt x="4325303" y="410528"/>
                  </a:moveTo>
                  <a:lnTo>
                    <a:pt x="4325303" y="410528"/>
                  </a:lnTo>
                  <a:cubicBezTo>
                    <a:pt x="4335780" y="410528"/>
                    <a:pt x="4344353" y="401955"/>
                    <a:pt x="4344353" y="391478"/>
                  </a:cubicBezTo>
                  <a:lnTo>
                    <a:pt x="4344353" y="391478"/>
                  </a:lnTo>
                  <a:cubicBezTo>
                    <a:pt x="4344353" y="381000"/>
                    <a:pt x="4335780" y="372428"/>
                    <a:pt x="4325303" y="372428"/>
                  </a:cubicBezTo>
                  <a:lnTo>
                    <a:pt x="4325303" y="372428"/>
                  </a:lnTo>
                  <a:cubicBezTo>
                    <a:pt x="4314825" y="372428"/>
                    <a:pt x="4306253" y="381000"/>
                    <a:pt x="4306253" y="391478"/>
                  </a:cubicBezTo>
                  <a:lnTo>
                    <a:pt x="4306253" y="391478"/>
                  </a:lnTo>
                  <a:cubicBezTo>
                    <a:pt x="4307205" y="402908"/>
                    <a:pt x="4315778" y="410528"/>
                    <a:pt x="4325303" y="410528"/>
                  </a:cubicBezTo>
                  <a:close/>
                  <a:moveTo>
                    <a:pt x="4278630" y="410528"/>
                  </a:moveTo>
                  <a:lnTo>
                    <a:pt x="4278630" y="410528"/>
                  </a:lnTo>
                  <a:cubicBezTo>
                    <a:pt x="4289108" y="410528"/>
                    <a:pt x="4297680" y="401955"/>
                    <a:pt x="4297680" y="391478"/>
                  </a:cubicBezTo>
                  <a:lnTo>
                    <a:pt x="4297680" y="391478"/>
                  </a:lnTo>
                  <a:cubicBezTo>
                    <a:pt x="4297680" y="381000"/>
                    <a:pt x="4289108" y="372428"/>
                    <a:pt x="4278630" y="372428"/>
                  </a:cubicBezTo>
                  <a:lnTo>
                    <a:pt x="4278630" y="372428"/>
                  </a:lnTo>
                  <a:cubicBezTo>
                    <a:pt x="4268153" y="372428"/>
                    <a:pt x="4259580" y="381000"/>
                    <a:pt x="4259580" y="391478"/>
                  </a:cubicBezTo>
                  <a:lnTo>
                    <a:pt x="4259580" y="391478"/>
                  </a:lnTo>
                  <a:cubicBezTo>
                    <a:pt x="4259580" y="402908"/>
                    <a:pt x="4268153" y="410528"/>
                    <a:pt x="4278630" y="410528"/>
                  </a:cubicBezTo>
                  <a:close/>
                  <a:moveTo>
                    <a:pt x="5176838" y="363855"/>
                  </a:moveTo>
                  <a:lnTo>
                    <a:pt x="5176838" y="363855"/>
                  </a:lnTo>
                  <a:cubicBezTo>
                    <a:pt x="5187315" y="363855"/>
                    <a:pt x="5195888" y="355283"/>
                    <a:pt x="5195888" y="344805"/>
                  </a:cubicBezTo>
                  <a:lnTo>
                    <a:pt x="5195888" y="344805"/>
                  </a:lnTo>
                  <a:cubicBezTo>
                    <a:pt x="5195888" y="334328"/>
                    <a:pt x="5187315" y="325755"/>
                    <a:pt x="5176838" y="325755"/>
                  </a:cubicBezTo>
                  <a:lnTo>
                    <a:pt x="5176838" y="325755"/>
                  </a:lnTo>
                  <a:cubicBezTo>
                    <a:pt x="5166360" y="325755"/>
                    <a:pt x="5157788" y="334328"/>
                    <a:pt x="5157788" y="344805"/>
                  </a:cubicBezTo>
                  <a:lnTo>
                    <a:pt x="5157788" y="344805"/>
                  </a:lnTo>
                  <a:cubicBezTo>
                    <a:pt x="5157788" y="355283"/>
                    <a:pt x="5166360" y="363855"/>
                    <a:pt x="5176838" y="363855"/>
                  </a:cubicBezTo>
                  <a:close/>
                  <a:moveTo>
                    <a:pt x="4513898" y="458153"/>
                  </a:moveTo>
                  <a:lnTo>
                    <a:pt x="4513898" y="458153"/>
                  </a:lnTo>
                  <a:cubicBezTo>
                    <a:pt x="4524375" y="458153"/>
                    <a:pt x="4532948" y="449580"/>
                    <a:pt x="4532948" y="439103"/>
                  </a:cubicBezTo>
                  <a:lnTo>
                    <a:pt x="4532948" y="439103"/>
                  </a:lnTo>
                  <a:cubicBezTo>
                    <a:pt x="4532948" y="428625"/>
                    <a:pt x="4524375" y="420053"/>
                    <a:pt x="4513898" y="420053"/>
                  </a:cubicBezTo>
                  <a:lnTo>
                    <a:pt x="4513898" y="420053"/>
                  </a:lnTo>
                  <a:cubicBezTo>
                    <a:pt x="4503420" y="420053"/>
                    <a:pt x="4494848" y="428625"/>
                    <a:pt x="4494848" y="439103"/>
                  </a:cubicBezTo>
                  <a:lnTo>
                    <a:pt x="4494848" y="439103"/>
                  </a:lnTo>
                  <a:cubicBezTo>
                    <a:pt x="4495800" y="449580"/>
                    <a:pt x="4503420" y="458153"/>
                    <a:pt x="4513898" y="458153"/>
                  </a:cubicBezTo>
                  <a:close/>
                  <a:moveTo>
                    <a:pt x="4419600" y="458153"/>
                  </a:moveTo>
                  <a:lnTo>
                    <a:pt x="4419600" y="458153"/>
                  </a:lnTo>
                  <a:cubicBezTo>
                    <a:pt x="4430078" y="458153"/>
                    <a:pt x="4438650" y="449580"/>
                    <a:pt x="4438650" y="439103"/>
                  </a:cubicBezTo>
                  <a:lnTo>
                    <a:pt x="4438650" y="439103"/>
                  </a:lnTo>
                  <a:cubicBezTo>
                    <a:pt x="4438650" y="428625"/>
                    <a:pt x="4430078" y="420053"/>
                    <a:pt x="4419600" y="420053"/>
                  </a:cubicBezTo>
                  <a:lnTo>
                    <a:pt x="4419600" y="420053"/>
                  </a:lnTo>
                  <a:cubicBezTo>
                    <a:pt x="4409123" y="420053"/>
                    <a:pt x="4400550" y="428625"/>
                    <a:pt x="4400550" y="439103"/>
                  </a:cubicBezTo>
                  <a:lnTo>
                    <a:pt x="4400550" y="439103"/>
                  </a:lnTo>
                  <a:cubicBezTo>
                    <a:pt x="4401503" y="449580"/>
                    <a:pt x="4409123" y="458153"/>
                    <a:pt x="4419600" y="458153"/>
                  </a:cubicBezTo>
                  <a:close/>
                  <a:moveTo>
                    <a:pt x="4467225" y="458153"/>
                  </a:moveTo>
                  <a:lnTo>
                    <a:pt x="4467225" y="458153"/>
                  </a:lnTo>
                  <a:cubicBezTo>
                    <a:pt x="4477703" y="458153"/>
                    <a:pt x="4486275" y="449580"/>
                    <a:pt x="4486275" y="439103"/>
                  </a:cubicBezTo>
                  <a:lnTo>
                    <a:pt x="4486275" y="439103"/>
                  </a:lnTo>
                  <a:cubicBezTo>
                    <a:pt x="4486275" y="428625"/>
                    <a:pt x="4477703" y="420053"/>
                    <a:pt x="4467225" y="420053"/>
                  </a:cubicBezTo>
                  <a:lnTo>
                    <a:pt x="4467225" y="420053"/>
                  </a:lnTo>
                  <a:cubicBezTo>
                    <a:pt x="4456748" y="420053"/>
                    <a:pt x="4448175" y="428625"/>
                    <a:pt x="4448175" y="439103"/>
                  </a:cubicBezTo>
                  <a:lnTo>
                    <a:pt x="4448175" y="439103"/>
                  </a:lnTo>
                  <a:cubicBezTo>
                    <a:pt x="4448175" y="449580"/>
                    <a:pt x="4456748" y="458153"/>
                    <a:pt x="4467225" y="458153"/>
                  </a:cubicBezTo>
                  <a:close/>
                  <a:moveTo>
                    <a:pt x="4561523" y="458153"/>
                  </a:moveTo>
                  <a:lnTo>
                    <a:pt x="4561523" y="458153"/>
                  </a:lnTo>
                  <a:cubicBezTo>
                    <a:pt x="4572000" y="458153"/>
                    <a:pt x="4580573" y="449580"/>
                    <a:pt x="4580573" y="439103"/>
                  </a:cubicBezTo>
                  <a:lnTo>
                    <a:pt x="4580573" y="439103"/>
                  </a:lnTo>
                  <a:cubicBezTo>
                    <a:pt x="4580573" y="428625"/>
                    <a:pt x="4572000" y="420053"/>
                    <a:pt x="4561523" y="420053"/>
                  </a:cubicBezTo>
                  <a:lnTo>
                    <a:pt x="4561523" y="420053"/>
                  </a:lnTo>
                  <a:cubicBezTo>
                    <a:pt x="4551045" y="420053"/>
                    <a:pt x="4542473" y="428625"/>
                    <a:pt x="4542473" y="439103"/>
                  </a:cubicBezTo>
                  <a:lnTo>
                    <a:pt x="4542473" y="439103"/>
                  </a:lnTo>
                  <a:cubicBezTo>
                    <a:pt x="4542473" y="449580"/>
                    <a:pt x="4551045" y="458153"/>
                    <a:pt x="4561523" y="458153"/>
                  </a:cubicBezTo>
                  <a:close/>
                  <a:moveTo>
                    <a:pt x="4656773" y="410528"/>
                  </a:moveTo>
                  <a:lnTo>
                    <a:pt x="4656773" y="410528"/>
                  </a:lnTo>
                  <a:cubicBezTo>
                    <a:pt x="4667250" y="410528"/>
                    <a:pt x="4675823" y="401955"/>
                    <a:pt x="4675823" y="391478"/>
                  </a:cubicBezTo>
                  <a:lnTo>
                    <a:pt x="4675823" y="391478"/>
                  </a:lnTo>
                  <a:cubicBezTo>
                    <a:pt x="4675823" y="381000"/>
                    <a:pt x="4667250" y="372428"/>
                    <a:pt x="4656773" y="372428"/>
                  </a:cubicBezTo>
                  <a:lnTo>
                    <a:pt x="4656773" y="372428"/>
                  </a:lnTo>
                  <a:cubicBezTo>
                    <a:pt x="4646295" y="372428"/>
                    <a:pt x="4637723" y="381000"/>
                    <a:pt x="4637723" y="391478"/>
                  </a:cubicBezTo>
                  <a:lnTo>
                    <a:pt x="4637723" y="391478"/>
                  </a:lnTo>
                  <a:cubicBezTo>
                    <a:pt x="4638675" y="402908"/>
                    <a:pt x="4647248" y="410528"/>
                    <a:pt x="4656773" y="410528"/>
                  </a:cubicBezTo>
                  <a:close/>
                  <a:moveTo>
                    <a:pt x="4561523" y="410528"/>
                  </a:moveTo>
                  <a:lnTo>
                    <a:pt x="4561523" y="410528"/>
                  </a:lnTo>
                  <a:cubicBezTo>
                    <a:pt x="4572000" y="410528"/>
                    <a:pt x="4580573" y="401955"/>
                    <a:pt x="4580573" y="391478"/>
                  </a:cubicBezTo>
                  <a:lnTo>
                    <a:pt x="4580573" y="391478"/>
                  </a:lnTo>
                  <a:cubicBezTo>
                    <a:pt x="4580573" y="381000"/>
                    <a:pt x="4572000" y="372428"/>
                    <a:pt x="4561523" y="372428"/>
                  </a:cubicBezTo>
                  <a:lnTo>
                    <a:pt x="4561523" y="372428"/>
                  </a:lnTo>
                  <a:cubicBezTo>
                    <a:pt x="4551045" y="372428"/>
                    <a:pt x="4542473" y="381000"/>
                    <a:pt x="4542473" y="391478"/>
                  </a:cubicBezTo>
                  <a:lnTo>
                    <a:pt x="4542473" y="391478"/>
                  </a:lnTo>
                  <a:cubicBezTo>
                    <a:pt x="4542473" y="402908"/>
                    <a:pt x="4551045" y="410528"/>
                    <a:pt x="4561523" y="410528"/>
                  </a:cubicBezTo>
                  <a:close/>
                  <a:moveTo>
                    <a:pt x="4608195" y="410528"/>
                  </a:moveTo>
                  <a:lnTo>
                    <a:pt x="4610100" y="410528"/>
                  </a:lnTo>
                  <a:cubicBezTo>
                    <a:pt x="4620578" y="410528"/>
                    <a:pt x="4629150" y="401955"/>
                    <a:pt x="4629150" y="391478"/>
                  </a:cubicBezTo>
                  <a:lnTo>
                    <a:pt x="4629150" y="391478"/>
                  </a:lnTo>
                  <a:cubicBezTo>
                    <a:pt x="4629150" y="381000"/>
                    <a:pt x="4620578" y="372428"/>
                    <a:pt x="4610100" y="372428"/>
                  </a:cubicBezTo>
                  <a:lnTo>
                    <a:pt x="4608195" y="372428"/>
                  </a:lnTo>
                  <a:cubicBezTo>
                    <a:pt x="4597718" y="372428"/>
                    <a:pt x="4589145" y="381000"/>
                    <a:pt x="4589145" y="391478"/>
                  </a:cubicBezTo>
                  <a:lnTo>
                    <a:pt x="4589145" y="391478"/>
                  </a:lnTo>
                  <a:cubicBezTo>
                    <a:pt x="4589145" y="402908"/>
                    <a:pt x="4597718" y="410528"/>
                    <a:pt x="4608195" y="410528"/>
                  </a:cubicBezTo>
                  <a:close/>
                  <a:moveTo>
                    <a:pt x="4372928" y="458153"/>
                  </a:moveTo>
                  <a:lnTo>
                    <a:pt x="4372928" y="458153"/>
                  </a:lnTo>
                  <a:cubicBezTo>
                    <a:pt x="4383405" y="458153"/>
                    <a:pt x="4391978" y="449580"/>
                    <a:pt x="4391978" y="439103"/>
                  </a:cubicBezTo>
                  <a:lnTo>
                    <a:pt x="4391978" y="439103"/>
                  </a:lnTo>
                  <a:cubicBezTo>
                    <a:pt x="4391978" y="428625"/>
                    <a:pt x="4383405" y="420053"/>
                    <a:pt x="4372928" y="420053"/>
                  </a:cubicBezTo>
                  <a:lnTo>
                    <a:pt x="4372928" y="420053"/>
                  </a:lnTo>
                  <a:cubicBezTo>
                    <a:pt x="4362450" y="420053"/>
                    <a:pt x="4353878" y="428625"/>
                    <a:pt x="4353878" y="439103"/>
                  </a:cubicBezTo>
                  <a:lnTo>
                    <a:pt x="4353878" y="439103"/>
                  </a:lnTo>
                  <a:cubicBezTo>
                    <a:pt x="4353878" y="449580"/>
                    <a:pt x="4362450" y="458153"/>
                    <a:pt x="4372928" y="458153"/>
                  </a:cubicBezTo>
                  <a:close/>
                  <a:moveTo>
                    <a:pt x="4656773" y="458153"/>
                  </a:moveTo>
                  <a:lnTo>
                    <a:pt x="4656773" y="458153"/>
                  </a:lnTo>
                  <a:cubicBezTo>
                    <a:pt x="4667250" y="458153"/>
                    <a:pt x="4675823" y="449580"/>
                    <a:pt x="4675823" y="439103"/>
                  </a:cubicBezTo>
                  <a:lnTo>
                    <a:pt x="4675823" y="439103"/>
                  </a:lnTo>
                  <a:cubicBezTo>
                    <a:pt x="4675823" y="428625"/>
                    <a:pt x="4667250" y="420053"/>
                    <a:pt x="4656773" y="420053"/>
                  </a:cubicBezTo>
                  <a:lnTo>
                    <a:pt x="4656773" y="420053"/>
                  </a:lnTo>
                  <a:cubicBezTo>
                    <a:pt x="4646295" y="420053"/>
                    <a:pt x="4637723" y="428625"/>
                    <a:pt x="4637723" y="439103"/>
                  </a:cubicBezTo>
                  <a:lnTo>
                    <a:pt x="4637723" y="439103"/>
                  </a:lnTo>
                  <a:cubicBezTo>
                    <a:pt x="4638675" y="449580"/>
                    <a:pt x="4647248" y="458153"/>
                    <a:pt x="4656773" y="458153"/>
                  </a:cubicBezTo>
                  <a:close/>
                  <a:moveTo>
                    <a:pt x="4230053" y="458153"/>
                  </a:moveTo>
                  <a:lnTo>
                    <a:pt x="4231958" y="458153"/>
                  </a:lnTo>
                  <a:cubicBezTo>
                    <a:pt x="4242435" y="458153"/>
                    <a:pt x="4251008" y="449580"/>
                    <a:pt x="4251008" y="439103"/>
                  </a:cubicBezTo>
                  <a:lnTo>
                    <a:pt x="4251008" y="439103"/>
                  </a:lnTo>
                  <a:cubicBezTo>
                    <a:pt x="4251008" y="428625"/>
                    <a:pt x="4242435" y="420053"/>
                    <a:pt x="4231958" y="420053"/>
                  </a:cubicBezTo>
                  <a:lnTo>
                    <a:pt x="4230053" y="420053"/>
                  </a:lnTo>
                  <a:cubicBezTo>
                    <a:pt x="4219575" y="420053"/>
                    <a:pt x="4211003" y="428625"/>
                    <a:pt x="4211003" y="439103"/>
                  </a:cubicBezTo>
                  <a:lnTo>
                    <a:pt x="4211003" y="439103"/>
                  </a:lnTo>
                  <a:cubicBezTo>
                    <a:pt x="4211003" y="449580"/>
                    <a:pt x="4219575" y="458153"/>
                    <a:pt x="4230053" y="458153"/>
                  </a:cubicBezTo>
                  <a:close/>
                  <a:moveTo>
                    <a:pt x="4325303" y="458153"/>
                  </a:moveTo>
                  <a:lnTo>
                    <a:pt x="4325303" y="458153"/>
                  </a:lnTo>
                  <a:cubicBezTo>
                    <a:pt x="4335780" y="458153"/>
                    <a:pt x="4344353" y="449580"/>
                    <a:pt x="4344353" y="439103"/>
                  </a:cubicBezTo>
                  <a:lnTo>
                    <a:pt x="4344353" y="439103"/>
                  </a:lnTo>
                  <a:cubicBezTo>
                    <a:pt x="4344353" y="428625"/>
                    <a:pt x="4335780" y="420053"/>
                    <a:pt x="4325303" y="420053"/>
                  </a:cubicBezTo>
                  <a:lnTo>
                    <a:pt x="4325303" y="420053"/>
                  </a:lnTo>
                  <a:cubicBezTo>
                    <a:pt x="4314825" y="420053"/>
                    <a:pt x="4306253" y="428625"/>
                    <a:pt x="4306253" y="439103"/>
                  </a:cubicBezTo>
                  <a:lnTo>
                    <a:pt x="4306253" y="439103"/>
                  </a:lnTo>
                  <a:cubicBezTo>
                    <a:pt x="4307205" y="449580"/>
                    <a:pt x="4315778" y="458153"/>
                    <a:pt x="4325303" y="458153"/>
                  </a:cubicBezTo>
                  <a:close/>
                  <a:moveTo>
                    <a:pt x="4278630" y="458153"/>
                  </a:moveTo>
                  <a:lnTo>
                    <a:pt x="4278630" y="458153"/>
                  </a:lnTo>
                  <a:cubicBezTo>
                    <a:pt x="4289108" y="458153"/>
                    <a:pt x="4297680" y="449580"/>
                    <a:pt x="4297680" y="439103"/>
                  </a:cubicBezTo>
                  <a:lnTo>
                    <a:pt x="4297680" y="439103"/>
                  </a:lnTo>
                  <a:cubicBezTo>
                    <a:pt x="4297680" y="428625"/>
                    <a:pt x="4289108" y="420053"/>
                    <a:pt x="4278630" y="420053"/>
                  </a:cubicBezTo>
                  <a:lnTo>
                    <a:pt x="4278630" y="420053"/>
                  </a:lnTo>
                  <a:cubicBezTo>
                    <a:pt x="4268153" y="420053"/>
                    <a:pt x="4259580" y="428625"/>
                    <a:pt x="4259580" y="439103"/>
                  </a:cubicBezTo>
                  <a:lnTo>
                    <a:pt x="4259580" y="439103"/>
                  </a:lnTo>
                  <a:cubicBezTo>
                    <a:pt x="4259580" y="449580"/>
                    <a:pt x="4268153" y="458153"/>
                    <a:pt x="4278630" y="458153"/>
                  </a:cubicBezTo>
                  <a:close/>
                  <a:moveTo>
                    <a:pt x="5176838" y="458153"/>
                  </a:moveTo>
                  <a:lnTo>
                    <a:pt x="5176838" y="458153"/>
                  </a:lnTo>
                  <a:cubicBezTo>
                    <a:pt x="5187315" y="458153"/>
                    <a:pt x="5195888" y="449580"/>
                    <a:pt x="5195888" y="439103"/>
                  </a:cubicBezTo>
                  <a:lnTo>
                    <a:pt x="5195888" y="439103"/>
                  </a:lnTo>
                  <a:cubicBezTo>
                    <a:pt x="5195888" y="428625"/>
                    <a:pt x="5187315" y="420053"/>
                    <a:pt x="5176838" y="420053"/>
                  </a:cubicBezTo>
                  <a:lnTo>
                    <a:pt x="5176838" y="420053"/>
                  </a:lnTo>
                  <a:cubicBezTo>
                    <a:pt x="5166360" y="420053"/>
                    <a:pt x="5157788" y="428625"/>
                    <a:pt x="5157788" y="439103"/>
                  </a:cubicBezTo>
                  <a:lnTo>
                    <a:pt x="5157788" y="439103"/>
                  </a:lnTo>
                  <a:cubicBezTo>
                    <a:pt x="5157788" y="449580"/>
                    <a:pt x="5166360" y="458153"/>
                    <a:pt x="5176838" y="458153"/>
                  </a:cubicBezTo>
                  <a:close/>
                  <a:moveTo>
                    <a:pt x="5130165" y="458153"/>
                  </a:moveTo>
                  <a:lnTo>
                    <a:pt x="5130165" y="458153"/>
                  </a:lnTo>
                  <a:cubicBezTo>
                    <a:pt x="5140643" y="458153"/>
                    <a:pt x="5149215" y="449580"/>
                    <a:pt x="5149215" y="439103"/>
                  </a:cubicBezTo>
                  <a:lnTo>
                    <a:pt x="5149215" y="439103"/>
                  </a:lnTo>
                  <a:cubicBezTo>
                    <a:pt x="5149215" y="428625"/>
                    <a:pt x="5140643" y="420053"/>
                    <a:pt x="5130165" y="420053"/>
                  </a:cubicBezTo>
                  <a:lnTo>
                    <a:pt x="5130165" y="420053"/>
                  </a:lnTo>
                  <a:cubicBezTo>
                    <a:pt x="5119688" y="420053"/>
                    <a:pt x="5111115" y="428625"/>
                    <a:pt x="5111115" y="439103"/>
                  </a:cubicBezTo>
                  <a:lnTo>
                    <a:pt x="5111115" y="439103"/>
                  </a:lnTo>
                  <a:cubicBezTo>
                    <a:pt x="5111115" y="449580"/>
                    <a:pt x="5119688" y="458153"/>
                    <a:pt x="5130165" y="458153"/>
                  </a:cubicBezTo>
                  <a:close/>
                  <a:moveTo>
                    <a:pt x="5176838" y="410528"/>
                  </a:moveTo>
                  <a:lnTo>
                    <a:pt x="5176838" y="410528"/>
                  </a:lnTo>
                  <a:cubicBezTo>
                    <a:pt x="5187315" y="410528"/>
                    <a:pt x="5195888" y="401955"/>
                    <a:pt x="5195888" y="391478"/>
                  </a:cubicBezTo>
                  <a:lnTo>
                    <a:pt x="5195888" y="391478"/>
                  </a:lnTo>
                  <a:cubicBezTo>
                    <a:pt x="5195888" y="381000"/>
                    <a:pt x="5187315" y="372428"/>
                    <a:pt x="5176838" y="372428"/>
                  </a:cubicBezTo>
                  <a:lnTo>
                    <a:pt x="5176838" y="372428"/>
                  </a:lnTo>
                  <a:cubicBezTo>
                    <a:pt x="5166360" y="372428"/>
                    <a:pt x="5157788" y="381000"/>
                    <a:pt x="5157788" y="391478"/>
                  </a:cubicBezTo>
                  <a:lnTo>
                    <a:pt x="5157788" y="391478"/>
                  </a:lnTo>
                  <a:cubicBezTo>
                    <a:pt x="5157788" y="402908"/>
                    <a:pt x="5166360" y="410528"/>
                    <a:pt x="5176838" y="410528"/>
                  </a:cubicBezTo>
                  <a:close/>
                  <a:moveTo>
                    <a:pt x="5223510" y="410528"/>
                  </a:moveTo>
                  <a:lnTo>
                    <a:pt x="5223510" y="410528"/>
                  </a:lnTo>
                  <a:cubicBezTo>
                    <a:pt x="5233988" y="410528"/>
                    <a:pt x="5242560" y="401955"/>
                    <a:pt x="5242560" y="391478"/>
                  </a:cubicBezTo>
                  <a:lnTo>
                    <a:pt x="5242560" y="391478"/>
                  </a:lnTo>
                  <a:cubicBezTo>
                    <a:pt x="5242560" y="381000"/>
                    <a:pt x="5233988" y="372428"/>
                    <a:pt x="5223510" y="372428"/>
                  </a:cubicBezTo>
                  <a:lnTo>
                    <a:pt x="5223510" y="372428"/>
                  </a:lnTo>
                  <a:cubicBezTo>
                    <a:pt x="5213033" y="372428"/>
                    <a:pt x="5204460" y="381000"/>
                    <a:pt x="5204460" y="391478"/>
                  </a:cubicBezTo>
                  <a:lnTo>
                    <a:pt x="5204460" y="391478"/>
                  </a:lnTo>
                  <a:cubicBezTo>
                    <a:pt x="5205413" y="402908"/>
                    <a:pt x="5213985" y="410528"/>
                    <a:pt x="5223510" y="410528"/>
                  </a:cubicBezTo>
                  <a:close/>
                  <a:moveTo>
                    <a:pt x="5271135" y="458153"/>
                  </a:moveTo>
                  <a:lnTo>
                    <a:pt x="5271135" y="458153"/>
                  </a:lnTo>
                  <a:cubicBezTo>
                    <a:pt x="5281613" y="458153"/>
                    <a:pt x="5290185" y="449580"/>
                    <a:pt x="5290185" y="439103"/>
                  </a:cubicBezTo>
                  <a:lnTo>
                    <a:pt x="5290185" y="439103"/>
                  </a:lnTo>
                  <a:cubicBezTo>
                    <a:pt x="5290185" y="428625"/>
                    <a:pt x="5281613" y="420053"/>
                    <a:pt x="5271135" y="420053"/>
                  </a:cubicBezTo>
                  <a:lnTo>
                    <a:pt x="5271135" y="420053"/>
                  </a:lnTo>
                  <a:cubicBezTo>
                    <a:pt x="5260658" y="420053"/>
                    <a:pt x="5252085" y="428625"/>
                    <a:pt x="5252085" y="439103"/>
                  </a:cubicBezTo>
                  <a:lnTo>
                    <a:pt x="5252085" y="439103"/>
                  </a:lnTo>
                  <a:cubicBezTo>
                    <a:pt x="5252085" y="449580"/>
                    <a:pt x="5260658" y="458153"/>
                    <a:pt x="5271135" y="458153"/>
                  </a:cubicBezTo>
                  <a:close/>
                  <a:moveTo>
                    <a:pt x="5223510" y="458153"/>
                  </a:moveTo>
                  <a:lnTo>
                    <a:pt x="5223510" y="458153"/>
                  </a:lnTo>
                  <a:cubicBezTo>
                    <a:pt x="5233988" y="458153"/>
                    <a:pt x="5242560" y="449580"/>
                    <a:pt x="5242560" y="439103"/>
                  </a:cubicBezTo>
                  <a:lnTo>
                    <a:pt x="5242560" y="439103"/>
                  </a:lnTo>
                  <a:cubicBezTo>
                    <a:pt x="5242560" y="428625"/>
                    <a:pt x="5233988" y="420053"/>
                    <a:pt x="5223510" y="420053"/>
                  </a:cubicBezTo>
                  <a:lnTo>
                    <a:pt x="5223510" y="420053"/>
                  </a:lnTo>
                  <a:cubicBezTo>
                    <a:pt x="5213033" y="420053"/>
                    <a:pt x="5204460" y="428625"/>
                    <a:pt x="5204460" y="439103"/>
                  </a:cubicBezTo>
                  <a:lnTo>
                    <a:pt x="5204460" y="439103"/>
                  </a:lnTo>
                  <a:cubicBezTo>
                    <a:pt x="5205413" y="449580"/>
                    <a:pt x="5213985" y="458153"/>
                    <a:pt x="5223510" y="458153"/>
                  </a:cubicBezTo>
                  <a:close/>
                  <a:moveTo>
                    <a:pt x="5082540" y="458153"/>
                  </a:moveTo>
                  <a:lnTo>
                    <a:pt x="5082540" y="458153"/>
                  </a:lnTo>
                  <a:cubicBezTo>
                    <a:pt x="5093018" y="458153"/>
                    <a:pt x="5101590" y="449580"/>
                    <a:pt x="5101590" y="439103"/>
                  </a:cubicBezTo>
                  <a:lnTo>
                    <a:pt x="5101590" y="439103"/>
                  </a:lnTo>
                  <a:cubicBezTo>
                    <a:pt x="5101590" y="428625"/>
                    <a:pt x="5093018" y="420053"/>
                    <a:pt x="5082540" y="420053"/>
                  </a:cubicBezTo>
                  <a:lnTo>
                    <a:pt x="5082540" y="420053"/>
                  </a:lnTo>
                  <a:cubicBezTo>
                    <a:pt x="5072063" y="420053"/>
                    <a:pt x="5063490" y="428625"/>
                    <a:pt x="5063490" y="439103"/>
                  </a:cubicBezTo>
                  <a:lnTo>
                    <a:pt x="5063490" y="439103"/>
                  </a:lnTo>
                  <a:cubicBezTo>
                    <a:pt x="5063490" y="449580"/>
                    <a:pt x="5072063" y="458153"/>
                    <a:pt x="5082540" y="458153"/>
                  </a:cubicBezTo>
                  <a:close/>
                  <a:moveTo>
                    <a:pt x="4751070" y="458153"/>
                  </a:moveTo>
                  <a:lnTo>
                    <a:pt x="4751070" y="458153"/>
                  </a:lnTo>
                  <a:cubicBezTo>
                    <a:pt x="4761548" y="458153"/>
                    <a:pt x="4770120" y="449580"/>
                    <a:pt x="4770120" y="439103"/>
                  </a:cubicBezTo>
                  <a:lnTo>
                    <a:pt x="4770120" y="439103"/>
                  </a:lnTo>
                  <a:cubicBezTo>
                    <a:pt x="4770120" y="428625"/>
                    <a:pt x="4761548" y="420053"/>
                    <a:pt x="4751070" y="420053"/>
                  </a:cubicBezTo>
                  <a:lnTo>
                    <a:pt x="4751070" y="420053"/>
                  </a:lnTo>
                  <a:cubicBezTo>
                    <a:pt x="4740593" y="420053"/>
                    <a:pt x="4732020" y="428625"/>
                    <a:pt x="4732020" y="439103"/>
                  </a:cubicBezTo>
                  <a:lnTo>
                    <a:pt x="4732020" y="439103"/>
                  </a:lnTo>
                  <a:cubicBezTo>
                    <a:pt x="4732973" y="449580"/>
                    <a:pt x="4740593" y="458153"/>
                    <a:pt x="4751070" y="458153"/>
                  </a:cubicBezTo>
                  <a:close/>
                  <a:moveTo>
                    <a:pt x="4798695" y="458153"/>
                  </a:moveTo>
                  <a:lnTo>
                    <a:pt x="4798695" y="458153"/>
                  </a:lnTo>
                  <a:cubicBezTo>
                    <a:pt x="4809173" y="458153"/>
                    <a:pt x="4817745" y="449580"/>
                    <a:pt x="4817745" y="439103"/>
                  </a:cubicBezTo>
                  <a:lnTo>
                    <a:pt x="4817745" y="439103"/>
                  </a:lnTo>
                  <a:cubicBezTo>
                    <a:pt x="4817745" y="428625"/>
                    <a:pt x="4809173" y="420053"/>
                    <a:pt x="4798695" y="420053"/>
                  </a:cubicBezTo>
                  <a:lnTo>
                    <a:pt x="4798695" y="420053"/>
                  </a:lnTo>
                  <a:cubicBezTo>
                    <a:pt x="4788218" y="420053"/>
                    <a:pt x="4779645" y="428625"/>
                    <a:pt x="4779645" y="439103"/>
                  </a:cubicBezTo>
                  <a:lnTo>
                    <a:pt x="4779645" y="439103"/>
                  </a:lnTo>
                  <a:cubicBezTo>
                    <a:pt x="4779645" y="449580"/>
                    <a:pt x="4788218" y="458153"/>
                    <a:pt x="4798695" y="458153"/>
                  </a:cubicBezTo>
                  <a:close/>
                  <a:moveTo>
                    <a:pt x="4845368" y="458153"/>
                  </a:moveTo>
                  <a:lnTo>
                    <a:pt x="4845368" y="458153"/>
                  </a:lnTo>
                  <a:cubicBezTo>
                    <a:pt x="4855845" y="458153"/>
                    <a:pt x="4864418" y="449580"/>
                    <a:pt x="4864418" y="439103"/>
                  </a:cubicBezTo>
                  <a:lnTo>
                    <a:pt x="4864418" y="439103"/>
                  </a:lnTo>
                  <a:cubicBezTo>
                    <a:pt x="4864418" y="428625"/>
                    <a:pt x="4855845" y="420053"/>
                    <a:pt x="4845368" y="420053"/>
                  </a:cubicBezTo>
                  <a:lnTo>
                    <a:pt x="4845368" y="420053"/>
                  </a:lnTo>
                  <a:cubicBezTo>
                    <a:pt x="4834890" y="420053"/>
                    <a:pt x="4826318" y="428625"/>
                    <a:pt x="4826318" y="439103"/>
                  </a:cubicBezTo>
                  <a:lnTo>
                    <a:pt x="4826318" y="439103"/>
                  </a:lnTo>
                  <a:cubicBezTo>
                    <a:pt x="4826318" y="449580"/>
                    <a:pt x="4834890" y="458153"/>
                    <a:pt x="4845368" y="458153"/>
                  </a:cubicBezTo>
                  <a:close/>
                  <a:moveTo>
                    <a:pt x="4704398" y="458153"/>
                  </a:moveTo>
                  <a:lnTo>
                    <a:pt x="4704398" y="458153"/>
                  </a:lnTo>
                  <a:cubicBezTo>
                    <a:pt x="4714875" y="458153"/>
                    <a:pt x="4723448" y="449580"/>
                    <a:pt x="4723448" y="439103"/>
                  </a:cubicBezTo>
                  <a:lnTo>
                    <a:pt x="4723448" y="439103"/>
                  </a:lnTo>
                  <a:cubicBezTo>
                    <a:pt x="4723448" y="428625"/>
                    <a:pt x="4714875" y="420053"/>
                    <a:pt x="4704398" y="420053"/>
                  </a:cubicBezTo>
                  <a:lnTo>
                    <a:pt x="4704398" y="420053"/>
                  </a:lnTo>
                  <a:cubicBezTo>
                    <a:pt x="4693920" y="420053"/>
                    <a:pt x="4685348" y="428625"/>
                    <a:pt x="4685348" y="439103"/>
                  </a:cubicBezTo>
                  <a:lnTo>
                    <a:pt x="4685348" y="439103"/>
                  </a:lnTo>
                  <a:cubicBezTo>
                    <a:pt x="4685348" y="449580"/>
                    <a:pt x="4693920" y="458153"/>
                    <a:pt x="4704398" y="458153"/>
                  </a:cubicBezTo>
                  <a:close/>
                  <a:moveTo>
                    <a:pt x="5035868" y="458153"/>
                  </a:moveTo>
                  <a:lnTo>
                    <a:pt x="5035868" y="458153"/>
                  </a:lnTo>
                  <a:cubicBezTo>
                    <a:pt x="5046345" y="458153"/>
                    <a:pt x="5054918" y="449580"/>
                    <a:pt x="5054918" y="439103"/>
                  </a:cubicBezTo>
                  <a:lnTo>
                    <a:pt x="5054918" y="439103"/>
                  </a:lnTo>
                  <a:cubicBezTo>
                    <a:pt x="5054918" y="428625"/>
                    <a:pt x="5046345" y="420053"/>
                    <a:pt x="5035868" y="420053"/>
                  </a:cubicBezTo>
                  <a:lnTo>
                    <a:pt x="5035868" y="420053"/>
                  </a:lnTo>
                  <a:cubicBezTo>
                    <a:pt x="5025390" y="420053"/>
                    <a:pt x="5016818" y="428625"/>
                    <a:pt x="5016818" y="439103"/>
                  </a:cubicBezTo>
                  <a:lnTo>
                    <a:pt x="5016818" y="439103"/>
                  </a:lnTo>
                  <a:cubicBezTo>
                    <a:pt x="5016818" y="449580"/>
                    <a:pt x="5025390" y="458153"/>
                    <a:pt x="5035868" y="458153"/>
                  </a:cubicBezTo>
                  <a:close/>
                  <a:moveTo>
                    <a:pt x="4986338" y="458153"/>
                  </a:moveTo>
                  <a:lnTo>
                    <a:pt x="4988243" y="458153"/>
                  </a:lnTo>
                  <a:cubicBezTo>
                    <a:pt x="4998720" y="458153"/>
                    <a:pt x="5007293" y="449580"/>
                    <a:pt x="5007293" y="439103"/>
                  </a:cubicBezTo>
                  <a:lnTo>
                    <a:pt x="5007293" y="439103"/>
                  </a:lnTo>
                  <a:cubicBezTo>
                    <a:pt x="5007293" y="428625"/>
                    <a:pt x="4998720" y="420053"/>
                    <a:pt x="4988243" y="420053"/>
                  </a:cubicBezTo>
                  <a:lnTo>
                    <a:pt x="4986338" y="420053"/>
                  </a:lnTo>
                  <a:cubicBezTo>
                    <a:pt x="4975860" y="420053"/>
                    <a:pt x="4967288" y="428625"/>
                    <a:pt x="4967288" y="439103"/>
                  </a:cubicBezTo>
                  <a:lnTo>
                    <a:pt x="4967288" y="439103"/>
                  </a:lnTo>
                  <a:cubicBezTo>
                    <a:pt x="4968240" y="449580"/>
                    <a:pt x="4976813" y="458153"/>
                    <a:pt x="4986338" y="458153"/>
                  </a:cubicBezTo>
                  <a:close/>
                  <a:moveTo>
                    <a:pt x="4939665" y="458153"/>
                  </a:moveTo>
                  <a:lnTo>
                    <a:pt x="4939665" y="458153"/>
                  </a:lnTo>
                  <a:cubicBezTo>
                    <a:pt x="4950143" y="458153"/>
                    <a:pt x="4958715" y="449580"/>
                    <a:pt x="4958715" y="439103"/>
                  </a:cubicBezTo>
                  <a:lnTo>
                    <a:pt x="4958715" y="439103"/>
                  </a:lnTo>
                  <a:cubicBezTo>
                    <a:pt x="4958715" y="428625"/>
                    <a:pt x="4950143" y="420053"/>
                    <a:pt x="4939665" y="420053"/>
                  </a:cubicBezTo>
                  <a:lnTo>
                    <a:pt x="4939665" y="420053"/>
                  </a:lnTo>
                  <a:cubicBezTo>
                    <a:pt x="4929188" y="420053"/>
                    <a:pt x="4920615" y="428625"/>
                    <a:pt x="4920615" y="439103"/>
                  </a:cubicBezTo>
                  <a:lnTo>
                    <a:pt x="4920615" y="439103"/>
                  </a:lnTo>
                  <a:cubicBezTo>
                    <a:pt x="4920615" y="449580"/>
                    <a:pt x="4929188" y="458153"/>
                    <a:pt x="4939665" y="458153"/>
                  </a:cubicBezTo>
                  <a:close/>
                  <a:moveTo>
                    <a:pt x="4892993" y="458153"/>
                  </a:moveTo>
                  <a:lnTo>
                    <a:pt x="4892993" y="458153"/>
                  </a:lnTo>
                  <a:cubicBezTo>
                    <a:pt x="4903470" y="458153"/>
                    <a:pt x="4912043" y="449580"/>
                    <a:pt x="4912043" y="439103"/>
                  </a:cubicBezTo>
                  <a:lnTo>
                    <a:pt x="4912043" y="439103"/>
                  </a:lnTo>
                  <a:cubicBezTo>
                    <a:pt x="4912043" y="428625"/>
                    <a:pt x="4903470" y="420053"/>
                    <a:pt x="4892993" y="420053"/>
                  </a:cubicBezTo>
                  <a:lnTo>
                    <a:pt x="4892993" y="420053"/>
                  </a:lnTo>
                  <a:cubicBezTo>
                    <a:pt x="4882515" y="420053"/>
                    <a:pt x="4873943" y="428625"/>
                    <a:pt x="4873943" y="439103"/>
                  </a:cubicBezTo>
                  <a:lnTo>
                    <a:pt x="4873943" y="439103"/>
                  </a:lnTo>
                  <a:cubicBezTo>
                    <a:pt x="4873943" y="449580"/>
                    <a:pt x="4882515" y="458153"/>
                    <a:pt x="4892993" y="458153"/>
                  </a:cubicBezTo>
                  <a:close/>
                  <a:moveTo>
                    <a:pt x="4986338" y="647700"/>
                  </a:moveTo>
                  <a:lnTo>
                    <a:pt x="4988243" y="647700"/>
                  </a:lnTo>
                  <a:cubicBezTo>
                    <a:pt x="4998720" y="647700"/>
                    <a:pt x="5007293" y="639128"/>
                    <a:pt x="5007293" y="628650"/>
                  </a:cubicBezTo>
                  <a:lnTo>
                    <a:pt x="5007293" y="628650"/>
                  </a:lnTo>
                  <a:cubicBezTo>
                    <a:pt x="5007293" y="618173"/>
                    <a:pt x="4998720" y="609600"/>
                    <a:pt x="4988243" y="609600"/>
                  </a:cubicBezTo>
                  <a:lnTo>
                    <a:pt x="4986338" y="609600"/>
                  </a:lnTo>
                  <a:cubicBezTo>
                    <a:pt x="4975860" y="609600"/>
                    <a:pt x="4967288" y="618173"/>
                    <a:pt x="4967288" y="628650"/>
                  </a:cubicBezTo>
                  <a:lnTo>
                    <a:pt x="4967288" y="628650"/>
                  </a:lnTo>
                  <a:cubicBezTo>
                    <a:pt x="4968240" y="640080"/>
                    <a:pt x="4976813" y="647700"/>
                    <a:pt x="4986338" y="647700"/>
                  </a:cubicBezTo>
                  <a:close/>
                  <a:moveTo>
                    <a:pt x="5082540" y="363855"/>
                  </a:moveTo>
                  <a:lnTo>
                    <a:pt x="5082540" y="363855"/>
                  </a:lnTo>
                  <a:cubicBezTo>
                    <a:pt x="5093018" y="363855"/>
                    <a:pt x="5101590" y="355283"/>
                    <a:pt x="5101590" y="344805"/>
                  </a:cubicBezTo>
                  <a:lnTo>
                    <a:pt x="5101590" y="344805"/>
                  </a:lnTo>
                  <a:cubicBezTo>
                    <a:pt x="5101590" y="334328"/>
                    <a:pt x="5093018" y="325755"/>
                    <a:pt x="5082540" y="325755"/>
                  </a:cubicBezTo>
                  <a:lnTo>
                    <a:pt x="5082540" y="325755"/>
                  </a:lnTo>
                  <a:cubicBezTo>
                    <a:pt x="5072063" y="325755"/>
                    <a:pt x="5063490" y="334328"/>
                    <a:pt x="5063490" y="344805"/>
                  </a:cubicBezTo>
                  <a:lnTo>
                    <a:pt x="5063490" y="344805"/>
                  </a:lnTo>
                  <a:cubicBezTo>
                    <a:pt x="5063490" y="355283"/>
                    <a:pt x="5072063" y="363855"/>
                    <a:pt x="5082540" y="363855"/>
                  </a:cubicBezTo>
                  <a:close/>
                  <a:moveTo>
                    <a:pt x="4419600" y="317183"/>
                  </a:moveTo>
                  <a:lnTo>
                    <a:pt x="4419600" y="317183"/>
                  </a:lnTo>
                  <a:cubicBezTo>
                    <a:pt x="4430078" y="317183"/>
                    <a:pt x="4438650" y="308610"/>
                    <a:pt x="4438650" y="298133"/>
                  </a:cubicBezTo>
                  <a:lnTo>
                    <a:pt x="4438650" y="298133"/>
                  </a:lnTo>
                  <a:cubicBezTo>
                    <a:pt x="4438650" y="287655"/>
                    <a:pt x="4430078" y="279083"/>
                    <a:pt x="4419600" y="279083"/>
                  </a:cubicBezTo>
                  <a:lnTo>
                    <a:pt x="4419600" y="279083"/>
                  </a:lnTo>
                  <a:cubicBezTo>
                    <a:pt x="4409123" y="279083"/>
                    <a:pt x="4400550" y="287655"/>
                    <a:pt x="4400550" y="298133"/>
                  </a:cubicBezTo>
                  <a:lnTo>
                    <a:pt x="4400550" y="298133"/>
                  </a:lnTo>
                  <a:cubicBezTo>
                    <a:pt x="4401503" y="308610"/>
                    <a:pt x="4409123" y="317183"/>
                    <a:pt x="4419600" y="317183"/>
                  </a:cubicBezTo>
                  <a:close/>
                  <a:moveTo>
                    <a:pt x="4372928" y="317183"/>
                  </a:moveTo>
                  <a:lnTo>
                    <a:pt x="4372928" y="317183"/>
                  </a:lnTo>
                  <a:cubicBezTo>
                    <a:pt x="4383405" y="317183"/>
                    <a:pt x="4391978" y="308610"/>
                    <a:pt x="4391978" y="298133"/>
                  </a:cubicBezTo>
                  <a:lnTo>
                    <a:pt x="4391978" y="298133"/>
                  </a:lnTo>
                  <a:cubicBezTo>
                    <a:pt x="4391978" y="287655"/>
                    <a:pt x="4383405" y="279083"/>
                    <a:pt x="4372928" y="279083"/>
                  </a:cubicBezTo>
                  <a:lnTo>
                    <a:pt x="4372928" y="279083"/>
                  </a:lnTo>
                  <a:cubicBezTo>
                    <a:pt x="4362450" y="279083"/>
                    <a:pt x="4353878" y="287655"/>
                    <a:pt x="4353878" y="298133"/>
                  </a:cubicBezTo>
                  <a:lnTo>
                    <a:pt x="4353878" y="298133"/>
                  </a:lnTo>
                  <a:cubicBezTo>
                    <a:pt x="4353878" y="308610"/>
                    <a:pt x="4362450" y="317183"/>
                    <a:pt x="4372928" y="317183"/>
                  </a:cubicBezTo>
                  <a:close/>
                  <a:moveTo>
                    <a:pt x="4230053" y="317183"/>
                  </a:moveTo>
                  <a:lnTo>
                    <a:pt x="4231958" y="317183"/>
                  </a:lnTo>
                  <a:cubicBezTo>
                    <a:pt x="4242435" y="317183"/>
                    <a:pt x="4251008" y="308610"/>
                    <a:pt x="4251008" y="298133"/>
                  </a:cubicBezTo>
                  <a:lnTo>
                    <a:pt x="4251008" y="298133"/>
                  </a:lnTo>
                  <a:cubicBezTo>
                    <a:pt x="4251008" y="287655"/>
                    <a:pt x="4242435" y="279083"/>
                    <a:pt x="4231958" y="279083"/>
                  </a:cubicBezTo>
                  <a:lnTo>
                    <a:pt x="4230053" y="279083"/>
                  </a:lnTo>
                  <a:cubicBezTo>
                    <a:pt x="4219575" y="279083"/>
                    <a:pt x="4211003" y="287655"/>
                    <a:pt x="4211003" y="298133"/>
                  </a:cubicBezTo>
                  <a:lnTo>
                    <a:pt x="4211003" y="298133"/>
                  </a:lnTo>
                  <a:cubicBezTo>
                    <a:pt x="4211003" y="308610"/>
                    <a:pt x="4219575" y="317183"/>
                    <a:pt x="4230053" y="317183"/>
                  </a:cubicBezTo>
                  <a:close/>
                  <a:moveTo>
                    <a:pt x="4325303" y="317183"/>
                  </a:moveTo>
                  <a:lnTo>
                    <a:pt x="4325303" y="317183"/>
                  </a:lnTo>
                  <a:cubicBezTo>
                    <a:pt x="4335780" y="317183"/>
                    <a:pt x="4344353" y="308610"/>
                    <a:pt x="4344353" y="298133"/>
                  </a:cubicBezTo>
                  <a:lnTo>
                    <a:pt x="4344353" y="298133"/>
                  </a:lnTo>
                  <a:cubicBezTo>
                    <a:pt x="4344353" y="287655"/>
                    <a:pt x="4335780" y="279083"/>
                    <a:pt x="4325303" y="279083"/>
                  </a:cubicBezTo>
                  <a:lnTo>
                    <a:pt x="4325303" y="279083"/>
                  </a:lnTo>
                  <a:cubicBezTo>
                    <a:pt x="4314825" y="279083"/>
                    <a:pt x="4306253" y="287655"/>
                    <a:pt x="4306253" y="298133"/>
                  </a:cubicBezTo>
                  <a:lnTo>
                    <a:pt x="4306253" y="298133"/>
                  </a:lnTo>
                  <a:cubicBezTo>
                    <a:pt x="4307205" y="308610"/>
                    <a:pt x="4315778" y="317183"/>
                    <a:pt x="4325303" y="317183"/>
                  </a:cubicBezTo>
                  <a:close/>
                  <a:moveTo>
                    <a:pt x="4278630" y="317183"/>
                  </a:moveTo>
                  <a:lnTo>
                    <a:pt x="4278630" y="317183"/>
                  </a:lnTo>
                  <a:cubicBezTo>
                    <a:pt x="4289108" y="317183"/>
                    <a:pt x="4297680" y="308610"/>
                    <a:pt x="4297680" y="298133"/>
                  </a:cubicBezTo>
                  <a:lnTo>
                    <a:pt x="4297680" y="298133"/>
                  </a:lnTo>
                  <a:cubicBezTo>
                    <a:pt x="4297680" y="287655"/>
                    <a:pt x="4289108" y="279083"/>
                    <a:pt x="4278630" y="279083"/>
                  </a:cubicBezTo>
                  <a:lnTo>
                    <a:pt x="4278630" y="279083"/>
                  </a:lnTo>
                  <a:cubicBezTo>
                    <a:pt x="4268153" y="279083"/>
                    <a:pt x="4259580" y="287655"/>
                    <a:pt x="4259580" y="298133"/>
                  </a:cubicBezTo>
                  <a:lnTo>
                    <a:pt x="4259580" y="298133"/>
                  </a:lnTo>
                  <a:cubicBezTo>
                    <a:pt x="4259580" y="308610"/>
                    <a:pt x="4268153" y="317183"/>
                    <a:pt x="4278630" y="317183"/>
                  </a:cubicBezTo>
                  <a:close/>
                  <a:moveTo>
                    <a:pt x="4230053" y="269558"/>
                  </a:moveTo>
                  <a:lnTo>
                    <a:pt x="4231958" y="269558"/>
                  </a:lnTo>
                  <a:cubicBezTo>
                    <a:pt x="4242435" y="269558"/>
                    <a:pt x="4251008" y="260985"/>
                    <a:pt x="4251008" y="250508"/>
                  </a:cubicBezTo>
                  <a:lnTo>
                    <a:pt x="4251008" y="250508"/>
                  </a:lnTo>
                  <a:cubicBezTo>
                    <a:pt x="4251008" y="240030"/>
                    <a:pt x="4242435" y="231458"/>
                    <a:pt x="4231958" y="231458"/>
                  </a:cubicBezTo>
                  <a:lnTo>
                    <a:pt x="4230053" y="231458"/>
                  </a:lnTo>
                  <a:cubicBezTo>
                    <a:pt x="4219575" y="231458"/>
                    <a:pt x="4211003" y="240030"/>
                    <a:pt x="4211003" y="250508"/>
                  </a:cubicBezTo>
                  <a:lnTo>
                    <a:pt x="4211003" y="250508"/>
                  </a:lnTo>
                  <a:cubicBezTo>
                    <a:pt x="4211003" y="260985"/>
                    <a:pt x="4219575" y="269558"/>
                    <a:pt x="4230053" y="269558"/>
                  </a:cubicBezTo>
                  <a:close/>
                  <a:moveTo>
                    <a:pt x="4278630" y="269558"/>
                  </a:moveTo>
                  <a:lnTo>
                    <a:pt x="4278630" y="269558"/>
                  </a:lnTo>
                  <a:cubicBezTo>
                    <a:pt x="4289108" y="269558"/>
                    <a:pt x="4297680" y="260985"/>
                    <a:pt x="4297680" y="250508"/>
                  </a:cubicBezTo>
                  <a:lnTo>
                    <a:pt x="4297680" y="250508"/>
                  </a:lnTo>
                  <a:cubicBezTo>
                    <a:pt x="4297680" y="240030"/>
                    <a:pt x="4289108" y="231458"/>
                    <a:pt x="4278630" y="231458"/>
                  </a:cubicBezTo>
                  <a:lnTo>
                    <a:pt x="4278630" y="231458"/>
                  </a:lnTo>
                  <a:cubicBezTo>
                    <a:pt x="4268153" y="231458"/>
                    <a:pt x="4259580" y="240030"/>
                    <a:pt x="4259580" y="250508"/>
                  </a:cubicBezTo>
                  <a:lnTo>
                    <a:pt x="4259580" y="250508"/>
                  </a:lnTo>
                  <a:cubicBezTo>
                    <a:pt x="4259580" y="260985"/>
                    <a:pt x="4268153" y="269558"/>
                    <a:pt x="4278630" y="269558"/>
                  </a:cubicBezTo>
                  <a:close/>
                  <a:moveTo>
                    <a:pt x="4325303" y="269558"/>
                  </a:moveTo>
                  <a:lnTo>
                    <a:pt x="4325303" y="269558"/>
                  </a:lnTo>
                  <a:cubicBezTo>
                    <a:pt x="4335780" y="269558"/>
                    <a:pt x="4344353" y="260985"/>
                    <a:pt x="4344353" y="250508"/>
                  </a:cubicBezTo>
                  <a:lnTo>
                    <a:pt x="4344353" y="250508"/>
                  </a:lnTo>
                  <a:cubicBezTo>
                    <a:pt x="4344353" y="240030"/>
                    <a:pt x="4335780" y="231458"/>
                    <a:pt x="4325303" y="231458"/>
                  </a:cubicBezTo>
                  <a:lnTo>
                    <a:pt x="4325303" y="231458"/>
                  </a:lnTo>
                  <a:cubicBezTo>
                    <a:pt x="4314825" y="231458"/>
                    <a:pt x="4306253" y="240030"/>
                    <a:pt x="4306253" y="250508"/>
                  </a:cubicBezTo>
                  <a:lnTo>
                    <a:pt x="4306253" y="250508"/>
                  </a:lnTo>
                  <a:cubicBezTo>
                    <a:pt x="4307205" y="260985"/>
                    <a:pt x="4315778" y="269558"/>
                    <a:pt x="4325303" y="269558"/>
                  </a:cubicBezTo>
                  <a:close/>
                  <a:moveTo>
                    <a:pt x="4372928" y="269558"/>
                  </a:moveTo>
                  <a:lnTo>
                    <a:pt x="4372928" y="269558"/>
                  </a:lnTo>
                  <a:cubicBezTo>
                    <a:pt x="4383405" y="269558"/>
                    <a:pt x="4391978" y="260985"/>
                    <a:pt x="4391978" y="250508"/>
                  </a:cubicBezTo>
                  <a:lnTo>
                    <a:pt x="4391978" y="250508"/>
                  </a:lnTo>
                  <a:cubicBezTo>
                    <a:pt x="4391978" y="240030"/>
                    <a:pt x="4383405" y="231458"/>
                    <a:pt x="4372928" y="231458"/>
                  </a:cubicBezTo>
                  <a:lnTo>
                    <a:pt x="4372928" y="231458"/>
                  </a:lnTo>
                  <a:cubicBezTo>
                    <a:pt x="4362450" y="231458"/>
                    <a:pt x="4353878" y="240030"/>
                    <a:pt x="4353878" y="250508"/>
                  </a:cubicBezTo>
                  <a:lnTo>
                    <a:pt x="4353878" y="250508"/>
                  </a:lnTo>
                  <a:cubicBezTo>
                    <a:pt x="4353878" y="260985"/>
                    <a:pt x="4362450" y="269558"/>
                    <a:pt x="4372928" y="269558"/>
                  </a:cubicBezTo>
                  <a:close/>
                  <a:moveTo>
                    <a:pt x="5035868" y="363855"/>
                  </a:moveTo>
                  <a:lnTo>
                    <a:pt x="5035868" y="363855"/>
                  </a:lnTo>
                  <a:cubicBezTo>
                    <a:pt x="5046345" y="363855"/>
                    <a:pt x="5054918" y="355283"/>
                    <a:pt x="5054918" y="344805"/>
                  </a:cubicBezTo>
                  <a:lnTo>
                    <a:pt x="5054918" y="344805"/>
                  </a:lnTo>
                  <a:cubicBezTo>
                    <a:pt x="5054918" y="334328"/>
                    <a:pt x="5046345" y="325755"/>
                    <a:pt x="5035868" y="325755"/>
                  </a:cubicBezTo>
                  <a:lnTo>
                    <a:pt x="5035868" y="325755"/>
                  </a:lnTo>
                  <a:cubicBezTo>
                    <a:pt x="5025390" y="325755"/>
                    <a:pt x="5016818" y="334328"/>
                    <a:pt x="5016818" y="344805"/>
                  </a:cubicBezTo>
                  <a:lnTo>
                    <a:pt x="5016818" y="344805"/>
                  </a:lnTo>
                  <a:cubicBezTo>
                    <a:pt x="5016818" y="355283"/>
                    <a:pt x="5025390" y="363855"/>
                    <a:pt x="5035868" y="363855"/>
                  </a:cubicBezTo>
                  <a:close/>
                  <a:moveTo>
                    <a:pt x="4278630" y="363855"/>
                  </a:moveTo>
                  <a:lnTo>
                    <a:pt x="4278630" y="363855"/>
                  </a:lnTo>
                  <a:cubicBezTo>
                    <a:pt x="4289108" y="363855"/>
                    <a:pt x="4297680" y="355283"/>
                    <a:pt x="4297680" y="344805"/>
                  </a:cubicBezTo>
                  <a:lnTo>
                    <a:pt x="4297680" y="344805"/>
                  </a:lnTo>
                  <a:cubicBezTo>
                    <a:pt x="4297680" y="334328"/>
                    <a:pt x="4289108" y="325755"/>
                    <a:pt x="4278630" y="325755"/>
                  </a:cubicBezTo>
                  <a:lnTo>
                    <a:pt x="4278630" y="325755"/>
                  </a:lnTo>
                  <a:cubicBezTo>
                    <a:pt x="4268153" y="325755"/>
                    <a:pt x="4259580" y="334328"/>
                    <a:pt x="4259580" y="344805"/>
                  </a:cubicBezTo>
                  <a:lnTo>
                    <a:pt x="4259580" y="344805"/>
                  </a:lnTo>
                  <a:cubicBezTo>
                    <a:pt x="4259580" y="355283"/>
                    <a:pt x="4268153" y="363855"/>
                    <a:pt x="4278630" y="363855"/>
                  </a:cubicBezTo>
                  <a:close/>
                  <a:moveTo>
                    <a:pt x="4986338" y="363855"/>
                  </a:moveTo>
                  <a:lnTo>
                    <a:pt x="4988243" y="363855"/>
                  </a:lnTo>
                  <a:cubicBezTo>
                    <a:pt x="4998720" y="363855"/>
                    <a:pt x="5007293" y="355283"/>
                    <a:pt x="5007293" y="344805"/>
                  </a:cubicBezTo>
                  <a:lnTo>
                    <a:pt x="5007293" y="344805"/>
                  </a:lnTo>
                  <a:cubicBezTo>
                    <a:pt x="5007293" y="334328"/>
                    <a:pt x="4998720" y="325755"/>
                    <a:pt x="4988243" y="325755"/>
                  </a:cubicBezTo>
                  <a:lnTo>
                    <a:pt x="4986338" y="325755"/>
                  </a:lnTo>
                  <a:cubicBezTo>
                    <a:pt x="4975860" y="325755"/>
                    <a:pt x="4967288" y="334328"/>
                    <a:pt x="4967288" y="344805"/>
                  </a:cubicBezTo>
                  <a:lnTo>
                    <a:pt x="4967288" y="344805"/>
                  </a:lnTo>
                  <a:cubicBezTo>
                    <a:pt x="4968240" y="355283"/>
                    <a:pt x="4976813" y="363855"/>
                    <a:pt x="4986338" y="363855"/>
                  </a:cubicBezTo>
                  <a:close/>
                  <a:moveTo>
                    <a:pt x="4892993" y="317183"/>
                  </a:moveTo>
                  <a:lnTo>
                    <a:pt x="4892993" y="317183"/>
                  </a:lnTo>
                  <a:cubicBezTo>
                    <a:pt x="4903470" y="317183"/>
                    <a:pt x="4912043" y="308610"/>
                    <a:pt x="4912043" y="298133"/>
                  </a:cubicBezTo>
                  <a:lnTo>
                    <a:pt x="4912043" y="298133"/>
                  </a:lnTo>
                  <a:cubicBezTo>
                    <a:pt x="4912043" y="287655"/>
                    <a:pt x="4903470" y="279083"/>
                    <a:pt x="4892993" y="279083"/>
                  </a:cubicBezTo>
                  <a:lnTo>
                    <a:pt x="4892993" y="279083"/>
                  </a:lnTo>
                  <a:cubicBezTo>
                    <a:pt x="4882515" y="279083"/>
                    <a:pt x="4873943" y="287655"/>
                    <a:pt x="4873943" y="298133"/>
                  </a:cubicBezTo>
                  <a:lnTo>
                    <a:pt x="4873943" y="298133"/>
                  </a:lnTo>
                  <a:cubicBezTo>
                    <a:pt x="4873943" y="308610"/>
                    <a:pt x="4882515" y="317183"/>
                    <a:pt x="4892993" y="317183"/>
                  </a:cubicBezTo>
                  <a:close/>
                  <a:moveTo>
                    <a:pt x="4939665" y="317183"/>
                  </a:moveTo>
                  <a:lnTo>
                    <a:pt x="4939665" y="317183"/>
                  </a:lnTo>
                  <a:cubicBezTo>
                    <a:pt x="4950143" y="317183"/>
                    <a:pt x="4958715" y="308610"/>
                    <a:pt x="4958715" y="298133"/>
                  </a:cubicBezTo>
                  <a:lnTo>
                    <a:pt x="4958715" y="298133"/>
                  </a:lnTo>
                  <a:cubicBezTo>
                    <a:pt x="4958715" y="287655"/>
                    <a:pt x="4950143" y="279083"/>
                    <a:pt x="4939665" y="279083"/>
                  </a:cubicBezTo>
                  <a:lnTo>
                    <a:pt x="4939665" y="279083"/>
                  </a:lnTo>
                  <a:cubicBezTo>
                    <a:pt x="4929188" y="279083"/>
                    <a:pt x="4920615" y="287655"/>
                    <a:pt x="4920615" y="298133"/>
                  </a:cubicBezTo>
                  <a:lnTo>
                    <a:pt x="4920615" y="298133"/>
                  </a:lnTo>
                  <a:cubicBezTo>
                    <a:pt x="4920615" y="308610"/>
                    <a:pt x="4929188" y="317183"/>
                    <a:pt x="4939665" y="317183"/>
                  </a:cubicBezTo>
                  <a:close/>
                  <a:moveTo>
                    <a:pt x="4939665" y="270510"/>
                  </a:moveTo>
                  <a:lnTo>
                    <a:pt x="4939665" y="270510"/>
                  </a:lnTo>
                  <a:cubicBezTo>
                    <a:pt x="4950143" y="270510"/>
                    <a:pt x="4958715" y="261938"/>
                    <a:pt x="4958715" y="251460"/>
                  </a:cubicBezTo>
                  <a:lnTo>
                    <a:pt x="4958715" y="251460"/>
                  </a:lnTo>
                  <a:cubicBezTo>
                    <a:pt x="4958715" y="240983"/>
                    <a:pt x="4950143" y="232410"/>
                    <a:pt x="4939665" y="232410"/>
                  </a:cubicBezTo>
                  <a:lnTo>
                    <a:pt x="4939665" y="232410"/>
                  </a:lnTo>
                  <a:cubicBezTo>
                    <a:pt x="4929188" y="232410"/>
                    <a:pt x="4920615" y="240983"/>
                    <a:pt x="4920615" y="251460"/>
                  </a:cubicBezTo>
                  <a:lnTo>
                    <a:pt x="4920615" y="251460"/>
                  </a:lnTo>
                  <a:cubicBezTo>
                    <a:pt x="4920615" y="261938"/>
                    <a:pt x="4929188" y="270510"/>
                    <a:pt x="4939665" y="270510"/>
                  </a:cubicBezTo>
                  <a:close/>
                  <a:moveTo>
                    <a:pt x="4892993" y="224790"/>
                  </a:moveTo>
                  <a:lnTo>
                    <a:pt x="4892993" y="224790"/>
                  </a:lnTo>
                  <a:cubicBezTo>
                    <a:pt x="4903470" y="224790"/>
                    <a:pt x="4912043" y="216218"/>
                    <a:pt x="4912043" y="205740"/>
                  </a:cubicBezTo>
                  <a:lnTo>
                    <a:pt x="4912043" y="205740"/>
                  </a:lnTo>
                  <a:cubicBezTo>
                    <a:pt x="4912043" y="195263"/>
                    <a:pt x="4903470" y="186690"/>
                    <a:pt x="4892993" y="186690"/>
                  </a:cubicBezTo>
                  <a:lnTo>
                    <a:pt x="4892993" y="186690"/>
                  </a:lnTo>
                  <a:cubicBezTo>
                    <a:pt x="4882515" y="186690"/>
                    <a:pt x="4873943" y="195263"/>
                    <a:pt x="4873943" y="205740"/>
                  </a:cubicBezTo>
                  <a:lnTo>
                    <a:pt x="4873943" y="205740"/>
                  </a:lnTo>
                  <a:cubicBezTo>
                    <a:pt x="4874895" y="216218"/>
                    <a:pt x="4883468" y="224790"/>
                    <a:pt x="4892993" y="224790"/>
                  </a:cubicBezTo>
                  <a:close/>
                  <a:moveTo>
                    <a:pt x="4845368" y="222885"/>
                  </a:moveTo>
                  <a:lnTo>
                    <a:pt x="4845368" y="222885"/>
                  </a:lnTo>
                  <a:cubicBezTo>
                    <a:pt x="4855845" y="222885"/>
                    <a:pt x="4864418" y="214313"/>
                    <a:pt x="4864418" y="203835"/>
                  </a:cubicBezTo>
                  <a:lnTo>
                    <a:pt x="4864418" y="203835"/>
                  </a:lnTo>
                  <a:cubicBezTo>
                    <a:pt x="4864418" y="193358"/>
                    <a:pt x="4855845" y="184785"/>
                    <a:pt x="4845368" y="184785"/>
                  </a:cubicBezTo>
                  <a:lnTo>
                    <a:pt x="4845368" y="184785"/>
                  </a:lnTo>
                  <a:cubicBezTo>
                    <a:pt x="4834890" y="184785"/>
                    <a:pt x="4826318" y="193358"/>
                    <a:pt x="4826318" y="203835"/>
                  </a:cubicBezTo>
                  <a:lnTo>
                    <a:pt x="4826318" y="203835"/>
                  </a:lnTo>
                  <a:cubicBezTo>
                    <a:pt x="4826318" y="214313"/>
                    <a:pt x="4834890" y="222885"/>
                    <a:pt x="4845368" y="222885"/>
                  </a:cubicBezTo>
                  <a:close/>
                  <a:moveTo>
                    <a:pt x="5130165" y="317183"/>
                  </a:moveTo>
                  <a:lnTo>
                    <a:pt x="5130165" y="317183"/>
                  </a:lnTo>
                  <a:cubicBezTo>
                    <a:pt x="5140643" y="317183"/>
                    <a:pt x="5149215" y="308610"/>
                    <a:pt x="5149215" y="298133"/>
                  </a:cubicBezTo>
                  <a:lnTo>
                    <a:pt x="5149215" y="298133"/>
                  </a:lnTo>
                  <a:cubicBezTo>
                    <a:pt x="5149215" y="287655"/>
                    <a:pt x="5140643" y="279083"/>
                    <a:pt x="5130165" y="279083"/>
                  </a:cubicBezTo>
                  <a:lnTo>
                    <a:pt x="5130165" y="279083"/>
                  </a:lnTo>
                  <a:cubicBezTo>
                    <a:pt x="5119688" y="279083"/>
                    <a:pt x="5111115" y="287655"/>
                    <a:pt x="5111115" y="298133"/>
                  </a:cubicBezTo>
                  <a:lnTo>
                    <a:pt x="5111115" y="298133"/>
                  </a:lnTo>
                  <a:cubicBezTo>
                    <a:pt x="5111115" y="308610"/>
                    <a:pt x="5119688" y="317183"/>
                    <a:pt x="5130165" y="317183"/>
                  </a:cubicBezTo>
                  <a:close/>
                  <a:moveTo>
                    <a:pt x="5082540" y="317183"/>
                  </a:moveTo>
                  <a:lnTo>
                    <a:pt x="5082540" y="317183"/>
                  </a:lnTo>
                  <a:cubicBezTo>
                    <a:pt x="5093018" y="317183"/>
                    <a:pt x="5101590" y="308610"/>
                    <a:pt x="5101590" y="298133"/>
                  </a:cubicBezTo>
                  <a:lnTo>
                    <a:pt x="5101590" y="298133"/>
                  </a:lnTo>
                  <a:cubicBezTo>
                    <a:pt x="5101590" y="287655"/>
                    <a:pt x="5093018" y="279083"/>
                    <a:pt x="5082540" y="279083"/>
                  </a:cubicBezTo>
                  <a:lnTo>
                    <a:pt x="5082540" y="279083"/>
                  </a:lnTo>
                  <a:cubicBezTo>
                    <a:pt x="5072063" y="279083"/>
                    <a:pt x="5063490" y="287655"/>
                    <a:pt x="5063490" y="298133"/>
                  </a:cubicBezTo>
                  <a:lnTo>
                    <a:pt x="5063490" y="298133"/>
                  </a:lnTo>
                  <a:cubicBezTo>
                    <a:pt x="5063490" y="308610"/>
                    <a:pt x="5072063" y="317183"/>
                    <a:pt x="5082540" y="317183"/>
                  </a:cubicBezTo>
                  <a:close/>
                  <a:moveTo>
                    <a:pt x="5035868" y="317183"/>
                  </a:moveTo>
                  <a:lnTo>
                    <a:pt x="5035868" y="317183"/>
                  </a:lnTo>
                  <a:cubicBezTo>
                    <a:pt x="5046345" y="317183"/>
                    <a:pt x="5054918" y="308610"/>
                    <a:pt x="5054918" y="298133"/>
                  </a:cubicBezTo>
                  <a:lnTo>
                    <a:pt x="5054918" y="298133"/>
                  </a:lnTo>
                  <a:cubicBezTo>
                    <a:pt x="5054918" y="287655"/>
                    <a:pt x="5046345" y="279083"/>
                    <a:pt x="5035868" y="279083"/>
                  </a:cubicBezTo>
                  <a:lnTo>
                    <a:pt x="5035868" y="279083"/>
                  </a:lnTo>
                  <a:cubicBezTo>
                    <a:pt x="5025390" y="279083"/>
                    <a:pt x="5016818" y="287655"/>
                    <a:pt x="5016818" y="298133"/>
                  </a:cubicBezTo>
                  <a:lnTo>
                    <a:pt x="5016818" y="298133"/>
                  </a:lnTo>
                  <a:cubicBezTo>
                    <a:pt x="5016818" y="308610"/>
                    <a:pt x="5025390" y="317183"/>
                    <a:pt x="5035868" y="317183"/>
                  </a:cubicBezTo>
                  <a:close/>
                  <a:moveTo>
                    <a:pt x="4986338" y="317183"/>
                  </a:moveTo>
                  <a:lnTo>
                    <a:pt x="4988243" y="317183"/>
                  </a:lnTo>
                  <a:cubicBezTo>
                    <a:pt x="4998720" y="317183"/>
                    <a:pt x="5007293" y="308610"/>
                    <a:pt x="5007293" y="298133"/>
                  </a:cubicBezTo>
                  <a:lnTo>
                    <a:pt x="5007293" y="298133"/>
                  </a:lnTo>
                  <a:cubicBezTo>
                    <a:pt x="5007293" y="287655"/>
                    <a:pt x="4998720" y="279083"/>
                    <a:pt x="4988243" y="279083"/>
                  </a:cubicBezTo>
                  <a:lnTo>
                    <a:pt x="4986338" y="279083"/>
                  </a:lnTo>
                  <a:cubicBezTo>
                    <a:pt x="4975860" y="279083"/>
                    <a:pt x="4967288" y="287655"/>
                    <a:pt x="4967288" y="298133"/>
                  </a:cubicBezTo>
                  <a:lnTo>
                    <a:pt x="4967288" y="298133"/>
                  </a:lnTo>
                  <a:cubicBezTo>
                    <a:pt x="4968240" y="308610"/>
                    <a:pt x="4976813" y="317183"/>
                    <a:pt x="4986338" y="317183"/>
                  </a:cubicBezTo>
                  <a:close/>
                  <a:moveTo>
                    <a:pt x="4230053" y="363855"/>
                  </a:moveTo>
                  <a:lnTo>
                    <a:pt x="4231958" y="363855"/>
                  </a:lnTo>
                  <a:cubicBezTo>
                    <a:pt x="4242435" y="363855"/>
                    <a:pt x="4251008" y="355283"/>
                    <a:pt x="4251008" y="344805"/>
                  </a:cubicBezTo>
                  <a:lnTo>
                    <a:pt x="4251008" y="344805"/>
                  </a:lnTo>
                  <a:cubicBezTo>
                    <a:pt x="4251008" y="334328"/>
                    <a:pt x="4242435" y="325755"/>
                    <a:pt x="4231958" y="325755"/>
                  </a:cubicBezTo>
                  <a:lnTo>
                    <a:pt x="4230053" y="325755"/>
                  </a:lnTo>
                  <a:cubicBezTo>
                    <a:pt x="4219575" y="325755"/>
                    <a:pt x="4211003" y="334328"/>
                    <a:pt x="4211003" y="344805"/>
                  </a:cubicBezTo>
                  <a:lnTo>
                    <a:pt x="4211003" y="344805"/>
                  </a:lnTo>
                  <a:cubicBezTo>
                    <a:pt x="4211003" y="355283"/>
                    <a:pt x="4219575" y="363855"/>
                    <a:pt x="4230053" y="363855"/>
                  </a:cubicBezTo>
                  <a:close/>
                  <a:moveTo>
                    <a:pt x="4325303" y="363855"/>
                  </a:moveTo>
                  <a:lnTo>
                    <a:pt x="4325303" y="363855"/>
                  </a:lnTo>
                  <a:cubicBezTo>
                    <a:pt x="4335780" y="363855"/>
                    <a:pt x="4344353" y="355283"/>
                    <a:pt x="4344353" y="344805"/>
                  </a:cubicBezTo>
                  <a:lnTo>
                    <a:pt x="4344353" y="344805"/>
                  </a:lnTo>
                  <a:cubicBezTo>
                    <a:pt x="4344353" y="334328"/>
                    <a:pt x="4335780" y="325755"/>
                    <a:pt x="4325303" y="325755"/>
                  </a:cubicBezTo>
                  <a:lnTo>
                    <a:pt x="4325303" y="325755"/>
                  </a:lnTo>
                  <a:cubicBezTo>
                    <a:pt x="4314825" y="325755"/>
                    <a:pt x="4306253" y="334328"/>
                    <a:pt x="4306253" y="344805"/>
                  </a:cubicBezTo>
                  <a:lnTo>
                    <a:pt x="4306253" y="344805"/>
                  </a:lnTo>
                  <a:cubicBezTo>
                    <a:pt x="4307205" y="355283"/>
                    <a:pt x="4315778" y="363855"/>
                    <a:pt x="4325303" y="363855"/>
                  </a:cubicBezTo>
                  <a:close/>
                  <a:moveTo>
                    <a:pt x="4419600" y="363855"/>
                  </a:moveTo>
                  <a:lnTo>
                    <a:pt x="4419600" y="363855"/>
                  </a:lnTo>
                  <a:cubicBezTo>
                    <a:pt x="4430078" y="363855"/>
                    <a:pt x="4438650" y="355283"/>
                    <a:pt x="4438650" y="344805"/>
                  </a:cubicBezTo>
                  <a:lnTo>
                    <a:pt x="4438650" y="344805"/>
                  </a:lnTo>
                  <a:cubicBezTo>
                    <a:pt x="4438650" y="334328"/>
                    <a:pt x="4430078" y="325755"/>
                    <a:pt x="4419600" y="325755"/>
                  </a:cubicBezTo>
                  <a:lnTo>
                    <a:pt x="4419600" y="325755"/>
                  </a:lnTo>
                  <a:cubicBezTo>
                    <a:pt x="4409123" y="325755"/>
                    <a:pt x="4400550" y="334328"/>
                    <a:pt x="4400550" y="344805"/>
                  </a:cubicBezTo>
                  <a:lnTo>
                    <a:pt x="4400550" y="344805"/>
                  </a:lnTo>
                  <a:cubicBezTo>
                    <a:pt x="4401503" y="355283"/>
                    <a:pt x="4409123" y="363855"/>
                    <a:pt x="4419600" y="363855"/>
                  </a:cubicBezTo>
                  <a:close/>
                  <a:moveTo>
                    <a:pt x="4372928" y="363855"/>
                  </a:moveTo>
                  <a:lnTo>
                    <a:pt x="4372928" y="363855"/>
                  </a:lnTo>
                  <a:cubicBezTo>
                    <a:pt x="4383405" y="363855"/>
                    <a:pt x="4391978" y="355283"/>
                    <a:pt x="4391978" y="344805"/>
                  </a:cubicBezTo>
                  <a:lnTo>
                    <a:pt x="4391978" y="344805"/>
                  </a:lnTo>
                  <a:cubicBezTo>
                    <a:pt x="4391978" y="334328"/>
                    <a:pt x="4383405" y="325755"/>
                    <a:pt x="4372928" y="325755"/>
                  </a:cubicBezTo>
                  <a:lnTo>
                    <a:pt x="4372928" y="325755"/>
                  </a:lnTo>
                  <a:cubicBezTo>
                    <a:pt x="4362450" y="325755"/>
                    <a:pt x="4353878" y="334328"/>
                    <a:pt x="4353878" y="344805"/>
                  </a:cubicBezTo>
                  <a:lnTo>
                    <a:pt x="4353878" y="344805"/>
                  </a:lnTo>
                  <a:cubicBezTo>
                    <a:pt x="4353878" y="355283"/>
                    <a:pt x="4362450" y="363855"/>
                    <a:pt x="4372928" y="363855"/>
                  </a:cubicBezTo>
                  <a:close/>
                  <a:moveTo>
                    <a:pt x="4467225" y="363855"/>
                  </a:moveTo>
                  <a:lnTo>
                    <a:pt x="4467225" y="363855"/>
                  </a:lnTo>
                  <a:cubicBezTo>
                    <a:pt x="4477703" y="363855"/>
                    <a:pt x="4486275" y="355283"/>
                    <a:pt x="4486275" y="344805"/>
                  </a:cubicBezTo>
                  <a:lnTo>
                    <a:pt x="4486275" y="344805"/>
                  </a:lnTo>
                  <a:cubicBezTo>
                    <a:pt x="4486275" y="334328"/>
                    <a:pt x="4477703" y="325755"/>
                    <a:pt x="4467225" y="325755"/>
                  </a:cubicBezTo>
                  <a:lnTo>
                    <a:pt x="4467225" y="325755"/>
                  </a:lnTo>
                  <a:cubicBezTo>
                    <a:pt x="4456748" y="325755"/>
                    <a:pt x="4448175" y="334328"/>
                    <a:pt x="4448175" y="344805"/>
                  </a:cubicBezTo>
                  <a:lnTo>
                    <a:pt x="4448175" y="344805"/>
                  </a:lnTo>
                  <a:cubicBezTo>
                    <a:pt x="4448175" y="355283"/>
                    <a:pt x="4456748" y="363855"/>
                    <a:pt x="4467225" y="363855"/>
                  </a:cubicBezTo>
                  <a:close/>
                  <a:moveTo>
                    <a:pt x="4845368" y="363855"/>
                  </a:moveTo>
                  <a:lnTo>
                    <a:pt x="4845368" y="363855"/>
                  </a:lnTo>
                  <a:cubicBezTo>
                    <a:pt x="4855845" y="363855"/>
                    <a:pt x="4864418" y="355283"/>
                    <a:pt x="4864418" y="344805"/>
                  </a:cubicBezTo>
                  <a:lnTo>
                    <a:pt x="4864418" y="344805"/>
                  </a:lnTo>
                  <a:cubicBezTo>
                    <a:pt x="4864418" y="334328"/>
                    <a:pt x="4855845" y="325755"/>
                    <a:pt x="4845368" y="325755"/>
                  </a:cubicBezTo>
                  <a:lnTo>
                    <a:pt x="4845368" y="325755"/>
                  </a:lnTo>
                  <a:cubicBezTo>
                    <a:pt x="4834890" y="325755"/>
                    <a:pt x="4826318" y="334328"/>
                    <a:pt x="4826318" y="344805"/>
                  </a:cubicBezTo>
                  <a:lnTo>
                    <a:pt x="4826318" y="344805"/>
                  </a:lnTo>
                  <a:cubicBezTo>
                    <a:pt x="4826318" y="355283"/>
                    <a:pt x="4834890" y="363855"/>
                    <a:pt x="4845368" y="363855"/>
                  </a:cubicBezTo>
                  <a:close/>
                  <a:moveTo>
                    <a:pt x="4798695" y="363855"/>
                  </a:moveTo>
                  <a:lnTo>
                    <a:pt x="4798695" y="363855"/>
                  </a:lnTo>
                  <a:cubicBezTo>
                    <a:pt x="4809173" y="363855"/>
                    <a:pt x="4817745" y="355283"/>
                    <a:pt x="4817745" y="344805"/>
                  </a:cubicBezTo>
                  <a:lnTo>
                    <a:pt x="4817745" y="344805"/>
                  </a:lnTo>
                  <a:cubicBezTo>
                    <a:pt x="4817745" y="334328"/>
                    <a:pt x="4809173" y="325755"/>
                    <a:pt x="4798695" y="325755"/>
                  </a:cubicBezTo>
                  <a:lnTo>
                    <a:pt x="4798695" y="325755"/>
                  </a:lnTo>
                  <a:cubicBezTo>
                    <a:pt x="4788218" y="325755"/>
                    <a:pt x="4779645" y="334328"/>
                    <a:pt x="4779645" y="344805"/>
                  </a:cubicBezTo>
                  <a:lnTo>
                    <a:pt x="4779645" y="344805"/>
                  </a:lnTo>
                  <a:cubicBezTo>
                    <a:pt x="4779645" y="355283"/>
                    <a:pt x="4788218" y="363855"/>
                    <a:pt x="4798695" y="363855"/>
                  </a:cubicBezTo>
                  <a:close/>
                  <a:moveTo>
                    <a:pt x="4751070" y="363855"/>
                  </a:moveTo>
                  <a:lnTo>
                    <a:pt x="4751070" y="363855"/>
                  </a:lnTo>
                  <a:cubicBezTo>
                    <a:pt x="4761548" y="363855"/>
                    <a:pt x="4770120" y="355283"/>
                    <a:pt x="4770120" y="344805"/>
                  </a:cubicBezTo>
                  <a:lnTo>
                    <a:pt x="4770120" y="344805"/>
                  </a:lnTo>
                  <a:cubicBezTo>
                    <a:pt x="4770120" y="334328"/>
                    <a:pt x="4761548" y="325755"/>
                    <a:pt x="4751070" y="325755"/>
                  </a:cubicBezTo>
                  <a:lnTo>
                    <a:pt x="4751070" y="325755"/>
                  </a:lnTo>
                  <a:cubicBezTo>
                    <a:pt x="4740593" y="325755"/>
                    <a:pt x="4732020" y="334328"/>
                    <a:pt x="4732020" y="344805"/>
                  </a:cubicBezTo>
                  <a:lnTo>
                    <a:pt x="4732020" y="344805"/>
                  </a:lnTo>
                  <a:cubicBezTo>
                    <a:pt x="4732973" y="355283"/>
                    <a:pt x="4740593" y="363855"/>
                    <a:pt x="4751070" y="363855"/>
                  </a:cubicBezTo>
                  <a:close/>
                  <a:moveTo>
                    <a:pt x="4608195" y="317183"/>
                  </a:moveTo>
                  <a:lnTo>
                    <a:pt x="4610100" y="317183"/>
                  </a:lnTo>
                  <a:cubicBezTo>
                    <a:pt x="4620578" y="317183"/>
                    <a:pt x="4629150" y="308610"/>
                    <a:pt x="4629150" y="298133"/>
                  </a:cubicBezTo>
                  <a:lnTo>
                    <a:pt x="4629150" y="298133"/>
                  </a:lnTo>
                  <a:cubicBezTo>
                    <a:pt x="4629150" y="287655"/>
                    <a:pt x="4620578" y="279083"/>
                    <a:pt x="4610100" y="279083"/>
                  </a:cubicBezTo>
                  <a:lnTo>
                    <a:pt x="4608195" y="279083"/>
                  </a:lnTo>
                  <a:cubicBezTo>
                    <a:pt x="4597718" y="279083"/>
                    <a:pt x="4589145" y="287655"/>
                    <a:pt x="4589145" y="298133"/>
                  </a:cubicBezTo>
                  <a:lnTo>
                    <a:pt x="4589145" y="298133"/>
                  </a:lnTo>
                  <a:cubicBezTo>
                    <a:pt x="4589145" y="308610"/>
                    <a:pt x="4597718" y="317183"/>
                    <a:pt x="4608195" y="317183"/>
                  </a:cubicBezTo>
                  <a:close/>
                  <a:moveTo>
                    <a:pt x="4751070" y="317183"/>
                  </a:moveTo>
                  <a:lnTo>
                    <a:pt x="4751070" y="317183"/>
                  </a:lnTo>
                  <a:cubicBezTo>
                    <a:pt x="4761548" y="317183"/>
                    <a:pt x="4770120" y="308610"/>
                    <a:pt x="4770120" y="298133"/>
                  </a:cubicBezTo>
                  <a:lnTo>
                    <a:pt x="4770120" y="298133"/>
                  </a:lnTo>
                  <a:cubicBezTo>
                    <a:pt x="4770120" y="287655"/>
                    <a:pt x="4761548" y="279083"/>
                    <a:pt x="4751070" y="279083"/>
                  </a:cubicBezTo>
                  <a:lnTo>
                    <a:pt x="4751070" y="279083"/>
                  </a:lnTo>
                  <a:cubicBezTo>
                    <a:pt x="4740593" y="279083"/>
                    <a:pt x="4732020" y="287655"/>
                    <a:pt x="4732020" y="298133"/>
                  </a:cubicBezTo>
                  <a:lnTo>
                    <a:pt x="4732020" y="298133"/>
                  </a:lnTo>
                  <a:cubicBezTo>
                    <a:pt x="4732973" y="308610"/>
                    <a:pt x="4740593" y="317183"/>
                    <a:pt x="4751070" y="317183"/>
                  </a:cubicBezTo>
                  <a:close/>
                  <a:moveTo>
                    <a:pt x="4467225" y="317183"/>
                  </a:moveTo>
                  <a:lnTo>
                    <a:pt x="4467225" y="317183"/>
                  </a:lnTo>
                  <a:cubicBezTo>
                    <a:pt x="4477703" y="317183"/>
                    <a:pt x="4486275" y="308610"/>
                    <a:pt x="4486275" y="298133"/>
                  </a:cubicBezTo>
                  <a:lnTo>
                    <a:pt x="4486275" y="298133"/>
                  </a:lnTo>
                  <a:cubicBezTo>
                    <a:pt x="4486275" y="287655"/>
                    <a:pt x="4477703" y="279083"/>
                    <a:pt x="4467225" y="279083"/>
                  </a:cubicBezTo>
                  <a:lnTo>
                    <a:pt x="4467225" y="279083"/>
                  </a:lnTo>
                  <a:cubicBezTo>
                    <a:pt x="4456748" y="279083"/>
                    <a:pt x="4448175" y="287655"/>
                    <a:pt x="4448175" y="298133"/>
                  </a:cubicBezTo>
                  <a:lnTo>
                    <a:pt x="4448175" y="298133"/>
                  </a:lnTo>
                  <a:cubicBezTo>
                    <a:pt x="4448175" y="308610"/>
                    <a:pt x="4456748" y="317183"/>
                    <a:pt x="4467225" y="317183"/>
                  </a:cubicBezTo>
                  <a:close/>
                  <a:moveTo>
                    <a:pt x="4513898" y="317183"/>
                  </a:moveTo>
                  <a:lnTo>
                    <a:pt x="4513898" y="317183"/>
                  </a:lnTo>
                  <a:cubicBezTo>
                    <a:pt x="4524375" y="317183"/>
                    <a:pt x="4532948" y="308610"/>
                    <a:pt x="4532948" y="298133"/>
                  </a:cubicBezTo>
                  <a:lnTo>
                    <a:pt x="4532948" y="298133"/>
                  </a:lnTo>
                  <a:cubicBezTo>
                    <a:pt x="4532948" y="287655"/>
                    <a:pt x="4524375" y="279083"/>
                    <a:pt x="4513898" y="279083"/>
                  </a:cubicBezTo>
                  <a:lnTo>
                    <a:pt x="4513898" y="279083"/>
                  </a:lnTo>
                  <a:cubicBezTo>
                    <a:pt x="4503420" y="279083"/>
                    <a:pt x="4494848" y="287655"/>
                    <a:pt x="4494848" y="298133"/>
                  </a:cubicBezTo>
                  <a:lnTo>
                    <a:pt x="4494848" y="298133"/>
                  </a:lnTo>
                  <a:cubicBezTo>
                    <a:pt x="4495800" y="308610"/>
                    <a:pt x="4503420" y="317183"/>
                    <a:pt x="4513898" y="317183"/>
                  </a:cubicBezTo>
                  <a:close/>
                  <a:moveTo>
                    <a:pt x="4561523" y="317183"/>
                  </a:moveTo>
                  <a:lnTo>
                    <a:pt x="4561523" y="317183"/>
                  </a:lnTo>
                  <a:cubicBezTo>
                    <a:pt x="4572000" y="317183"/>
                    <a:pt x="4580573" y="308610"/>
                    <a:pt x="4580573" y="298133"/>
                  </a:cubicBezTo>
                  <a:lnTo>
                    <a:pt x="4580573" y="298133"/>
                  </a:lnTo>
                  <a:cubicBezTo>
                    <a:pt x="4580573" y="287655"/>
                    <a:pt x="4572000" y="279083"/>
                    <a:pt x="4561523" y="279083"/>
                  </a:cubicBezTo>
                  <a:lnTo>
                    <a:pt x="4561523" y="279083"/>
                  </a:lnTo>
                  <a:cubicBezTo>
                    <a:pt x="4551045" y="279083"/>
                    <a:pt x="4542473" y="287655"/>
                    <a:pt x="4542473" y="298133"/>
                  </a:cubicBezTo>
                  <a:lnTo>
                    <a:pt x="4542473" y="298133"/>
                  </a:lnTo>
                  <a:cubicBezTo>
                    <a:pt x="4542473" y="308610"/>
                    <a:pt x="4551045" y="317183"/>
                    <a:pt x="4561523" y="317183"/>
                  </a:cubicBezTo>
                  <a:close/>
                  <a:moveTo>
                    <a:pt x="4419600" y="270510"/>
                  </a:moveTo>
                  <a:lnTo>
                    <a:pt x="4419600" y="270510"/>
                  </a:lnTo>
                  <a:cubicBezTo>
                    <a:pt x="4430078" y="270510"/>
                    <a:pt x="4438650" y="261938"/>
                    <a:pt x="4438650" y="251460"/>
                  </a:cubicBezTo>
                  <a:lnTo>
                    <a:pt x="4438650" y="251460"/>
                  </a:lnTo>
                  <a:cubicBezTo>
                    <a:pt x="4438650" y="240983"/>
                    <a:pt x="4430078" y="232410"/>
                    <a:pt x="4419600" y="232410"/>
                  </a:cubicBezTo>
                  <a:lnTo>
                    <a:pt x="4419600" y="232410"/>
                  </a:lnTo>
                  <a:cubicBezTo>
                    <a:pt x="4409123" y="232410"/>
                    <a:pt x="4400550" y="240983"/>
                    <a:pt x="4400550" y="251460"/>
                  </a:cubicBezTo>
                  <a:lnTo>
                    <a:pt x="4400550" y="251460"/>
                  </a:lnTo>
                  <a:cubicBezTo>
                    <a:pt x="4401503" y="261938"/>
                    <a:pt x="4409123" y="270510"/>
                    <a:pt x="4419600" y="270510"/>
                  </a:cubicBezTo>
                  <a:close/>
                  <a:moveTo>
                    <a:pt x="4467225" y="270510"/>
                  </a:moveTo>
                  <a:lnTo>
                    <a:pt x="4467225" y="270510"/>
                  </a:lnTo>
                  <a:cubicBezTo>
                    <a:pt x="4477703" y="270510"/>
                    <a:pt x="4486275" y="261938"/>
                    <a:pt x="4486275" y="251460"/>
                  </a:cubicBezTo>
                  <a:lnTo>
                    <a:pt x="4486275" y="251460"/>
                  </a:lnTo>
                  <a:cubicBezTo>
                    <a:pt x="4486275" y="240983"/>
                    <a:pt x="4477703" y="232410"/>
                    <a:pt x="4467225" y="232410"/>
                  </a:cubicBezTo>
                  <a:lnTo>
                    <a:pt x="4467225" y="232410"/>
                  </a:lnTo>
                  <a:cubicBezTo>
                    <a:pt x="4456748" y="232410"/>
                    <a:pt x="4448175" y="240983"/>
                    <a:pt x="4448175" y="251460"/>
                  </a:cubicBezTo>
                  <a:lnTo>
                    <a:pt x="4448175" y="251460"/>
                  </a:lnTo>
                  <a:cubicBezTo>
                    <a:pt x="4448175" y="261938"/>
                    <a:pt x="4456748" y="270510"/>
                    <a:pt x="4467225" y="270510"/>
                  </a:cubicBezTo>
                  <a:close/>
                  <a:moveTo>
                    <a:pt x="4231005" y="224790"/>
                  </a:moveTo>
                  <a:lnTo>
                    <a:pt x="4232910" y="224790"/>
                  </a:lnTo>
                  <a:cubicBezTo>
                    <a:pt x="4243388" y="224790"/>
                    <a:pt x="4251960" y="216218"/>
                    <a:pt x="4251960" y="205740"/>
                  </a:cubicBezTo>
                  <a:lnTo>
                    <a:pt x="4251960" y="205740"/>
                  </a:lnTo>
                  <a:cubicBezTo>
                    <a:pt x="4251960" y="195263"/>
                    <a:pt x="4243388" y="186690"/>
                    <a:pt x="4232910" y="186690"/>
                  </a:cubicBezTo>
                  <a:lnTo>
                    <a:pt x="4231005" y="186690"/>
                  </a:lnTo>
                  <a:cubicBezTo>
                    <a:pt x="4220528" y="186690"/>
                    <a:pt x="4211955" y="195263"/>
                    <a:pt x="4211955" y="205740"/>
                  </a:cubicBezTo>
                  <a:lnTo>
                    <a:pt x="4211955" y="205740"/>
                  </a:lnTo>
                  <a:cubicBezTo>
                    <a:pt x="4211955" y="217170"/>
                    <a:pt x="4220528" y="224790"/>
                    <a:pt x="4231005" y="224790"/>
                  </a:cubicBezTo>
                  <a:close/>
                  <a:moveTo>
                    <a:pt x="4279583" y="224790"/>
                  </a:moveTo>
                  <a:lnTo>
                    <a:pt x="4279583" y="224790"/>
                  </a:lnTo>
                  <a:cubicBezTo>
                    <a:pt x="4290060" y="224790"/>
                    <a:pt x="4298633" y="216218"/>
                    <a:pt x="4298633" y="205740"/>
                  </a:cubicBezTo>
                  <a:lnTo>
                    <a:pt x="4298633" y="205740"/>
                  </a:lnTo>
                  <a:cubicBezTo>
                    <a:pt x="4298633" y="195263"/>
                    <a:pt x="4290060" y="186690"/>
                    <a:pt x="4279583" y="186690"/>
                  </a:cubicBezTo>
                  <a:lnTo>
                    <a:pt x="4279583" y="186690"/>
                  </a:lnTo>
                  <a:cubicBezTo>
                    <a:pt x="4269105" y="186690"/>
                    <a:pt x="4260533" y="195263"/>
                    <a:pt x="4260533" y="205740"/>
                  </a:cubicBezTo>
                  <a:lnTo>
                    <a:pt x="4260533" y="205740"/>
                  </a:lnTo>
                  <a:cubicBezTo>
                    <a:pt x="4260533" y="217170"/>
                    <a:pt x="4269105" y="224790"/>
                    <a:pt x="4279583" y="224790"/>
                  </a:cubicBezTo>
                  <a:close/>
                  <a:moveTo>
                    <a:pt x="4326255" y="224790"/>
                  </a:moveTo>
                  <a:lnTo>
                    <a:pt x="4326255" y="224790"/>
                  </a:lnTo>
                  <a:cubicBezTo>
                    <a:pt x="4336733" y="224790"/>
                    <a:pt x="4345305" y="216218"/>
                    <a:pt x="4345305" y="205740"/>
                  </a:cubicBezTo>
                  <a:lnTo>
                    <a:pt x="4345305" y="205740"/>
                  </a:lnTo>
                  <a:cubicBezTo>
                    <a:pt x="4345305" y="195263"/>
                    <a:pt x="4336733" y="186690"/>
                    <a:pt x="4326255" y="186690"/>
                  </a:cubicBezTo>
                  <a:lnTo>
                    <a:pt x="4326255" y="186690"/>
                  </a:lnTo>
                  <a:cubicBezTo>
                    <a:pt x="4315778" y="186690"/>
                    <a:pt x="4307205" y="195263"/>
                    <a:pt x="4307205" y="205740"/>
                  </a:cubicBezTo>
                  <a:lnTo>
                    <a:pt x="4307205" y="205740"/>
                  </a:lnTo>
                  <a:cubicBezTo>
                    <a:pt x="4308158" y="217170"/>
                    <a:pt x="4316730" y="224790"/>
                    <a:pt x="4326255" y="224790"/>
                  </a:cubicBezTo>
                  <a:close/>
                  <a:moveTo>
                    <a:pt x="4373880" y="224790"/>
                  </a:moveTo>
                  <a:lnTo>
                    <a:pt x="4373880" y="224790"/>
                  </a:lnTo>
                  <a:cubicBezTo>
                    <a:pt x="4384358" y="224790"/>
                    <a:pt x="4392930" y="216218"/>
                    <a:pt x="4392930" y="205740"/>
                  </a:cubicBezTo>
                  <a:lnTo>
                    <a:pt x="4392930" y="205740"/>
                  </a:lnTo>
                  <a:cubicBezTo>
                    <a:pt x="4392930" y="195263"/>
                    <a:pt x="4384358" y="186690"/>
                    <a:pt x="4373880" y="186690"/>
                  </a:cubicBezTo>
                  <a:lnTo>
                    <a:pt x="4373880" y="186690"/>
                  </a:lnTo>
                  <a:cubicBezTo>
                    <a:pt x="4363403" y="186690"/>
                    <a:pt x="4354830" y="195263"/>
                    <a:pt x="4354830" y="205740"/>
                  </a:cubicBezTo>
                  <a:lnTo>
                    <a:pt x="4354830" y="205740"/>
                  </a:lnTo>
                  <a:cubicBezTo>
                    <a:pt x="4354830" y="217170"/>
                    <a:pt x="4363403" y="224790"/>
                    <a:pt x="4373880" y="224790"/>
                  </a:cubicBezTo>
                  <a:close/>
                  <a:moveTo>
                    <a:pt x="4420553" y="225743"/>
                  </a:moveTo>
                  <a:lnTo>
                    <a:pt x="4420553" y="225743"/>
                  </a:lnTo>
                  <a:cubicBezTo>
                    <a:pt x="4431030" y="225743"/>
                    <a:pt x="4439603" y="217170"/>
                    <a:pt x="4439603" y="206693"/>
                  </a:cubicBezTo>
                  <a:lnTo>
                    <a:pt x="4439603" y="206693"/>
                  </a:lnTo>
                  <a:cubicBezTo>
                    <a:pt x="4439603" y="196215"/>
                    <a:pt x="4431030" y="187643"/>
                    <a:pt x="4420553" y="187643"/>
                  </a:cubicBezTo>
                  <a:lnTo>
                    <a:pt x="4420553" y="187643"/>
                  </a:lnTo>
                  <a:cubicBezTo>
                    <a:pt x="4410075" y="187643"/>
                    <a:pt x="4401503" y="196215"/>
                    <a:pt x="4401503" y="206693"/>
                  </a:cubicBezTo>
                  <a:lnTo>
                    <a:pt x="4401503" y="206693"/>
                  </a:lnTo>
                  <a:cubicBezTo>
                    <a:pt x="4402455" y="217170"/>
                    <a:pt x="4410075" y="225743"/>
                    <a:pt x="4420553" y="225743"/>
                  </a:cubicBezTo>
                  <a:close/>
                  <a:moveTo>
                    <a:pt x="4468178" y="225743"/>
                  </a:moveTo>
                  <a:lnTo>
                    <a:pt x="4468178" y="225743"/>
                  </a:lnTo>
                  <a:cubicBezTo>
                    <a:pt x="4478655" y="225743"/>
                    <a:pt x="4487228" y="217170"/>
                    <a:pt x="4487228" y="206693"/>
                  </a:cubicBezTo>
                  <a:lnTo>
                    <a:pt x="4487228" y="206693"/>
                  </a:lnTo>
                  <a:cubicBezTo>
                    <a:pt x="4487228" y="196215"/>
                    <a:pt x="4478655" y="187643"/>
                    <a:pt x="4468178" y="187643"/>
                  </a:cubicBezTo>
                  <a:lnTo>
                    <a:pt x="4468178" y="187643"/>
                  </a:lnTo>
                  <a:cubicBezTo>
                    <a:pt x="4457700" y="187643"/>
                    <a:pt x="4449128" y="196215"/>
                    <a:pt x="4449128" y="206693"/>
                  </a:cubicBezTo>
                  <a:lnTo>
                    <a:pt x="4449128" y="206693"/>
                  </a:lnTo>
                  <a:cubicBezTo>
                    <a:pt x="4449128" y="217170"/>
                    <a:pt x="4457700" y="225743"/>
                    <a:pt x="4468178" y="225743"/>
                  </a:cubicBezTo>
                  <a:close/>
                  <a:moveTo>
                    <a:pt x="4513898" y="270510"/>
                  </a:moveTo>
                  <a:lnTo>
                    <a:pt x="4513898" y="270510"/>
                  </a:lnTo>
                  <a:cubicBezTo>
                    <a:pt x="4524375" y="270510"/>
                    <a:pt x="4532948" y="261938"/>
                    <a:pt x="4532948" y="251460"/>
                  </a:cubicBezTo>
                  <a:lnTo>
                    <a:pt x="4532948" y="251460"/>
                  </a:lnTo>
                  <a:cubicBezTo>
                    <a:pt x="4532948" y="240983"/>
                    <a:pt x="4524375" y="232410"/>
                    <a:pt x="4513898" y="232410"/>
                  </a:cubicBezTo>
                  <a:lnTo>
                    <a:pt x="4513898" y="232410"/>
                  </a:lnTo>
                  <a:cubicBezTo>
                    <a:pt x="4503420" y="232410"/>
                    <a:pt x="4494848" y="240983"/>
                    <a:pt x="4494848" y="251460"/>
                  </a:cubicBezTo>
                  <a:lnTo>
                    <a:pt x="4494848" y="251460"/>
                  </a:lnTo>
                  <a:cubicBezTo>
                    <a:pt x="4495800" y="261938"/>
                    <a:pt x="4503420" y="270510"/>
                    <a:pt x="4513898" y="270510"/>
                  </a:cubicBezTo>
                  <a:close/>
                  <a:moveTo>
                    <a:pt x="4561523" y="270510"/>
                  </a:moveTo>
                  <a:lnTo>
                    <a:pt x="4561523" y="270510"/>
                  </a:lnTo>
                  <a:cubicBezTo>
                    <a:pt x="4572000" y="270510"/>
                    <a:pt x="4580573" y="261938"/>
                    <a:pt x="4580573" y="251460"/>
                  </a:cubicBezTo>
                  <a:lnTo>
                    <a:pt x="4580573" y="251460"/>
                  </a:lnTo>
                  <a:cubicBezTo>
                    <a:pt x="4580573" y="240983"/>
                    <a:pt x="4572000" y="232410"/>
                    <a:pt x="4561523" y="232410"/>
                  </a:cubicBezTo>
                  <a:lnTo>
                    <a:pt x="4561523" y="232410"/>
                  </a:lnTo>
                  <a:cubicBezTo>
                    <a:pt x="4551045" y="232410"/>
                    <a:pt x="4542473" y="240983"/>
                    <a:pt x="4542473" y="251460"/>
                  </a:cubicBezTo>
                  <a:lnTo>
                    <a:pt x="4542473" y="251460"/>
                  </a:lnTo>
                  <a:cubicBezTo>
                    <a:pt x="4542473" y="261938"/>
                    <a:pt x="4551045" y="270510"/>
                    <a:pt x="4561523" y="270510"/>
                  </a:cubicBezTo>
                  <a:close/>
                  <a:moveTo>
                    <a:pt x="4704398" y="317183"/>
                  </a:moveTo>
                  <a:lnTo>
                    <a:pt x="4704398" y="317183"/>
                  </a:lnTo>
                  <a:cubicBezTo>
                    <a:pt x="4714875" y="317183"/>
                    <a:pt x="4723448" y="308610"/>
                    <a:pt x="4723448" y="298133"/>
                  </a:cubicBezTo>
                  <a:lnTo>
                    <a:pt x="4723448" y="298133"/>
                  </a:lnTo>
                  <a:cubicBezTo>
                    <a:pt x="4723448" y="287655"/>
                    <a:pt x="4714875" y="279083"/>
                    <a:pt x="4704398" y="279083"/>
                  </a:cubicBezTo>
                  <a:lnTo>
                    <a:pt x="4704398" y="279083"/>
                  </a:lnTo>
                  <a:cubicBezTo>
                    <a:pt x="4693920" y="279083"/>
                    <a:pt x="4685348" y="287655"/>
                    <a:pt x="4685348" y="298133"/>
                  </a:cubicBezTo>
                  <a:lnTo>
                    <a:pt x="4685348" y="298133"/>
                  </a:lnTo>
                  <a:cubicBezTo>
                    <a:pt x="4685348" y="308610"/>
                    <a:pt x="4693920" y="317183"/>
                    <a:pt x="4704398" y="317183"/>
                  </a:cubicBezTo>
                  <a:close/>
                  <a:moveTo>
                    <a:pt x="4656773" y="317183"/>
                  </a:moveTo>
                  <a:lnTo>
                    <a:pt x="4656773" y="317183"/>
                  </a:lnTo>
                  <a:cubicBezTo>
                    <a:pt x="4667250" y="317183"/>
                    <a:pt x="4675823" y="308610"/>
                    <a:pt x="4675823" y="298133"/>
                  </a:cubicBezTo>
                  <a:lnTo>
                    <a:pt x="4675823" y="298133"/>
                  </a:lnTo>
                  <a:cubicBezTo>
                    <a:pt x="4675823" y="287655"/>
                    <a:pt x="4667250" y="279083"/>
                    <a:pt x="4656773" y="279083"/>
                  </a:cubicBezTo>
                  <a:lnTo>
                    <a:pt x="4656773" y="279083"/>
                  </a:lnTo>
                  <a:cubicBezTo>
                    <a:pt x="4646295" y="279083"/>
                    <a:pt x="4637723" y="287655"/>
                    <a:pt x="4637723" y="298133"/>
                  </a:cubicBezTo>
                  <a:lnTo>
                    <a:pt x="4637723" y="298133"/>
                  </a:lnTo>
                  <a:cubicBezTo>
                    <a:pt x="4638675" y="308610"/>
                    <a:pt x="4647248" y="317183"/>
                    <a:pt x="4656773" y="317183"/>
                  </a:cubicBezTo>
                  <a:close/>
                  <a:moveTo>
                    <a:pt x="4656773" y="601028"/>
                  </a:moveTo>
                  <a:lnTo>
                    <a:pt x="4656773" y="601028"/>
                  </a:lnTo>
                  <a:cubicBezTo>
                    <a:pt x="4667250" y="601028"/>
                    <a:pt x="4675823" y="592455"/>
                    <a:pt x="4675823" y="581978"/>
                  </a:cubicBezTo>
                  <a:lnTo>
                    <a:pt x="4675823" y="581978"/>
                  </a:lnTo>
                  <a:cubicBezTo>
                    <a:pt x="4675823" y="571500"/>
                    <a:pt x="4667250" y="562928"/>
                    <a:pt x="4656773" y="562928"/>
                  </a:cubicBezTo>
                  <a:lnTo>
                    <a:pt x="4656773" y="562928"/>
                  </a:lnTo>
                  <a:cubicBezTo>
                    <a:pt x="4646295" y="562928"/>
                    <a:pt x="4637723" y="571500"/>
                    <a:pt x="4637723" y="581978"/>
                  </a:cubicBezTo>
                  <a:lnTo>
                    <a:pt x="4637723" y="581978"/>
                  </a:lnTo>
                  <a:cubicBezTo>
                    <a:pt x="4638675" y="592455"/>
                    <a:pt x="4647248" y="601028"/>
                    <a:pt x="4656773" y="601028"/>
                  </a:cubicBezTo>
                  <a:close/>
                  <a:moveTo>
                    <a:pt x="4704398" y="601028"/>
                  </a:moveTo>
                  <a:lnTo>
                    <a:pt x="4704398" y="601028"/>
                  </a:lnTo>
                  <a:cubicBezTo>
                    <a:pt x="4714875" y="601028"/>
                    <a:pt x="4723448" y="592455"/>
                    <a:pt x="4723448" y="581978"/>
                  </a:cubicBezTo>
                  <a:lnTo>
                    <a:pt x="4723448" y="581978"/>
                  </a:lnTo>
                  <a:cubicBezTo>
                    <a:pt x="4723448" y="571500"/>
                    <a:pt x="4714875" y="562928"/>
                    <a:pt x="4704398" y="562928"/>
                  </a:cubicBezTo>
                  <a:lnTo>
                    <a:pt x="4704398" y="562928"/>
                  </a:lnTo>
                  <a:cubicBezTo>
                    <a:pt x="4693920" y="562928"/>
                    <a:pt x="4685348" y="571500"/>
                    <a:pt x="4685348" y="581978"/>
                  </a:cubicBezTo>
                  <a:lnTo>
                    <a:pt x="4685348" y="581978"/>
                  </a:lnTo>
                  <a:cubicBezTo>
                    <a:pt x="4685348" y="592455"/>
                    <a:pt x="4693920" y="601028"/>
                    <a:pt x="4704398" y="601028"/>
                  </a:cubicBezTo>
                  <a:close/>
                  <a:moveTo>
                    <a:pt x="4608195" y="601028"/>
                  </a:moveTo>
                  <a:lnTo>
                    <a:pt x="4610100" y="601028"/>
                  </a:lnTo>
                  <a:cubicBezTo>
                    <a:pt x="4620578" y="601028"/>
                    <a:pt x="4629150" y="592455"/>
                    <a:pt x="4629150" y="581978"/>
                  </a:cubicBezTo>
                  <a:lnTo>
                    <a:pt x="4629150" y="581978"/>
                  </a:lnTo>
                  <a:cubicBezTo>
                    <a:pt x="4629150" y="571500"/>
                    <a:pt x="4620578" y="562928"/>
                    <a:pt x="4610100" y="562928"/>
                  </a:cubicBezTo>
                  <a:lnTo>
                    <a:pt x="4608195" y="562928"/>
                  </a:lnTo>
                  <a:cubicBezTo>
                    <a:pt x="4597718" y="562928"/>
                    <a:pt x="4589145" y="571500"/>
                    <a:pt x="4589145" y="581978"/>
                  </a:cubicBezTo>
                  <a:lnTo>
                    <a:pt x="4589145" y="581978"/>
                  </a:lnTo>
                  <a:cubicBezTo>
                    <a:pt x="4589145" y="592455"/>
                    <a:pt x="4597718" y="601028"/>
                    <a:pt x="4608195" y="601028"/>
                  </a:cubicBezTo>
                  <a:close/>
                  <a:moveTo>
                    <a:pt x="4561523" y="601028"/>
                  </a:moveTo>
                  <a:lnTo>
                    <a:pt x="4561523" y="601028"/>
                  </a:lnTo>
                  <a:cubicBezTo>
                    <a:pt x="4572000" y="601028"/>
                    <a:pt x="4580573" y="592455"/>
                    <a:pt x="4580573" y="581978"/>
                  </a:cubicBezTo>
                  <a:lnTo>
                    <a:pt x="4580573" y="581978"/>
                  </a:lnTo>
                  <a:cubicBezTo>
                    <a:pt x="4580573" y="571500"/>
                    <a:pt x="4572000" y="562928"/>
                    <a:pt x="4561523" y="562928"/>
                  </a:cubicBezTo>
                  <a:lnTo>
                    <a:pt x="4561523" y="562928"/>
                  </a:lnTo>
                  <a:cubicBezTo>
                    <a:pt x="4551045" y="562928"/>
                    <a:pt x="4542473" y="571500"/>
                    <a:pt x="4542473" y="581978"/>
                  </a:cubicBezTo>
                  <a:lnTo>
                    <a:pt x="4542473" y="581978"/>
                  </a:lnTo>
                  <a:cubicBezTo>
                    <a:pt x="4542473" y="592455"/>
                    <a:pt x="4551045" y="601028"/>
                    <a:pt x="4561523" y="601028"/>
                  </a:cubicBezTo>
                  <a:close/>
                  <a:moveTo>
                    <a:pt x="4845368" y="601028"/>
                  </a:moveTo>
                  <a:lnTo>
                    <a:pt x="4845368" y="601028"/>
                  </a:lnTo>
                  <a:cubicBezTo>
                    <a:pt x="4855845" y="601028"/>
                    <a:pt x="4864418" y="592455"/>
                    <a:pt x="4864418" y="581978"/>
                  </a:cubicBezTo>
                  <a:lnTo>
                    <a:pt x="4864418" y="581978"/>
                  </a:lnTo>
                  <a:cubicBezTo>
                    <a:pt x="4864418" y="571500"/>
                    <a:pt x="4855845" y="562928"/>
                    <a:pt x="4845368" y="562928"/>
                  </a:cubicBezTo>
                  <a:lnTo>
                    <a:pt x="4845368" y="562928"/>
                  </a:lnTo>
                  <a:cubicBezTo>
                    <a:pt x="4834890" y="562928"/>
                    <a:pt x="4826318" y="571500"/>
                    <a:pt x="4826318" y="581978"/>
                  </a:cubicBezTo>
                  <a:lnTo>
                    <a:pt x="4826318" y="581978"/>
                  </a:lnTo>
                  <a:cubicBezTo>
                    <a:pt x="4826318" y="592455"/>
                    <a:pt x="4834890" y="601028"/>
                    <a:pt x="4845368" y="601028"/>
                  </a:cubicBezTo>
                  <a:close/>
                  <a:moveTo>
                    <a:pt x="4751070" y="601028"/>
                  </a:moveTo>
                  <a:lnTo>
                    <a:pt x="4751070" y="601028"/>
                  </a:lnTo>
                  <a:cubicBezTo>
                    <a:pt x="4761548" y="601028"/>
                    <a:pt x="4770120" y="592455"/>
                    <a:pt x="4770120" y="581978"/>
                  </a:cubicBezTo>
                  <a:lnTo>
                    <a:pt x="4770120" y="581978"/>
                  </a:lnTo>
                  <a:cubicBezTo>
                    <a:pt x="4770120" y="571500"/>
                    <a:pt x="4761548" y="562928"/>
                    <a:pt x="4751070" y="562928"/>
                  </a:cubicBezTo>
                  <a:lnTo>
                    <a:pt x="4751070" y="562928"/>
                  </a:lnTo>
                  <a:cubicBezTo>
                    <a:pt x="4740593" y="562928"/>
                    <a:pt x="4732020" y="571500"/>
                    <a:pt x="4732020" y="581978"/>
                  </a:cubicBezTo>
                  <a:lnTo>
                    <a:pt x="4732020" y="581978"/>
                  </a:lnTo>
                  <a:cubicBezTo>
                    <a:pt x="4732973" y="592455"/>
                    <a:pt x="4740593" y="601028"/>
                    <a:pt x="4751070" y="601028"/>
                  </a:cubicBezTo>
                  <a:close/>
                  <a:moveTo>
                    <a:pt x="4798695" y="601028"/>
                  </a:moveTo>
                  <a:lnTo>
                    <a:pt x="4798695" y="601028"/>
                  </a:lnTo>
                  <a:cubicBezTo>
                    <a:pt x="4809173" y="601028"/>
                    <a:pt x="4817745" y="592455"/>
                    <a:pt x="4817745" y="581978"/>
                  </a:cubicBezTo>
                  <a:lnTo>
                    <a:pt x="4817745" y="581978"/>
                  </a:lnTo>
                  <a:cubicBezTo>
                    <a:pt x="4817745" y="571500"/>
                    <a:pt x="4809173" y="562928"/>
                    <a:pt x="4798695" y="562928"/>
                  </a:cubicBezTo>
                  <a:lnTo>
                    <a:pt x="4798695" y="562928"/>
                  </a:lnTo>
                  <a:cubicBezTo>
                    <a:pt x="4788218" y="562928"/>
                    <a:pt x="4779645" y="571500"/>
                    <a:pt x="4779645" y="581978"/>
                  </a:cubicBezTo>
                  <a:lnTo>
                    <a:pt x="4779645" y="581978"/>
                  </a:lnTo>
                  <a:cubicBezTo>
                    <a:pt x="4779645" y="592455"/>
                    <a:pt x="4788218" y="601028"/>
                    <a:pt x="4798695" y="601028"/>
                  </a:cubicBezTo>
                  <a:close/>
                  <a:moveTo>
                    <a:pt x="4325303" y="601028"/>
                  </a:moveTo>
                  <a:lnTo>
                    <a:pt x="4325303" y="601028"/>
                  </a:lnTo>
                  <a:cubicBezTo>
                    <a:pt x="4335780" y="601028"/>
                    <a:pt x="4344353" y="592455"/>
                    <a:pt x="4344353" y="581978"/>
                  </a:cubicBezTo>
                  <a:lnTo>
                    <a:pt x="4344353" y="581978"/>
                  </a:lnTo>
                  <a:cubicBezTo>
                    <a:pt x="4344353" y="571500"/>
                    <a:pt x="4335780" y="562928"/>
                    <a:pt x="4325303" y="562928"/>
                  </a:cubicBezTo>
                  <a:lnTo>
                    <a:pt x="4325303" y="562928"/>
                  </a:lnTo>
                  <a:cubicBezTo>
                    <a:pt x="4314825" y="562928"/>
                    <a:pt x="4306253" y="571500"/>
                    <a:pt x="4306253" y="581978"/>
                  </a:cubicBezTo>
                  <a:lnTo>
                    <a:pt x="4306253" y="581978"/>
                  </a:lnTo>
                  <a:cubicBezTo>
                    <a:pt x="4307205" y="592455"/>
                    <a:pt x="4315778" y="601028"/>
                    <a:pt x="4325303" y="601028"/>
                  </a:cubicBezTo>
                  <a:close/>
                  <a:moveTo>
                    <a:pt x="4278630" y="601028"/>
                  </a:moveTo>
                  <a:lnTo>
                    <a:pt x="4278630" y="601028"/>
                  </a:lnTo>
                  <a:cubicBezTo>
                    <a:pt x="4289108" y="601028"/>
                    <a:pt x="4297680" y="592455"/>
                    <a:pt x="4297680" y="581978"/>
                  </a:cubicBezTo>
                  <a:lnTo>
                    <a:pt x="4297680" y="581978"/>
                  </a:lnTo>
                  <a:cubicBezTo>
                    <a:pt x="4297680" y="571500"/>
                    <a:pt x="4289108" y="562928"/>
                    <a:pt x="4278630" y="562928"/>
                  </a:cubicBezTo>
                  <a:lnTo>
                    <a:pt x="4278630" y="562928"/>
                  </a:lnTo>
                  <a:cubicBezTo>
                    <a:pt x="4268153" y="562928"/>
                    <a:pt x="4259580" y="571500"/>
                    <a:pt x="4259580" y="581978"/>
                  </a:cubicBezTo>
                  <a:lnTo>
                    <a:pt x="4259580" y="581978"/>
                  </a:lnTo>
                  <a:cubicBezTo>
                    <a:pt x="4259580" y="592455"/>
                    <a:pt x="4268153" y="601028"/>
                    <a:pt x="4278630" y="601028"/>
                  </a:cubicBezTo>
                  <a:close/>
                  <a:moveTo>
                    <a:pt x="4230053" y="601028"/>
                  </a:moveTo>
                  <a:lnTo>
                    <a:pt x="4231958" y="601028"/>
                  </a:lnTo>
                  <a:cubicBezTo>
                    <a:pt x="4242435" y="601028"/>
                    <a:pt x="4251008" y="592455"/>
                    <a:pt x="4251008" y="581978"/>
                  </a:cubicBezTo>
                  <a:lnTo>
                    <a:pt x="4251008" y="581978"/>
                  </a:lnTo>
                  <a:cubicBezTo>
                    <a:pt x="4251008" y="571500"/>
                    <a:pt x="4242435" y="562928"/>
                    <a:pt x="4231958" y="562928"/>
                  </a:cubicBezTo>
                  <a:lnTo>
                    <a:pt x="4230053" y="562928"/>
                  </a:lnTo>
                  <a:cubicBezTo>
                    <a:pt x="4219575" y="562928"/>
                    <a:pt x="4211003" y="571500"/>
                    <a:pt x="4211003" y="581978"/>
                  </a:cubicBezTo>
                  <a:lnTo>
                    <a:pt x="4211003" y="581978"/>
                  </a:lnTo>
                  <a:cubicBezTo>
                    <a:pt x="4211003" y="592455"/>
                    <a:pt x="4219575" y="601028"/>
                    <a:pt x="4230053" y="601028"/>
                  </a:cubicBezTo>
                  <a:close/>
                  <a:moveTo>
                    <a:pt x="4892993" y="601028"/>
                  </a:moveTo>
                  <a:lnTo>
                    <a:pt x="4892993" y="601028"/>
                  </a:lnTo>
                  <a:cubicBezTo>
                    <a:pt x="4903470" y="601028"/>
                    <a:pt x="4912043" y="592455"/>
                    <a:pt x="4912043" y="581978"/>
                  </a:cubicBezTo>
                  <a:lnTo>
                    <a:pt x="4912043" y="581978"/>
                  </a:lnTo>
                  <a:cubicBezTo>
                    <a:pt x="4912043" y="571500"/>
                    <a:pt x="4903470" y="562928"/>
                    <a:pt x="4892993" y="562928"/>
                  </a:cubicBezTo>
                  <a:lnTo>
                    <a:pt x="4892993" y="562928"/>
                  </a:lnTo>
                  <a:cubicBezTo>
                    <a:pt x="4882515" y="562928"/>
                    <a:pt x="4873943" y="571500"/>
                    <a:pt x="4873943" y="581978"/>
                  </a:cubicBezTo>
                  <a:lnTo>
                    <a:pt x="4873943" y="581978"/>
                  </a:lnTo>
                  <a:cubicBezTo>
                    <a:pt x="4873943" y="592455"/>
                    <a:pt x="4882515" y="601028"/>
                    <a:pt x="4892993" y="601028"/>
                  </a:cubicBezTo>
                  <a:close/>
                  <a:moveTo>
                    <a:pt x="4467225" y="601028"/>
                  </a:moveTo>
                  <a:lnTo>
                    <a:pt x="4467225" y="601028"/>
                  </a:lnTo>
                  <a:cubicBezTo>
                    <a:pt x="4477703" y="601028"/>
                    <a:pt x="4486275" y="592455"/>
                    <a:pt x="4486275" y="581978"/>
                  </a:cubicBezTo>
                  <a:lnTo>
                    <a:pt x="4486275" y="581978"/>
                  </a:lnTo>
                  <a:cubicBezTo>
                    <a:pt x="4486275" y="571500"/>
                    <a:pt x="4477703" y="562928"/>
                    <a:pt x="4467225" y="562928"/>
                  </a:cubicBezTo>
                  <a:lnTo>
                    <a:pt x="4467225" y="562928"/>
                  </a:lnTo>
                  <a:cubicBezTo>
                    <a:pt x="4456748" y="562928"/>
                    <a:pt x="4448175" y="571500"/>
                    <a:pt x="4448175" y="581978"/>
                  </a:cubicBezTo>
                  <a:lnTo>
                    <a:pt x="4448175" y="581978"/>
                  </a:lnTo>
                  <a:cubicBezTo>
                    <a:pt x="4448175" y="592455"/>
                    <a:pt x="4456748" y="601028"/>
                    <a:pt x="4467225" y="601028"/>
                  </a:cubicBezTo>
                  <a:close/>
                  <a:moveTo>
                    <a:pt x="4372928" y="601028"/>
                  </a:moveTo>
                  <a:lnTo>
                    <a:pt x="4372928" y="601028"/>
                  </a:lnTo>
                  <a:cubicBezTo>
                    <a:pt x="4383405" y="601028"/>
                    <a:pt x="4391978" y="592455"/>
                    <a:pt x="4391978" y="581978"/>
                  </a:cubicBezTo>
                  <a:lnTo>
                    <a:pt x="4391978" y="581978"/>
                  </a:lnTo>
                  <a:cubicBezTo>
                    <a:pt x="4391978" y="571500"/>
                    <a:pt x="4383405" y="562928"/>
                    <a:pt x="4372928" y="562928"/>
                  </a:cubicBezTo>
                  <a:lnTo>
                    <a:pt x="4372928" y="562928"/>
                  </a:lnTo>
                  <a:cubicBezTo>
                    <a:pt x="4362450" y="562928"/>
                    <a:pt x="4353878" y="571500"/>
                    <a:pt x="4353878" y="581978"/>
                  </a:cubicBezTo>
                  <a:lnTo>
                    <a:pt x="4353878" y="581978"/>
                  </a:lnTo>
                  <a:cubicBezTo>
                    <a:pt x="4353878" y="592455"/>
                    <a:pt x="4362450" y="601028"/>
                    <a:pt x="4372928" y="601028"/>
                  </a:cubicBezTo>
                  <a:close/>
                  <a:moveTo>
                    <a:pt x="4513898" y="601028"/>
                  </a:moveTo>
                  <a:lnTo>
                    <a:pt x="4513898" y="601028"/>
                  </a:lnTo>
                  <a:cubicBezTo>
                    <a:pt x="4524375" y="601028"/>
                    <a:pt x="4532948" y="592455"/>
                    <a:pt x="4532948" y="581978"/>
                  </a:cubicBezTo>
                  <a:lnTo>
                    <a:pt x="4532948" y="581978"/>
                  </a:lnTo>
                  <a:cubicBezTo>
                    <a:pt x="4532948" y="571500"/>
                    <a:pt x="4524375" y="562928"/>
                    <a:pt x="4513898" y="562928"/>
                  </a:cubicBezTo>
                  <a:lnTo>
                    <a:pt x="4513898" y="562928"/>
                  </a:lnTo>
                  <a:cubicBezTo>
                    <a:pt x="4503420" y="562928"/>
                    <a:pt x="4494848" y="571500"/>
                    <a:pt x="4494848" y="581978"/>
                  </a:cubicBezTo>
                  <a:lnTo>
                    <a:pt x="4494848" y="581978"/>
                  </a:lnTo>
                  <a:cubicBezTo>
                    <a:pt x="4495800" y="592455"/>
                    <a:pt x="4503420" y="601028"/>
                    <a:pt x="4513898" y="601028"/>
                  </a:cubicBezTo>
                  <a:close/>
                  <a:moveTo>
                    <a:pt x="4419600" y="601028"/>
                  </a:moveTo>
                  <a:lnTo>
                    <a:pt x="4419600" y="601028"/>
                  </a:lnTo>
                  <a:cubicBezTo>
                    <a:pt x="4430078" y="601028"/>
                    <a:pt x="4438650" y="592455"/>
                    <a:pt x="4438650" y="581978"/>
                  </a:cubicBezTo>
                  <a:lnTo>
                    <a:pt x="4438650" y="581978"/>
                  </a:lnTo>
                  <a:cubicBezTo>
                    <a:pt x="4438650" y="571500"/>
                    <a:pt x="4430078" y="562928"/>
                    <a:pt x="4419600" y="562928"/>
                  </a:cubicBezTo>
                  <a:lnTo>
                    <a:pt x="4419600" y="562928"/>
                  </a:lnTo>
                  <a:cubicBezTo>
                    <a:pt x="4409123" y="562928"/>
                    <a:pt x="4400550" y="571500"/>
                    <a:pt x="4400550" y="581978"/>
                  </a:cubicBezTo>
                  <a:lnTo>
                    <a:pt x="4400550" y="581978"/>
                  </a:lnTo>
                  <a:cubicBezTo>
                    <a:pt x="4401503" y="592455"/>
                    <a:pt x="4409123" y="601028"/>
                    <a:pt x="4419600" y="601028"/>
                  </a:cubicBezTo>
                  <a:close/>
                  <a:moveTo>
                    <a:pt x="5223510" y="554355"/>
                  </a:moveTo>
                  <a:lnTo>
                    <a:pt x="5223510" y="554355"/>
                  </a:lnTo>
                  <a:cubicBezTo>
                    <a:pt x="5233988" y="554355"/>
                    <a:pt x="5242560" y="545783"/>
                    <a:pt x="5242560" y="535305"/>
                  </a:cubicBezTo>
                  <a:lnTo>
                    <a:pt x="5242560" y="535305"/>
                  </a:lnTo>
                  <a:cubicBezTo>
                    <a:pt x="5242560" y="524828"/>
                    <a:pt x="5233988" y="516255"/>
                    <a:pt x="5223510" y="516255"/>
                  </a:cubicBezTo>
                  <a:lnTo>
                    <a:pt x="5223510" y="516255"/>
                  </a:lnTo>
                  <a:cubicBezTo>
                    <a:pt x="5213033" y="516255"/>
                    <a:pt x="5204460" y="524828"/>
                    <a:pt x="5204460" y="535305"/>
                  </a:cubicBezTo>
                  <a:lnTo>
                    <a:pt x="5204460" y="535305"/>
                  </a:lnTo>
                  <a:cubicBezTo>
                    <a:pt x="5205413" y="545783"/>
                    <a:pt x="5213985" y="554355"/>
                    <a:pt x="5223510" y="554355"/>
                  </a:cubicBezTo>
                  <a:close/>
                  <a:moveTo>
                    <a:pt x="5082540" y="554355"/>
                  </a:moveTo>
                  <a:lnTo>
                    <a:pt x="5082540" y="554355"/>
                  </a:lnTo>
                  <a:cubicBezTo>
                    <a:pt x="5093018" y="554355"/>
                    <a:pt x="5101590" y="545783"/>
                    <a:pt x="5101590" y="535305"/>
                  </a:cubicBezTo>
                  <a:lnTo>
                    <a:pt x="5101590" y="535305"/>
                  </a:lnTo>
                  <a:cubicBezTo>
                    <a:pt x="5101590" y="524828"/>
                    <a:pt x="5093018" y="516255"/>
                    <a:pt x="5082540" y="516255"/>
                  </a:cubicBezTo>
                  <a:lnTo>
                    <a:pt x="5082540" y="516255"/>
                  </a:lnTo>
                  <a:cubicBezTo>
                    <a:pt x="5072063" y="516255"/>
                    <a:pt x="5063490" y="524828"/>
                    <a:pt x="5063490" y="535305"/>
                  </a:cubicBezTo>
                  <a:lnTo>
                    <a:pt x="5063490" y="535305"/>
                  </a:lnTo>
                  <a:cubicBezTo>
                    <a:pt x="5063490" y="545783"/>
                    <a:pt x="5072063" y="554355"/>
                    <a:pt x="5082540" y="554355"/>
                  </a:cubicBezTo>
                  <a:close/>
                  <a:moveTo>
                    <a:pt x="5035868" y="554355"/>
                  </a:moveTo>
                  <a:lnTo>
                    <a:pt x="5035868" y="554355"/>
                  </a:lnTo>
                  <a:cubicBezTo>
                    <a:pt x="5046345" y="554355"/>
                    <a:pt x="5054918" y="545783"/>
                    <a:pt x="5054918" y="535305"/>
                  </a:cubicBezTo>
                  <a:lnTo>
                    <a:pt x="5054918" y="535305"/>
                  </a:lnTo>
                  <a:cubicBezTo>
                    <a:pt x="5054918" y="524828"/>
                    <a:pt x="5046345" y="516255"/>
                    <a:pt x="5035868" y="516255"/>
                  </a:cubicBezTo>
                  <a:lnTo>
                    <a:pt x="5035868" y="516255"/>
                  </a:lnTo>
                  <a:cubicBezTo>
                    <a:pt x="5025390" y="516255"/>
                    <a:pt x="5016818" y="524828"/>
                    <a:pt x="5016818" y="535305"/>
                  </a:cubicBezTo>
                  <a:lnTo>
                    <a:pt x="5016818" y="535305"/>
                  </a:lnTo>
                  <a:cubicBezTo>
                    <a:pt x="5016818" y="545783"/>
                    <a:pt x="5025390" y="554355"/>
                    <a:pt x="5035868" y="554355"/>
                  </a:cubicBezTo>
                  <a:close/>
                  <a:moveTo>
                    <a:pt x="5130165" y="554355"/>
                  </a:moveTo>
                  <a:lnTo>
                    <a:pt x="5130165" y="554355"/>
                  </a:lnTo>
                  <a:cubicBezTo>
                    <a:pt x="5140643" y="554355"/>
                    <a:pt x="5149215" y="545783"/>
                    <a:pt x="5149215" y="535305"/>
                  </a:cubicBezTo>
                  <a:lnTo>
                    <a:pt x="5149215" y="535305"/>
                  </a:lnTo>
                  <a:cubicBezTo>
                    <a:pt x="5149215" y="524828"/>
                    <a:pt x="5140643" y="516255"/>
                    <a:pt x="5130165" y="516255"/>
                  </a:cubicBezTo>
                  <a:lnTo>
                    <a:pt x="5130165" y="516255"/>
                  </a:lnTo>
                  <a:cubicBezTo>
                    <a:pt x="5119688" y="516255"/>
                    <a:pt x="5111115" y="524828"/>
                    <a:pt x="5111115" y="535305"/>
                  </a:cubicBezTo>
                  <a:lnTo>
                    <a:pt x="5111115" y="535305"/>
                  </a:lnTo>
                  <a:cubicBezTo>
                    <a:pt x="5111115" y="545783"/>
                    <a:pt x="5119688" y="554355"/>
                    <a:pt x="5130165" y="554355"/>
                  </a:cubicBezTo>
                  <a:close/>
                  <a:moveTo>
                    <a:pt x="5176838" y="554355"/>
                  </a:moveTo>
                  <a:lnTo>
                    <a:pt x="5176838" y="554355"/>
                  </a:lnTo>
                  <a:cubicBezTo>
                    <a:pt x="5187315" y="554355"/>
                    <a:pt x="5195888" y="545783"/>
                    <a:pt x="5195888" y="535305"/>
                  </a:cubicBezTo>
                  <a:lnTo>
                    <a:pt x="5195888" y="535305"/>
                  </a:lnTo>
                  <a:cubicBezTo>
                    <a:pt x="5195888" y="524828"/>
                    <a:pt x="5187315" y="516255"/>
                    <a:pt x="5176838" y="516255"/>
                  </a:cubicBezTo>
                  <a:lnTo>
                    <a:pt x="5176838" y="516255"/>
                  </a:lnTo>
                  <a:cubicBezTo>
                    <a:pt x="5166360" y="516255"/>
                    <a:pt x="5157788" y="524828"/>
                    <a:pt x="5157788" y="535305"/>
                  </a:cubicBezTo>
                  <a:lnTo>
                    <a:pt x="5157788" y="535305"/>
                  </a:lnTo>
                  <a:cubicBezTo>
                    <a:pt x="5157788" y="545783"/>
                    <a:pt x="5166360" y="554355"/>
                    <a:pt x="5176838" y="554355"/>
                  </a:cubicBezTo>
                  <a:close/>
                  <a:moveTo>
                    <a:pt x="4986338" y="554355"/>
                  </a:moveTo>
                  <a:lnTo>
                    <a:pt x="4988243" y="554355"/>
                  </a:lnTo>
                  <a:cubicBezTo>
                    <a:pt x="4998720" y="554355"/>
                    <a:pt x="5007293" y="545783"/>
                    <a:pt x="5007293" y="535305"/>
                  </a:cubicBezTo>
                  <a:lnTo>
                    <a:pt x="5007293" y="535305"/>
                  </a:lnTo>
                  <a:cubicBezTo>
                    <a:pt x="5007293" y="524828"/>
                    <a:pt x="4998720" y="516255"/>
                    <a:pt x="4988243" y="516255"/>
                  </a:cubicBezTo>
                  <a:lnTo>
                    <a:pt x="4986338" y="516255"/>
                  </a:lnTo>
                  <a:cubicBezTo>
                    <a:pt x="4975860" y="516255"/>
                    <a:pt x="4967288" y="524828"/>
                    <a:pt x="4967288" y="535305"/>
                  </a:cubicBezTo>
                  <a:lnTo>
                    <a:pt x="4967288" y="535305"/>
                  </a:lnTo>
                  <a:cubicBezTo>
                    <a:pt x="4968240" y="545783"/>
                    <a:pt x="4976813" y="554355"/>
                    <a:pt x="4986338" y="554355"/>
                  </a:cubicBezTo>
                  <a:close/>
                  <a:moveTo>
                    <a:pt x="5649278" y="646748"/>
                  </a:moveTo>
                  <a:lnTo>
                    <a:pt x="5649278" y="646748"/>
                  </a:lnTo>
                  <a:cubicBezTo>
                    <a:pt x="5659755" y="646748"/>
                    <a:pt x="5668328" y="638175"/>
                    <a:pt x="5668328" y="627698"/>
                  </a:cubicBezTo>
                  <a:lnTo>
                    <a:pt x="5668328" y="627698"/>
                  </a:lnTo>
                  <a:cubicBezTo>
                    <a:pt x="5668328" y="617220"/>
                    <a:pt x="5659755" y="608648"/>
                    <a:pt x="5649278" y="608648"/>
                  </a:cubicBezTo>
                  <a:lnTo>
                    <a:pt x="5649278" y="608648"/>
                  </a:lnTo>
                  <a:cubicBezTo>
                    <a:pt x="5638800" y="608648"/>
                    <a:pt x="5630228" y="617220"/>
                    <a:pt x="5630228" y="627698"/>
                  </a:cubicBezTo>
                  <a:lnTo>
                    <a:pt x="5630228" y="627698"/>
                  </a:lnTo>
                  <a:cubicBezTo>
                    <a:pt x="5631180" y="638175"/>
                    <a:pt x="5638800" y="646748"/>
                    <a:pt x="5649278" y="646748"/>
                  </a:cubicBezTo>
                  <a:close/>
                  <a:moveTo>
                    <a:pt x="5694045" y="646748"/>
                  </a:moveTo>
                  <a:lnTo>
                    <a:pt x="5694045" y="646748"/>
                  </a:lnTo>
                  <a:cubicBezTo>
                    <a:pt x="5704523" y="646748"/>
                    <a:pt x="5713095" y="638175"/>
                    <a:pt x="5713095" y="627698"/>
                  </a:cubicBezTo>
                  <a:lnTo>
                    <a:pt x="5713095" y="627698"/>
                  </a:lnTo>
                  <a:cubicBezTo>
                    <a:pt x="5713095" y="617220"/>
                    <a:pt x="5704523" y="608648"/>
                    <a:pt x="5694045" y="608648"/>
                  </a:cubicBezTo>
                  <a:lnTo>
                    <a:pt x="5694045" y="608648"/>
                  </a:lnTo>
                  <a:cubicBezTo>
                    <a:pt x="5683568" y="608648"/>
                    <a:pt x="5674995" y="617220"/>
                    <a:pt x="5674995" y="627698"/>
                  </a:cubicBezTo>
                  <a:lnTo>
                    <a:pt x="5674995" y="627698"/>
                  </a:lnTo>
                  <a:cubicBezTo>
                    <a:pt x="5674995" y="638175"/>
                    <a:pt x="5683568" y="646748"/>
                    <a:pt x="5694045" y="646748"/>
                  </a:cubicBezTo>
                  <a:close/>
                  <a:moveTo>
                    <a:pt x="5651183" y="692468"/>
                  </a:moveTo>
                  <a:lnTo>
                    <a:pt x="5651183" y="692468"/>
                  </a:lnTo>
                  <a:cubicBezTo>
                    <a:pt x="5661660" y="692468"/>
                    <a:pt x="5670233" y="683895"/>
                    <a:pt x="5670233" y="673418"/>
                  </a:cubicBezTo>
                  <a:lnTo>
                    <a:pt x="5670233" y="673418"/>
                  </a:lnTo>
                  <a:cubicBezTo>
                    <a:pt x="5670233" y="662940"/>
                    <a:pt x="5661660" y="654368"/>
                    <a:pt x="5651183" y="654368"/>
                  </a:cubicBezTo>
                  <a:lnTo>
                    <a:pt x="5651183" y="654368"/>
                  </a:lnTo>
                  <a:cubicBezTo>
                    <a:pt x="5640705" y="654368"/>
                    <a:pt x="5632133" y="662940"/>
                    <a:pt x="5632133" y="673418"/>
                  </a:cubicBezTo>
                  <a:lnTo>
                    <a:pt x="5632133" y="673418"/>
                  </a:lnTo>
                  <a:cubicBezTo>
                    <a:pt x="5632133" y="683895"/>
                    <a:pt x="5640705" y="692468"/>
                    <a:pt x="5651183" y="692468"/>
                  </a:cubicBezTo>
                  <a:close/>
                  <a:moveTo>
                    <a:pt x="5694998" y="692468"/>
                  </a:moveTo>
                  <a:lnTo>
                    <a:pt x="5694998" y="692468"/>
                  </a:lnTo>
                  <a:cubicBezTo>
                    <a:pt x="5705475" y="692468"/>
                    <a:pt x="5714048" y="683895"/>
                    <a:pt x="5714048" y="673418"/>
                  </a:cubicBezTo>
                  <a:lnTo>
                    <a:pt x="5714048" y="673418"/>
                  </a:lnTo>
                  <a:cubicBezTo>
                    <a:pt x="5714048" y="662940"/>
                    <a:pt x="5705475" y="654368"/>
                    <a:pt x="5694998" y="654368"/>
                  </a:cubicBezTo>
                  <a:lnTo>
                    <a:pt x="5694998" y="654368"/>
                  </a:lnTo>
                  <a:cubicBezTo>
                    <a:pt x="5684520" y="654368"/>
                    <a:pt x="5675948" y="662940"/>
                    <a:pt x="5675948" y="673418"/>
                  </a:cubicBezTo>
                  <a:lnTo>
                    <a:pt x="5675948" y="673418"/>
                  </a:lnTo>
                  <a:cubicBezTo>
                    <a:pt x="5675948" y="683895"/>
                    <a:pt x="5684520" y="692468"/>
                    <a:pt x="5694998" y="692468"/>
                  </a:cubicBezTo>
                  <a:close/>
                  <a:moveTo>
                    <a:pt x="5694998" y="739140"/>
                  </a:moveTo>
                  <a:lnTo>
                    <a:pt x="5694998" y="739140"/>
                  </a:lnTo>
                  <a:cubicBezTo>
                    <a:pt x="5705475" y="739140"/>
                    <a:pt x="5714048" y="730568"/>
                    <a:pt x="5714048" y="720090"/>
                  </a:cubicBezTo>
                  <a:lnTo>
                    <a:pt x="5714048" y="720090"/>
                  </a:lnTo>
                  <a:cubicBezTo>
                    <a:pt x="5714048" y="709613"/>
                    <a:pt x="5705475" y="701040"/>
                    <a:pt x="5694998" y="701040"/>
                  </a:cubicBezTo>
                  <a:lnTo>
                    <a:pt x="5694998" y="701040"/>
                  </a:lnTo>
                  <a:cubicBezTo>
                    <a:pt x="5684520" y="701040"/>
                    <a:pt x="5675948" y="709613"/>
                    <a:pt x="5675948" y="720090"/>
                  </a:cubicBezTo>
                  <a:lnTo>
                    <a:pt x="5675948" y="720090"/>
                  </a:lnTo>
                  <a:cubicBezTo>
                    <a:pt x="5675948" y="730568"/>
                    <a:pt x="5684520" y="739140"/>
                    <a:pt x="5694998" y="739140"/>
                  </a:cubicBezTo>
                  <a:close/>
                  <a:moveTo>
                    <a:pt x="5649278" y="598170"/>
                  </a:moveTo>
                  <a:lnTo>
                    <a:pt x="5649278" y="598170"/>
                  </a:lnTo>
                  <a:cubicBezTo>
                    <a:pt x="5659755" y="598170"/>
                    <a:pt x="5668328" y="589598"/>
                    <a:pt x="5668328" y="579120"/>
                  </a:cubicBezTo>
                  <a:lnTo>
                    <a:pt x="5668328" y="579120"/>
                  </a:lnTo>
                  <a:cubicBezTo>
                    <a:pt x="5668328" y="568643"/>
                    <a:pt x="5659755" y="560070"/>
                    <a:pt x="5649278" y="560070"/>
                  </a:cubicBezTo>
                  <a:lnTo>
                    <a:pt x="5649278" y="560070"/>
                  </a:lnTo>
                  <a:cubicBezTo>
                    <a:pt x="5638800" y="560070"/>
                    <a:pt x="5630228" y="568643"/>
                    <a:pt x="5630228" y="579120"/>
                  </a:cubicBezTo>
                  <a:lnTo>
                    <a:pt x="5630228" y="579120"/>
                  </a:lnTo>
                  <a:cubicBezTo>
                    <a:pt x="5631180" y="589598"/>
                    <a:pt x="5638800" y="598170"/>
                    <a:pt x="5649278" y="598170"/>
                  </a:cubicBezTo>
                  <a:close/>
                  <a:moveTo>
                    <a:pt x="4230053" y="647700"/>
                  </a:moveTo>
                  <a:lnTo>
                    <a:pt x="4231958" y="647700"/>
                  </a:lnTo>
                  <a:cubicBezTo>
                    <a:pt x="4242435" y="647700"/>
                    <a:pt x="4251008" y="639128"/>
                    <a:pt x="4251008" y="628650"/>
                  </a:cubicBezTo>
                  <a:lnTo>
                    <a:pt x="4251008" y="628650"/>
                  </a:lnTo>
                  <a:cubicBezTo>
                    <a:pt x="4251008" y="618173"/>
                    <a:pt x="4242435" y="609600"/>
                    <a:pt x="4231958" y="609600"/>
                  </a:cubicBezTo>
                  <a:lnTo>
                    <a:pt x="4230053" y="609600"/>
                  </a:lnTo>
                  <a:cubicBezTo>
                    <a:pt x="4219575" y="609600"/>
                    <a:pt x="4211003" y="618173"/>
                    <a:pt x="4211003" y="628650"/>
                  </a:cubicBezTo>
                  <a:lnTo>
                    <a:pt x="4211003" y="628650"/>
                  </a:lnTo>
                  <a:cubicBezTo>
                    <a:pt x="4211003" y="640080"/>
                    <a:pt x="4219575" y="647700"/>
                    <a:pt x="4230053" y="647700"/>
                  </a:cubicBezTo>
                  <a:close/>
                  <a:moveTo>
                    <a:pt x="4751070" y="647700"/>
                  </a:moveTo>
                  <a:lnTo>
                    <a:pt x="4751070" y="647700"/>
                  </a:lnTo>
                  <a:cubicBezTo>
                    <a:pt x="4761548" y="647700"/>
                    <a:pt x="4770120" y="639128"/>
                    <a:pt x="4770120" y="628650"/>
                  </a:cubicBezTo>
                  <a:lnTo>
                    <a:pt x="4770120" y="628650"/>
                  </a:lnTo>
                  <a:cubicBezTo>
                    <a:pt x="4770120" y="618173"/>
                    <a:pt x="4761548" y="609600"/>
                    <a:pt x="4751070" y="609600"/>
                  </a:cubicBezTo>
                  <a:lnTo>
                    <a:pt x="4751070" y="609600"/>
                  </a:lnTo>
                  <a:cubicBezTo>
                    <a:pt x="4740593" y="609600"/>
                    <a:pt x="4732020" y="618173"/>
                    <a:pt x="4732020" y="628650"/>
                  </a:cubicBezTo>
                  <a:lnTo>
                    <a:pt x="4732020" y="628650"/>
                  </a:lnTo>
                  <a:cubicBezTo>
                    <a:pt x="4732973" y="640080"/>
                    <a:pt x="4740593" y="647700"/>
                    <a:pt x="4751070" y="647700"/>
                  </a:cubicBezTo>
                  <a:close/>
                  <a:moveTo>
                    <a:pt x="4798695" y="647700"/>
                  </a:moveTo>
                  <a:lnTo>
                    <a:pt x="4798695" y="647700"/>
                  </a:lnTo>
                  <a:cubicBezTo>
                    <a:pt x="4809173" y="647700"/>
                    <a:pt x="4817745" y="639128"/>
                    <a:pt x="4817745" y="628650"/>
                  </a:cubicBezTo>
                  <a:lnTo>
                    <a:pt x="4817745" y="628650"/>
                  </a:lnTo>
                  <a:cubicBezTo>
                    <a:pt x="4817745" y="618173"/>
                    <a:pt x="4809173" y="609600"/>
                    <a:pt x="4798695" y="609600"/>
                  </a:cubicBezTo>
                  <a:lnTo>
                    <a:pt x="4798695" y="609600"/>
                  </a:lnTo>
                  <a:cubicBezTo>
                    <a:pt x="4788218" y="609600"/>
                    <a:pt x="4779645" y="618173"/>
                    <a:pt x="4779645" y="628650"/>
                  </a:cubicBezTo>
                  <a:lnTo>
                    <a:pt x="4779645" y="628650"/>
                  </a:lnTo>
                  <a:cubicBezTo>
                    <a:pt x="4779645" y="640080"/>
                    <a:pt x="4788218" y="647700"/>
                    <a:pt x="4798695" y="647700"/>
                  </a:cubicBezTo>
                  <a:close/>
                  <a:moveTo>
                    <a:pt x="4656773" y="647700"/>
                  </a:moveTo>
                  <a:lnTo>
                    <a:pt x="4656773" y="647700"/>
                  </a:lnTo>
                  <a:cubicBezTo>
                    <a:pt x="4667250" y="647700"/>
                    <a:pt x="4675823" y="639128"/>
                    <a:pt x="4675823" y="628650"/>
                  </a:cubicBezTo>
                  <a:lnTo>
                    <a:pt x="4675823" y="628650"/>
                  </a:lnTo>
                  <a:cubicBezTo>
                    <a:pt x="4675823" y="618173"/>
                    <a:pt x="4667250" y="609600"/>
                    <a:pt x="4656773" y="609600"/>
                  </a:cubicBezTo>
                  <a:lnTo>
                    <a:pt x="4656773" y="609600"/>
                  </a:lnTo>
                  <a:cubicBezTo>
                    <a:pt x="4646295" y="609600"/>
                    <a:pt x="4637723" y="618173"/>
                    <a:pt x="4637723" y="628650"/>
                  </a:cubicBezTo>
                  <a:lnTo>
                    <a:pt x="4637723" y="628650"/>
                  </a:lnTo>
                  <a:cubicBezTo>
                    <a:pt x="4638675" y="640080"/>
                    <a:pt x="4647248" y="647700"/>
                    <a:pt x="4656773" y="647700"/>
                  </a:cubicBezTo>
                  <a:close/>
                  <a:moveTo>
                    <a:pt x="4939665" y="601028"/>
                  </a:moveTo>
                  <a:lnTo>
                    <a:pt x="4939665" y="601028"/>
                  </a:lnTo>
                  <a:cubicBezTo>
                    <a:pt x="4950143" y="601028"/>
                    <a:pt x="4958715" y="592455"/>
                    <a:pt x="4958715" y="581978"/>
                  </a:cubicBezTo>
                  <a:lnTo>
                    <a:pt x="4958715" y="581978"/>
                  </a:lnTo>
                  <a:cubicBezTo>
                    <a:pt x="4958715" y="571500"/>
                    <a:pt x="4950143" y="562928"/>
                    <a:pt x="4939665" y="562928"/>
                  </a:cubicBezTo>
                  <a:lnTo>
                    <a:pt x="4939665" y="562928"/>
                  </a:lnTo>
                  <a:cubicBezTo>
                    <a:pt x="4929188" y="562928"/>
                    <a:pt x="4920615" y="571500"/>
                    <a:pt x="4920615" y="581978"/>
                  </a:cubicBezTo>
                  <a:lnTo>
                    <a:pt x="4920615" y="581978"/>
                  </a:lnTo>
                  <a:cubicBezTo>
                    <a:pt x="4920615" y="592455"/>
                    <a:pt x="4929188" y="601028"/>
                    <a:pt x="4939665" y="601028"/>
                  </a:cubicBezTo>
                  <a:close/>
                  <a:moveTo>
                    <a:pt x="4939665" y="647700"/>
                  </a:moveTo>
                  <a:lnTo>
                    <a:pt x="4939665" y="647700"/>
                  </a:lnTo>
                  <a:cubicBezTo>
                    <a:pt x="4950143" y="647700"/>
                    <a:pt x="4958715" y="639128"/>
                    <a:pt x="4958715" y="628650"/>
                  </a:cubicBezTo>
                  <a:lnTo>
                    <a:pt x="4958715" y="628650"/>
                  </a:lnTo>
                  <a:cubicBezTo>
                    <a:pt x="4958715" y="618173"/>
                    <a:pt x="4950143" y="609600"/>
                    <a:pt x="4939665" y="609600"/>
                  </a:cubicBezTo>
                  <a:lnTo>
                    <a:pt x="4939665" y="609600"/>
                  </a:lnTo>
                  <a:cubicBezTo>
                    <a:pt x="4929188" y="609600"/>
                    <a:pt x="4920615" y="618173"/>
                    <a:pt x="4920615" y="628650"/>
                  </a:cubicBezTo>
                  <a:lnTo>
                    <a:pt x="4920615" y="628650"/>
                  </a:lnTo>
                  <a:cubicBezTo>
                    <a:pt x="4920615" y="640080"/>
                    <a:pt x="4929188" y="647700"/>
                    <a:pt x="4939665" y="647700"/>
                  </a:cubicBezTo>
                  <a:close/>
                  <a:moveTo>
                    <a:pt x="4278630" y="647700"/>
                  </a:moveTo>
                  <a:lnTo>
                    <a:pt x="4278630" y="647700"/>
                  </a:lnTo>
                  <a:cubicBezTo>
                    <a:pt x="4289108" y="647700"/>
                    <a:pt x="4297680" y="639128"/>
                    <a:pt x="4297680" y="628650"/>
                  </a:cubicBezTo>
                  <a:lnTo>
                    <a:pt x="4297680" y="628650"/>
                  </a:lnTo>
                  <a:cubicBezTo>
                    <a:pt x="4297680" y="618173"/>
                    <a:pt x="4289108" y="609600"/>
                    <a:pt x="4278630" y="609600"/>
                  </a:cubicBezTo>
                  <a:lnTo>
                    <a:pt x="4278630" y="609600"/>
                  </a:lnTo>
                  <a:cubicBezTo>
                    <a:pt x="4268153" y="609600"/>
                    <a:pt x="4259580" y="618173"/>
                    <a:pt x="4259580" y="628650"/>
                  </a:cubicBezTo>
                  <a:lnTo>
                    <a:pt x="4259580" y="628650"/>
                  </a:lnTo>
                  <a:cubicBezTo>
                    <a:pt x="4259580" y="640080"/>
                    <a:pt x="4268153" y="647700"/>
                    <a:pt x="4278630" y="647700"/>
                  </a:cubicBezTo>
                  <a:close/>
                  <a:moveTo>
                    <a:pt x="5176838" y="1263968"/>
                  </a:moveTo>
                  <a:lnTo>
                    <a:pt x="5176838" y="1263968"/>
                  </a:lnTo>
                  <a:cubicBezTo>
                    <a:pt x="5187315" y="1263968"/>
                    <a:pt x="5195888" y="1255395"/>
                    <a:pt x="5195888" y="1244918"/>
                  </a:cubicBezTo>
                  <a:lnTo>
                    <a:pt x="5195888" y="1243013"/>
                  </a:lnTo>
                  <a:cubicBezTo>
                    <a:pt x="5195888" y="1232535"/>
                    <a:pt x="5187315" y="1223963"/>
                    <a:pt x="5176838" y="1223963"/>
                  </a:cubicBezTo>
                  <a:lnTo>
                    <a:pt x="5176838" y="1223963"/>
                  </a:lnTo>
                  <a:cubicBezTo>
                    <a:pt x="5166360" y="1223963"/>
                    <a:pt x="5157788" y="1232535"/>
                    <a:pt x="5157788" y="1243013"/>
                  </a:cubicBezTo>
                  <a:lnTo>
                    <a:pt x="5157788" y="1244918"/>
                  </a:lnTo>
                  <a:cubicBezTo>
                    <a:pt x="5157788" y="1255395"/>
                    <a:pt x="5166360" y="1263968"/>
                    <a:pt x="5176838" y="1263968"/>
                  </a:cubicBezTo>
                  <a:close/>
                  <a:moveTo>
                    <a:pt x="4892993" y="647700"/>
                  </a:moveTo>
                  <a:lnTo>
                    <a:pt x="4892993" y="647700"/>
                  </a:lnTo>
                  <a:cubicBezTo>
                    <a:pt x="4903470" y="647700"/>
                    <a:pt x="4912043" y="639128"/>
                    <a:pt x="4912043" y="628650"/>
                  </a:cubicBezTo>
                  <a:lnTo>
                    <a:pt x="4912043" y="628650"/>
                  </a:lnTo>
                  <a:cubicBezTo>
                    <a:pt x="4912043" y="618173"/>
                    <a:pt x="4903470" y="609600"/>
                    <a:pt x="4892993" y="609600"/>
                  </a:cubicBezTo>
                  <a:lnTo>
                    <a:pt x="4892993" y="609600"/>
                  </a:lnTo>
                  <a:cubicBezTo>
                    <a:pt x="4882515" y="609600"/>
                    <a:pt x="4873943" y="618173"/>
                    <a:pt x="4873943" y="628650"/>
                  </a:cubicBezTo>
                  <a:lnTo>
                    <a:pt x="4873943" y="628650"/>
                  </a:lnTo>
                  <a:cubicBezTo>
                    <a:pt x="4873943" y="640080"/>
                    <a:pt x="4882515" y="647700"/>
                    <a:pt x="4892993" y="647700"/>
                  </a:cubicBezTo>
                  <a:close/>
                  <a:moveTo>
                    <a:pt x="4372928" y="647700"/>
                  </a:moveTo>
                  <a:lnTo>
                    <a:pt x="4372928" y="647700"/>
                  </a:lnTo>
                  <a:cubicBezTo>
                    <a:pt x="4383405" y="647700"/>
                    <a:pt x="4391978" y="639128"/>
                    <a:pt x="4391978" y="628650"/>
                  </a:cubicBezTo>
                  <a:lnTo>
                    <a:pt x="4391978" y="628650"/>
                  </a:lnTo>
                  <a:cubicBezTo>
                    <a:pt x="4391978" y="618173"/>
                    <a:pt x="4383405" y="609600"/>
                    <a:pt x="4372928" y="609600"/>
                  </a:cubicBezTo>
                  <a:lnTo>
                    <a:pt x="4372928" y="609600"/>
                  </a:lnTo>
                  <a:cubicBezTo>
                    <a:pt x="4362450" y="609600"/>
                    <a:pt x="4353878" y="618173"/>
                    <a:pt x="4353878" y="628650"/>
                  </a:cubicBezTo>
                  <a:lnTo>
                    <a:pt x="4353878" y="628650"/>
                  </a:lnTo>
                  <a:cubicBezTo>
                    <a:pt x="4353878" y="640080"/>
                    <a:pt x="4362450" y="647700"/>
                    <a:pt x="4372928" y="647700"/>
                  </a:cubicBezTo>
                  <a:close/>
                  <a:moveTo>
                    <a:pt x="4325303" y="647700"/>
                  </a:moveTo>
                  <a:lnTo>
                    <a:pt x="4325303" y="647700"/>
                  </a:lnTo>
                  <a:cubicBezTo>
                    <a:pt x="4335780" y="647700"/>
                    <a:pt x="4344353" y="639128"/>
                    <a:pt x="4344353" y="628650"/>
                  </a:cubicBezTo>
                  <a:lnTo>
                    <a:pt x="4344353" y="628650"/>
                  </a:lnTo>
                  <a:cubicBezTo>
                    <a:pt x="4344353" y="618173"/>
                    <a:pt x="4335780" y="609600"/>
                    <a:pt x="4325303" y="609600"/>
                  </a:cubicBezTo>
                  <a:lnTo>
                    <a:pt x="4325303" y="609600"/>
                  </a:lnTo>
                  <a:cubicBezTo>
                    <a:pt x="4314825" y="609600"/>
                    <a:pt x="4306253" y="618173"/>
                    <a:pt x="4306253" y="628650"/>
                  </a:cubicBezTo>
                  <a:lnTo>
                    <a:pt x="4306253" y="628650"/>
                  </a:lnTo>
                  <a:cubicBezTo>
                    <a:pt x="4307205" y="640080"/>
                    <a:pt x="4315778" y="647700"/>
                    <a:pt x="4325303" y="647700"/>
                  </a:cubicBezTo>
                  <a:close/>
                  <a:moveTo>
                    <a:pt x="5365433" y="458153"/>
                  </a:moveTo>
                  <a:lnTo>
                    <a:pt x="5367338" y="458153"/>
                  </a:lnTo>
                  <a:cubicBezTo>
                    <a:pt x="5377815" y="458153"/>
                    <a:pt x="5386388" y="449580"/>
                    <a:pt x="5386388" y="439103"/>
                  </a:cubicBezTo>
                  <a:lnTo>
                    <a:pt x="5386388" y="439103"/>
                  </a:lnTo>
                  <a:cubicBezTo>
                    <a:pt x="5386388" y="428625"/>
                    <a:pt x="5377815" y="420053"/>
                    <a:pt x="5367338" y="420053"/>
                  </a:cubicBezTo>
                  <a:lnTo>
                    <a:pt x="5365433" y="420053"/>
                  </a:lnTo>
                  <a:cubicBezTo>
                    <a:pt x="5354955" y="420053"/>
                    <a:pt x="5346383" y="428625"/>
                    <a:pt x="5346383" y="439103"/>
                  </a:cubicBezTo>
                  <a:lnTo>
                    <a:pt x="5346383" y="439103"/>
                  </a:lnTo>
                  <a:cubicBezTo>
                    <a:pt x="5346383" y="449580"/>
                    <a:pt x="5354955" y="458153"/>
                    <a:pt x="5365433" y="458153"/>
                  </a:cubicBezTo>
                  <a:close/>
                  <a:moveTo>
                    <a:pt x="4419600" y="647700"/>
                  </a:moveTo>
                  <a:lnTo>
                    <a:pt x="4419600" y="647700"/>
                  </a:lnTo>
                  <a:cubicBezTo>
                    <a:pt x="4430078" y="647700"/>
                    <a:pt x="4438650" y="639128"/>
                    <a:pt x="4438650" y="628650"/>
                  </a:cubicBezTo>
                  <a:lnTo>
                    <a:pt x="4438650" y="628650"/>
                  </a:lnTo>
                  <a:cubicBezTo>
                    <a:pt x="4438650" y="618173"/>
                    <a:pt x="4430078" y="609600"/>
                    <a:pt x="4419600" y="609600"/>
                  </a:cubicBezTo>
                  <a:lnTo>
                    <a:pt x="4419600" y="609600"/>
                  </a:lnTo>
                  <a:cubicBezTo>
                    <a:pt x="4409123" y="609600"/>
                    <a:pt x="4400550" y="618173"/>
                    <a:pt x="4400550" y="628650"/>
                  </a:cubicBezTo>
                  <a:lnTo>
                    <a:pt x="4400550" y="628650"/>
                  </a:lnTo>
                  <a:cubicBezTo>
                    <a:pt x="4401503" y="640080"/>
                    <a:pt x="4409123" y="647700"/>
                    <a:pt x="4419600" y="647700"/>
                  </a:cubicBezTo>
                  <a:close/>
                  <a:moveTo>
                    <a:pt x="4467225" y="647700"/>
                  </a:moveTo>
                  <a:lnTo>
                    <a:pt x="4467225" y="647700"/>
                  </a:lnTo>
                  <a:cubicBezTo>
                    <a:pt x="4477703" y="647700"/>
                    <a:pt x="4486275" y="639128"/>
                    <a:pt x="4486275" y="628650"/>
                  </a:cubicBezTo>
                  <a:lnTo>
                    <a:pt x="4486275" y="628650"/>
                  </a:lnTo>
                  <a:cubicBezTo>
                    <a:pt x="4486275" y="618173"/>
                    <a:pt x="4477703" y="609600"/>
                    <a:pt x="4467225" y="609600"/>
                  </a:cubicBezTo>
                  <a:lnTo>
                    <a:pt x="4467225" y="609600"/>
                  </a:lnTo>
                  <a:cubicBezTo>
                    <a:pt x="4456748" y="609600"/>
                    <a:pt x="4448175" y="618173"/>
                    <a:pt x="4448175" y="628650"/>
                  </a:cubicBezTo>
                  <a:lnTo>
                    <a:pt x="4448175" y="628650"/>
                  </a:lnTo>
                  <a:cubicBezTo>
                    <a:pt x="4448175" y="640080"/>
                    <a:pt x="4456748" y="647700"/>
                    <a:pt x="4467225" y="647700"/>
                  </a:cubicBezTo>
                  <a:close/>
                  <a:moveTo>
                    <a:pt x="4561523" y="647700"/>
                  </a:moveTo>
                  <a:lnTo>
                    <a:pt x="4561523" y="647700"/>
                  </a:lnTo>
                  <a:cubicBezTo>
                    <a:pt x="4572000" y="647700"/>
                    <a:pt x="4580573" y="639128"/>
                    <a:pt x="4580573" y="628650"/>
                  </a:cubicBezTo>
                  <a:lnTo>
                    <a:pt x="4580573" y="628650"/>
                  </a:lnTo>
                  <a:cubicBezTo>
                    <a:pt x="4580573" y="618173"/>
                    <a:pt x="4572000" y="609600"/>
                    <a:pt x="4561523" y="609600"/>
                  </a:cubicBezTo>
                  <a:lnTo>
                    <a:pt x="4561523" y="609600"/>
                  </a:lnTo>
                  <a:cubicBezTo>
                    <a:pt x="4551045" y="609600"/>
                    <a:pt x="4542473" y="618173"/>
                    <a:pt x="4542473" y="628650"/>
                  </a:cubicBezTo>
                  <a:lnTo>
                    <a:pt x="4542473" y="628650"/>
                  </a:lnTo>
                  <a:cubicBezTo>
                    <a:pt x="4542473" y="640080"/>
                    <a:pt x="4551045" y="647700"/>
                    <a:pt x="4561523" y="647700"/>
                  </a:cubicBezTo>
                  <a:close/>
                  <a:moveTo>
                    <a:pt x="4513898" y="647700"/>
                  </a:moveTo>
                  <a:lnTo>
                    <a:pt x="4513898" y="647700"/>
                  </a:lnTo>
                  <a:cubicBezTo>
                    <a:pt x="4524375" y="647700"/>
                    <a:pt x="4532948" y="639128"/>
                    <a:pt x="4532948" y="628650"/>
                  </a:cubicBezTo>
                  <a:lnTo>
                    <a:pt x="4532948" y="628650"/>
                  </a:lnTo>
                  <a:cubicBezTo>
                    <a:pt x="4532948" y="618173"/>
                    <a:pt x="4524375" y="609600"/>
                    <a:pt x="4513898" y="609600"/>
                  </a:cubicBezTo>
                  <a:lnTo>
                    <a:pt x="4513898" y="609600"/>
                  </a:lnTo>
                  <a:cubicBezTo>
                    <a:pt x="4503420" y="609600"/>
                    <a:pt x="4494848" y="618173"/>
                    <a:pt x="4494848" y="628650"/>
                  </a:cubicBezTo>
                  <a:lnTo>
                    <a:pt x="4494848" y="628650"/>
                  </a:lnTo>
                  <a:cubicBezTo>
                    <a:pt x="4495800" y="640080"/>
                    <a:pt x="4503420" y="647700"/>
                    <a:pt x="4513898" y="647700"/>
                  </a:cubicBezTo>
                  <a:close/>
                  <a:moveTo>
                    <a:pt x="4704398" y="647700"/>
                  </a:moveTo>
                  <a:lnTo>
                    <a:pt x="4704398" y="647700"/>
                  </a:lnTo>
                  <a:cubicBezTo>
                    <a:pt x="4714875" y="647700"/>
                    <a:pt x="4723448" y="639128"/>
                    <a:pt x="4723448" y="628650"/>
                  </a:cubicBezTo>
                  <a:lnTo>
                    <a:pt x="4723448" y="628650"/>
                  </a:lnTo>
                  <a:cubicBezTo>
                    <a:pt x="4723448" y="618173"/>
                    <a:pt x="4714875" y="609600"/>
                    <a:pt x="4704398" y="609600"/>
                  </a:cubicBezTo>
                  <a:lnTo>
                    <a:pt x="4704398" y="609600"/>
                  </a:lnTo>
                  <a:cubicBezTo>
                    <a:pt x="4693920" y="609600"/>
                    <a:pt x="4685348" y="618173"/>
                    <a:pt x="4685348" y="628650"/>
                  </a:cubicBezTo>
                  <a:lnTo>
                    <a:pt x="4685348" y="628650"/>
                  </a:lnTo>
                  <a:cubicBezTo>
                    <a:pt x="4685348" y="640080"/>
                    <a:pt x="4693920" y="647700"/>
                    <a:pt x="4704398" y="647700"/>
                  </a:cubicBezTo>
                  <a:close/>
                  <a:moveTo>
                    <a:pt x="5082540" y="601028"/>
                  </a:moveTo>
                  <a:lnTo>
                    <a:pt x="5082540" y="601028"/>
                  </a:lnTo>
                  <a:cubicBezTo>
                    <a:pt x="5093018" y="601028"/>
                    <a:pt x="5101590" y="592455"/>
                    <a:pt x="5101590" y="581978"/>
                  </a:cubicBezTo>
                  <a:lnTo>
                    <a:pt x="5101590" y="581978"/>
                  </a:lnTo>
                  <a:cubicBezTo>
                    <a:pt x="5101590" y="571500"/>
                    <a:pt x="5093018" y="562928"/>
                    <a:pt x="5082540" y="562928"/>
                  </a:cubicBezTo>
                  <a:lnTo>
                    <a:pt x="5082540" y="562928"/>
                  </a:lnTo>
                  <a:cubicBezTo>
                    <a:pt x="5072063" y="562928"/>
                    <a:pt x="5063490" y="571500"/>
                    <a:pt x="5063490" y="581978"/>
                  </a:cubicBezTo>
                  <a:lnTo>
                    <a:pt x="5063490" y="581978"/>
                  </a:lnTo>
                  <a:cubicBezTo>
                    <a:pt x="5063490" y="592455"/>
                    <a:pt x="5072063" y="601028"/>
                    <a:pt x="5082540" y="601028"/>
                  </a:cubicBezTo>
                  <a:close/>
                  <a:moveTo>
                    <a:pt x="5035868" y="601028"/>
                  </a:moveTo>
                  <a:lnTo>
                    <a:pt x="5035868" y="601028"/>
                  </a:lnTo>
                  <a:cubicBezTo>
                    <a:pt x="5046345" y="601028"/>
                    <a:pt x="5054918" y="592455"/>
                    <a:pt x="5054918" y="581978"/>
                  </a:cubicBezTo>
                  <a:lnTo>
                    <a:pt x="5054918" y="581978"/>
                  </a:lnTo>
                  <a:cubicBezTo>
                    <a:pt x="5054918" y="571500"/>
                    <a:pt x="5046345" y="562928"/>
                    <a:pt x="5035868" y="562928"/>
                  </a:cubicBezTo>
                  <a:lnTo>
                    <a:pt x="5035868" y="562928"/>
                  </a:lnTo>
                  <a:cubicBezTo>
                    <a:pt x="5025390" y="562928"/>
                    <a:pt x="5016818" y="571500"/>
                    <a:pt x="5016818" y="581978"/>
                  </a:cubicBezTo>
                  <a:lnTo>
                    <a:pt x="5016818" y="581978"/>
                  </a:lnTo>
                  <a:cubicBezTo>
                    <a:pt x="5016818" y="592455"/>
                    <a:pt x="5025390" y="601028"/>
                    <a:pt x="5035868" y="601028"/>
                  </a:cubicBezTo>
                  <a:close/>
                  <a:moveTo>
                    <a:pt x="4986338" y="601028"/>
                  </a:moveTo>
                  <a:lnTo>
                    <a:pt x="4988243" y="601028"/>
                  </a:lnTo>
                  <a:cubicBezTo>
                    <a:pt x="4998720" y="601028"/>
                    <a:pt x="5007293" y="592455"/>
                    <a:pt x="5007293" y="581978"/>
                  </a:cubicBezTo>
                  <a:lnTo>
                    <a:pt x="5007293" y="581978"/>
                  </a:lnTo>
                  <a:cubicBezTo>
                    <a:pt x="5007293" y="571500"/>
                    <a:pt x="4998720" y="562928"/>
                    <a:pt x="4988243" y="562928"/>
                  </a:cubicBezTo>
                  <a:lnTo>
                    <a:pt x="4986338" y="562928"/>
                  </a:lnTo>
                  <a:cubicBezTo>
                    <a:pt x="4975860" y="562928"/>
                    <a:pt x="4967288" y="571500"/>
                    <a:pt x="4967288" y="581978"/>
                  </a:cubicBezTo>
                  <a:lnTo>
                    <a:pt x="4967288" y="581978"/>
                  </a:lnTo>
                  <a:cubicBezTo>
                    <a:pt x="4968240" y="592455"/>
                    <a:pt x="4976813" y="601028"/>
                    <a:pt x="4986338" y="601028"/>
                  </a:cubicBezTo>
                  <a:close/>
                  <a:moveTo>
                    <a:pt x="5130165" y="601028"/>
                  </a:moveTo>
                  <a:lnTo>
                    <a:pt x="5130165" y="601028"/>
                  </a:lnTo>
                  <a:cubicBezTo>
                    <a:pt x="5140643" y="601028"/>
                    <a:pt x="5149215" y="592455"/>
                    <a:pt x="5149215" y="581978"/>
                  </a:cubicBezTo>
                  <a:lnTo>
                    <a:pt x="5149215" y="581978"/>
                  </a:lnTo>
                  <a:cubicBezTo>
                    <a:pt x="5149215" y="571500"/>
                    <a:pt x="5140643" y="562928"/>
                    <a:pt x="5130165" y="562928"/>
                  </a:cubicBezTo>
                  <a:lnTo>
                    <a:pt x="5130165" y="562928"/>
                  </a:lnTo>
                  <a:cubicBezTo>
                    <a:pt x="5119688" y="562928"/>
                    <a:pt x="5111115" y="571500"/>
                    <a:pt x="5111115" y="581978"/>
                  </a:cubicBezTo>
                  <a:lnTo>
                    <a:pt x="5111115" y="581978"/>
                  </a:lnTo>
                  <a:cubicBezTo>
                    <a:pt x="5111115" y="592455"/>
                    <a:pt x="5119688" y="601028"/>
                    <a:pt x="5130165" y="601028"/>
                  </a:cubicBezTo>
                  <a:close/>
                  <a:moveTo>
                    <a:pt x="5223510" y="601028"/>
                  </a:moveTo>
                  <a:lnTo>
                    <a:pt x="5223510" y="601028"/>
                  </a:lnTo>
                  <a:cubicBezTo>
                    <a:pt x="5233988" y="601028"/>
                    <a:pt x="5242560" y="592455"/>
                    <a:pt x="5242560" y="581978"/>
                  </a:cubicBezTo>
                  <a:lnTo>
                    <a:pt x="5242560" y="581978"/>
                  </a:lnTo>
                  <a:cubicBezTo>
                    <a:pt x="5242560" y="571500"/>
                    <a:pt x="5233988" y="562928"/>
                    <a:pt x="5223510" y="562928"/>
                  </a:cubicBezTo>
                  <a:lnTo>
                    <a:pt x="5223510" y="562928"/>
                  </a:lnTo>
                  <a:cubicBezTo>
                    <a:pt x="5213033" y="562928"/>
                    <a:pt x="5204460" y="571500"/>
                    <a:pt x="5204460" y="581978"/>
                  </a:cubicBezTo>
                  <a:lnTo>
                    <a:pt x="5204460" y="581978"/>
                  </a:lnTo>
                  <a:cubicBezTo>
                    <a:pt x="5205413" y="592455"/>
                    <a:pt x="5213985" y="601028"/>
                    <a:pt x="5223510" y="601028"/>
                  </a:cubicBezTo>
                  <a:close/>
                  <a:moveTo>
                    <a:pt x="5271135" y="553403"/>
                  </a:moveTo>
                  <a:lnTo>
                    <a:pt x="5271135" y="553403"/>
                  </a:lnTo>
                  <a:cubicBezTo>
                    <a:pt x="5281613" y="553403"/>
                    <a:pt x="5290185" y="544830"/>
                    <a:pt x="5290185" y="534353"/>
                  </a:cubicBezTo>
                  <a:lnTo>
                    <a:pt x="5290185" y="534353"/>
                  </a:lnTo>
                  <a:cubicBezTo>
                    <a:pt x="5290185" y="523875"/>
                    <a:pt x="5281613" y="515303"/>
                    <a:pt x="5271135" y="515303"/>
                  </a:cubicBezTo>
                  <a:lnTo>
                    <a:pt x="5271135" y="515303"/>
                  </a:lnTo>
                  <a:cubicBezTo>
                    <a:pt x="5260658" y="515303"/>
                    <a:pt x="5252085" y="523875"/>
                    <a:pt x="5252085" y="534353"/>
                  </a:cubicBezTo>
                  <a:lnTo>
                    <a:pt x="5252085" y="534353"/>
                  </a:lnTo>
                  <a:cubicBezTo>
                    <a:pt x="5252085" y="544830"/>
                    <a:pt x="5260658" y="553403"/>
                    <a:pt x="5271135" y="553403"/>
                  </a:cubicBezTo>
                  <a:close/>
                  <a:moveTo>
                    <a:pt x="5271135" y="600075"/>
                  </a:moveTo>
                  <a:lnTo>
                    <a:pt x="5271135" y="600075"/>
                  </a:lnTo>
                  <a:cubicBezTo>
                    <a:pt x="5281613" y="600075"/>
                    <a:pt x="5290185" y="591503"/>
                    <a:pt x="5290185" y="581025"/>
                  </a:cubicBezTo>
                  <a:lnTo>
                    <a:pt x="5290185" y="581025"/>
                  </a:lnTo>
                  <a:cubicBezTo>
                    <a:pt x="5290185" y="570548"/>
                    <a:pt x="5281613" y="561975"/>
                    <a:pt x="5271135" y="561975"/>
                  </a:cubicBezTo>
                  <a:lnTo>
                    <a:pt x="5271135" y="561975"/>
                  </a:lnTo>
                  <a:cubicBezTo>
                    <a:pt x="5260658" y="561975"/>
                    <a:pt x="5252085" y="570548"/>
                    <a:pt x="5252085" y="581025"/>
                  </a:cubicBezTo>
                  <a:lnTo>
                    <a:pt x="5252085" y="581025"/>
                  </a:lnTo>
                  <a:cubicBezTo>
                    <a:pt x="5252085" y="591503"/>
                    <a:pt x="5260658" y="600075"/>
                    <a:pt x="5271135" y="600075"/>
                  </a:cubicBezTo>
                  <a:close/>
                  <a:moveTo>
                    <a:pt x="5176838" y="601028"/>
                  </a:moveTo>
                  <a:lnTo>
                    <a:pt x="5176838" y="601028"/>
                  </a:lnTo>
                  <a:cubicBezTo>
                    <a:pt x="5187315" y="601028"/>
                    <a:pt x="5195888" y="592455"/>
                    <a:pt x="5195888" y="581978"/>
                  </a:cubicBezTo>
                  <a:lnTo>
                    <a:pt x="5195888" y="581978"/>
                  </a:lnTo>
                  <a:cubicBezTo>
                    <a:pt x="5195888" y="571500"/>
                    <a:pt x="5187315" y="562928"/>
                    <a:pt x="5176838" y="562928"/>
                  </a:cubicBezTo>
                  <a:lnTo>
                    <a:pt x="5176838" y="562928"/>
                  </a:lnTo>
                  <a:cubicBezTo>
                    <a:pt x="5166360" y="562928"/>
                    <a:pt x="5157788" y="571500"/>
                    <a:pt x="5157788" y="581978"/>
                  </a:cubicBezTo>
                  <a:lnTo>
                    <a:pt x="5157788" y="581978"/>
                  </a:lnTo>
                  <a:cubicBezTo>
                    <a:pt x="5157788" y="592455"/>
                    <a:pt x="5166360" y="601028"/>
                    <a:pt x="5176838" y="601028"/>
                  </a:cubicBezTo>
                  <a:close/>
                  <a:moveTo>
                    <a:pt x="4608195" y="647700"/>
                  </a:moveTo>
                  <a:lnTo>
                    <a:pt x="4610100" y="647700"/>
                  </a:lnTo>
                  <a:cubicBezTo>
                    <a:pt x="4620578" y="647700"/>
                    <a:pt x="4629150" y="639128"/>
                    <a:pt x="4629150" y="628650"/>
                  </a:cubicBezTo>
                  <a:lnTo>
                    <a:pt x="4629150" y="628650"/>
                  </a:lnTo>
                  <a:cubicBezTo>
                    <a:pt x="4629150" y="618173"/>
                    <a:pt x="4620578" y="609600"/>
                    <a:pt x="4610100" y="609600"/>
                  </a:cubicBezTo>
                  <a:lnTo>
                    <a:pt x="4608195" y="609600"/>
                  </a:lnTo>
                  <a:cubicBezTo>
                    <a:pt x="4597718" y="609600"/>
                    <a:pt x="4589145" y="618173"/>
                    <a:pt x="4589145" y="628650"/>
                  </a:cubicBezTo>
                  <a:lnTo>
                    <a:pt x="4589145" y="628650"/>
                  </a:lnTo>
                  <a:cubicBezTo>
                    <a:pt x="4589145" y="640080"/>
                    <a:pt x="4597718" y="647700"/>
                    <a:pt x="4608195" y="647700"/>
                  </a:cubicBezTo>
                  <a:close/>
                  <a:moveTo>
                    <a:pt x="4278630" y="506730"/>
                  </a:moveTo>
                  <a:lnTo>
                    <a:pt x="4278630" y="506730"/>
                  </a:lnTo>
                  <a:cubicBezTo>
                    <a:pt x="4289108" y="506730"/>
                    <a:pt x="4297680" y="498158"/>
                    <a:pt x="4297680" y="487680"/>
                  </a:cubicBezTo>
                  <a:lnTo>
                    <a:pt x="4297680" y="486728"/>
                  </a:lnTo>
                  <a:cubicBezTo>
                    <a:pt x="4297680" y="476250"/>
                    <a:pt x="4289108" y="467678"/>
                    <a:pt x="4278630" y="467678"/>
                  </a:cubicBezTo>
                  <a:lnTo>
                    <a:pt x="4278630" y="467678"/>
                  </a:lnTo>
                  <a:cubicBezTo>
                    <a:pt x="4268153" y="467678"/>
                    <a:pt x="4259580" y="476250"/>
                    <a:pt x="4259580" y="486728"/>
                  </a:cubicBezTo>
                  <a:lnTo>
                    <a:pt x="4259580" y="488633"/>
                  </a:lnTo>
                  <a:cubicBezTo>
                    <a:pt x="4259580" y="498158"/>
                    <a:pt x="4268153" y="506730"/>
                    <a:pt x="4278630" y="506730"/>
                  </a:cubicBezTo>
                  <a:close/>
                  <a:moveTo>
                    <a:pt x="4231005" y="506730"/>
                  </a:moveTo>
                  <a:lnTo>
                    <a:pt x="4231005" y="506730"/>
                  </a:lnTo>
                  <a:cubicBezTo>
                    <a:pt x="4241483" y="506730"/>
                    <a:pt x="4251008" y="498158"/>
                    <a:pt x="4251008" y="486728"/>
                  </a:cubicBezTo>
                  <a:lnTo>
                    <a:pt x="4251008" y="486728"/>
                  </a:lnTo>
                  <a:cubicBezTo>
                    <a:pt x="4251008" y="476250"/>
                    <a:pt x="4242435" y="466725"/>
                    <a:pt x="4231005" y="466725"/>
                  </a:cubicBezTo>
                  <a:lnTo>
                    <a:pt x="4231005" y="466725"/>
                  </a:lnTo>
                  <a:cubicBezTo>
                    <a:pt x="4220528" y="466725"/>
                    <a:pt x="4211003" y="475298"/>
                    <a:pt x="4211003" y="486728"/>
                  </a:cubicBezTo>
                  <a:lnTo>
                    <a:pt x="4211003" y="486728"/>
                  </a:lnTo>
                  <a:cubicBezTo>
                    <a:pt x="4211003" y="498158"/>
                    <a:pt x="4219575" y="506730"/>
                    <a:pt x="4231005" y="506730"/>
                  </a:cubicBezTo>
                  <a:close/>
                  <a:moveTo>
                    <a:pt x="4326255" y="506730"/>
                  </a:moveTo>
                  <a:lnTo>
                    <a:pt x="4326255" y="506730"/>
                  </a:lnTo>
                  <a:cubicBezTo>
                    <a:pt x="4336733" y="506730"/>
                    <a:pt x="4345305" y="498158"/>
                    <a:pt x="4345305" y="487680"/>
                  </a:cubicBezTo>
                  <a:lnTo>
                    <a:pt x="4345305" y="486728"/>
                  </a:lnTo>
                  <a:cubicBezTo>
                    <a:pt x="4345305" y="476250"/>
                    <a:pt x="4336733" y="467678"/>
                    <a:pt x="4326255" y="467678"/>
                  </a:cubicBezTo>
                  <a:lnTo>
                    <a:pt x="4326255" y="467678"/>
                  </a:lnTo>
                  <a:cubicBezTo>
                    <a:pt x="4315778" y="467678"/>
                    <a:pt x="4307205" y="476250"/>
                    <a:pt x="4307205" y="486728"/>
                  </a:cubicBezTo>
                  <a:lnTo>
                    <a:pt x="4307205" y="488633"/>
                  </a:lnTo>
                  <a:cubicBezTo>
                    <a:pt x="4307205" y="498158"/>
                    <a:pt x="4315778" y="506730"/>
                    <a:pt x="4326255" y="506730"/>
                  </a:cubicBezTo>
                  <a:close/>
                  <a:moveTo>
                    <a:pt x="4845368" y="506730"/>
                  </a:moveTo>
                  <a:lnTo>
                    <a:pt x="4845368" y="506730"/>
                  </a:lnTo>
                  <a:cubicBezTo>
                    <a:pt x="4855845" y="506730"/>
                    <a:pt x="4864418" y="498158"/>
                    <a:pt x="4864418" y="487680"/>
                  </a:cubicBezTo>
                  <a:lnTo>
                    <a:pt x="4864418" y="486728"/>
                  </a:lnTo>
                  <a:cubicBezTo>
                    <a:pt x="4864418" y="476250"/>
                    <a:pt x="4855845" y="467678"/>
                    <a:pt x="4845368" y="467678"/>
                  </a:cubicBezTo>
                  <a:lnTo>
                    <a:pt x="4845368" y="467678"/>
                  </a:lnTo>
                  <a:cubicBezTo>
                    <a:pt x="4834890" y="467678"/>
                    <a:pt x="4826318" y="476250"/>
                    <a:pt x="4826318" y="486728"/>
                  </a:cubicBezTo>
                  <a:lnTo>
                    <a:pt x="4826318" y="488633"/>
                  </a:lnTo>
                  <a:cubicBezTo>
                    <a:pt x="4826318" y="498158"/>
                    <a:pt x="4834890" y="506730"/>
                    <a:pt x="4845368" y="506730"/>
                  </a:cubicBezTo>
                  <a:close/>
                  <a:moveTo>
                    <a:pt x="4892993" y="506730"/>
                  </a:moveTo>
                  <a:lnTo>
                    <a:pt x="4892993" y="506730"/>
                  </a:lnTo>
                  <a:cubicBezTo>
                    <a:pt x="4903470" y="506730"/>
                    <a:pt x="4912043" y="498158"/>
                    <a:pt x="4912043" y="487680"/>
                  </a:cubicBezTo>
                  <a:lnTo>
                    <a:pt x="4912043" y="486728"/>
                  </a:lnTo>
                  <a:cubicBezTo>
                    <a:pt x="4912043" y="476250"/>
                    <a:pt x="4903470" y="467678"/>
                    <a:pt x="4892993" y="467678"/>
                  </a:cubicBezTo>
                  <a:lnTo>
                    <a:pt x="4892993" y="467678"/>
                  </a:lnTo>
                  <a:cubicBezTo>
                    <a:pt x="4882515" y="467678"/>
                    <a:pt x="4873943" y="476250"/>
                    <a:pt x="4873943" y="486728"/>
                  </a:cubicBezTo>
                  <a:lnTo>
                    <a:pt x="4873943" y="488633"/>
                  </a:lnTo>
                  <a:cubicBezTo>
                    <a:pt x="4873943" y="498158"/>
                    <a:pt x="4882515" y="506730"/>
                    <a:pt x="4892993" y="506730"/>
                  </a:cubicBezTo>
                  <a:close/>
                  <a:moveTo>
                    <a:pt x="4798695" y="506730"/>
                  </a:moveTo>
                  <a:lnTo>
                    <a:pt x="4798695" y="506730"/>
                  </a:lnTo>
                  <a:cubicBezTo>
                    <a:pt x="4809173" y="506730"/>
                    <a:pt x="4817745" y="498158"/>
                    <a:pt x="4817745" y="487680"/>
                  </a:cubicBezTo>
                  <a:lnTo>
                    <a:pt x="4817745" y="486728"/>
                  </a:lnTo>
                  <a:cubicBezTo>
                    <a:pt x="4817745" y="476250"/>
                    <a:pt x="4809173" y="467678"/>
                    <a:pt x="4798695" y="467678"/>
                  </a:cubicBezTo>
                  <a:lnTo>
                    <a:pt x="4798695" y="467678"/>
                  </a:lnTo>
                  <a:cubicBezTo>
                    <a:pt x="4788218" y="467678"/>
                    <a:pt x="4779645" y="476250"/>
                    <a:pt x="4779645" y="486728"/>
                  </a:cubicBezTo>
                  <a:lnTo>
                    <a:pt x="4779645" y="488633"/>
                  </a:lnTo>
                  <a:cubicBezTo>
                    <a:pt x="4779645" y="498158"/>
                    <a:pt x="4788218" y="506730"/>
                    <a:pt x="4798695" y="506730"/>
                  </a:cubicBezTo>
                  <a:close/>
                  <a:moveTo>
                    <a:pt x="4372928" y="506730"/>
                  </a:moveTo>
                  <a:lnTo>
                    <a:pt x="4372928" y="506730"/>
                  </a:lnTo>
                  <a:cubicBezTo>
                    <a:pt x="4383405" y="506730"/>
                    <a:pt x="4391978" y="498158"/>
                    <a:pt x="4391978" y="487680"/>
                  </a:cubicBezTo>
                  <a:lnTo>
                    <a:pt x="4391978" y="486728"/>
                  </a:lnTo>
                  <a:cubicBezTo>
                    <a:pt x="4391978" y="476250"/>
                    <a:pt x="4383405" y="467678"/>
                    <a:pt x="4372928" y="467678"/>
                  </a:cubicBezTo>
                  <a:lnTo>
                    <a:pt x="4372928" y="467678"/>
                  </a:lnTo>
                  <a:cubicBezTo>
                    <a:pt x="4362450" y="467678"/>
                    <a:pt x="4353878" y="476250"/>
                    <a:pt x="4353878" y="486728"/>
                  </a:cubicBezTo>
                  <a:lnTo>
                    <a:pt x="4353878" y="488633"/>
                  </a:lnTo>
                  <a:cubicBezTo>
                    <a:pt x="4353878" y="498158"/>
                    <a:pt x="4362450" y="506730"/>
                    <a:pt x="4372928" y="506730"/>
                  </a:cubicBezTo>
                  <a:close/>
                  <a:moveTo>
                    <a:pt x="5035868" y="506730"/>
                  </a:moveTo>
                  <a:lnTo>
                    <a:pt x="5035868" y="506730"/>
                  </a:lnTo>
                  <a:cubicBezTo>
                    <a:pt x="5046345" y="506730"/>
                    <a:pt x="5054918" y="498158"/>
                    <a:pt x="5054918" y="487680"/>
                  </a:cubicBezTo>
                  <a:lnTo>
                    <a:pt x="5054918" y="486728"/>
                  </a:lnTo>
                  <a:cubicBezTo>
                    <a:pt x="5054918" y="476250"/>
                    <a:pt x="5046345" y="467678"/>
                    <a:pt x="5035868" y="467678"/>
                  </a:cubicBezTo>
                  <a:lnTo>
                    <a:pt x="5035868" y="467678"/>
                  </a:lnTo>
                  <a:cubicBezTo>
                    <a:pt x="5025390" y="467678"/>
                    <a:pt x="5016818" y="476250"/>
                    <a:pt x="5016818" y="486728"/>
                  </a:cubicBezTo>
                  <a:lnTo>
                    <a:pt x="5016818" y="488633"/>
                  </a:lnTo>
                  <a:cubicBezTo>
                    <a:pt x="5016818" y="498158"/>
                    <a:pt x="5025390" y="506730"/>
                    <a:pt x="5035868" y="506730"/>
                  </a:cubicBezTo>
                  <a:close/>
                  <a:moveTo>
                    <a:pt x="4987290" y="506730"/>
                  </a:moveTo>
                  <a:lnTo>
                    <a:pt x="4987290" y="506730"/>
                  </a:lnTo>
                  <a:cubicBezTo>
                    <a:pt x="4997768" y="506730"/>
                    <a:pt x="5007293" y="498158"/>
                    <a:pt x="5007293" y="486728"/>
                  </a:cubicBezTo>
                  <a:lnTo>
                    <a:pt x="5007293" y="486728"/>
                  </a:lnTo>
                  <a:cubicBezTo>
                    <a:pt x="5007293" y="476250"/>
                    <a:pt x="4998720" y="466725"/>
                    <a:pt x="4987290" y="466725"/>
                  </a:cubicBezTo>
                  <a:lnTo>
                    <a:pt x="4987290" y="466725"/>
                  </a:lnTo>
                  <a:cubicBezTo>
                    <a:pt x="4976813" y="466725"/>
                    <a:pt x="4967288" y="475298"/>
                    <a:pt x="4967288" y="486728"/>
                  </a:cubicBezTo>
                  <a:lnTo>
                    <a:pt x="4967288" y="486728"/>
                  </a:lnTo>
                  <a:cubicBezTo>
                    <a:pt x="4968240" y="498158"/>
                    <a:pt x="4976813" y="506730"/>
                    <a:pt x="4987290" y="506730"/>
                  </a:cubicBezTo>
                  <a:close/>
                  <a:moveTo>
                    <a:pt x="4751070" y="506730"/>
                  </a:moveTo>
                  <a:lnTo>
                    <a:pt x="4751070" y="506730"/>
                  </a:lnTo>
                  <a:cubicBezTo>
                    <a:pt x="4761548" y="506730"/>
                    <a:pt x="4770120" y="498158"/>
                    <a:pt x="4770120" y="487680"/>
                  </a:cubicBezTo>
                  <a:lnTo>
                    <a:pt x="4770120" y="486728"/>
                  </a:lnTo>
                  <a:cubicBezTo>
                    <a:pt x="4770120" y="476250"/>
                    <a:pt x="4761548" y="467678"/>
                    <a:pt x="4751070" y="467678"/>
                  </a:cubicBezTo>
                  <a:lnTo>
                    <a:pt x="4751070" y="467678"/>
                  </a:lnTo>
                  <a:cubicBezTo>
                    <a:pt x="4740593" y="467678"/>
                    <a:pt x="4732020" y="476250"/>
                    <a:pt x="4732020" y="486728"/>
                  </a:cubicBezTo>
                  <a:lnTo>
                    <a:pt x="4732020" y="488633"/>
                  </a:lnTo>
                  <a:cubicBezTo>
                    <a:pt x="4732973" y="498158"/>
                    <a:pt x="4740593" y="506730"/>
                    <a:pt x="4751070" y="506730"/>
                  </a:cubicBezTo>
                  <a:close/>
                  <a:moveTo>
                    <a:pt x="4939665" y="506730"/>
                  </a:moveTo>
                  <a:lnTo>
                    <a:pt x="4939665" y="506730"/>
                  </a:lnTo>
                  <a:cubicBezTo>
                    <a:pt x="4950143" y="506730"/>
                    <a:pt x="4958715" y="498158"/>
                    <a:pt x="4958715" y="487680"/>
                  </a:cubicBezTo>
                  <a:lnTo>
                    <a:pt x="4958715" y="486728"/>
                  </a:lnTo>
                  <a:cubicBezTo>
                    <a:pt x="4958715" y="476250"/>
                    <a:pt x="4950143" y="467678"/>
                    <a:pt x="4939665" y="467678"/>
                  </a:cubicBezTo>
                  <a:lnTo>
                    <a:pt x="4939665" y="467678"/>
                  </a:lnTo>
                  <a:cubicBezTo>
                    <a:pt x="4929188" y="467678"/>
                    <a:pt x="4920615" y="476250"/>
                    <a:pt x="4920615" y="486728"/>
                  </a:cubicBezTo>
                  <a:lnTo>
                    <a:pt x="4920615" y="488633"/>
                  </a:lnTo>
                  <a:cubicBezTo>
                    <a:pt x="4920615" y="498158"/>
                    <a:pt x="4929188" y="506730"/>
                    <a:pt x="4939665" y="506730"/>
                  </a:cubicBezTo>
                  <a:close/>
                  <a:moveTo>
                    <a:pt x="4467225" y="506730"/>
                  </a:moveTo>
                  <a:lnTo>
                    <a:pt x="4467225" y="506730"/>
                  </a:lnTo>
                  <a:cubicBezTo>
                    <a:pt x="4477703" y="506730"/>
                    <a:pt x="4486275" y="498158"/>
                    <a:pt x="4486275" y="487680"/>
                  </a:cubicBezTo>
                  <a:lnTo>
                    <a:pt x="4486275" y="486728"/>
                  </a:lnTo>
                  <a:cubicBezTo>
                    <a:pt x="4486275" y="476250"/>
                    <a:pt x="4477703" y="467678"/>
                    <a:pt x="4467225" y="467678"/>
                  </a:cubicBezTo>
                  <a:lnTo>
                    <a:pt x="4467225" y="467678"/>
                  </a:lnTo>
                  <a:cubicBezTo>
                    <a:pt x="4456748" y="467678"/>
                    <a:pt x="4448175" y="476250"/>
                    <a:pt x="4448175" y="486728"/>
                  </a:cubicBezTo>
                  <a:lnTo>
                    <a:pt x="4448175" y="488633"/>
                  </a:lnTo>
                  <a:cubicBezTo>
                    <a:pt x="4448175" y="498158"/>
                    <a:pt x="4456748" y="506730"/>
                    <a:pt x="4467225" y="506730"/>
                  </a:cubicBezTo>
                  <a:close/>
                  <a:moveTo>
                    <a:pt x="4513898" y="506730"/>
                  </a:moveTo>
                  <a:lnTo>
                    <a:pt x="4513898" y="506730"/>
                  </a:lnTo>
                  <a:cubicBezTo>
                    <a:pt x="4524375" y="506730"/>
                    <a:pt x="4532948" y="498158"/>
                    <a:pt x="4532948" y="487680"/>
                  </a:cubicBezTo>
                  <a:lnTo>
                    <a:pt x="4532948" y="486728"/>
                  </a:lnTo>
                  <a:cubicBezTo>
                    <a:pt x="4532948" y="476250"/>
                    <a:pt x="4524375" y="467678"/>
                    <a:pt x="4513898" y="467678"/>
                  </a:cubicBezTo>
                  <a:lnTo>
                    <a:pt x="4513898" y="467678"/>
                  </a:lnTo>
                  <a:cubicBezTo>
                    <a:pt x="4503420" y="467678"/>
                    <a:pt x="4494848" y="476250"/>
                    <a:pt x="4494848" y="486728"/>
                  </a:cubicBezTo>
                  <a:lnTo>
                    <a:pt x="4494848" y="488633"/>
                  </a:lnTo>
                  <a:cubicBezTo>
                    <a:pt x="4495800" y="498158"/>
                    <a:pt x="4503420" y="506730"/>
                    <a:pt x="4513898" y="506730"/>
                  </a:cubicBezTo>
                  <a:close/>
                  <a:moveTo>
                    <a:pt x="4419600" y="506730"/>
                  </a:moveTo>
                  <a:lnTo>
                    <a:pt x="4419600" y="506730"/>
                  </a:lnTo>
                  <a:cubicBezTo>
                    <a:pt x="4430078" y="506730"/>
                    <a:pt x="4438650" y="498158"/>
                    <a:pt x="4438650" y="487680"/>
                  </a:cubicBezTo>
                  <a:lnTo>
                    <a:pt x="4438650" y="486728"/>
                  </a:lnTo>
                  <a:cubicBezTo>
                    <a:pt x="4438650" y="476250"/>
                    <a:pt x="4430078" y="467678"/>
                    <a:pt x="4419600" y="467678"/>
                  </a:cubicBezTo>
                  <a:lnTo>
                    <a:pt x="4419600" y="467678"/>
                  </a:lnTo>
                  <a:cubicBezTo>
                    <a:pt x="4409123" y="467678"/>
                    <a:pt x="4400550" y="476250"/>
                    <a:pt x="4400550" y="486728"/>
                  </a:cubicBezTo>
                  <a:lnTo>
                    <a:pt x="4400550" y="488633"/>
                  </a:lnTo>
                  <a:cubicBezTo>
                    <a:pt x="4401503" y="498158"/>
                    <a:pt x="4409123" y="506730"/>
                    <a:pt x="4419600" y="506730"/>
                  </a:cubicBezTo>
                  <a:close/>
                  <a:moveTo>
                    <a:pt x="4609148" y="506730"/>
                  </a:moveTo>
                  <a:lnTo>
                    <a:pt x="4609148" y="506730"/>
                  </a:lnTo>
                  <a:cubicBezTo>
                    <a:pt x="4619625" y="506730"/>
                    <a:pt x="4629150" y="498158"/>
                    <a:pt x="4629150" y="486728"/>
                  </a:cubicBezTo>
                  <a:lnTo>
                    <a:pt x="4629150" y="486728"/>
                  </a:lnTo>
                  <a:cubicBezTo>
                    <a:pt x="4629150" y="476250"/>
                    <a:pt x="4620578" y="466725"/>
                    <a:pt x="4609148" y="466725"/>
                  </a:cubicBezTo>
                  <a:lnTo>
                    <a:pt x="4609148" y="466725"/>
                  </a:lnTo>
                  <a:cubicBezTo>
                    <a:pt x="4598670" y="466725"/>
                    <a:pt x="4589145" y="475298"/>
                    <a:pt x="4589145" y="486728"/>
                  </a:cubicBezTo>
                  <a:lnTo>
                    <a:pt x="4589145" y="486728"/>
                  </a:lnTo>
                  <a:cubicBezTo>
                    <a:pt x="4589145" y="498158"/>
                    <a:pt x="4598670" y="506730"/>
                    <a:pt x="4609148" y="506730"/>
                  </a:cubicBezTo>
                  <a:close/>
                  <a:moveTo>
                    <a:pt x="4656773" y="506730"/>
                  </a:moveTo>
                  <a:lnTo>
                    <a:pt x="4656773" y="506730"/>
                  </a:lnTo>
                  <a:cubicBezTo>
                    <a:pt x="4667250" y="506730"/>
                    <a:pt x="4675823" y="498158"/>
                    <a:pt x="4675823" y="487680"/>
                  </a:cubicBezTo>
                  <a:lnTo>
                    <a:pt x="4675823" y="486728"/>
                  </a:lnTo>
                  <a:cubicBezTo>
                    <a:pt x="4675823" y="476250"/>
                    <a:pt x="4667250" y="467678"/>
                    <a:pt x="4656773" y="467678"/>
                  </a:cubicBezTo>
                  <a:lnTo>
                    <a:pt x="4656773" y="467678"/>
                  </a:lnTo>
                  <a:cubicBezTo>
                    <a:pt x="4646295" y="467678"/>
                    <a:pt x="4637723" y="476250"/>
                    <a:pt x="4637723" y="486728"/>
                  </a:cubicBezTo>
                  <a:lnTo>
                    <a:pt x="4637723" y="488633"/>
                  </a:lnTo>
                  <a:cubicBezTo>
                    <a:pt x="4638675" y="498158"/>
                    <a:pt x="4647248" y="506730"/>
                    <a:pt x="4656773" y="506730"/>
                  </a:cubicBezTo>
                  <a:close/>
                  <a:moveTo>
                    <a:pt x="4561523" y="506730"/>
                  </a:moveTo>
                  <a:lnTo>
                    <a:pt x="4561523" y="506730"/>
                  </a:lnTo>
                  <a:cubicBezTo>
                    <a:pt x="4572000" y="506730"/>
                    <a:pt x="4580573" y="498158"/>
                    <a:pt x="4580573" y="487680"/>
                  </a:cubicBezTo>
                  <a:lnTo>
                    <a:pt x="4580573" y="486728"/>
                  </a:lnTo>
                  <a:cubicBezTo>
                    <a:pt x="4580573" y="476250"/>
                    <a:pt x="4572000" y="467678"/>
                    <a:pt x="4561523" y="467678"/>
                  </a:cubicBezTo>
                  <a:lnTo>
                    <a:pt x="4561523" y="467678"/>
                  </a:lnTo>
                  <a:cubicBezTo>
                    <a:pt x="4551045" y="467678"/>
                    <a:pt x="4542473" y="476250"/>
                    <a:pt x="4542473" y="486728"/>
                  </a:cubicBezTo>
                  <a:lnTo>
                    <a:pt x="4542473" y="488633"/>
                  </a:lnTo>
                  <a:cubicBezTo>
                    <a:pt x="4542473" y="498158"/>
                    <a:pt x="4551045" y="506730"/>
                    <a:pt x="4561523" y="506730"/>
                  </a:cubicBezTo>
                  <a:close/>
                  <a:moveTo>
                    <a:pt x="4704398" y="506730"/>
                  </a:moveTo>
                  <a:lnTo>
                    <a:pt x="4704398" y="506730"/>
                  </a:lnTo>
                  <a:cubicBezTo>
                    <a:pt x="4714875" y="506730"/>
                    <a:pt x="4723448" y="498158"/>
                    <a:pt x="4723448" y="487680"/>
                  </a:cubicBezTo>
                  <a:lnTo>
                    <a:pt x="4723448" y="486728"/>
                  </a:lnTo>
                  <a:cubicBezTo>
                    <a:pt x="4723448" y="476250"/>
                    <a:pt x="4714875" y="467678"/>
                    <a:pt x="4704398" y="467678"/>
                  </a:cubicBezTo>
                  <a:lnTo>
                    <a:pt x="4704398" y="467678"/>
                  </a:lnTo>
                  <a:cubicBezTo>
                    <a:pt x="4693920" y="467678"/>
                    <a:pt x="4685348" y="476250"/>
                    <a:pt x="4685348" y="486728"/>
                  </a:cubicBezTo>
                  <a:lnTo>
                    <a:pt x="4685348" y="488633"/>
                  </a:lnTo>
                  <a:cubicBezTo>
                    <a:pt x="4685348" y="498158"/>
                    <a:pt x="4693920" y="506730"/>
                    <a:pt x="4704398" y="506730"/>
                  </a:cubicBezTo>
                  <a:close/>
                  <a:moveTo>
                    <a:pt x="5696903" y="410528"/>
                  </a:moveTo>
                  <a:lnTo>
                    <a:pt x="5696903" y="410528"/>
                  </a:lnTo>
                  <a:cubicBezTo>
                    <a:pt x="5707380" y="410528"/>
                    <a:pt x="5715953" y="401955"/>
                    <a:pt x="5715953" y="391478"/>
                  </a:cubicBezTo>
                  <a:lnTo>
                    <a:pt x="5715953" y="391478"/>
                  </a:lnTo>
                  <a:cubicBezTo>
                    <a:pt x="5715953" y="381000"/>
                    <a:pt x="5707380" y="372428"/>
                    <a:pt x="5696903" y="372428"/>
                  </a:cubicBezTo>
                  <a:lnTo>
                    <a:pt x="5696903" y="372428"/>
                  </a:lnTo>
                  <a:cubicBezTo>
                    <a:pt x="5686425" y="372428"/>
                    <a:pt x="5677853" y="381000"/>
                    <a:pt x="5677853" y="391478"/>
                  </a:cubicBezTo>
                  <a:lnTo>
                    <a:pt x="5677853" y="391478"/>
                  </a:lnTo>
                  <a:cubicBezTo>
                    <a:pt x="5677853" y="402908"/>
                    <a:pt x="5686425" y="410528"/>
                    <a:pt x="5696903" y="410528"/>
                  </a:cubicBezTo>
                  <a:close/>
                  <a:moveTo>
                    <a:pt x="5744528" y="410528"/>
                  </a:moveTo>
                  <a:lnTo>
                    <a:pt x="5744528" y="410528"/>
                  </a:lnTo>
                  <a:cubicBezTo>
                    <a:pt x="5755005" y="410528"/>
                    <a:pt x="5763578" y="401955"/>
                    <a:pt x="5763578" y="391478"/>
                  </a:cubicBezTo>
                  <a:lnTo>
                    <a:pt x="5763578" y="391478"/>
                  </a:lnTo>
                  <a:cubicBezTo>
                    <a:pt x="5763578" y="381000"/>
                    <a:pt x="5755005" y="372428"/>
                    <a:pt x="5744528" y="372428"/>
                  </a:cubicBezTo>
                  <a:lnTo>
                    <a:pt x="5744528" y="372428"/>
                  </a:lnTo>
                  <a:cubicBezTo>
                    <a:pt x="5734050" y="372428"/>
                    <a:pt x="5725478" y="381000"/>
                    <a:pt x="5725478" y="391478"/>
                  </a:cubicBezTo>
                  <a:lnTo>
                    <a:pt x="5725478" y="391478"/>
                  </a:lnTo>
                  <a:cubicBezTo>
                    <a:pt x="5725478" y="402908"/>
                    <a:pt x="5734050" y="410528"/>
                    <a:pt x="5744528" y="410528"/>
                  </a:cubicBezTo>
                  <a:close/>
                  <a:moveTo>
                    <a:pt x="5792153" y="410528"/>
                  </a:moveTo>
                  <a:lnTo>
                    <a:pt x="5792153" y="410528"/>
                  </a:lnTo>
                  <a:cubicBezTo>
                    <a:pt x="5802630" y="410528"/>
                    <a:pt x="5811203" y="401955"/>
                    <a:pt x="5811203" y="391478"/>
                  </a:cubicBezTo>
                  <a:lnTo>
                    <a:pt x="5811203" y="391478"/>
                  </a:lnTo>
                  <a:cubicBezTo>
                    <a:pt x="5811203" y="381000"/>
                    <a:pt x="5802630" y="372428"/>
                    <a:pt x="5792153" y="372428"/>
                  </a:cubicBezTo>
                  <a:lnTo>
                    <a:pt x="5792153" y="372428"/>
                  </a:lnTo>
                  <a:cubicBezTo>
                    <a:pt x="5781675" y="372428"/>
                    <a:pt x="5773103" y="381000"/>
                    <a:pt x="5773103" y="391478"/>
                  </a:cubicBezTo>
                  <a:lnTo>
                    <a:pt x="5773103" y="391478"/>
                  </a:lnTo>
                  <a:cubicBezTo>
                    <a:pt x="5774055" y="402908"/>
                    <a:pt x="5782628" y="410528"/>
                    <a:pt x="5792153" y="410528"/>
                  </a:cubicBezTo>
                  <a:close/>
                  <a:moveTo>
                    <a:pt x="5839778" y="410528"/>
                  </a:moveTo>
                  <a:lnTo>
                    <a:pt x="5839778" y="410528"/>
                  </a:lnTo>
                  <a:cubicBezTo>
                    <a:pt x="5850255" y="410528"/>
                    <a:pt x="5858828" y="401955"/>
                    <a:pt x="5858828" y="391478"/>
                  </a:cubicBezTo>
                  <a:lnTo>
                    <a:pt x="5858828" y="391478"/>
                  </a:lnTo>
                  <a:cubicBezTo>
                    <a:pt x="5858828" y="381000"/>
                    <a:pt x="5850255" y="372428"/>
                    <a:pt x="5839778" y="372428"/>
                  </a:cubicBezTo>
                  <a:lnTo>
                    <a:pt x="5839778" y="372428"/>
                  </a:lnTo>
                  <a:cubicBezTo>
                    <a:pt x="5829300" y="372428"/>
                    <a:pt x="5820728" y="381000"/>
                    <a:pt x="5820728" y="391478"/>
                  </a:cubicBezTo>
                  <a:lnTo>
                    <a:pt x="5820728" y="391478"/>
                  </a:lnTo>
                  <a:cubicBezTo>
                    <a:pt x="5820728" y="402908"/>
                    <a:pt x="5829300" y="410528"/>
                    <a:pt x="5839778" y="410528"/>
                  </a:cubicBezTo>
                  <a:close/>
                  <a:moveTo>
                    <a:pt x="5885498" y="458153"/>
                  </a:moveTo>
                  <a:lnTo>
                    <a:pt x="5885498" y="458153"/>
                  </a:lnTo>
                  <a:cubicBezTo>
                    <a:pt x="5895975" y="458153"/>
                    <a:pt x="5904548" y="449580"/>
                    <a:pt x="5904548" y="439103"/>
                  </a:cubicBezTo>
                  <a:lnTo>
                    <a:pt x="5904548" y="439103"/>
                  </a:lnTo>
                  <a:cubicBezTo>
                    <a:pt x="5904548" y="428625"/>
                    <a:pt x="5895975" y="420053"/>
                    <a:pt x="5885498" y="420053"/>
                  </a:cubicBezTo>
                  <a:lnTo>
                    <a:pt x="5885498" y="420053"/>
                  </a:lnTo>
                  <a:cubicBezTo>
                    <a:pt x="5875020" y="420053"/>
                    <a:pt x="5866448" y="428625"/>
                    <a:pt x="5866448" y="439103"/>
                  </a:cubicBezTo>
                  <a:lnTo>
                    <a:pt x="5866448" y="439103"/>
                  </a:lnTo>
                  <a:cubicBezTo>
                    <a:pt x="5866448" y="449580"/>
                    <a:pt x="5875020" y="458153"/>
                    <a:pt x="5885498" y="458153"/>
                  </a:cubicBezTo>
                  <a:close/>
                  <a:moveTo>
                    <a:pt x="5696903" y="458153"/>
                  </a:moveTo>
                  <a:lnTo>
                    <a:pt x="5696903" y="458153"/>
                  </a:lnTo>
                  <a:cubicBezTo>
                    <a:pt x="5707380" y="458153"/>
                    <a:pt x="5715953" y="449580"/>
                    <a:pt x="5715953" y="439103"/>
                  </a:cubicBezTo>
                  <a:lnTo>
                    <a:pt x="5715953" y="439103"/>
                  </a:lnTo>
                  <a:cubicBezTo>
                    <a:pt x="5715953" y="428625"/>
                    <a:pt x="5707380" y="420053"/>
                    <a:pt x="5696903" y="420053"/>
                  </a:cubicBezTo>
                  <a:lnTo>
                    <a:pt x="5696903" y="420053"/>
                  </a:lnTo>
                  <a:cubicBezTo>
                    <a:pt x="5686425" y="420053"/>
                    <a:pt x="5677853" y="428625"/>
                    <a:pt x="5677853" y="439103"/>
                  </a:cubicBezTo>
                  <a:lnTo>
                    <a:pt x="5677853" y="439103"/>
                  </a:lnTo>
                  <a:cubicBezTo>
                    <a:pt x="5677853" y="449580"/>
                    <a:pt x="5686425" y="458153"/>
                    <a:pt x="5696903" y="458153"/>
                  </a:cubicBezTo>
                  <a:close/>
                  <a:moveTo>
                    <a:pt x="5508308" y="458153"/>
                  </a:moveTo>
                  <a:lnTo>
                    <a:pt x="5508308" y="458153"/>
                  </a:lnTo>
                  <a:cubicBezTo>
                    <a:pt x="5518785" y="458153"/>
                    <a:pt x="5527358" y="449580"/>
                    <a:pt x="5527358" y="439103"/>
                  </a:cubicBezTo>
                  <a:lnTo>
                    <a:pt x="5527358" y="439103"/>
                  </a:lnTo>
                  <a:cubicBezTo>
                    <a:pt x="5527358" y="428625"/>
                    <a:pt x="5518785" y="420053"/>
                    <a:pt x="5508308" y="420053"/>
                  </a:cubicBezTo>
                  <a:lnTo>
                    <a:pt x="5508308" y="420053"/>
                  </a:lnTo>
                  <a:cubicBezTo>
                    <a:pt x="5497830" y="420053"/>
                    <a:pt x="5489258" y="428625"/>
                    <a:pt x="5489258" y="439103"/>
                  </a:cubicBezTo>
                  <a:lnTo>
                    <a:pt x="5489258" y="439103"/>
                  </a:lnTo>
                  <a:cubicBezTo>
                    <a:pt x="5489258" y="449580"/>
                    <a:pt x="5497830" y="458153"/>
                    <a:pt x="5508308" y="458153"/>
                  </a:cubicBezTo>
                  <a:close/>
                  <a:moveTo>
                    <a:pt x="5649278" y="410528"/>
                  </a:moveTo>
                  <a:lnTo>
                    <a:pt x="5649278" y="410528"/>
                  </a:lnTo>
                  <a:cubicBezTo>
                    <a:pt x="5659755" y="410528"/>
                    <a:pt x="5668328" y="401955"/>
                    <a:pt x="5668328" y="391478"/>
                  </a:cubicBezTo>
                  <a:lnTo>
                    <a:pt x="5668328" y="391478"/>
                  </a:lnTo>
                  <a:cubicBezTo>
                    <a:pt x="5668328" y="381000"/>
                    <a:pt x="5659755" y="372428"/>
                    <a:pt x="5649278" y="372428"/>
                  </a:cubicBezTo>
                  <a:lnTo>
                    <a:pt x="5649278" y="372428"/>
                  </a:lnTo>
                  <a:cubicBezTo>
                    <a:pt x="5638800" y="372428"/>
                    <a:pt x="5630228" y="381000"/>
                    <a:pt x="5630228" y="391478"/>
                  </a:cubicBezTo>
                  <a:lnTo>
                    <a:pt x="5630228" y="391478"/>
                  </a:lnTo>
                  <a:cubicBezTo>
                    <a:pt x="5631180" y="402908"/>
                    <a:pt x="5638800" y="410528"/>
                    <a:pt x="5649278" y="410528"/>
                  </a:cubicBezTo>
                  <a:close/>
                  <a:moveTo>
                    <a:pt x="5414010" y="458153"/>
                  </a:moveTo>
                  <a:lnTo>
                    <a:pt x="5414010" y="458153"/>
                  </a:lnTo>
                  <a:cubicBezTo>
                    <a:pt x="5424488" y="458153"/>
                    <a:pt x="5433060" y="449580"/>
                    <a:pt x="5433060" y="439103"/>
                  </a:cubicBezTo>
                  <a:lnTo>
                    <a:pt x="5433060" y="439103"/>
                  </a:lnTo>
                  <a:cubicBezTo>
                    <a:pt x="5433060" y="428625"/>
                    <a:pt x="5424488" y="420053"/>
                    <a:pt x="5414010" y="420053"/>
                  </a:cubicBezTo>
                  <a:lnTo>
                    <a:pt x="5414010" y="420053"/>
                  </a:lnTo>
                  <a:cubicBezTo>
                    <a:pt x="5403533" y="420053"/>
                    <a:pt x="5394960" y="428625"/>
                    <a:pt x="5394960" y="439103"/>
                  </a:cubicBezTo>
                  <a:lnTo>
                    <a:pt x="5394960" y="439103"/>
                  </a:lnTo>
                  <a:cubicBezTo>
                    <a:pt x="5394960" y="449580"/>
                    <a:pt x="5403533" y="458153"/>
                    <a:pt x="5414010" y="458153"/>
                  </a:cubicBezTo>
                  <a:close/>
                  <a:moveTo>
                    <a:pt x="5461635" y="458153"/>
                  </a:moveTo>
                  <a:lnTo>
                    <a:pt x="5461635" y="458153"/>
                  </a:lnTo>
                  <a:cubicBezTo>
                    <a:pt x="5472113" y="458153"/>
                    <a:pt x="5480685" y="449580"/>
                    <a:pt x="5480685" y="439103"/>
                  </a:cubicBezTo>
                  <a:lnTo>
                    <a:pt x="5480685" y="439103"/>
                  </a:lnTo>
                  <a:cubicBezTo>
                    <a:pt x="5480685" y="428625"/>
                    <a:pt x="5472113" y="420053"/>
                    <a:pt x="5461635" y="420053"/>
                  </a:cubicBezTo>
                  <a:lnTo>
                    <a:pt x="5461635" y="420053"/>
                  </a:lnTo>
                  <a:cubicBezTo>
                    <a:pt x="5451158" y="420053"/>
                    <a:pt x="5442585" y="428625"/>
                    <a:pt x="5442585" y="439103"/>
                  </a:cubicBezTo>
                  <a:lnTo>
                    <a:pt x="5442585" y="439103"/>
                  </a:lnTo>
                  <a:cubicBezTo>
                    <a:pt x="5442585" y="449580"/>
                    <a:pt x="5451158" y="458153"/>
                    <a:pt x="5461635" y="458153"/>
                  </a:cubicBezTo>
                  <a:close/>
                  <a:moveTo>
                    <a:pt x="5602605" y="410528"/>
                  </a:moveTo>
                  <a:lnTo>
                    <a:pt x="5602605" y="410528"/>
                  </a:lnTo>
                  <a:cubicBezTo>
                    <a:pt x="5613083" y="410528"/>
                    <a:pt x="5621655" y="401955"/>
                    <a:pt x="5621655" y="391478"/>
                  </a:cubicBezTo>
                  <a:lnTo>
                    <a:pt x="5621655" y="391478"/>
                  </a:lnTo>
                  <a:cubicBezTo>
                    <a:pt x="5621655" y="381000"/>
                    <a:pt x="5613083" y="372428"/>
                    <a:pt x="5602605" y="372428"/>
                  </a:cubicBezTo>
                  <a:lnTo>
                    <a:pt x="5602605" y="372428"/>
                  </a:lnTo>
                  <a:cubicBezTo>
                    <a:pt x="5592128" y="372428"/>
                    <a:pt x="5583555" y="381000"/>
                    <a:pt x="5583555" y="391478"/>
                  </a:cubicBezTo>
                  <a:lnTo>
                    <a:pt x="5583555" y="391478"/>
                  </a:lnTo>
                  <a:cubicBezTo>
                    <a:pt x="5583555" y="402908"/>
                    <a:pt x="5592128" y="410528"/>
                    <a:pt x="5602605" y="410528"/>
                  </a:cubicBezTo>
                  <a:close/>
                  <a:moveTo>
                    <a:pt x="5414963" y="363855"/>
                  </a:moveTo>
                  <a:lnTo>
                    <a:pt x="5414963" y="363855"/>
                  </a:lnTo>
                  <a:cubicBezTo>
                    <a:pt x="5425440" y="363855"/>
                    <a:pt x="5434013" y="355283"/>
                    <a:pt x="5434013" y="344805"/>
                  </a:cubicBezTo>
                  <a:lnTo>
                    <a:pt x="5434013" y="344805"/>
                  </a:lnTo>
                  <a:cubicBezTo>
                    <a:pt x="5434013" y="334328"/>
                    <a:pt x="5425440" y="325755"/>
                    <a:pt x="5414963" y="325755"/>
                  </a:cubicBezTo>
                  <a:lnTo>
                    <a:pt x="5414963" y="325755"/>
                  </a:lnTo>
                  <a:cubicBezTo>
                    <a:pt x="5404485" y="325755"/>
                    <a:pt x="5395913" y="334328"/>
                    <a:pt x="5395913" y="344805"/>
                  </a:cubicBezTo>
                  <a:lnTo>
                    <a:pt x="5395913" y="344805"/>
                  </a:lnTo>
                  <a:cubicBezTo>
                    <a:pt x="5395913" y="355283"/>
                    <a:pt x="5404485" y="363855"/>
                    <a:pt x="5414963" y="363855"/>
                  </a:cubicBezTo>
                  <a:close/>
                  <a:moveTo>
                    <a:pt x="5461635" y="363855"/>
                  </a:moveTo>
                  <a:lnTo>
                    <a:pt x="5461635" y="363855"/>
                  </a:lnTo>
                  <a:cubicBezTo>
                    <a:pt x="5472113" y="363855"/>
                    <a:pt x="5480685" y="355283"/>
                    <a:pt x="5480685" y="344805"/>
                  </a:cubicBezTo>
                  <a:lnTo>
                    <a:pt x="5480685" y="344805"/>
                  </a:lnTo>
                  <a:cubicBezTo>
                    <a:pt x="5480685" y="334328"/>
                    <a:pt x="5472113" y="325755"/>
                    <a:pt x="5461635" y="325755"/>
                  </a:cubicBezTo>
                  <a:lnTo>
                    <a:pt x="5461635" y="325755"/>
                  </a:lnTo>
                  <a:cubicBezTo>
                    <a:pt x="5451158" y="325755"/>
                    <a:pt x="5442585" y="334328"/>
                    <a:pt x="5442585" y="344805"/>
                  </a:cubicBezTo>
                  <a:lnTo>
                    <a:pt x="5442585" y="344805"/>
                  </a:lnTo>
                  <a:cubicBezTo>
                    <a:pt x="5443538" y="355283"/>
                    <a:pt x="5452110" y="363855"/>
                    <a:pt x="5461635" y="363855"/>
                  </a:cubicBezTo>
                  <a:close/>
                  <a:moveTo>
                    <a:pt x="5366385" y="363855"/>
                  </a:moveTo>
                  <a:lnTo>
                    <a:pt x="5368290" y="363855"/>
                  </a:lnTo>
                  <a:cubicBezTo>
                    <a:pt x="5378768" y="363855"/>
                    <a:pt x="5387340" y="355283"/>
                    <a:pt x="5387340" y="344805"/>
                  </a:cubicBezTo>
                  <a:lnTo>
                    <a:pt x="5387340" y="344805"/>
                  </a:lnTo>
                  <a:cubicBezTo>
                    <a:pt x="5387340" y="334328"/>
                    <a:pt x="5378768" y="325755"/>
                    <a:pt x="5368290" y="325755"/>
                  </a:cubicBezTo>
                  <a:lnTo>
                    <a:pt x="5366385" y="325755"/>
                  </a:lnTo>
                  <a:cubicBezTo>
                    <a:pt x="5355908" y="325755"/>
                    <a:pt x="5347335" y="334328"/>
                    <a:pt x="5347335" y="344805"/>
                  </a:cubicBezTo>
                  <a:lnTo>
                    <a:pt x="5347335" y="344805"/>
                  </a:lnTo>
                  <a:cubicBezTo>
                    <a:pt x="5347335" y="355283"/>
                    <a:pt x="5355908" y="363855"/>
                    <a:pt x="5366385" y="363855"/>
                  </a:cubicBezTo>
                  <a:close/>
                  <a:moveTo>
                    <a:pt x="5509260" y="363855"/>
                  </a:moveTo>
                  <a:lnTo>
                    <a:pt x="5509260" y="363855"/>
                  </a:lnTo>
                  <a:cubicBezTo>
                    <a:pt x="5519738" y="363855"/>
                    <a:pt x="5528310" y="355283"/>
                    <a:pt x="5528310" y="344805"/>
                  </a:cubicBezTo>
                  <a:lnTo>
                    <a:pt x="5528310" y="344805"/>
                  </a:lnTo>
                  <a:cubicBezTo>
                    <a:pt x="5528310" y="334328"/>
                    <a:pt x="5519738" y="325755"/>
                    <a:pt x="5509260" y="325755"/>
                  </a:cubicBezTo>
                  <a:lnTo>
                    <a:pt x="5509260" y="325755"/>
                  </a:lnTo>
                  <a:cubicBezTo>
                    <a:pt x="5498783" y="325755"/>
                    <a:pt x="5490210" y="334328"/>
                    <a:pt x="5490210" y="344805"/>
                  </a:cubicBezTo>
                  <a:lnTo>
                    <a:pt x="5490210" y="344805"/>
                  </a:lnTo>
                  <a:cubicBezTo>
                    <a:pt x="5490210" y="355283"/>
                    <a:pt x="5498783" y="363855"/>
                    <a:pt x="5509260" y="363855"/>
                  </a:cubicBezTo>
                  <a:close/>
                  <a:moveTo>
                    <a:pt x="5555933" y="363855"/>
                  </a:moveTo>
                  <a:lnTo>
                    <a:pt x="5555933" y="363855"/>
                  </a:lnTo>
                  <a:cubicBezTo>
                    <a:pt x="5566410" y="363855"/>
                    <a:pt x="5574983" y="355283"/>
                    <a:pt x="5574983" y="344805"/>
                  </a:cubicBezTo>
                  <a:lnTo>
                    <a:pt x="5574983" y="344805"/>
                  </a:lnTo>
                  <a:cubicBezTo>
                    <a:pt x="5574983" y="334328"/>
                    <a:pt x="5566410" y="325755"/>
                    <a:pt x="5555933" y="325755"/>
                  </a:cubicBezTo>
                  <a:lnTo>
                    <a:pt x="5555933" y="325755"/>
                  </a:lnTo>
                  <a:cubicBezTo>
                    <a:pt x="5545455" y="325755"/>
                    <a:pt x="5536883" y="334328"/>
                    <a:pt x="5536883" y="344805"/>
                  </a:cubicBezTo>
                  <a:lnTo>
                    <a:pt x="5536883" y="344805"/>
                  </a:lnTo>
                  <a:cubicBezTo>
                    <a:pt x="5537835" y="355283"/>
                    <a:pt x="5545455" y="363855"/>
                    <a:pt x="5555933" y="363855"/>
                  </a:cubicBezTo>
                  <a:close/>
                  <a:moveTo>
                    <a:pt x="5318760" y="363855"/>
                  </a:moveTo>
                  <a:lnTo>
                    <a:pt x="5318760" y="363855"/>
                  </a:lnTo>
                  <a:cubicBezTo>
                    <a:pt x="5329238" y="363855"/>
                    <a:pt x="5337810" y="355283"/>
                    <a:pt x="5337810" y="344805"/>
                  </a:cubicBezTo>
                  <a:lnTo>
                    <a:pt x="5337810" y="344805"/>
                  </a:lnTo>
                  <a:cubicBezTo>
                    <a:pt x="5337810" y="334328"/>
                    <a:pt x="5329238" y="325755"/>
                    <a:pt x="5318760" y="325755"/>
                  </a:cubicBezTo>
                  <a:lnTo>
                    <a:pt x="5318760" y="325755"/>
                  </a:lnTo>
                  <a:cubicBezTo>
                    <a:pt x="5308283" y="325755"/>
                    <a:pt x="5299710" y="334328"/>
                    <a:pt x="5299710" y="344805"/>
                  </a:cubicBezTo>
                  <a:lnTo>
                    <a:pt x="5299710" y="344805"/>
                  </a:lnTo>
                  <a:cubicBezTo>
                    <a:pt x="5300663" y="355283"/>
                    <a:pt x="5308283" y="363855"/>
                    <a:pt x="5318760" y="363855"/>
                  </a:cubicBezTo>
                  <a:close/>
                  <a:moveTo>
                    <a:pt x="5650230" y="363855"/>
                  </a:moveTo>
                  <a:lnTo>
                    <a:pt x="5650230" y="363855"/>
                  </a:lnTo>
                  <a:cubicBezTo>
                    <a:pt x="5660708" y="363855"/>
                    <a:pt x="5669280" y="355283"/>
                    <a:pt x="5669280" y="344805"/>
                  </a:cubicBezTo>
                  <a:lnTo>
                    <a:pt x="5669280" y="344805"/>
                  </a:lnTo>
                  <a:cubicBezTo>
                    <a:pt x="5669280" y="334328"/>
                    <a:pt x="5660708" y="325755"/>
                    <a:pt x="5650230" y="325755"/>
                  </a:cubicBezTo>
                  <a:lnTo>
                    <a:pt x="5650230" y="325755"/>
                  </a:lnTo>
                  <a:cubicBezTo>
                    <a:pt x="5639753" y="325755"/>
                    <a:pt x="5631180" y="334328"/>
                    <a:pt x="5631180" y="344805"/>
                  </a:cubicBezTo>
                  <a:lnTo>
                    <a:pt x="5631180" y="344805"/>
                  </a:lnTo>
                  <a:cubicBezTo>
                    <a:pt x="5631180" y="355283"/>
                    <a:pt x="5639753" y="363855"/>
                    <a:pt x="5650230" y="363855"/>
                  </a:cubicBezTo>
                  <a:close/>
                  <a:moveTo>
                    <a:pt x="5603558" y="363855"/>
                  </a:moveTo>
                  <a:lnTo>
                    <a:pt x="5603558" y="363855"/>
                  </a:lnTo>
                  <a:cubicBezTo>
                    <a:pt x="5614035" y="363855"/>
                    <a:pt x="5622608" y="355283"/>
                    <a:pt x="5622608" y="344805"/>
                  </a:cubicBezTo>
                  <a:lnTo>
                    <a:pt x="5622608" y="344805"/>
                  </a:lnTo>
                  <a:cubicBezTo>
                    <a:pt x="5622608" y="334328"/>
                    <a:pt x="5614035" y="325755"/>
                    <a:pt x="5603558" y="325755"/>
                  </a:cubicBezTo>
                  <a:lnTo>
                    <a:pt x="5603558" y="325755"/>
                  </a:lnTo>
                  <a:cubicBezTo>
                    <a:pt x="5593080" y="325755"/>
                    <a:pt x="5584508" y="334328"/>
                    <a:pt x="5584508" y="344805"/>
                  </a:cubicBezTo>
                  <a:lnTo>
                    <a:pt x="5584508" y="344805"/>
                  </a:lnTo>
                  <a:cubicBezTo>
                    <a:pt x="5584508" y="355283"/>
                    <a:pt x="5593080" y="363855"/>
                    <a:pt x="5603558" y="363855"/>
                  </a:cubicBezTo>
                  <a:close/>
                  <a:moveTo>
                    <a:pt x="5554980" y="320040"/>
                  </a:moveTo>
                  <a:lnTo>
                    <a:pt x="5554980" y="320040"/>
                  </a:lnTo>
                  <a:cubicBezTo>
                    <a:pt x="5565458" y="320040"/>
                    <a:pt x="5574030" y="311468"/>
                    <a:pt x="5574030" y="300990"/>
                  </a:cubicBezTo>
                  <a:lnTo>
                    <a:pt x="5574030" y="300990"/>
                  </a:lnTo>
                  <a:cubicBezTo>
                    <a:pt x="5574030" y="290513"/>
                    <a:pt x="5565458" y="281940"/>
                    <a:pt x="5554980" y="281940"/>
                  </a:cubicBezTo>
                  <a:lnTo>
                    <a:pt x="5554980" y="281940"/>
                  </a:lnTo>
                  <a:cubicBezTo>
                    <a:pt x="5544503" y="281940"/>
                    <a:pt x="5535930" y="290513"/>
                    <a:pt x="5535930" y="300990"/>
                  </a:cubicBezTo>
                  <a:lnTo>
                    <a:pt x="5535930" y="300990"/>
                  </a:lnTo>
                  <a:cubicBezTo>
                    <a:pt x="5536883" y="311468"/>
                    <a:pt x="5545455" y="320040"/>
                    <a:pt x="5554980" y="320040"/>
                  </a:cubicBezTo>
                  <a:close/>
                  <a:moveTo>
                    <a:pt x="5602605" y="320040"/>
                  </a:moveTo>
                  <a:lnTo>
                    <a:pt x="5602605" y="320040"/>
                  </a:lnTo>
                  <a:cubicBezTo>
                    <a:pt x="5613083" y="320040"/>
                    <a:pt x="5621655" y="311468"/>
                    <a:pt x="5621655" y="300990"/>
                  </a:cubicBezTo>
                  <a:lnTo>
                    <a:pt x="5621655" y="300990"/>
                  </a:lnTo>
                  <a:cubicBezTo>
                    <a:pt x="5621655" y="290513"/>
                    <a:pt x="5613083" y="281940"/>
                    <a:pt x="5602605" y="281940"/>
                  </a:cubicBezTo>
                  <a:lnTo>
                    <a:pt x="5602605" y="281940"/>
                  </a:lnTo>
                  <a:cubicBezTo>
                    <a:pt x="5592128" y="281940"/>
                    <a:pt x="5583555" y="290513"/>
                    <a:pt x="5583555" y="300990"/>
                  </a:cubicBezTo>
                  <a:lnTo>
                    <a:pt x="5583555" y="300990"/>
                  </a:lnTo>
                  <a:cubicBezTo>
                    <a:pt x="5583555" y="311468"/>
                    <a:pt x="5592128" y="320040"/>
                    <a:pt x="5602605" y="320040"/>
                  </a:cubicBezTo>
                  <a:close/>
                  <a:moveTo>
                    <a:pt x="5554980" y="458153"/>
                  </a:moveTo>
                  <a:lnTo>
                    <a:pt x="5554980" y="458153"/>
                  </a:lnTo>
                  <a:cubicBezTo>
                    <a:pt x="5565458" y="458153"/>
                    <a:pt x="5574030" y="449580"/>
                    <a:pt x="5574030" y="439103"/>
                  </a:cubicBezTo>
                  <a:lnTo>
                    <a:pt x="5574030" y="439103"/>
                  </a:lnTo>
                  <a:cubicBezTo>
                    <a:pt x="5574030" y="428625"/>
                    <a:pt x="5565458" y="420053"/>
                    <a:pt x="5554980" y="420053"/>
                  </a:cubicBezTo>
                  <a:lnTo>
                    <a:pt x="5554980" y="420053"/>
                  </a:lnTo>
                  <a:cubicBezTo>
                    <a:pt x="5544503" y="420053"/>
                    <a:pt x="5535930" y="428625"/>
                    <a:pt x="5535930" y="439103"/>
                  </a:cubicBezTo>
                  <a:lnTo>
                    <a:pt x="5535930" y="439103"/>
                  </a:lnTo>
                  <a:cubicBezTo>
                    <a:pt x="5536883" y="449580"/>
                    <a:pt x="5545455" y="458153"/>
                    <a:pt x="5554980" y="458153"/>
                  </a:cubicBezTo>
                  <a:close/>
                  <a:moveTo>
                    <a:pt x="5508308" y="504825"/>
                  </a:moveTo>
                  <a:lnTo>
                    <a:pt x="5508308" y="504825"/>
                  </a:lnTo>
                  <a:cubicBezTo>
                    <a:pt x="5518785" y="504825"/>
                    <a:pt x="5527358" y="496253"/>
                    <a:pt x="5527358" y="485775"/>
                  </a:cubicBezTo>
                  <a:lnTo>
                    <a:pt x="5527358" y="485775"/>
                  </a:lnTo>
                  <a:cubicBezTo>
                    <a:pt x="5527358" y="475298"/>
                    <a:pt x="5518785" y="466725"/>
                    <a:pt x="5508308" y="466725"/>
                  </a:cubicBezTo>
                  <a:lnTo>
                    <a:pt x="5508308" y="466725"/>
                  </a:lnTo>
                  <a:cubicBezTo>
                    <a:pt x="5497830" y="466725"/>
                    <a:pt x="5489258" y="475298"/>
                    <a:pt x="5489258" y="485775"/>
                  </a:cubicBezTo>
                  <a:lnTo>
                    <a:pt x="5489258" y="485775"/>
                  </a:lnTo>
                  <a:cubicBezTo>
                    <a:pt x="5489258" y="496253"/>
                    <a:pt x="5497830" y="504825"/>
                    <a:pt x="5508308" y="504825"/>
                  </a:cubicBezTo>
                  <a:close/>
                  <a:moveTo>
                    <a:pt x="5602605" y="504825"/>
                  </a:moveTo>
                  <a:lnTo>
                    <a:pt x="5602605" y="504825"/>
                  </a:lnTo>
                  <a:cubicBezTo>
                    <a:pt x="5613083" y="504825"/>
                    <a:pt x="5621655" y="496253"/>
                    <a:pt x="5621655" y="485775"/>
                  </a:cubicBezTo>
                  <a:lnTo>
                    <a:pt x="5621655" y="485775"/>
                  </a:lnTo>
                  <a:cubicBezTo>
                    <a:pt x="5621655" y="475298"/>
                    <a:pt x="5613083" y="466725"/>
                    <a:pt x="5602605" y="466725"/>
                  </a:cubicBezTo>
                  <a:lnTo>
                    <a:pt x="5602605" y="466725"/>
                  </a:lnTo>
                  <a:cubicBezTo>
                    <a:pt x="5592128" y="466725"/>
                    <a:pt x="5583555" y="475298"/>
                    <a:pt x="5583555" y="485775"/>
                  </a:cubicBezTo>
                  <a:lnTo>
                    <a:pt x="5583555" y="485775"/>
                  </a:lnTo>
                  <a:cubicBezTo>
                    <a:pt x="5583555" y="496253"/>
                    <a:pt x="5592128" y="504825"/>
                    <a:pt x="5602605" y="504825"/>
                  </a:cubicBezTo>
                  <a:close/>
                  <a:moveTo>
                    <a:pt x="5602605" y="553403"/>
                  </a:moveTo>
                  <a:lnTo>
                    <a:pt x="5602605" y="553403"/>
                  </a:lnTo>
                  <a:cubicBezTo>
                    <a:pt x="5613083" y="553403"/>
                    <a:pt x="5621655" y="544830"/>
                    <a:pt x="5621655" y="534353"/>
                  </a:cubicBezTo>
                  <a:lnTo>
                    <a:pt x="5621655" y="534353"/>
                  </a:lnTo>
                  <a:cubicBezTo>
                    <a:pt x="5621655" y="523875"/>
                    <a:pt x="5613083" y="515303"/>
                    <a:pt x="5602605" y="515303"/>
                  </a:cubicBezTo>
                  <a:lnTo>
                    <a:pt x="5602605" y="515303"/>
                  </a:lnTo>
                  <a:cubicBezTo>
                    <a:pt x="5592128" y="515303"/>
                    <a:pt x="5583555" y="523875"/>
                    <a:pt x="5583555" y="534353"/>
                  </a:cubicBezTo>
                  <a:lnTo>
                    <a:pt x="5583555" y="534353"/>
                  </a:lnTo>
                  <a:cubicBezTo>
                    <a:pt x="5583555" y="544830"/>
                    <a:pt x="5592128" y="553403"/>
                    <a:pt x="5602605" y="553403"/>
                  </a:cubicBezTo>
                  <a:close/>
                  <a:moveTo>
                    <a:pt x="5602605" y="598170"/>
                  </a:moveTo>
                  <a:lnTo>
                    <a:pt x="5602605" y="598170"/>
                  </a:lnTo>
                  <a:cubicBezTo>
                    <a:pt x="5613083" y="598170"/>
                    <a:pt x="5621655" y="589598"/>
                    <a:pt x="5621655" y="579120"/>
                  </a:cubicBezTo>
                  <a:lnTo>
                    <a:pt x="5621655" y="579120"/>
                  </a:lnTo>
                  <a:cubicBezTo>
                    <a:pt x="5621655" y="568643"/>
                    <a:pt x="5613083" y="560070"/>
                    <a:pt x="5602605" y="560070"/>
                  </a:cubicBezTo>
                  <a:lnTo>
                    <a:pt x="5602605" y="560070"/>
                  </a:lnTo>
                  <a:cubicBezTo>
                    <a:pt x="5592128" y="560070"/>
                    <a:pt x="5583555" y="568643"/>
                    <a:pt x="5583555" y="579120"/>
                  </a:cubicBezTo>
                  <a:lnTo>
                    <a:pt x="5583555" y="579120"/>
                  </a:lnTo>
                  <a:cubicBezTo>
                    <a:pt x="5583555" y="589598"/>
                    <a:pt x="5592128" y="598170"/>
                    <a:pt x="5602605" y="598170"/>
                  </a:cubicBezTo>
                  <a:close/>
                  <a:moveTo>
                    <a:pt x="5602605" y="646748"/>
                  </a:moveTo>
                  <a:lnTo>
                    <a:pt x="5602605" y="646748"/>
                  </a:lnTo>
                  <a:cubicBezTo>
                    <a:pt x="5613083" y="646748"/>
                    <a:pt x="5621655" y="638175"/>
                    <a:pt x="5621655" y="627698"/>
                  </a:cubicBezTo>
                  <a:lnTo>
                    <a:pt x="5621655" y="627698"/>
                  </a:lnTo>
                  <a:cubicBezTo>
                    <a:pt x="5621655" y="617220"/>
                    <a:pt x="5613083" y="608648"/>
                    <a:pt x="5602605" y="608648"/>
                  </a:cubicBezTo>
                  <a:lnTo>
                    <a:pt x="5602605" y="608648"/>
                  </a:lnTo>
                  <a:cubicBezTo>
                    <a:pt x="5592128" y="608648"/>
                    <a:pt x="5583555" y="617220"/>
                    <a:pt x="5583555" y="627698"/>
                  </a:cubicBezTo>
                  <a:lnTo>
                    <a:pt x="5583555" y="627698"/>
                  </a:lnTo>
                  <a:cubicBezTo>
                    <a:pt x="5583555" y="638175"/>
                    <a:pt x="5592128" y="646748"/>
                    <a:pt x="5602605" y="646748"/>
                  </a:cubicBezTo>
                  <a:close/>
                  <a:moveTo>
                    <a:pt x="5554980" y="504825"/>
                  </a:moveTo>
                  <a:lnTo>
                    <a:pt x="5554980" y="504825"/>
                  </a:lnTo>
                  <a:cubicBezTo>
                    <a:pt x="5565458" y="504825"/>
                    <a:pt x="5574030" y="496253"/>
                    <a:pt x="5574030" y="485775"/>
                  </a:cubicBezTo>
                  <a:lnTo>
                    <a:pt x="5574030" y="485775"/>
                  </a:lnTo>
                  <a:cubicBezTo>
                    <a:pt x="5574030" y="475298"/>
                    <a:pt x="5565458" y="466725"/>
                    <a:pt x="5554980" y="466725"/>
                  </a:cubicBezTo>
                  <a:lnTo>
                    <a:pt x="5554980" y="466725"/>
                  </a:lnTo>
                  <a:cubicBezTo>
                    <a:pt x="5544503" y="466725"/>
                    <a:pt x="5535930" y="475298"/>
                    <a:pt x="5535930" y="485775"/>
                  </a:cubicBezTo>
                  <a:lnTo>
                    <a:pt x="5535930" y="485775"/>
                  </a:lnTo>
                  <a:cubicBezTo>
                    <a:pt x="5536883" y="496253"/>
                    <a:pt x="5545455" y="504825"/>
                    <a:pt x="5554980" y="504825"/>
                  </a:cubicBezTo>
                  <a:close/>
                  <a:moveTo>
                    <a:pt x="5082540" y="506730"/>
                  </a:moveTo>
                  <a:lnTo>
                    <a:pt x="5082540" y="506730"/>
                  </a:lnTo>
                  <a:cubicBezTo>
                    <a:pt x="5093018" y="506730"/>
                    <a:pt x="5101590" y="498158"/>
                    <a:pt x="5101590" y="487680"/>
                  </a:cubicBezTo>
                  <a:lnTo>
                    <a:pt x="5101590" y="486728"/>
                  </a:lnTo>
                  <a:cubicBezTo>
                    <a:pt x="5101590" y="476250"/>
                    <a:pt x="5093018" y="467678"/>
                    <a:pt x="5082540" y="467678"/>
                  </a:cubicBezTo>
                  <a:lnTo>
                    <a:pt x="5082540" y="467678"/>
                  </a:lnTo>
                  <a:cubicBezTo>
                    <a:pt x="5072063" y="467678"/>
                    <a:pt x="5063490" y="476250"/>
                    <a:pt x="5063490" y="486728"/>
                  </a:cubicBezTo>
                  <a:lnTo>
                    <a:pt x="5063490" y="488633"/>
                  </a:lnTo>
                  <a:cubicBezTo>
                    <a:pt x="5063490" y="498158"/>
                    <a:pt x="5072063" y="506730"/>
                    <a:pt x="5082540" y="506730"/>
                  </a:cubicBezTo>
                  <a:close/>
                  <a:moveTo>
                    <a:pt x="4704398" y="554355"/>
                  </a:moveTo>
                  <a:lnTo>
                    <a:pt x="4704398" y="554355"/>
                  </a:lnTo>
                  <a:cubicBezTo>
                    <a:pt x="4714875" y="554355"/>
                    <a:pt x="4723448" y="545783"/>
                    <a:pt x="4723448" y="535305"/>
                  </a:cubicBezTo>
                  <a:lnTo>
                    <a:pt x="4723448" y="535305"/>
                  </a:lnTo>
                  <a:cubicBezTo>
                    <a:pt x="4723448" y="524828"/>
                    <a:pt x="4714875" y="516255"/>
                    <a:pt x="4704398" y="516255"/>
                  </a:cubicBezTo>
                  <a:lnTo>
                    <a:pt x="4704398" y="516255"/>
                  </a:lnTo>
                  <a:cubicBezTo>
                    <a:pt x="4693920" y="516255"/>
                    <a:pt x="4685348" y="524828"/>
                    <a:pt x="4685348" y="535305"/>
                  </a:cubicBezTo>
                  <a:lnTo>
                    <a:pt x="4685348" y="535305"/>
                  </a:lnTo>
                  <a:cubicBezTo>
                    <a:pt x="4685348" y="545783"/>
                    <a:pt x="4693920" y="554355"/>
                    <a:pt x="4704398" y="554355"/>
                  </a:cubicBezTo>
                  <a:close/>
                  <a:moveTo>
                    <a:pt x="4656773" y="554355"/>
                  </a:moveTo>
                  <a:lnTo>
                    <a:pt x="4656773" y="554355"/>
                  </a:lnTo>
                  <a:cubicBezTo>
                    <a:pt x="4667250" y="554355"/>
                    <a:pt x="4675823" y="545783"/>
                    <a:pt x="4675823" y="535305"/>
                  </a:cubicBezTo>
                  <a:lnTo>
                    <a:pt x="4675823" y="535305"/>
                  </a:lnTo>
                  <a:cubicBezTo>
                    <a:pt x="4675823" y="524828"/>
                    <a:pt x="4667250" y="516255"/>
                    <a:pt x="4656773" y="516255"/>
                  </a:cubicBezTo>
                  <a:lnTo>
                    <a:pt x="4656773" y="516255"/>
                  </a:lnTo>
                  <a:cubicBezTo>
                    <a:pt x="4646295" y="516255"/>
                    <a:pt x="4637723" y="524828"/>
                    <a:pt x="4637723" y="535305"/>
                  </a:cubicBezTo>
                  <a:lnTo>
                    <a:pt x="4637723" y="535305"/>
                  </a:lnTo>
                  <a:cubicBezTo>
                    <a:pt x="4638675" y="545783"/>
                    <a:pt x="4647248" y="554355"/>
                    <a:pt x="4656773" y="554355"/>
                  </a:cubicBezTo>
                  <a:close/>
                  <a:moveTo>
                    <a:pt x="4751070" y="554355"/>
                  </a:moveTo>
                  <a:lnTo>
                    <a:pt x="4751070" y="554355"/>
                  </a:lnTo>
                  <a:cubicBezTo>
                    <a:pt x="4761548" y="554355"/>
                    <a:pt x="4770120" y="545783"/>
                    <a:pt x="4770120" y="535305"/>
                  </a:cubicBezTo>
                  <a:lnTo>
                    <a:pt x="4770120" y="535305"/>
                  </a:lnTo>
                  <a:cubicBezTo>
                    <a:pt x="4770120" y="524828"/>
                    <a:pt x="4761548" y="516255"/>
                    <a:pt x="4751070" y="516255"/>
                  </a:cubicBezTo>
                  <a:lnTo>
                    <a:pt x="4751070" y="516255"/>
                  </a:lnTo>
                  <a:cubicBezTo>
                    <a:pt x="4740593" y="516255"/>
                    <a:pt x="4732020" y="524828"/>
                    <a:pt x="4732020" y="535305"/>
                  </a:cubicBezTo>
                  <a:lnTo>
                    <a:pt x="4732020" y="535305"/>
                  </a:lnTo>
                  <a:cubicBezTo>
                    <a:pt x="4732973" y="545783"/>
                    <a:pt x="4740593" y="554355"/>
                    <a:pt x="4751070" y="554355"/>
                  </a:cubicBezTo>
                  <a:close/>
                  <a:moveTo>
                    <a:pt x="4608195" y="554355"/>
                  </a:moveTo>
                  <a:lnTo>
                    <a:pt x="4610100" y="554355"/>
                  </a:lnTo>
                  <a:cubicBezTo>
                    <a:pt x="4620578" y="554355"/>
                    <a:pt x="4629150" y="545783"/>
                    <a:pt x="4629150" y="535305"/>
                  </a:cubicBezTo>
                  <a:lnTo>
                    <a:pt x="4629150" y="535305"/>
                  </a:lnTo>
                  <a:cubicBezTo>
                    <a:pt x="4629150" y="524828"/>
                    <a:pt x="4620578" y="516255"/>
                    <a:pt x="4610100" y="516255"/>
                  </a:cubicBezTo>
                  <a:lnTo>
                    <a:pt x="4608195" y="516255"/>
                  </a:lnTo>
                  <a:cubicBezTo>
                    <a:pt x="4597718" y="516255"/>
                    <a:pt x="4589145" y="524828"/>
                    <a:pt x="4589145" y="535305"/>
                  </a:cubicBezTo>
                  <a:lnTo>
                    <a:pt x="4589145" y="535305"/>
                  </a:lnTo>
                  <a:cubicBezTo>
                    <a:pt x="4589145" y="545783"/>
                    <a:pt x="4597718" y="554355"/>
                    <a:pt x="4608195" y="554355"/>
                  </a:cubicBezTo>
                  <a:close/>
                  <a:moveTo>
                    <a:pt x="4892993" y="554355"/>
                  </a:moveTo>
                  <a:lnTo>
                    <a:pt x="4892993" y="554355"/>
                  </a:lnTo>
                  <a:cubicBezTo>
                    <a:pt x="4903470" y="554355"/>
                    <a:pt x="4912043" y="545783"/>
                    <a:pt x="4912043" y="535305"/>
                  </a:cubicBezTo>
                  <a:lnTo>
                    <a:pt x="4912043" y="535305"/>
                  </a:lnTo>
                  <a:cubicBezTo>
                    <a:pt x="4912043" y="524828"/>
                    <a:pt x="4903470" y="516255"/>
                    <a:pt x="4892993" y="516255"/>
                  </a:cubicBezTo>
                  <a:lnTo>
                    <a:pt x="4892993" y="516255"/>
                  </a:lnTo>
                  <a:cubicBezTo>
                    <a:pt x="4882515" y="516255"/>
                    <a:pt x="4873943" y="524828"/>
                    <a:pt x="4873943" y="535305"/>
                  </a:cubicBezTo>
                  <a:lnTo>
                    <a:pt x="4873943" y="535305"/>
                  </a:lnTo>
                  <a:cubicBezTo>
                    <a:pt x="4873943" y="545783"/>
                    <a:pt x="4882515" y="554355"/>
                    <a:pt x="4892993" y="554355"/>
                  </a:cubicBezTo>
                  <a:close/>
                  <a:moveTo>
                    <a:pt x="4798695" y="554355"/>
                  </a:moveTo>
                  <a:lnTo>
                    <a:pt x="4798695" y="554355"/>
                  </a:lnTo>
                  <a:cubicBezTo>
                    <a:pt x="4809173" y="554355"/>
                    <a:pt x="4817745" y="545783"/>
                    <a:pt x="4817745" y="535305"/>
                  </a:cubicBezTo>
                  <a:lnTo>
                    <a:pt x="4817745" y="535305"/>
                  </a:lnTo>
                  <a:cubicBezTo>
                    <a:pt x="4817745" y="524828"/>
                    <a:pt x="4809173" y="516255"/>
                    <a:pt x="4798695" y="516255"/>
                  </a:cubicBezTo>
                  <a:lnTo>
                    <a:pt x="4798695" y="516255"/>
                  </a:lnTo>
                  <a:cubicBezTo>
                    <a:pt x="4788218" y="516255"/>
                    <a:pt x="4779645" y="524828"/>
                    <a:pt x="4779645" y="535305"/>
                  </a:cubicBezTo>
                  <a:lnTo>
                    <a:pt x="4779645" y="535305"/>
                  </a:lnTo>
                  <a:cubicBezTo>
                    <a:pt x="4779645" y="545783"/>
                    <a:pt x="4788218" y="554355"/>
                    <a:pt x="4798695" y="554355"/>
                  </a:cubicBezTo>
                  <a:close/>
                  <a:moveTo>
                    <a:pt x="4230053" y="554355"/>
                  </a:moveTo>
                  <a:lnTo>
                    <a:pt x="4231958" y="554355"/>
                  </a:lnTo>
                  <a:cubicBezTo>
                    <a:pt x="4242435" y="554355"/>
                    <a:pt x="4251008" y="545783"/>
                    <a:pt x="4251008" y="535305"/>
                  </a:cubicBezTo>
                  <a:lnTo>
                    <a:pt x="4251008" y="535305"/>
                  </a:lnTo>
                  <a:cubicBezTo>
                    <a:pt x="4251008" y="524828"/>
                    <a:pt x="4242435" y="516255"/>
                    <a:pt x="4231958" y="516255"/>
                  </a:cubicBezTo>
                  <a:lnTo>
                    <a:pt x="4230053" y="516255"/>
                  </a:lnTo>
                  <a:cubicBezTo>
                    <a:pt x="4219575" y="516255"/>
                    <a:pt x="4211003" y="524828"/>
                    <a:pt x="4211003" y="535305"/>
                  </a:cubicBezTo>
                  <a:lnTo>
                    <a:pt x="4211003" y="535305"/>
                  </a:lnTo>
                  <a:cubicBezTo>
                    <a:pt x="4211003" y="545783"/>
                    <a:pt x="4219575" y="554355"/>
                    <a:pt x="4230053" y="554355"/>
                  </a:cubicBezTo>
                  <a:close/>
                  <a:moveTo>
                    <a:pt x="4845368" y="554355"/>
                  </a:moveTo>
                  <a:lnTo>
                    <a:pt x="4845368" y="554355"/>
                  </a:lnTo>
                  <a:cubicBezTo>
                    <a:pt x="4855845" y="554355"/>
                    <a:pt x="4864418" y="545783"/>
                    <a:pt x="4864418" y="535305"/>
                  </a:cubicBezTo>
                  <a:lnTo>
                    <a:pt x="4864418" y="535305"/>
                  </a:lnTo>
                  <a:cubicBezTo>
                    <a:pt x="4864418" y="524828"/>
                    <a:pt x="4855845" y="516255"/>
                    <a:pt x="4845368" y="516255"/>
                  </a:cubicBezTo>
                  <a:lnTo>
                    <a:pt x="4845368" y="516255"/>
                  </a:lnTo>
                  <a:cubicBezTo>
                    <a:pt x="4834890" y="516255"/>
                    <a:pt x="4826318" y="524828"/>
                    <a:pt x="4826318" y="535305"/>
                  </a:cubicBezTo>
                  <a:lnTo>
                    <a:pt x="4826318" y="535305"/>
                  </a:lnTo>
                  <a:cubicBezTo>
                    <a:pt x="4826318" y="545783"/>
                    <a:pt x="4834890" y="554355"/>
                    <a:pt x="4845368" y="554355"/>
                  </a:cubicBezTo>
                  <a:close/>
                  <a:moveTo>
                    <a:pt x="4561523" y="554355"/>
                  </a:moveTo>
                  <a:lnTo>
                    <a:pt x="4561523" y="554355"/>
                  </a:lnTo>
                  <a:cubicBezTo>
                    <a:pt x="4572000" y="554355"/>
                    <a:pt x="4580573" y="545783"/>
                    <a:pt x="4580573" y="535305"/>
                  </a:cubicBezTo>
                  <a:lnTo>
                    <a:pt x="4580573" y="535305"/>
                  </a:lnTo>
                  <a:cubicBezTo>
                    <a:pt x="4580573" y="524828"/>
                    <a:pt x="4572000" y="516255"/>
                    <a:pt x="4561523" y="516255"/>
                  </a:cubicBezTo>
                  <a:lnTo>
                    <a:pt x="4561523" y="516255"/>
                  </a:lnTo>
                  <a:cubicBezTo>
                    <a:pt x="4551045" y="516255"/>
                    <a:pt x="4542473" y="524828"/>
                    <a:pt x="4542473" y="535305"/>
                  </a:cubicBezTo>
                  <a:lnTo>
                    <a:pt x="4542473" y="535305"/>
                  </a:lnTo>
                  <a:cubicBezTo>
                    <a:pt x="4542473" y="545783"/>
                    <a:pt x="4551045" y="554355"/>
                    <a:pt x="4561523" y="554355"/>
                  </a:cubicBezTo>
                  <a:close/>
                  <a:moveTo>
                    <a:pt x="4325303" y="554355"/>
                  </a:moveTo>
                  <a:lnTo>
                    <a:pt x="4325303" y="554355"/>
                  </a:lnTo>
                  <a:cubicBezTo>
                    <a:pt x="4335780" y="554355"/>
                    <a:pt x="4344353" y="545783"/>
                    <a:pt x="4344353" y="535305"/>
                  </a:cubicBezTo>
                  <a:lnTo>
                    <a:pt x="4344353" y="535305"/>
                  </a:lnTo>
                  <a:cubicBezTo>
                    <a:pt x="4344353" y="524828"/>
                    <a:pt x="4335780" y="516255"/>
                    <a:pt x="4325303" y="516255"/>
                  </a:cubicBezTo>
                  <a:lnTo>
                    <a:pt x="4325303" y="516255"/>
                  </a:lnTo>
                  <a:cubicBezTo>
                    <a:pt x="4314825" y="516255"/>
                    <a:pt x="4306253" y="524828"/>
                    <a:pt x="4306253" y="535305"/>
                  </a:cubicBezTo>
                  <a:lnTo>
                    <a:pt x="4306253" y="535305"/>
                  </a:lnTo>
                  <a:cubicBezTo>
                    <a:pt x="4307205" y="545783"/>
                    <a:pt x="4315778" y="554355"/>
                    <a:pt x="4325303" y="554355"/>
                  </a:cubicBezTo>
                  <a:close/>
                  <a:moveTo>
                    <a:pt x="4278630" y="554355"/>
                  </a:moveTo>
                  <a:lnTo>
                    <a:pt x="4278630" y="554355"/>
                  </a:lnTo>
                  <a:cubicBezTo>
                    <a:pt x="4289108" y="554355"/>
                    <a:pt x="4297680" y="545783"/>
                    <a:pt x="4297680" y="535305"/>
                  </a:cubicBezTo>
                  <a:lnTo>
                    <a:pt x="4297680" y="535305"/>
                  </a:lnTo>
                  <a:cubicBezTo>
                    <a:pt x="4297680" y="524828"/>
                    <a:pt x="4289108" y="516255"/>
                    <a:pt x="4278630" y="516255"/>
                  </a:cubicBezTo>
                  <a:lnTo>
                    <a:pt x="4278630" y="516255"/>
                  </a:lnTo>
                  <a:cubicBezTo>
                    <a:pt x="4268153" y="516255"/>
                    <a:pt x="4259580" y="524828"/>
                    <a:pt x="4259580" y="535305"/>
                  </a:cubicBezTo>
                  <a:lnTo>
                    <a:pt x="4259580" y="535305"/>
                  </a:lnTo>
                  <a:cubicBezTo>
                    <a:pt x="4259580" y="545783"/>
                    <a:pt x="4268153" y="554355"/>
                    <a:pt x="4278630" y="554355"/>
                  </a:cubicBezTo>
                  <a:close/>
                  <a:moveTo>
                    <a:pt x="4372928" y="554355"/>
                  </a:moveTo>
                  <a:lnTo>
                    <a:pt x="4372928" y="554355"/>
                  </a:lnTo>
                  <a:cubicBezTo>
                    <a:pt x="4383405" y="554355"/>
                    <a:pt x="4391978" y="545783"/>
                    <a:pt x="4391978" y="535305"/>
                  </a:cubicBezTo>
                  <a:lnTo>
                    <a:pt x="4391978" y="535305"/>
                  </a:lnTo>
                  <a:cubicBezTo>
                    <a:pt x="4391978" y="524828"/>
                    <a:pt x="4383405" y="516255"/>
                    <a:pt x="4372928" y="516255"/>
                  </a:cubicBezTo>
                  <a:lnTo>
                    <a:pt x="4372928" y="516255"/>
                  </a:lnTo>
                  <a:cubicBezTo>
                    <a:pt x="4362450" y="516255"/>
                    <a:pt x="4353878" y="524828"/>
                    <a:pt x="4353878" y="535305"/>
                  </a:cubicBezTo>
                  <a:lnTo>
                    <a:pt x="4353878" y="535305"/>
                  </a:lnTo>
                  <a:cubicBezTo>
                    <a:pt x="4353878" y="545783"/>
                    <a:pt x="4362450" y="554355"/>
                    <a:pt x="4372928" y="554355"/>
                  </a:cubicBezTo>
                  <a:close/>
                  <a:moveTo>
                    <a:pt x="4513898" y="554355"/>
                  </a:moveTo>
                  <a:lnTo>
                    <a:pt x="4513898" y="554355"/>
                  </a:lnTo>
                  <a:cubicBezTo>
                    <a:pt x="4524375" y="554355"/>
                    <a:pt x="4532948" y="545783"/>
                    <a:pt x="4532948" y="535305"/>
                  </a:cubicBezTo>
                  <a:lnTo>
                    <a:pt x="4532948" y="535305"/>
                  </a:lnTo>
                  <a:cubicBezTo>
                    <a:pt x="4532948" y="524828"/>
                    <a:pt x="4524375" y="516255"/>
                    <a:pt x="4513898" y="516255"/>
                  </a:cubicBezTo>
                  <a:lnTo>
                    <a:pt x="4513898" y="516255"/>
                  </a:lnTo>
                  <a:cubicBezTo>
                    <a:pt x="4503420" y="516255"/>
                    <a:pt x="4494848" y="524828"/>
                    <a:pt x="4494848" y="535305"/>
                  </a:cubicBezTo>
                  <a:lnTo>
                    <a:pt x="4494848" y="535305"/>
                  </a:lnTo>
                  <a:cubicBezTo>
                    <a:pt x="4495800" y="545783"/>
                    <a:pt x="4503420" y="554355"/>
                    <a:pt x="4513898" y="554355"/>
                  </a:cubicBezTo>
                  <a:close/>
                  <a:moveTo>
                    <a:pt x="4467225" y="554355"/>
                  </a:moveTo>
                  <a:lnTo>
                    <a:pt x="4467225" y="554355"/>
                  </a:lnTo>
                  <a:cubicBezTo>
                    <a:pt x="4477703" y="554355"/>
                    <a:pt x="4486275" y="545783"/>
                    <a:pt x="4486275" y="535305"/>
                  </a:cubicBezTo>
                  <a:lnTo>
                    <a:pt x="4486275" y="535305"/>
                  </a:lnTo>
                  <a:cubicBezTo>
                    <a:pt x="4486275" y="524828"/>
                    <a:pt x="4477703" y="516255"/>
                    <a:pt x="4467225" y="516255"/>
                  </a:cubicBezTo>
                  <a:lnTo>
                    <a:pt x="4467225" y="516255"/>
                  </a:lnTo>
                  <a:cubicBezTo>
                    <a:pt x="4456748" y="516255"/>
                    <a:pt x="4448175" y="524828"/>
                    <a:pt x="4448175" y="535305"/>
                  </a:cubicBezTo>
                  <a:lnTo>
                    <a:pt x="4448175" y="535305"/>
                  </a:lnTo>
                  <a:cubicBezTo>
                    <a:pt x="4448175" y="545783"/>
                    <a:pt x="4456748" y="554355"/>
                    <a:pt x="4467225" y="554355"/>
                  </a:cubicBezTo>
                  <a:close/>
                  <a:moveTo>
                    <a:pt x="4419600" y="554355"/>
                  </a:moveTo>
                  <a:lnTo>
                    <a:pt x="4419600" y="554355"/>
                  </a:lnTo>
                  <a:cubicBezTo>
                    <a:pt x="4430078" y="554355"/>
                    <a:pt x="4438650" y="545783"/>
                    <a:pt x="4438650" y="535305"/>
                  </a:cubicBezTo>
                  <a:lnTo>
                    <a:pt x="4438650" y="535305"/>
                  </a:lnTo>
                  <a:cubicBezTo>
                    <a:pt x="4438650" y="524828"/>
                    <a:pt x="4430078" y="516255"/>
                    <a:pt x="4419600" y="516255"/>
                  </a:cubicBezTo>
                  <a:lnTo>
                    <a:pt x="4419600" y="516255"/>
                  </a:lnTo>
                  <a:cubicBezTo>
                    <a:pt x="4409123" y="516255"/>
                    <a:pt x="4400550" y="524828"/>
                    <a:pt x="4400550" y="535305"/>
                  </a:cubicBezTo>
                  <a:lnTo>
                    <a:pt x="4400550" y="535305"/>
                  </a:lnTo>
                  <a:cubicBezTo>
                    <a:pt x="4401503" y="545783"/>
                    <a:pt x="4409123" y="554355"/>
                    <a:pt x="4419600" y="554355"/>
                  </a:cubicBezTo>
                  <a:close/>
                  <a:moveTo>
                    <a:pt x="4939665" y="554355"/>
                  </a:moveTo>
                  <a:lnTo>
                    <a:pt x="4939665" y="554355"/>
                  </a:lnTo>
                  <a:cubicBezTo>
                    <a:pt x="4950143" y="554355"/>
                    <a:pt x="4958715" y="545783"/>
                    <a:pt x="4958715" y="535305"/>
                  </a:cubicBezTo>
                  <a:lnTo>
                    <a:pt x="4958715" y="535305"/>
                  </a:lnTo>
                  <a:cubicBezTo>
                    <a:pt x="4958715" y="524828"/>
                    <a:pt x="4950143" y="516255"/>
                    <a:pt x="4939665" y="516255"/>
                  </a:cubicBezTo>
                  <a:lnTo>
                    <a:pt x="4939665" y="516255"/>
                  </a:lnTo>
                  <a:cubicBezTo>
                    <a:pt x="4929188" y="516255"/>
                    <a:pt x="4920615" y="524828"/>
                    <a:pt x="4920615" y="535305"/>
                  </a:cubicBezTo>
                  <a:lnTo>
                    <a:pt x="4920615" y="535305"/>
                  </a:lnTo>
                  <a:cubicBezTo>
                    <a:pt x="4920615" y="545783"/>
                    <a:pt x="4929188" y="554355"/>
                    <a:pt x="4939665" y="554355"/>
                  </a:cubicBezTo>
                  <a:close/>
                  <a:moveTo>
                    <a:pt x="5649278" y="506730"/>
                  </a:moveTo>
                  <a:lnTo>
                    <a:pt x="5649278" y="506730"/>
                  </a:lnTo>
                  <a:cubicBezTo>
                    <a:pt x="5659755" y="506730"/>
                    <a:pt x="5668328" y="498158"/>
                    <a:pt x="5668328" y="487680"/>
                  </a:cubicBezTo>
                  <a:lnTo>
                    <a:pt x="5668328" y="486728"/>
                  </a:lnTo>
                  <a:cubicBezTo>
                    <a:pt x="5668328" y="476250"/>
                    <a:pt x="5659755" y="467678"/>
                    <a:pt x="5649278" y="467678"/>
                  </a:cubicBezTo>
                  <a:lnTo>
                    <a:pt x="5649278" y="467678"/>
                  </a:lnTo>
                  <a:cubicBezTo>
                    <a:pt x="5638800" y="467678"/>
                    <a:pt x="5630228" y="476250"/>
                    <a:pt x="5630228" y="486728"/>
                  </a:cubicBezTo>
                  <a:lnTo>
                    <a:pt x="5630228" y="488633"/>
                  </a:lnTo>
                  <a:cubicBezTo>
                    <a:pt x="5631180" y="498158"/>
                    <a:pt x="5638800" y="506730"/>
                    <a:pt x="5649278" y="506730"/>
                  </a:cubicBezTo>
                  <a:close/>
                  <a:moveTo>
                    <a:pt x="5696903" y="506730"/>
                  </a:moveTo>
                  <a:lnTo>
                    <a:pt x="5696903" y="506730"/>
                  </a:lnTo>
                  <a:cubicBezTo>
                    <a:pt x="5707380" y="506730"/>
                    <a:pt x="5715953" y="498158"/>
                    <a:pt x="5715953" y="487680"/>
                  </a:cubicBezTo>
                  <a:lnTo>
                    <a:pt x="5715953" y="486728"/>
                  </a:lnTo>
                  <a:cubicBezTo>
                    <a:pt x="5715953" y="476250"/>
                    <a:pt x="5707380" y="467678"/>
                    <a:pt x="5696903" y="467678"/>
                  </a:cubicBezTo>
                  <a:lnTo>
                    <a:pt x="5696903" y="467678"/>
                  </a:lnTo>
                  <a:cubicBezTo>
                    <a:pt x="5686425" y="467678"/>
                    <a:pt x="5677853" y="476250"/>
                    <a:pt x="5677853" y="486728"/>
                  </a:cubicBezTo>
                  <a:lnTo>
                    <a:pt x="5677853" y="488633"/>
                  </a:lnTo>
                  <a:cubicBezTo>
                    <a:pt x="5677853" y="498158"/>
                    <a:pt x="5686425" y="506730"/>
                    <a:pt x="5696903" y="506730"/>
                  </a:cubicBezTo>
                  <a:close/>
                  <a:moveTo>
                    <a:pt x="5744528" y="458153"/>
                  </a:moveTo>
                  <a:lnTo>
                    <a:pt x="5744528" y="458153"/>
                  </a:lnTo>
                  <a:cubicBezTo>
                    <a:pt x="5755005" y="458153"/>
                    <a:pt x="5763578" y="449580"/>
                    <a:pt x="5763578" y="439103"/>
                  </a:cubicBezTo>
                  <a:lnTo>
                    <a:pt x="5763578" y="439103"/>
                  </a:lnTo>
                  <a:cubicBezTo>
                    <a:pt x="5763578" y="428625"/>
                    <a:pt x="5755005" y="420053"/>
                    <a:pt x="5744528" y="420053"/>
                  </a:cubicBezTo>
                  <a:lnTo>
                    <a:pt x="5744528" y="420053"/>
                  </a:lnTo>
                  <a:cubicBezTo>
                    <a:pt x="5734050" y="420053"/>
                    <a:pt x="5725478" y="428625"/>
                    <a:pt x="5725478" y="439103"/>
                  </a:cubicBezTo>
                  <a:lnTo>
                    <a:pt x="5725478" y="439103"/>
                  </a:lnTo>
                  <a:cubicBezTo>
                    <a:pt x="5725478" y="449580"/>
                    <a:pt x="5734050" y="458153"/>
                    <a:pt x="5744528" y="458153"/>
                  </a:cubicBezTo>
                  <a:close/>
                  <a:moveTo>
                    <a:pt x="5744528" y="506730"/>
                  </a:moveTo>
                  <a:lnTo>
                    <a:pt x="5744528" y="506730"/>
                  </a:lnTo>
                  <a:cubicBezTo>
                    <a:pt x="5755005" y="506730"/>
                    <a:pt x="5763578" y="498158"/>
                    <a:pt x="5763578" y="487680"/>
                  </a:cubicBezTo>
                  <a:lnTo>
                    <a:pt x="5763578" y="486728"/>
                  </a:lnTo>
                  <a:cubicBezTo>
                    <a:pt x="5763578" y="476250"/>
                    <a:pt x="5755005" y="467678"/>
                    <a:pt x="5744528" y="467678"/>
                  </a:cubicBezTo>
                  <a:lnTo>
                    <a:pt x="5744528" y="467678"/>
                  </a:lnTo>
                  <a:cubicBezTo>
                    <a:pt x="5734050" y="467678"/>
                    <a:pt x="5725478" y="476250"/>
                    <a:pt x="5725478" y="486728"/>
                  </a:cubicBezTo>
                  <a:lnTo>
                    <a:pt x="5725478" y="488633"/>
                  </a:lnTo>
                  <a:cubicBezTo>
                    <a:pt x="5725478" y="498158"/>
                    <a:pt x="5734050" y="506730"/>
                    <a:pt x="5744528" y="506730"/>
                  </a:cubicBezTo>
                  <a:close/>
                  <a:moveTo>
                    <a:pt x="5271135" y="506730"/>
                  </a:moveTo>
                  <a:lnTo>
                    <a:pt x="5271135" y="506730"/>
                  </a:lnTo>
                  <a:cubicBezTo>
                    <a:pt x="5281613" y="506730"/>
                    <a:pt x="5290185" y="498158"/>
                    <a:pt x="5290185" y="487680"/>
                  </a:cubicBezTo>
                  <a:lnTo>
                    <a:pt x="5290185" y="486728"/>
                  </a:lnTo>
                  <a:cubicBezTo>
                    <a:pt x="5290185" y="476250"/>
                    <a:pt x="5281613" y="467678"/>
                    <a:pt x="5271135" y="467678"/>
                  </a:cubicBezTo>
                  <a:lnTo>
                    <a:pt x="5271135" y="467678"/>
                  </a:lnTo>
                  <a:cubicBezTo>
                    <a:pt x="5260658" y="467678"/>
                    <a:pt x="5252085" y="476250"/>
                    <a:pt x="5252085" y="486728"/>
                  </a:cubicBezTo>
                  <a:lnTo>
                    <a:pt x="5252085" y="488633"/>
                  </a:lnTo>
                  <a:cubicBezTo>
                    <a:pt x="5252085" y="498158"/>
                    <a:pt x="5260658" y="506730"/>
                    <a:pt x="5271135" y="506730"/>
                  </a:cubicBezTo>
                  <a:close/>
                  <a:moveTo>
                    <a:pt x="5223510" y="506730"/>
                  </a:moveTo>
                  <a:lnTo>
                    <a:pt x="5223510" y="506730"/>
                  </a:lnTo>
                  <a:cubicBezTo>
                    <a:pt x="5233988" y="506730"/>
                    <a:pt x="5242560" y="498158"/>
                    <a:pt x="5242560" y="487680"/>
                  </a:cubicBezTo>
                  <a:lnTo>
                    <a:pt x="5242560" y="486728"/>
                  </a:lnTo>
                  <a:cubicBezTo>
                    <a:pt x="5242560" y="476250"/>
                    <a:pt x="5233988" y="467678"/>
                    <a:pt x="5223510" y="467678"/>
                  </a:cubicBezTo>
                  <a:lnTo>
                    <a:pt x="5223510" y="467678"/>
                  </a:lnTo>
                  <a:cubicBezTo>
                    <a:pt x="5213033" y="467678"/>
                    <a:pt x="5204460" y="476250"/>
                    <a:pt x="5204460" y="486728"/>
                  </a:cubicBezTo>
                  <a:lnTo>
                    <a:pt x="5204460" y="488633"/>
                  </a:lnTo>
                  <a:cubicBezTo>
                    <a:pt x="5205413" y="498158"/>
                    <a:pt x="5213985" y="506730"/>
                    <a:pt x="5223510" y="506730"/>
                  </a:cubicBezTo>
                  <a:close/>
                  <a:moveTo>
                    <a:pt x="5414010" y="506730"/>
                  </a:moveTo>
                  <a:lnTo>
                    <a:pt x="5414010" y="506730"/>
                  </a:lnTo>
                  <a:cubicBezTo>
                    <a:pt x="5424488" y="506730"/>
                    <a:pt x="5433060" y="498158"/>
                    <a:pt x="5433060" y="487680"/>
                  </a:cubicBezTo>
                  <a:lnTo>
                    <a:pt x="5433060" y="486728"/>
                  </a:lnTo>
                  <a:cubicBezTo>
                    <a:pt x="5433060" y="476250"/>
                    <a:pt x="5424488" y="467678"/>
                    <a:pt x="5414010" y="467678"/>
                  </a:cubicBezTo>
                  <a:lnTo>
                    <a:pt x="5414010" y="467678"/>
                  </a:lnTo>
                  <a:cubicBezTo>
                    <a:pt x="5403533" y="467678"/>
                    <a:pt x="5394960" y="476250"/>
                    <a:pt x="5394960" y="486728"/>
                  </a:cubicBezTo>
                  <a:lnTo>
                    <a:pt x="5394960" y="488633"/>
                  </a:lnTo>
                  <a:cubicBezTo>
                    <a:pt x="5394960" y="498158"/>
                    <a:pt x="5403533" y="506730"/>
                    <a:pt x="5414010" y="506730"/>
                  </a:cubicBezTo>
                  <a:close/>
                  <a:moveTo>
                    <a:pt x="5317808" y="506730"/>
                  </a:moveTo>
                  <a:lnTo>
                    <a:pt x="5317808" y="506730"/>
                  </a:lnTo>
                  <a:cubicBezTo>
                    <a:pt x="5328285" y="506730"/>
                    <a:pt x="5336858" y="498158"/>
                    <a:pt x="5336858" y="487680"/>
                  </a:cubicBezTo>
                  <a:lnTo>
                    <a:pt x="5336858" y="486728"/>
                  </a:lnTo>
                  <a:cubicBezTo>
                    <a:pt x="5336858" y="476250"/>
                    <a:pt x="5328285" y="467678"/>
                    <a:pt x="5317808" y="467678"/>
                  </a:cubicBezTo>
                  <a:lnTo>
                    <a:pt x="5317808" y="467678"/>
                  </a:lnTo>
                  <a:cubicBezTo>
                    <a:pt x="5307330" y="467678"/>
                    <a:pt x="5298758" y="476250"/>
                    <a:pt x="5298758" y="486728"/>
                  </a:cubicBezTo>
                  <a:lnTo>
                    <a:pt x="5298758" y="488633"/>
                  </a:lnTo>
                  <a:cubicBezTo>
                    <a:pt x="5299710" y="498158"/>
                    <a:pt x="5307330" y="506730"/>
                    <a:pt x="5317808" y="506730"/>
                  </a:cubicBezTo>
                  <a:close/>
                  <a:moveTo>
                    <a:pt x="5366385" y="506730"/>
                  </a:moveTo>
                  <a:lnTo>
                    <a:pt x="5366385" y="506730"/>
                  </a:lnTo>
                  <a:cubicBezTo>
                    <a:pt x="5376863" y="506730"/>
                    <a:pt x="5386388" y="498158"/>
                    <a:pt x="5386388" y="486728"/>
                  </a:cubicBezTo>
                  <a:lnTo>
                    <a:pt x="5386388" y="486728"/>
                  </a:lnTo>
                  <a:cubicBezTo>
                    <a:pt x="5386388" y="476250"/>
                    <a:pt x="5377815" y="466725"/>
                    <a:pt x="5366385" y="466725"/>
                  </a:cubicBezTo>
                  <a:lnTo>
                    <a:pt x="5366385" y="466725"/>
                  </a:lnTo>
                  <a:cubicBezTo>
                    <a:pt x="5355908" y="466725"/>
                    <a:pt x="5346383" y="475298"/>
                    <a:pt x="5346383" y="486728"/>
                  </a:cubicBezTo>
                  <a:lnTo>
                    <a:pt x="5346383" y="486728"/>
                  </a:lnTo>
                  <a:cubicBezTo>
                    <a:pt x="5346383" y="498158"/>
                    <a:pt x="5354955" y="506730"/>
                    <a:pt x="5366385" y="506730"/>
                  </a:cubicBezTo>
                  <a:close/>
                  <a:moveTo>
                    <a:pt x="5414010" y="554355"/>
                  </a:moveTo>
                  <a:lnTo>
                    <a:pt x="5414010" y="554355"/>
                  </a:lnTo>
                  <a:cubicBezTo>
                    <a:pt x="5424488" y="554355"/>
                    <a:pt x="5433060" y="545783"/>
                    <a:pt x="5433060" y="535305"/>
                  </a:cubicBezTo>
                  <a:lnTo>
                    <a:pt x="5433060" y="533400"/>
                  </a:lnTo>
                  <a:cubicBezTo>
                    <a:pt x="5433060" y="522923"/>
                    <a:pt x="5424488" y="514350"/>
                    <a:pt x="5414010" y="514350"/>
                  </a:cubicBezTo>
                  <a:lnTo>
                    <a:pt x="5414010" y="514350"/>
                  </a:lnTo>
                  <a:cubicBezTo>
                    <a:pt x="5403533" y="514350"/>
                    <a:pt x="5394960" y="522923"/>
                    <a:pt x="5394960" y="533400"/>
                  </a:cubicBezTo>
                  <a:lnTo>
                    <a:pt x="5394960" y="535305"/>
                  </a:lnTo>
                  <a:cubicBezTo>
                    <a:pt x="5394960" y="545783"/>
                    <a:pt x="5403533" y="554355"/>
                    <a:pt x="5414010" y="554355"/>
                  </a:cubicBezTo>
                  <a:close/>
                  <a:moveTo>
                    <a:pt x="5461635" y="507683"/>
                  </a:moveTo>
                  <a:lnTo>
                    <a:pt x="5461635" y="507683"/>
                  </a:lnTo>
                  <a:cubicBezTo>
                    <a:pt x="5472113" y="507683"/>
                    <a:pt x="5480685" y="499110"/>
                    <a:pt x="5480685" y="488633"/>
                  </a:cubicBezTo>
                  <a:lnTo>
                    <a:pt x="5480685" y="486728"/>
                  </a:lnTo>
                  <a:cubicBezTo>
                    <a:pt x="5480685" y="476250"/>
                    <a:pt x="5472113" y="467678"/>
                    <a:pt x="5461635" y="467678"/>
                  </a:cubicBezTo>
                  <a:lnTo>
                    <a:pt x="5461635" y="467678"/>
                  </a:lnTo>
                  <a:cubicBezTo>
                    <a:pt x="5451158" y="467678"/>
                    <a:pt x="5442585" y="476250"/>
                    <a:pt x="5442585" y="486728"/>
                  </a:cubicBezTo>
                  <a:lnTo>
                    <a:pt x="5442585" y="488633"/>
                  </a:lnTo>
                  <a:cubicBezTo>
                    <a:pt x="5442585" y="499110"/>
                    <a:pt x="5451158" y="507683"/>
                    <a:pt x="5461635" y="507683"/>
                  </a:cubicBezTo>
                  <a:close/>
                  <a:moveTo>
                    <a:pt x="5461635" y="555308"/>
                  </a:moveTo>
                  <a:lnTo>
                    <a:pt x="5461635" y="555308"/>
                  </a:lnTo>
                  <a:cubicBezTo>
                    <a:pt x="5472113" y="555308"/>
                    <a:pt x="5480685" y="546735"/>
                    <a:pt x="5480685" y="536258"/>
                  </a:cubicBezTo>
                  <a:lnTo>
                    <a:pt x="5480685" y="534353"/>
                  </a:lnTo>
                  <a:cubicBezTo>
                    <a:pt x="5480685" y="523875"/>
                    <a:pt x="5472113" y="515303"/>
                    <a:pt x="5461635" y="515303"/>
                  </a:cubicBezTo>
                  <a:lnTo>
                    <a:pt x="5461635" y="515303"/>
                  </a:lnTo>
                  <a:cubicBezTo>
                    <a:pt x="5451158" y="515303"/>
                    <a:pt x="5442585" y="523875"/>
                    <a:pt x="5442585" y="534353"/>
                  </a:cubicBezTo>
                  <a:lnTo>
                    <a:pt x="5442585" y="536258"/>
                  </a:lnTo>
                  <a:cubicBezTo>
                    <a:pt x="5442585" y="546735"/>
                    <a:pt x="5451158" y="555308"/>
                    <a:pt x="5461635" y="555308"/>
                  </a:cubicBezTo>
                  <a:close/>
                  <a:moveTo>
                    <a:pt x="5317808" y="554355"/>
                  </a:moveTo>
                  <a:lnTo>
                    <a:pt x="5317808" y="554355"/>
                  </a:lnTo>
                  <a:cubicBezTo>
                    <a:pt x="5328285" y="554355"/>
                    <a:pt x="5336858" y="545783"/>
                    <a:pt x="5336858" y="535305"/>
                  </a:cubicBezTo>
                  <a:lnTo>
                    <a:pt x="5336858" y="533400"/>
                  </a:lnTo>
                  <a:cubicBezTo>
                    <a:pt x="5336858" y="522923"/>
                    <a:pt x="5328285" y="514350"/>
                    <a:pt x="5317808" y="514350"/>
                  </a:cubicBezTo>
                  <a:lnTo>
                    <a:pt x="5317808" y="514350"/>
                  </a:lnTo>
                  <a:cubicBezTo>
                    <a:pt x="5307330" y="514350"/>
                    <a:pt x="5298758" y="522923"/>
                    <a:pt x="5298758" y="533400"/>
                  </a:cubicBezTo>
                  <a:lnTo>
                    <a:pt x="5298758" y="535305"/>
                  </a:lnTo>
                  <a:cubicBezTo>
                    <a:pt x="5299710" y="545783"/>
                    <a:pt x="5307330" y="554355"/>
                    <a:pt x="5317808" y="554355"/>
                  </a:cubicBezTo>
                  <a:close/>
                  <a:moveTo>
                    <a:pt x="5366385" y="554355"/>
                  </a:moveTo>
                  <a:lnTo>
                    <a:pt x="5366385" y="554355"/>
                  </a:lnTo>
                  <a:cubicBezTo>
                    <a:pt x="5376863" y="554355"/>
                    <a:pt x="5386388" y="545783"/>
                    <a:pt x="5386388" y="534353"/>
                  </a:cubicBezTo>
                  <a:lnTo>
                    <a:pt x="5386388" y="534353"/>
                  </a:lnTo>
                  <a:cubicBezTo>
                    <a:pt x="5386388" y="523875"/>
                    <a:pt x="5377815" y="514350"/>
                    <a:pt x="5366385" y="514350"/>
                  </a:cubicBezTo>
                  <a:lnTo>
                    <a:pt x="5366385" y="514350"/>
                  </a:lnTo>
                  <a:cubicBezTo>
                    <a:pt x="5355908" y="514350"/>
                    <a:pt x="5346383" y="522923"/>
                    <a:pt x="5346383" y="534353"/>
                  </a:cubicBezTo>
                  <a:lnTo>
                    <a:pt x="5346383" y="534353"/>
                  </a:lnTo>
                  <a:cubicBezTo>
                    <a:pt x="5346383" y="544830"/>
                    <a:pt x="5354955" y="554355"/>
                    <a:pt x="5366385" y="554355"/>
                  </a:cubicBezTo>
                  <a:close/>
                  <a:moveTo>
                    <a:pt x="5176838" y="506730"/>
                  </a:moveTo>
                  <a:lnTo>
                    <a:pt x="5176838" y="506730"/>
                  </a:lnTo>
                  <a:cubicBezTo>
                    <a:pt x="5187315" y="506730"/>
                    <a:pt x="5195888" y="498158"/>
                    <a:pt x="5195888" y="487680"/>
                  </a:cubicBezTo>
                  <a:lnTo>
                    <a:pt x="5195888" y="486728"/>
                  </a:lnTo>
                  <a:cubicBezTo>
                    <a:pt x="5195888" y="476250"/>
                    <a:pt x="5187315" y="467678"/>
                    <a:pt x="5176838" y="467678"/>
                  </a:cubicBezTo>
                  <a:lnTo>
                    <a:pt x="5176838" y="467678"/>
                  </a:lnTo>
                  <a:cubicBezTo>
                    <a:pt x="5166360" y="467678"/>
                    <a:pt x="5157788" y="476250"/>
                    <a:pt x="5157788" y="486728"/>
                  </a:cubicBezTo>
                  <a:lnTo>
                    <a:pt x="5157788" y="488633"/>
                  </a:lnTo>
                  <a:cubicBezTo>
                    <a:pt x="5157788" y="498158"/>
                    <a:pt x="5166360" y="506730"/>
                    <a:pt x="5176838" y="506730"/>
                  </a:cubicBezTo>
                  <a:close/>
                  <a:moveTo>
                    <a:pt x="5130165" y="506730"/>
                  </a:moveTo>
                  <a:lnTo>
                    <a:pt x="5130165" y="506730"/>
                  </a:lnTo>
                  <a:cubicBezTo>
                    <a:pt x="5140643" y="506730"/>
                    <a:pt x="5149215" y="498158"/>
                    <a:pt x="5149215" y="487680"/>
                  </a:cubicBezTo>
                  <a:lnTo>
                    <a:pt x="5149215" y="486728"/>
                  </a:lnTo>
                  <a:cubicBezTo>
                    <a:pt x="5149215" y="476250"/>
                    <a:pt x="5140643" y="467678"/>
                    <a:pt x="5130165" y="467678"/>
                  </a:cubicBezTo>
                  <a:lnTo>
                    <a:pt x="5130165" y="467678"/>
                  </a:lnTo>
                  <a:cubicBezTo>
                    <a:pt x="5119688" y="467678"/>
                    <a:pt x="5111115" y="476250"/>
                    <a:pt x="5111115" y="486728"/>
                  </a:cubicBezTo>
                  <a:lnTo>
                    <a:pt x="5111115" y="488633"/>
                  </a:lnTo>
                  <a:cubicBezTo>
                    <a:pt x="5111115" y="498158"/>
                    <a:pt x="5119688" y="506730"/>
                    <a:pt x="5130165" y="506730"/>
                  </a:cubicBezTo>
                  <a:close/>
                  <a:moveTo>
                    <a:pt x="4986338" y="1593533"/>
                  </a:moveTo>
                  <a:lnTo>
                    <a:pt x="4988243" y="1593533"/>
                  </a:lnTo>
                  <a:cubicBezTo>
                    <a:pt x="4998720" y="1593533"/>
                    <a:pt x="5007293" y="1584960"/>
                    <a:pt x="5007293" y="1574483"/>
                  </a:cubicBezTo>
                  <a:lnTo>
                    <a:pt x="5007293" y="1574483"/>
                  </a:lnTo>
                  <a:cubicBezTo>
                    <a:pt x="5007293" y="1564005"/>
                    <a:pt x="4998720" y="1555433"/>
                    <a:pt x="4988243" y="1555433"/>
                  </a:cubicBezTo>
                  <a:lnTo>
                    <a:pt x="4986338" y="1555433"/>
                  </a:lnTo>
                  <a:cubicBezTo>
                    <a:pt x="4975860" y="1555433"/>
                    <a:pt x="4967288" y="1564005"/>
                    <a:pt x="4967288" y="1574483"/>
                  </a:cubicBezTo>
                  <a:lnTo>
                    <a:pt x="4967288" y="1574483"/>
                  </a:lnTo>
                  <a:cubicBezTo>
                    <a:pt x="4968240" y="1584960"/>
                    <a:pt x="4976813" y="1593533"/>
                    <a:pt x="4986338" y="1593533"/>
                  </a:cubicBezTo>
                  <a:close/>
                  <a:moveTo>
                    <a:pt x="4986338" y="1545908"/>
                  </a:moveTo>
                  <a:lnTo>
                    <a:pt x="4988243" y="1545908"/>
                  </a:lnTo>
                  <a:cubicBezTo>
                    <a:pt x="4998720" y="1545908"/>
                    <a:pt x="5007293" y="1537335"/>
                    <a:pt x="5007293" y="1526858"/>
                  </a:cubicBezTo>
                  <a:lnTo>
                    <a:pt x="5007293" y="1526858"/>
                  </a:lnTo>
                  <a:cubicBezTo>
                    <a:pt x="5007293" y="1516380"/>
                    <a:pt x="4998720" y="1507808"/>
                    <a:pt x="4988243" y="1507808"/>
                  </a:cubicBezTo>
                  <a:lnTo>
                    <a:pt x="4986338" y="1507808"/>
                  </a:lnTo>
                  <a:cubicBezTo>
                    <a:pt x="4975860" y="1507808"/>
                    <a:pt x="4967288" y="1516380"/>
                    <a:pt x="4967288" y="1526858"/>
                  </a:cubicBezTo>
                  <a:lnTo>
                    <a:pt x="4967288" y="1526858"/>
                  </a:lnTo>
                  <a:cubicBezTo>
                    <a:pt x="4968240" y="1538288"/>
                    <a:pt x="4976813" y="1545908"/>
                    <a:pt x="4986338" y="1545908"/>
                  </a:cubicBezTo>
                  <a:close/>
                  <a:moveTo>
                    <a:pt x="4986338" y="1499235"/>
                  </a:moveTo>
                  <a:lnTo>
                    <a:pt x="4988243" y="1499235"/>
                  </a:lnTo>
                  <a:cubicBezTo>
                    <a:pt x="4998720" y="1499235"/>
                    <a:pt x="5007293" y="1490663"/>
                    <a:pt x="5007293" y="1480185"/>
                  </a:cubicBezTo>
                  <a:lnTo>
                    <a:pt x="5007293" y="1480185"/>
                  </a:lnTo>
                  <a:cubicBezTo>
                    <a:pt x="5007293" y="1469708"/>
                    <a:pt x="4998720" y="1461135"/>
                    <a:pt x="4988243" y="1461135"/>
                  </a:cubicBezTo>
                  <a:lnTo>
                    <a:pt x="4986338" y="1461135"/>
                  </a:lnTo>
                  <a:cubicBezTo>
                    <a:pt x="4975860" y="1461135"/>
                    <a:pt x="4967288" y="1469708"/>
                    <a:pt x="4967288" y="1480185"/>
                  </a:cubicBezTo>
                  <a:lnTo>
                    <a:pt x="4967288" y="1480185"/>
                  </a:lnTo>
                  <a:cubicBezTo>
                    <a:pt x="4968240" y="1490663"/>
                    <a:pt x="4976813" y="1499235"/>
                    <a:pt x="4986338" y="1499235"/>
                  </a:cubicBezTo>
                  <a:close/>
                  <a:moveTo>
                    <a:pt x="4561523" y="1452563"/>
                  </a:moveTo>
                  <a:lnTo>
                    <a:pt x="4561523" y="1452563"/>
                  </a:lnTo>
                  <a:cubicBezTo>
                    <a:pt x="4572000" y="1452563"/>
                    <a:pt x="4580573" y="1443990"/>
                    <a:pt x="4580573" y="1433513"/>
                  </a:cubicBezTo>
                  <a:lnTo>
                    <a:pt x="4580573" y="1433513"/>
                  </a:lnTo>
                  <a:cubicBezTo>
                    <a:pt x="4580573" y="1423035"/>
                    <a:pt x="4572000" y="1414463"/>
                    <a:pt x="4561523" y="1414463"/>
                  </a:cubicBezTo>
                  <a:lnTo>
                    <a:pt x="4561523" y="1414463"/>
                  </a:lnTo>
                  <a:cubicBezTo>
                    <a:pt x="4551045" y="1414463"/>
                    <a:pt x="4542473" y="1423035"/>
                    <a:pt x="4542473" y="1433513"/>
                  </a:cubicBezTo>
                  <a:lnTo>
                    <a:pt x="4542473" y="1433513"/>
                  </a:lnTo>
                  <a:cubicBezTo>
                    <a:pt x="4542473" y="1443990"/>
                    <a:pt x="4551045" y="1452563"/>
                    <a:pt x="4561523" y="1452563"/>
                  </a:cubicBezTo>
                  <a:close/>
                  <a:moveTo>
                    <a:pt x="4467225" y="1452563"/>
                  </a:moveTo>
                  <a:lnTo>
                    <a:pt x="4467225" y="1452563"/>
                  </a:lnTo>
                  <a:cubicBezTo>
                    <a:pt x="4477703" y="1452563"/>
                    <a:pt x="4486275" y="1443990"/>
                    <a:pt x="4486275" y="1433513"/>
                  </a:cubicBezTo>
                  <a:lnTo>
                    <a:pt x="4486275" y="1433513"/>
                  </a:lnTo>
                  <a:cubicBezTo>
                    <a:pt x="4486275" y="1423035"/>
                    <a:pt x="4477703" y="1414463"/>
                    <a:pt x="4467225" y="1414463"/>
                  </a:cubicBezTo>
                  <a:lnTo>
                    <a:pt x="4467225" y="1414463"/>
                  </a:lnTo>
                  <a:cubicBezTo>
                    <a:pt x="4456748" y="1414463"/>
                    <a:pt x="4448175" y="1423035"/>
                    <a:pt x="4448175" y="1433513"/>
                  </a:cubicBezTo>
                  <a:lnTo>
                    <a:pt x="4448175" y="1433513"/>
                  </a:lnTo>
                  <a:cubicBezTo>
                    <a:pt x="4448175" y="1443990"/>
                    <a:pt x="4456748" y="1452563"/>
                    <a:pt x="4467225" y="1452563"/>
                  </a:cubicBezTo>
                  <a:close/>
                  <a:moveTo>
                    <a:pt x="4513898" y="1452563"/>
                  </a:moveTo>
                  <a:lnTo>
                    <a:pt x="4513898" y="1452563"/>
                  </a:lnTo>
                  <a:cubicBezTo>
                    <a:pt x="4524375" y="1452563"/>
                    <a:pt x="4532948" y="1443990"/>
                    <a:pt x="4532948" y="1433513"/>
                  </a:cubicBezTo>
                  <a:lnTo>
                    <a:pt x="4532948" y="1433513"/>
                  </a:lnTo>
                  <a:cubicBezTo>
                    <a:pt x="4532948" y="1423035"/>
                    <a:pt x="4524375" y="1414463"/>
                    <a:pt x="4513898" y="1414463"/>
                  </a:cubicBezTo>
                  <a:lnTo>
                    <a:pt x="4513898" y="1414463"/>
                  </a:lnTo>
                  <a:cubicBezTo>
                    <a:pt x="4503420" y="1414463"/>
                    <a:pt x="4494848" y="1423035"/>
                    <a:pt x="4494848" y="1433513"/>
                  </a:cubicBezTo>
                  <a:lnTo>
                    <a:pt x="4494848" y="1433513"/>
                  </a:lnTo>
                  <a:cubicBezTo>
                    <a:pt x="4495800" y="1443990"/>
                    <a:pt x="4503420" y="1452563"/>
                    <a:pt x="4513898" y="1452563"/>
                  </a:cubicBezTo>
                  <a:close/>
                  <a:moveTo>
                    <a:pt x="4419600" y="1452563"/>
                  </a:moveTo>
                  <a:lnTo>
                    <a:pt x="4419600" y="1452563"/>
                  </a:lnTo>
                  <a:cubicBezTo>
                    <a:pt x="4430078" y="1452563"/>
                    <a:pt x="4438650" y="1443990"/>
                    <a:pt x="4438650" y="1433513"/>
                  </a:cubicBezTo>
                  <a:lnTo>
                    <a:pt x="4438650" y="1433513"/>
                  </a:lnTo>
                  <a:cubicBezTo>
                    <a:pt x="4438650" y="1423035"/>
                    <a:pt x="4430078" y="1414463"/>
                    <a:pt x="4419600" y="1414463"/>
                  </a:cubicBezTo>
                  <a:lnTo>
                    <a:pt x="4419600" y="1414463"/>
                  </a:lnTo>
                  <a:cubicBezTo>
                    <a:pt x="4409123" y="1414463"/>
                    <a:pt x="4400550" y="1423035"/>
                    <a:pt x="4400550" y="1433513"/>
                  </a:cubicBezTo>
                  <a:lnTo>
                    <a:pt x="4400550" y="1433513"/>
                  </a:lnTo>
                  <a:cubicBezTo>
                    <a:pt x="4401503" y="1443990"/>
                    <a:pt x="4409123" y="1452563"/>
                    <a:pt x="4419600" y="1452563"/>
                  </a:cubicBezTo>
                  <a:close/>
                  <a:moveTo>
                    <a:pt x="4372928" y="1452563"/>
                  </a:moveTo>
                  <a:lnTo>
                    <a:pt x="4372928" y="1452563"/>
                  </a:lnTo>
                  <a:cubicBezTo>
                    <a:pt x="4383405" y="1452563"/>
                    <a:pt x="4391978" y="1443990"/>
                    <a:pt x="4391978" y="1433513"/>
                  </a:cubicBezTo>
                  <a:lnTo>
                    <a:pt x="4391978" y="1433513"/>
                  </a:lnTo>
                  <a:cubicBezTo>
                    <a:pt x="4391978" y="1423035"/>
                    <a:pt x="4383405" y="1414463"/>
                    <a:pt x="4372928" y="1414463"/>
                  </a:cubicBezTo>
                  <a:lnTo>
                    <a:pt x="4372928" y="1414463"/>
                  </a:lnTo>
                  <a:cubicBezTo>
                    <a:pt x="4362450" y="1414463"/>
                    <a:pt x="4353878" y="1423035"/>
                    <a:pt x="4353878" y="1433513"/>
                  </a:cubicBezTo>
                  <a:lnTo>
                    <a:pt x="4353878" y="1433513"/>
                  </a:lnTo>
                  <a:cubicBezTo>
                    <a:pt x="4353878" y="1443990"/>
                    <a:pt x="4362450" y="1452563"/>
                    <a:pt x="4372928" y="1452563"/>
                  </a:cubicBezTo>
                  <a:close/>
                  <a:moveTo>
                    <a:pt x="4751070" y="1452563"/>
                  </a:moveTo>
                  <a:lnTo>
                    <a:pt x="4751070" y="1452563"/>
                  </a:lnTo>
                  <a:cubicBezTo>
                    <a:pt x="4761548" y="1452563"/>
                    <a:pt x="4770120" y="1443990"/>
                    <a:pt x="4770120" y="1433513"/>
                  </a:cubicBezTo>
                  <a:lnTo>
                    <a:pt x="4770120" y="1433513"/>
                  </a:lnTo>
                  <a:cubicBezTo>
                    <a:pt x="4770120" y="1423035"/>
                    <a:pt x="4761548" y="1414463"/>
                    <a:pt x="4751070" y="1414463"/>
                  </a:cubicBezTo>
                  <a:lnTo>
                    <a:pt x="4751070" y="1414463"/>
                  </a:lnTo>
                  <a:cubicBezTo>
                    <a:pt x="4740593" y="1414463"/>
                    <a:pt x="4732020" y="1423035"/>
                    <a:pt x="4732020" y="1433513"/>
                  </a:cubicBezTo>
                  <a:lnTo>
                    <a:pt x="4732020" y="1433513"/>
                  </a:lnTo>
                  <a:cubicBezTo>
                    <a:pt x="4732973" y="1443990"/>
                    <a:pt x="4740593" y="1452563"/>
                    <a:pt x="4751070" y="1452563"/>
                  </a:cubicBezTo>
                  <a:close/>
                  <a:moveTo>
                    <a:pt x="4751070" y="1499235"/>
                  </a:moveTo>
                  <a:lnTo>
                    <a:pt x="4751070" y="1499235"/>
                  </a:lnTo>
                  <a:cubicBezTo>
                    <a:pt x="4761548" y="1499235"/>
                    <a:pt x="4770120" y="1490663"/>
                    <a:pt x="4770120" y="1480185"/>
                  </a:cubicBezTo>
                  <a:lnTo>
                    <a:pt x="4770120" y="1480185"/>
                  </a:lnTo>
                  <a:cubicBezTo>
                    <a:pt x="4770120" y="1469708"/>
                    <a:pt x="4761548" y="1461135"/>
                    <a:pt x="4751070" y="1461135"/>
                  </a:cubicBezTo>
                  <a:lnTo>
                    <a:pt x="4751070" y="1461135"/>
                  </a:lnTo>
                  <a:cubicBezTo>
                    <a:pt x="4740593" y="1461135"/>
                    <a:pt x="4732020" y="1469708"/>
                    <a:pt x="4732020" y="1480185"/>
                  </a:cubicBezTo>
                  <a:lnTo>
                    <a:pt x="4732020" y="1480185"/>
                  </a:lnTo>
                  <a:cubicBezTo>
                    <a:pt x="4732973" y="1490663"/>
                    <a:pt x="4740593" y="1499235"/>
                    <a:pt x="4751070" y="1499235"/>
                  </a:cubicBezTo>
                  <a:close/>
                  <a:moveTo>
                    <a:pt x="4419600" y="1545908"/>
                  </a:moveTo>
                  <a:lnTo>
                    <a:pt x="4419600" y="1545908"/>
                  </a:lnTo>
                  <a:cubicBezTo>
                    <a:pt x="4430078" y="1545908"/>
                    <a:pt x="4438650" y="1537335"/>
                    <a:pt x="4438650" y="1526858"/>
                  </a:cubicBezTo>
                  <a:lnTo>
                    <a:pt x="4438650" y="1526858"/>
                  </a:lnTo>
                  <a:cubicBezTo>
                    <a:pt x="4438650" y="1516380"/>
                    <a:pt x="4430078" y="1507808"/>
                    <a:pt x="4419600" y="1507808"/>
                  </a:cubicBezTo>
                  <a:lnTo>
                    <a:pt x="4419600" y="1507808"/>
                  </a:lnTo>
                  <a:cubicBezTo>
                    <a:pt x="4409123" y="1507808"/>
                    <a:pt x="4400550" y="1516380"/>
                    <a:pt x="4400550" y="1526858"/>
                  </a:cubicBezTo>
                  <a:lnTo>
                    <a:pt x="4400550" y="1526858"/>
                  </a:lnTo>
                  <a:cubicBezTo>
                    <a:pt x="4401503" y="1538288"/>
                    <a:pt x="4409123" y="1545908"/>
                    <a:pt x="4419600" y="1545908"/>
                  </a:cubicBezTo>
                  <a:close/>
                  <a:moveTo>
                    <a:pt x="4467225" y="1545908"/>
                  </a:moveTo>
                  <a:lnTo>
                    <a:pt x="4467225" y="1545908"/>
                  </a:lnTo>
                  <a:cubicBezTo>
                    <a:pt x="4477703" y="1545908"/>
                    <a:pt x="4486275" y="1537335"/>
                    <a:pt x="4486275" y="1526858"/>
                  </a:cubicBezTo>
                  <a:lnTo>
                    <a:pt x="4486275" y="1526858"/>
                  </a:lnTo>
                  <a:cubicBezTo>
                    <a:pt x="4486275" y="1516380"/>
                    <a:pt x="4477703" y="1507808"/>
                    <a:pt x="4467225" y="1507808"/>
                  </a:cubicBezTo>
                  <a:lnTo>
                    <a:pt x="4467225" y="1507808"/>
                  </a:lnTo>
                  <a:cubicBezTo>
                    <a:pt x="4456748" y="1507808"/>
                    <a:pt x="4448175" y="1516380"/>
                    <a:pt x="4448175" y="1526858"/>
                  </a:cubicBezTo>
                  <a:lnTo>
                    <a:pt x="4448175" y="1526858"/>
                  </a:lnTo>
                  <a:cubicBezTo>
                    <a:pt x="4448175" y="1538288"/>
                    <a:pt x="4456748" y="1545908"/>
                    <a:pt x="4467225" y="1545908"/>
                  </a:cubicBezTo>
                  <a:close/>
                  <a:moveTo>
                    <a:pt x="4372928" y="1545908"/>
                  </a:moveTo>
                  <a:lnTo>
                    <a:pt x="4372928" y="1545908"/>
                  </a:lnTo>
                  <a:cubicBezTo>
                    <a:pt x="4383405" y="1545908"/>
                    <a:pt x="4391978" y="1537335"/>
                    <a:pt x="4391978" y="1526858"/>
                  </a:cubicBezTo>
                  <a:lnTo>
                    <a:pt x="4391978" y="1526858"/>
                  </a:lnTo>
                  <a:cubicBezTo>
                    <a:pt x="4391978" y="1516380"/>
                    <a:pt x="4383405" y="1507808"/>
                    <a:pt x="4372928" y="1507808"/>
                  </a:cubicBezTo>
                  <a:lnTo>
                    <a:pt x="4372928" y="1507808"/>
                  </a:lnTo>
                  <a:cubicBezTo>
                    <a:pt x="4362450" y="1507808"/>
                    <a:pt x="4353878" y="1516380"/>
                    <a:pt x="4353878" y="1526858"/>
                  </a:cubicBezTo>
                  <a:lnTo>
                    <a:pt x="4353878" y="1526858"/>
                  </a:lnTo>
                  <a:cubicBezTo>
                    <a:pt x="4353878" y="1538288"/>
                    <a:pt x="4362450" y="1545908"/>
                    <a:pt x="4372928" y="1545908"/>
                  </a:cubicBezTo>
                  <a:close/>
                  <a:moveTo>
                    <a:pt x="4513898" y="1545908"/>
                  </a:moveTo>
                  <a:lnTo>
                    <a:pt x="4513898" y="1545908"/>
                  </a:lnTo>
                  <a:cubicBezTo>
                    <a:pt x="4524375" y="1545908"/>
                    <a:pt x="4532948" y="1537335"/>
                    <a:pt x="4532948" y="1526858"/>
                  </a:cubicBezTo>
                  <a:lnTo>
                    <a:pt x="4532948" y="1526858"/>
                  </a:lnTo>
                  <a:cubicBezTo>
                    <a:pt x="4532948" y="1516380"/>
                    <a:pt x="4524375" y="1507808"/>
                    <a:pt x="4513898" y="1507808"/>
                  </a:cubicBezTo>
                  <a:lnTo>
                    <a:pt x="4513898" y="1507808"/>
                  </a:lnTo>
                  <a:cubicBezTo>
                    <a:pt x="4503420" y="1507808"/>
                    <a:pt x="4494848" y="1516380"/>
                    <a:pt x="4494848" y="1526858"/>
                  </a:cubicBezTo>
                  <a:lnTo>
                    <a:pt x="4494848" y="1526858"/>
                  </a:lnTo>
                  <a:cubicBezTo>
                    <a:pt x="4495800" y="1538288"/>
                    <a:pt x="4503420" y="1545908"/>
                    <a:pt x="4513898" y="1545908"/>
                  </a:cubicBezTo>
                  <a:close/>
                  <a:moveTo>
                    <a:pt x="4513898" y="1593533"/>
                  </a:moveTo>
                  <a:lnTo>
                    <a:pt x="4513898" y="1593533"/>
                  </a:lnTo>
                  <a:cubicBezTo>
                    <a:pt x="4524375" y="1593533"/>
                    <a:pt x="4532948" y="1584960"/>
                    <a:pt x="4532948" y="1574483"/>
                  </a:cubicBezTo>
                  <a:lnTo>
                    <a:pt x="4532948" y="1574483"/>
                  </a:lnTo>
                  <a:cubicBezTo>
                    <a:pt x="4532948" y="1564005"/>
                    <a:pt x="4524375" y="1555433"/>
                    <a:pt x="4513898" y="1555433"/>
                  </a:cubicBezTo>
                  <a:lnTo>
                    <a:pt x="4513898" y="1555433"/>
                  </a:lnTo>
                  <a:cubicBezTo>
                    <a:pt x="4503420" y="1555433"/>
                    <a:pt x="4494848" y="1564005"/>
                    <a:pt x="4494848" y="1574483"/>
                  </a:cubicBezTo>
                  <a:lnTo>
                    <a:pt x="4494848" y="1574483"/>
                  </a:lnTo>
                  <a:cubicBezTo>
                    <a:pt x="4495800" y="1584960"/>
                    <a:pt x="4503420" y="1593533"/>
                    <a:pt x="4513898" y="1593533"/>
                  </a:cubicBezTo>
                  <a:close/>
                  <a:moveTo>
                    <a:pt x="4372928" y="1499235"/>
                  </a:moveTo>
                  <a:lnTo>
                    <a:pt x="4372928" y="1499235"/>
                  </a:lnTo>
                  <a:cubicBezTo>
                    <a:pt x="4383405" y="1499235"/>
                    <a:pt x="4391978" y="1490663"/>
                    <a:pt x="4391978" y="1480185"/>
                  </a:cubicBezTo>
                  <a:lnTo>
                    <a:pt x="4391978" y="1480185"/>
                  </a:lnTo>
                  <a:cubicBezTo>
                    <a:pt x="4391978" y="1469708"/>
                    <a:pt x="4383405" y="1461135"/>
                    <a:pt x="4372928" y="1461135"/>
                  </a:cubicBezTo>
                  <a:lnTo>
                    <a:pt x="4372928" y="1461135"/>
                  </a:lnTo>
                  <a:cubicBezTo>
                    <a:pt x="4362450" y="1461135"/>
                    <a:pt x="4353878" y="1469708"/>
                    <a:pt x="4353878" y="1480185"/>
                  </a:cubicBezTo>
                  <a:lnTo>
                    <a:pt x="4353878" y="1480185"/>
                  </a:lnTo>
                  <a:cubicBezTo>
                    <a:pt x="4353878" y="1490663"/>
                    <a:pt x="4362450" y="1499235"/>
                    <a:pt x="4372928" y="1499235"/>
                  </a:cubicBezTo>
                  <a:close/>
                  <a:moveTo>
                    <a:pt x="4326255" y="1545908"/>
                  </a:moveTo>
                  <a:lnTo>
                    <a:pt x="4326255" y="1545908"/>
                  </a:lnTo>
                  <a:cubicBezTo>
                    <a:pt x="4336733" y="1545908"/>
                    <a:pt x="4345305" y="1537335"/>
                    <a:pt x="4345305" y="1526858"/>
                  </a:cubicBezTo>
                  <a:lnTo>
                    <a:pt x="4345305" y="1526858"/>
                  </a:lnTo>
                  <a:cubicBezTo>
                    <a:pt x="4345305" y="1516380"/>
                    <a:pt x="4336733" y="1507808"/>
                    <a:pt x="4326255" y="1507808"/>
                  </a:cubicBezTo>
                  <a:lnTo>
                    <a:pt x="4326255" y="1507808"/>
                  </a:lnTo>
                  <a:cubicBezTo>
                    <a:pt x="4315778" y="1507808"/>
                    <a:pt x="4307205" y="1516380"/>
                    <a:pt x="4307205" y="1526858"/>
                  </a:cubicBezTo>
                  <a:lnTo>
                    <a:pt x="4307205" y="1526858"/>
                  </a:lnTo>
                  <a:cubicBezTo>
                    <a:pt x="4307205" y="1538288"/>
                    <a:pt x="4315778" y="1545908"/>
                    <a:pt x="4326255" y="1545908"/>
                  </a:cubicBezTo>
                  <a:close/>
                  <a:moveTo>
                    <a:pt x="4326255" y="1499235"/>
                  </a:moveTo>
                  <a:lnTo>
                    <a:pt x="4326255" y="1499235"/>
                  </a:lnTo>
                  <a:cubicBezTo>
                    <a:pt x="4336733" y="1499235"/>
                    <a:pt x="4345305" y="1490663"/>
                    <a:pt x="4345305" y="1480185"/>
                  </a:cubicBezTo>
                  <a:lnTo>
                    <a:pt x="4345305" y="1480185"/>
                  </a:lnTo>
                  <a:cubicBezTo>
                    <a:pt x="4345305" y="1469708"/>
                    <a:pt x="4336733" y="1461135"/>
                    <a:pt x="4326255" y="1461135"/>
                  </a:cubicBezTo>
                  <a:lnTo>
                    <a:pt x="4326255" y="1461135"/>
                  </a:lnTo>
                  <a:cubicBezTo>
                    <a:pt x="4315778" y="1461135"/>
                    <a:pt x="4307205" y="1469708"/>
                    <a:pt x="4307205" y="1480185"/>
                  </a:cubicBezTo>
                  <a:lnTo>
                    <a:pt x="4307205" y="1480185"/>
                  </a:lnTo>
                  <a:cubicBezTo>
                    <a:pt x="4307205" y="1490663"/>
                    <a:pt x="4315778" y="1499235"/>
                    <a:pt x="4326255" y="1499235"/>
                  </a:cubicBezTo>
                  <a:close/>
                  <a:moveTo>
                    <a:pt x="4419600" y="1499235"/>
                  </a:moveTo>
                  <a:lnTo>
                    <a:pt x="4419600" y="1499235"/>
                  </a:lnTo>
                  <a:cubicBezTo>
                    <a:pt x="4430078" y="1499235"/>
                    <a:pt x="4438650" y="1490663"/>
                    <a:pt x="4438650" y="1480185"/>
                  </a:cubicBezTo>
                  <a:lnTo>
                    <a:pt x="4438650" y="1480185"/>
                  </a:lnTo>
                  <a:cubicBezTo>
                    <a:pt x="4438650" y="1469708"/>
                    <a:pt x="4430078" y="1461135"/>
                    <a:pt x="4419600" y="1461135"/>
                  </a:cubicBezTo>
                  <a:lnTo>
                    <a:pt x="4419600" y="1461135"/>
                  </a:lnTo>
                  <a:cubicBezTo>
                    <a:pt x="4409123" y="1461135"/>
                    <a:pt x="4400550" y="1469708"/>
                    <a:pt x="4400550" y="1480185"/>
                  </a:cubicBezTo>
                  <a:lnTo>
                    <a:pt x="4400550" y="1480185"/>
                  </a:lnTo>
                  <a:cubicBezTo>
                    <a:pt x="4401503" y="1490663"/>
                    <a:pt x="4409123" y="1499235"/>
                    <a:pt x="4419600" y="1499235"/>
                  </a:cubicBezTo>
                  <a:close/>
                  <a:moveTo>
                    <a:pt x="4513898" y="1499235"/>
                  </a:moveTo>
                  <a:lnTo>
                    <a:pt x="4513898" y="1499235"/>
                  </a:lnTo>
                  <a:cubicBezTo>
                    <a:pt x="4524375" y="1499235"/>
                    <a:pt x="4532948" y="1490663"/>
                    <a:pt x="4532948" y="1480185"/>
                  </a:cubicBezTo>
                  <a:lnTo>
                    <a:pt x="4532948" y="1480185"/>
                  </a:lnTo>
                  <a:cubicBezTo>
                    <a:pt x="4532948" y="1469708"/>
                    <a:pt x="4524375" y="1461135"/>
                    <a:pt x="4513898" y="1461135"/>
                  </a:cubicBezTo>
                  <a:lnTo>
                    <a:pt x="4513898" y="1461135"/>
                  </a:lnTo>
                  <a:cubicBezTo>
                    <a:pt x="4503420" y="1461135"/>
                    <a:pt x="4494848" y="1469708"/>
                    <a:pt x="4494848" y="1480185"/>
                  </a:cubicBezTo>
                  <a:lnTo>
                    <a:pt x="4494848" y="1480185"/>
                  </a:lnTo>
                  <a:cubicBezTo>
                    <a:pt x="4495800" y="1490663"/>
                    <a:pt x="4503420" y="1499235"/>
                    <a:pt x="4513898" y="1499235"/>
                  </a:cubicBezTo>
                  <a:close/>
                  <a:moveTo>
                    <a:pt x="4467225" y="1499235"/>
                  </a:moveTo>
                  <a:lnTo>
                    <a:pt x="4467225" y="1499235"/>
                  </a:lnTo>
                  <a:cubicBezTo>
                    <a:pt x="4477703" y="1499235"/>
                    <a:pt x="4486275" y="1490663"/>
                    <a:pt x="4486275" y="1480185"/>
                  </a:cubicBezTo>
                  <a:lnTo>
                    <a:pt x="4486275" y="1480185"/>
                  </a:lnTo>
                  <a:cubicBezTo>
                    <a:pt x="4486275" y="1469708"/>
                    <a:pt x="4477703" y="1461135"/>
                    <a:pt x="4467225" y="1461135"/>
                  </a:cubicBezTo>
                  <a:lnTo>
                    <a:pt x="4467225" y="1461135"/>
                  </a:lnTo>
                  <a:cubicBezTo>
                    <a:pt x="4456748" y="1461135"/>
                    <a:pt x="4448175" y="1469708"/>
                    <a:pt x="4448175" y="1480185"/>
                  </a:cubicBezTo>
                  <a:lnTo>
                    <a:pt x="4448175" y="1480185"/>
                  </a:lnTo>
                  <a:cubicBezTo>
                    <a:pt x="4448175" y="1490663"/>
                    <a:pt x="4456748" y="1499235"/>
                    <a:pt x="4467225" y="1499235"/>
                  </a:cubicBezTo>
                  <a:close/>
                  <a:moveTo>
                    <a:pt x="4561523" y="1499235"/>
                  </a:moveTo>
                  <a:lnTo>
                    <a:pt x="4561523" y="1499235"/>
                  </a:lnTo>
                  <a:cubicBezTo>
                    <a:pt x="4572000" y="1499235"/>
                    <a:pt x="4580573" y="1490663"/>
                    <a:pt x="4580573" y="1480185"/>
                  </a:cubicBezTo>
                  <a:lnTo>
                    <a:pt x="4580573" y="1480185"/>
                  </a:lnTo>
                  <a:cubicBezTo>
                    <a:pt x="4580573" y="1469708"/>
                    <a:pt x="4572000" y="1461135"/>
                    <a:pt x="4561523" y="1461135"/>
                  </a:cubicBezTo>
                  <a:lnTo>
                    <a:pt x="4561523" y="1461135"/>
                  </a:lnTo>
                  <a:cubicBezTo>
                    <a:pt x="4551045" y="1461135"/>
                    <a:pt x="4542473" y="1469708"/>
                    <a:pt x="4542473" y="1480185"/>
                  </a:cubicBezTo>
                  <a:lnTo>
                    <a:pt x="4542473" y="1480185"/>
                  </a:lnTo>
                  <a:cubicBezTo>
                    <a:pt x="4542473" y="1490663"/>
                    <a:pt x="4551045" y="1499235"/>
                    <a:pt x="4561523" y="1499235"/>
                  </a:cubicBezTo>
                  <a:close/>
                  <a:moveTo>
                    <a:pt x="4560570" y="1545908"/>
                  </a:moveTo>
                  <a:lnTo>
                    <a:pt x="4560570" y="1545908"/>
                  </a:lnTo>
                  <a:cubicBezTo>
                    <a:pt x="4571048" y="1545908"/>
                    <a:pt x="4579620" y="1537335"/>
                    <a:pt x="4579620" y="1526858"/>
                  </a:cubicBezTo>
                  <a:lnTo>
                    <a:pt x="4579620" y="1526858"/>
                  </a:lnTo>
                  <a:cubicBezTo>
                    <a:pt x="4579620" y="1516380"/>
                    <a:pt x="4571048" y="1507808"/>
                    <a:pt x="4560570" y="1507808"/>
                  </a:cubicBezTo>
                  <a:lnTo>
                    <a:pt x="4560570" y="1507808"/>
                  </a:lnTo>
                  <a:cubicBezTo>
                    <a:pt x="4550093" y="1507808"/>
                    <a:pt x="4541520" y="1516380"/>
                    <a:pt x="4541520" y="1526858"/>
                  </a:cubicBezTo>
                  <a:lnTo>
                    <a:pt x="4541520" y="1526858"/>
                  </a:lnTo>
                  <a:cubicBezTo>
                    <a:pt x="4541520" y="1538288"/>
                    <a:pt x="4550093" y="1545908"/>
                    <a:pt x="4560570" y="1545908"/>
                  </a:cubicBezTo>
                  <a:close/>
                  <a:moveTo>
                    <a:pt x="4845368" y="1404938"/>
                  </a:moveTo>
                  <a:lnTo>
                    <a:pt x="4845368" y="1404938"/>
                  </a:lnTo>
                  <a:cubicBezTo>
                    <a:pt x="4855845" y="1404938"/>
                    <a:pt x="4864418" y="1396365"/>
                    <a:pt x="4864418" y="1385888"/>
                  </a:cubicBezTo>
                  <a:lnTo>
                    <a:pt x="4864418" y="1385888"/>
                  </a:lnTo>
                  <a:cubicBezTo>
                    <a:pt x="4864418" y="1375410"/>
                    <a:pt x="4855845" y="1366838"/>
                    <a:pt x="4845368" y="1366838"/>
                  </a:cubicBezTo>
                  <a:lnTo>
                    <a:pt x="4845368" y="1366838"/>
                  </a:lnTo>
                  <a:cubicBezTo>
                    <a:pt x="4834890" y="1366838"/>
                    <a:pt x="4826318" y="1375410"/>
                    <a:pt x="4826318" y="1385888"/>
                  </a:cubicBezTo>
                  <a:lnTo>
                    <a:pt x="4826318" y="1385888"/>
                  </a:lnTo>
                  <a:cubicBezTo>
                    <a:pt x="4826318" y="1396365"/>
                    <a:pt x="4834890" y="1404938"/>
                    <a:pt x="4845368" y="1404938"/>
                  </a:cubicBezTo>
                  <a:close/>
                  <a:moveTo>
                    <a:pt x="4419600" y="1358265"/>
                  </a:moveTo>
                  <a:lnTo>
                    <a:pt x="4419600" y="1358265"/>
                  </a:lnTo>
                  <a:cubicBezTo>
                    <a:pt x="4430078" y="1358265"/>
                    <a:pt x="4438650" y="1349693"/>
                    <a:pt x="4438650" y="1339215"/>
                  </a:cubicBezTo>
                  <a:lnTo>
                    <a:pt x="4438650" y="1339215"/>
                  </a:lnTo>
                  <a:cubicBezTo>
                    <a:pt x="4438650" y="1328738"/>
                    <a:pt x="4430078" y="1320165"/>
                    <a:pt x="4419600" y="1320165"/>
                  </a:cubicBezTo>
                  <a:lnTo>
                    <a:pt x="4419600" y="1320165"/>
                  </a:lnTo>
                  <a:cubicBezTo>
                    <a:pt x="4409123" y="1320165"/>
                    <a:pt x="4400550" y="1328738"/>
                    <a:pt x="4400550" y="1339215"/>
                  </a:cubicBezTo>
                  <a:lnTo>
                    <a:pt x="4400550" y="1339215"/>
                  </a:lnTo>
                  <a:cubicBezTo>
                    <a:pt x="4401503" y="1349693"/>
                    <a:pt x="4409123" y="1358265"/>
                    <a:pt x="4419600" y="1358265"/>
                  </a:cubicBezTo>
                  <a:close/>
                  <a:moveTo>
                    <a:pt x="4467225" y="1358265"/>
                  </a:moveTo>
                  <a:lnTo>
                    <a:pt x="4467225" y="1358265"/>
                  </a:lnTo>
                  <a:cubicBezTo>
                    <a:pt x="4477703" y="1358265"/>
                    <a:pt x="4486275" y="1349693"/>
                    <a:pt x="4486275" y="1339215"/>
                  </a:cubicBezTo>
                  <a:lnTo>
                    <a:pt x="4486275" y="1339215"/>
                  </a:lnTo>
                  <a:cubicBezTo>
                    <a:pt x="4486275" y="1328738"/>
                    <a:pt x="4477703" y="1320165"/>
                    <a:pt x="4467225" y="1320165"/>
                  </a:cubicBezTo>
                  <a:lnTo>
                    <a:pt x="4467225" y="1320165"/>
                  </a:lnTo>
                  <a:cubicBezTo>
                    <a:pt x="4456748" y="1320165"/>
                    <a:pt x="4448175" y="1328738"/>
                    <a:pt x="4448175" y="1339215"/>
                  </a:cubicBezTo>
                  <a:lnTo>
                    <a:pt x="4448175" y="1339215"/>
                  </a:lnTo>
                  <a:cubicBezTo>
                    <a:pt x="4448175" y="1349693"/>
                    <a:pt x="4456748" y="1358265"/>
                    <a:pt x="4467225" y="1358265"/>
                  </a:cubicBezTo>
                  <a:close/>
                  <a:moveTo>
                    <a:pt x="4513898" y="1358265"/>
                  </a:moveTo>
                  <a:lnTo>
                    <a:pt x="4513898" y="1358265"/>
                  </a:lnTo>
                  <a:cubicBezTo>
                    <a:pt x="4524375" y="1358265"/>
                    <a:pt x="4532948" y="1349693"/>
                    <a:pt x="4532948" y="1339215"/>
                  </a:cubicBezTo>
                  <a:lnTo>
                    <a:pt x="4532948" y="1339215"/>
                  </a:lnTo>
                  <a:cubicBezTo>
                    <a:pt x="4532948" y="1328738"/>
                    <a:pt x="4524375" y="1320165"/>
                    <a:pt x="4513898" y="1320165"/>
                  </a:cubicBezTo>
                  <a:lnTo>
                    <a:pt x="4513898" y="1320165"/>
                  </a:lnTo>
                  <a:cubicBezTo>
                    <a:pt x="4503420" y="1320165"/>
                    <a:pt x="4494848" y="1328738"/>
                    <a:pt x="4494848" y="1339215"/>
                  </a:cubicBezTo>
                  <a:lnTo>
                    <a:pt x="4494848" y="1339215"/>
                  </a:lnTo>
                  <a:cubicBezTo>
                    <a:pt x="4495800" y="1349693"/>
                    <a:pt x="4503420" y="1358265"/>
                    <a:pt x="4513898" y="1358265"/>
                  </a:cubicBezTo>
                  <a:close/>
                  <a:moveTo>
                    <a:pt x="4656773" y="1358265"/>
                  </a:moveTo>
                  <a:lnTo>
                    <a:pt x="4656773" y="1358265"/>
                  </a:lnTo>
                  <a:cubicBezTo>
                    <a:pt x="4667250" y="1358265"/>
                    <a:pt x="4675823" y="1349693"/>
                    <a:pt x="4675823" y="1339215"/>
                  </a:cubicBezTo>
                  <a:lnTo>
                    <a:pt x="4675823" y="1339215"/>
                  </a:lnTo>
                  <a:cubicBezTo>
                    <a:pt x="4675823" y="1328738"/>
                    <a:pt x="4667250" y="1320165"/>
                    <a:pt x="4656773" y="1320165"/>
                  </a:cubicBezTo>
                  <a:lnTo>
                    <a:pt x="4656773" y="1320165"/>
                  </a:lnTo>
                  <a:cubicBezTo>
                    <a:pt x="4646295" y="1320165"/>
                    <a:pt x="4637723" y="1328738"/>
                    <a:pt x="4637723" y="1339215"/>
                  </a:cubicBezTo>
                  <a:lnTo>
                    <a:pt x="4637723" y="1339215"/>
                  </a:lnTo>
                  <a:cubicBezTo>
                    <a:pt x="4638675" y="1349693"/>
                    <a:pt x="4647248" y="1358265"/>
                    <a:pt x="4656773" y="1358265"/>
                  </a:cubicBezTo>
                  <a:close/>
                  <a:moveTo>
                    <a:pt x="4561523" y="1358265"/>
                  </a:moveTo>
                  <a:lnTo>
                    <a:pt x="4561523" y="1358265"/>
                  </a:lnTo>
                  <a:cubicBezTo>
                    <a:pt x="4572000" y="1358265"/>
                    <a:pt x="4580573" y="1349693"/>
                    <a:pt x="4580573" y="1339215"/>
                  </a:cubicBezTo>
                  <a:lnTo>
                    <a:pt x="4580573" y="1339215"/>
                  </a:lnTo>
                  <a:cubicBezTo>
                    <a:pt x="4580573" y="1328738"/>
                    <a:pt x="4572000" y="1320165"/>
                    <a:pt x="4561523" y="1320165"/>
                  </a:cubicBezTo>
                  <a:lnTo>
                    <a:pt x="4561523" y="1320165"/>
                  </a:lnTo>
                  <a:cubicBezTo>
                    <a:pt x="4551045" y="1320165"/>
                    <a:pt x="4542473" y="1328738"/>
                    <a:pt x="4542473" y="1339215"/>
                  </a:cubicBezTo>
                  <a:lnTo>
                    <a:pt x="4542473" y="1339215"/>
                  </a:lnTo>
                  <a:cubicBezTo>
                    <a:pt x="4542473" y="1349693"/>
                    <a:pt x="4551045" y="1358265"/>
                    <a:pt x="4561523" y="1358265"/>
                  </a:cubicBezTo>
                  <a:close/>
                  <a:moveTo>
                    <a:pt x="4325303" y="1358265"/>
                  </a:moveTo>
                  <a:lnTo>
                    <a:pt x="4325303" y="1358265"/>
                  </a:lnTo>
                  <a:cubicBezTo>
                    <a:pt x="4335780" y="1358265"/>
                    <a:pt x="4344353" y="1349693"/>
                    <a:pt x="4344353" y="1339215"/>
                  </a:cubicBezTo>
                  <a:lnTo>
                    <a:pt x="4344353" y="1339215"/>
                  </a:lnTo>
                  <a:cubicBezTo>
                    <a:pt x="4344353" y="1328738"/>
                    <a:pt x="4335780" y="1320165"/>
                    <a:pt x="4325303" y="1320165"/>
                  </a:cubicBezTo>
                  <a:lnTo>
                    <a:pt x="4325303" y="1320165"/>
                  </a:lnTo>
                  <a:cubicBezTo>
                    <a:pt x="4314825" y="1320165"/>
                    <a:pt x="4306253" y="1328738"/>
                    <a:pt x="4306253" y="1339215"/>
                  </a:cubicBezTo>
                  <a:lnTo>
                    <a:pt x="4306253" y="1339215"/>
                  </a:lnTo>
                  <a:cubicBezTo>
                    <a:pt x="4307205" y="1349693"/>
                    <a:pt x="4315778" y="1358265"/>
                    <a:pt x="4325303" y="1358265"/>
                  </a:cubicBezTo>
                  <a:close/>
                  <a:moveTo>
                    <a:pt x="4608195" y="1358265"/>
                  </a:moveTo>
                  <a:lnTo>
                    <a:pt x="4610100" y="1358265"/>
                  </a:lnTo>
                  <a:cubicBezTo>
                    <a:pt x="4620578" y="1358265"/>
                    <a:pt x="4629150" y="1349693"/>
                    <a:pt x="4629150" y="1339215"/>
                  </a:cubicBezTo>
                  <a:lnTo>
                    <a:pt x="4629150" y="1339215"/>
                  </a:lnTo>
                  <a:cubicBezTo>
                    <a:pt x="4629150" y="1328738"/>
                    <a:pt x="4620578" y="1320165"/>
                    <a:pt x="4610100" y="1320165"/>
                  </a:cubicBezTo>
                  <a:lnTo>
                    <a:pt x="4608195" y="1320165"/>
                  </a:lnTo>
                  <a:cubicBezTo>
                    <a:pt x="4597718" y="1320165"/>
                    <a:pt x="4589145" y="1328738"/>
                    <a:pt x="4589145" y="1339215"/>
                  </a:cubicBezTo>
                  <a:lnTo>
                    <a:pt x="4589145" y="1339215"/>
                  </a:lnTo>
                  <a:cubicBezTo>
                    <a:pt x="4589145" y="1349693"/>
                    <a:pt x="4597718" y="1358265"/>
                    <a:pt x="4608195" y="1358265"/>
                  </a:cubicBezTo>
                  <a:close/>
                  <a:moveTo>
                    <a:pt x="4372928" y="1358265"/>
                  </a:moveTo>
                  <a:lnTo>
                    <a:pt x="4372928" y="1358265"/>
                  </a:lnTo>
                  <a:cubicBezTo>
                    <a:pt x="4383405" y="1358265"/>
                    <a:pt x="4391978" y="1349693"/>
                    <a:pt x="4391978" y="1339215"/>
                  </a:cubicBezTo>
                  <a:lnTo>
                    <a:pt x="4391978" y="1339215"/>
                  </a:lnTo>
                  <a:cubicBezTo>
                    <a:pt x="4391978" y="1328738"/>
                    <a:pt x="4383405" y="1320165"/>
                    <a:pt x="4372928" y="1320165"/>
                  </a:cubicBezTo>
                  <a:lnTo>
                    <a:pt x="4372928" y="1320165"/>
                  </a:lnTo>
                  <a:cubicBezTo>
                    <a:pt x="4362450" y="1320165"/>
                    <a:pt x="4353878" y="1328738"/>
                    <a:pt x="4353878" y="1339215"/>
                  </a:cubicBezTo>
                  <a:lnTo>
                    <a:pt x="4353878" y="1339215"/>
                  </a:lnTo>
                  <a:cubicBezTo>
                    <a:pt x="4353878" y="1349693"/>
                    <a:pt x="4362450" y="1358265"/>
                    <a:pt x="4372928" y="1358265"/>
                  </a:cubicBezTo>
                  <a:close/>
                  <a:moveTo>
                    <a:pt x="4278630" y="1358265"/>
                  </a:moveTo>
                  <a:lnTo>
                    <a:pt x="4278630" y="1358265"/>
                  </a:lnTo>
                  <a:cubicBezTo>
                    <a:pt x="4289108" y="1358265"/>
                    <a:pt x="4297680" y="1349693"/>
                    <a:pt x="4297680" y="1339215"/>
                  </a:cubicBezTo>
                  <a:lnTo>
                    <a:pt x="4297680" y="1339215"/>
                  </a:lnTo>
                  <a:cubicBezTo>
                    <a:pt x="4297680" y="1328738"/>
                    <a:pt x="4289108" y="1320165"/>
                    <a:pt x="4278630" y="1320165"/>
                  </a:cubicBezTo>
                  <a:lnTo>
                    <a:pt x="4278630" y="1320165"/>
                  </a:lnTo>
                  <a:cubicBezTo>
                    <a:pt x="4268153" y="1320165"/>
                    <a:pt x="4259580" y="1328738"/>
                    <a:pt x="4259580" y="1339215"/>
                  </a:cubicBezTo>
                  <a:lnTo>
                    <a:pt x="4259580" y="1339215"/>
                  </a:lnTo>
                  <a:cubicBezTo>
                    <a:pt x="4259580" y="1349693"/>
                    <a:pt x="4268153" y="1358265"/>
                    <a:pt x="4278630" y="1358265"/>
                  </a:cubicBezTo>
                  <a:close/>
                  <a:moveTo>
                    <a:pt x="4230053" y="1358265"/>
                  </a:moveTo>
                  <a:lnTo>
                    <a:pt x="4231958" y="1358265"/>
                  </a:lnTo>
                  <a:cubicBezTo>
                    <a:pt x="4242435" y="1358265"/>
                    <a:pt x="4251008" y="1349693"/>
                    <a:pt x="4251008" y="1339215"/>
                  </a:cubicBezTo>
                  <a:lnTo>
                    <a:pt x="4251008" y="1339215"/>
                  </a:lnTo>
                  <a:cubicBezTo>
                    <a:pt x="4251008" y="1328738"/>
                    <a:pt x="4242435" y="1320165"/>
                    <a:pt x="4231958" y="1320165"/>
                  </a:cubicBezTo>
                  <a:lnTo>
                    <a:pt x="4230053" y="1320165"/>
                  </a:lnTo>
                  <a:cubicBezTo>
                    <a:pt x="4219575" y="1320165"/>
                    <a:pt x="4211003" y="1328738"/>
                    <a:pt x="4211003" y="1339215"/>
                  </a:cubicBezTo>
                  <a:lnTo>
                    <a:pt x="4211003" y="1339215"/>
                  </a:lnTo>
                  <a:cubicBezTo>
                    <a:pt x="4211003" y="1349693"/>
                    <a:pt x="4219575" y="1358265"/>
                    <a:pt x="4230053" y="1358265"/>
                  </a:cubicBezTo>
                  <a:close/>
                  <a:moveTo>
                    <a:pt x="4798695" y="1310640"/>
                  </a:moveTo>
                  <a:lnTo>
                    <a:pt x="4798695" y="1310640"/>
                  </a:lnTo>
                  <a:cubicBezTo>
                    <a:pt x="4809173" y="1310640"/>
                    <a:pt x="4817745" y="1302068"/>
                    <a:pt x="4817745" y="1291590"/>
                  </a:cubicBezTo>
                  <a:lnTo>
                    <a:pt x="4817745" y="1291590"/>
                  </a:lnTo>
                  <a:cubicBezTo>
                    <a:pt x="4817745" y="1281113"/>
                    <a:pt x="4809173" y="1272540"/>
                    <a:pt x="4798695" y="1272540"/>
                  </a:cubicBezTo>
                  <a:lnTo>
                    <a:pt x="4798695" y="1272540"/>
                  </a:lnTo>
                  <a:cubicBezTo>
                    <a:pt x="4788218" y="1272540"/>
                    <a:pt x="4779645" y="1281113"/>
                    <a:pt x="4779645" y="1291590"/>
                  </a:cubicBezTo>
                  <a:lnTo>
                    <a:pt x="4779645" y="1291590"/>
                  </a:lnTo>
                  <a:cubicBezTo>
                    <a:pt x="4779645" y="1302068"/>
                    <a:pt x="4788218" y="1310640"/>
                    <a:pt x="4798695" y="1310640"/>
                  </a:cubicBezTo>
                  <a:close/>
                  <a:moveTo>
                    <a:pt x="4845368" y="1310640"/>
                  </a:moveTo>
                  <a:lnTo>
                    <a:pt x="4845368" y="1310640"/>
                  </a:lnTo>
                  <a:cubicBezTo>
                    <a:pt x="4855845" y="1310640"/>
                    <a:pt x="4864418" y="1302068"/>
                    <a:pt x="4864418" y="1291590"/>
                  </a:cubicBezTo>
                  <a:lnTo>
                    <a:pt x="4864418" y="1291590"/>
                  </a:lnTo>
                  <a:cubicBezTo>
                    <a:pt x="4864418" y="1281113"/>
                    <a:pt x="4855845" y="1272540"/>
                    <a:pt x="4845368" y="1272540"/>
                  </a:cubicBezTo>
                  <a:lnTo>
                    <a:pt x="4845368" y="1272540"/>
                  </a:lnTo>
                  <a:cubicBezTo>
                    <a:pt x="4834890" y="1272540"/>
                    <a:pt x="4826318" y="1281113"/>
                    <a:pt x="4826318" y="1291590"/>
                  </a:cubicBezTo>
                  <a:lnTo>
                    <a:pt x="4826318" y="1291590"/>
                  </a:lnTo>
                  <a:cubicBezTo>
                    <a:pt x="4826318" y="1302068"/>
                    <a:pt x="4834890" y="1310640"/>
                    <a:pt x="4845368" y="1310640"/>
                  </a:cubicBezTo>
                  <a:close/>
                  <a:moveTo>
                    <a:pt x="4704398" y="1358265"/>
                  </a:moveTo>
                  <a:lnTo>
                    <a:pt x="4704398" y="1358265"/>
                  </a:lnTo>
                  <a:cubicBezTo>
                    <a:pt x="4714875" y="1358265"/>
                    <a:pt x="4723448" y="1349693"/>
                    <a:pt x="4723448" y="1339215"/>
                  </a:cubicBezTo>
                  <a:lnTo>
                    <a:pt x="4723448" y="1339215"/>
                  </a:lnTo>
                  <a:cubicBezTo>
                    <a:pt x="4723448" y="1328738"/>
                    <a:pt x="4714875" y="1320165"/>
                    <a:pt x="4704398" y="1320165"/>
                  </a:cubicBezTo>
                  <a:lnTo>
                    <a:pt x="4704398" y="1320165"/>
                  </a:lnTo>
                  <a:cubicBezTo>
                    <a:pt x="4693920" y="1320165"/>
                    <a:pt x="4685348" y="1328738"/>
                    <a:pt x="4685348" y="1339215"/>
                  </a:cubicBezTo>
                  <a:lnTo>
                    <a:pt x="4685348" y="1339215"/>
                  </a:lnTo>
                  <a:cubicBezTo>
                    <a:pt x="4685348" y="1349693"/>
                    <a:pt x="4693920" y="1358265"/>
                    <a:pt x="4704398" y="1358265"/>
                  </a:cubicBezTo>
                  <a:close/>
                  <a:moveTo>
                    <a:pt x="4892993" y="1310640"/>
                  </a:moveTo>
                  <a:lnTo>
                    <a:pt x="4892993" y="1310640"/>
                  </a:lnTo>
                  <a:cubicBezTo>
                    <a:pt x="4903470" y="1310640"/>
                    <a:pt x="4912043" y="1302068"/>
                    <a:pt x="4912043" y="1291590"/>
                  </a:cubicBezTo>
                  <a:lnTo>
                    <a:pt x="4912043" y="1291590"/>
                  </a:lnTo>
                  <a:cubicBezTo>
                    <a:pt x="4912043" y="1281113"/>
                    <a:pt x="4903470" y="1272540"/>
                    <a:pt x="4892993" y="1272540"/>
                  </a:cubicBezTo>
                  <a:lnTo>
                    <a:pt x="4892993" y="1272540"/>
                  </a:lnTo>
                  <a:cubicBezTo>
                    <a:pt x="4882515" y="1272540"/>
                    <a:pt x="4873943" y="1281113"/>
                    <a:pt x="4873943" y="1291590"/>
                  </a:cubicBezTo>
                  <a:lnTo>
                    <a:pt x="4873943" y="1291590"/>
                  </a:lnTo>
                  <a:cubicBezTo>
                    <a:pt x="4873943" y="1302068"/>
                    <a:pt x="4882515" y="1310640"/>
                    <a:pt x="4892993" y="1310640"/>
                  </a:cubicBezTo>
                  <a:close/>
                  <a:moveTo>
                    <a:pt x="4704398" y="1310640"/>
                  </a:moveTo>
                  <a:lnTo>
                    <a:pt x="4704398" y="1310640"/>
                  </a:lnTo>
                  <a:cubicBezTo>
                    <a:pt x="4714875" y="1310640"/>
                    <a:pt x="4723448" y="1302068"/>
                    <a:pt x="4723448" y="1291590"/>
                  </a:cubicBezTo>
                  <a:lnTo>
                    <a:pt x="4723448" y="1291590"/>
                  </a:lnTo>
                  <a:cubicBezTo>
                    <a:pt x="4723448" y="1281113"/>
                    <a:pt x="4714875" y="1272540"/>
                    <a:pt x="4704398" y="1272540"/>
                  </a:cubicBezTo>
                  <a:lnTo>
                    <a:pt x="4704398" y="1272540"/>
                  </a:lnTo>
                  <a:cubicBezTo>
                    <a:pt x="4693920" y="1272540"/>
                    <a:pt x="4685348" y="1281113"/>
                    <a:pt x="4685348" y="1291590"/>
                  </a:cubicBezTo>
                  <a:lnTo>
                    <a:pt x="4685348" y="1291590"/>
                  </a:lnTo>
                  <a:cubicBezTo>
                    <a:pt x="4685348" y="1302068"/>
                    <a:pt x="4693920" y="1310640"/>
                    <a:pt x="4704398" y="1310640"/>
                  </a:cubicBezTo>
                  <a:close/>
                  <a:moveTo>
                    <a:pt x="4751070" y="1310640"/>
                  </a:moveTo>
                  <a:lnTo>
                    <a:pt x="4751070" y="1310640"/>
                  </a:lnTo>
                  <a:cubicBezTo>
                    <a:pt x="4761548" y="1310640"/>
                    <a:pt x="4770120" y="1302068"/>
                    <a:pt x="4770120" y="1291590"/>
                  </a:cubicBezTo>
                  <a:lnTo>
                    <a:pt x="4770120" y="1291590"/>
                  </a:lnTo>
                  <a:cubicBezTo>
                    <a:pt x="4770120" y="1281113"/>
                    <a:pt x="4761548" y="1272540"/>
                    <a:pt x="4751070" y="1272540"/>
                  </a:cubicBezTo>
                  <a:lnTo>
                    <a:pt x="4751070" y="1272540"/>
                  </a:lnTo>
                  <a:cubicBezTo>
                    <a:pt x="4740593" y="1272540"/>
                    <a:pt x="4732020" y="1281113"/>
                    <a:pt x="4732020" y="1291590"/>
                  </a:cubicBezTo>
                  <a:lnTo>
                    <a:pt x="4732020" y="1291590"/>
                  </a:lnTo>
                  <a:cubicBezTo>
                    <a:pt x="4732973" y="1302068"/>
                    <a:pt x="4740593" y="1310640"/>
                    <a:pt x="4751070" y="1310640"/>
                  </a:cubicBezTo>
                  <a:close/>
                  <a:moveTo>
                    <a:pt x="4892993" y="1593533"/>
                  </a:moveTo>
                  <a:lnTo>
                    <a:pt x="4892993" y="1593533"/>
                  </a:lnTo>
                  <a:cubicBezTo>
                    <a:pt x="4903470" y="1593533"/>
                    <a:pt x="4912043" y="1584960"/>
                    <a:pt x="4912043" y="1574483"/>
                  </a:cubicBezTo>
                  <a:lnTo>
                    <a:pt x="4912043" y="1574483"/>
                  </a:lnTo>
                  <a:cubicBezTo>
                    <a:pt x="4912043" y="1564005"/>
                    <a:pt x="4903470" y="1555433"/>
                    <a:pt x="4892993" y="1555433"/>
                  </a:cubicBezTo>
                  <a:lnTo>
                    <a:pt x="4892993" y="1555433"/>
                  </a:lnTo>
                  <a:cubicBezTo>
                    <a:pt x="4882515" y="1555433"/>
                    <a:pt x="4873943" y="1564005"/>
                    <a:pt x="4873943" y="1574483"/>
                  </a:cubicBezTo>
                  <a:lnTo>
                    <a:pt x="4873943" y="1574483"/>
                  </a:lnTo>
                  <a:cubicBezTo>
                    <a:pt x="4873943" y="1584960"/>
                    <a:pt x="4882515" y="1593533"/>
                    <a:pt x="4892993" y="1593533"/>
                  </a:cubicBezTo>
                  <a:close/>
                  <a:moveTo>
                    <a:pt x="4892993" y="1545908"/>
                  </a:moveTo>
                  <a:lnTo>
                    <a:pt x="4892993" y="1545908"/>
                  </a:lnTo>
                  <a:cubicBezTo>
                    <a:pt x="4903470" y="1545908"/>
                    <a:pt x="4912043" y="1537335"/>
                    <a:pt x="4912043" y="1526858"/>
                  </a:cubicBezTo>
                  <a:lnTo>
                    <a:pt x="4912043" y="1526858"/>
                  </a:lnTo>
                  <a:cubicBezTo>
                    <a:pt x="4912043" y="1516380"/>
                    <a:pt x="4903470" y="1507808"/>
                    <a:pt x="4892993" y="1507808"/>
                  </a:cubicBezTo>
                  <a:lnTo>
                    <a:pt x="4892993" y="1507808"/>
                  </a:lnTo>
                  <a:cubicBezTo>
                    <a:pt x="4882515" y="1507808"/>
                    <a:pt x="4873943" y="1516380"/>
                    <a:pt x="4873943" y="1526858"/>
                  </a:cubicBezTo>
                  <a:lnTo>
                    <a:pt x="4873943" y="1526858"/>
                  </a:lnTo>
                  <a:cubicBezTo>
                    <a:pt x="4873943" y="1538288"/>
                    <a:pt x="4882515" y="1545908"/>
                    <a:pt x="4892993" y="1545908"/>
                  </a:cubicBezTo>
                  <a:close/>
                  <a:moveTo>
                    <a:pt x="4892993" y="1452563"/>
                  </a:moveTo>
                  <a:lnTo>
                    <a:pt x="4892993" y="1452563"/>
                  </a:lnTo>
                  <a:cubicBezTo>
                    <a:pt x="4903470" y="1452563"/>
                    <a:pt x="4912043" y="1443990"/>
                    <a:pt x="4912043" y="1433513"/>
                  </a:cubicBezTo>
                  <a:lnTo>
                    <a:pt x="4912043" y="1433513"/>
                  </a:lnTo>
                  <a:cubicBezTo>
                    <a:pt x="4912043" y="1423035"/>
                    <a:pt x="4903470" y="1414463"/>
                    <a:pt x="4892993" y="1414463"/>
                  </a:cubicBezTo>
                  <a:lnTo>
                    <a:pt x="4892993" y="1414463"/>
                  </a:lnTo>
                  <a:cubicBezTo>
                    <a:pt x="4882515" y="1414463"/>
                    <a:pt x="4873943" y="1423035"/>
                    <a:pt x="4873943" y="1433513"/>
                  </a:cubicBezTo>
                  <a:lnTo>
                    <a:pt x="4873943" y="1433513"/>
                  </a:lnTo>
                  <a:cubicBezTo>
                    <a:pt x="4873943" y="1443990"/>
                    <a:pt x="4882515" y="1452563"/>
                    <a:pt x="4892993" y="1452563"/>
                  </a:cubicBezTo>
                  <a:close/>
                  <a:moveTo>
                    <a:pt x="4892993" y="1404938"/>
                  </a:moveTo>
                  <a:lnTo>
                    <a:pt x="4892993" y="1404938"/>
                  </a:lnTo>
                  <a:cubicBezTo>
                    <a:pt x="4903470" y="1404938"/>
                    <a:pt x="4912043" y="1396365"/>
                    <a:pt x="4912043" y="1385888"/>
                  </a:cubicBezTo>
                  <a:lnTo>
                    <a:pt x="4912043" y="1385888"/>
                  </a:lnTo>
                  <a:cubicBezTo>
                    <a:pt x="4912043" y="1375410"/>
                    <a:pt x="4903470" y="1366838"/>
                    <a:pt x="4892993" y="1366838"/>
                  </a:cubicBezTo>
                  <a:lnTo>
                    <a:pt x="4892993" y="1366838"/>
                  </a:lnTo>
                  <a:cubicBezTo>
                    <a:pt x="4882515" y="1366838"/>
                    <a:pt x="4873943" y="1375410"/>
                    <a:pt x="4873943" y="1385888"/>
                  </a:cubicBezTo>
                  <a:lnTo>
                    <a:pt x="4873943" y="1385888"/>
                  </a:lnTo>
                  <a:cubicBezTo>
                    <a:pt x="4873943" y="1396365"/>
                    <a:pt x="4882515" y="1404938"/>
                    <a:pt x="4892993" y="1404938"/>
                  </a:cubicBezTo>
                  <a:close/>
                  <a:moveTo>
                    <a:pt x="4892993" y="1499235"/>
                  </a:moveTo>
                  <a:lnTo>
                    <a:pt x="4892993" y="1499235"/>
                  </a:lnTo>
                  <a:cubicBezTo>
                    <a:pt x="4903470" y="1499235"/>
                    <a:pt x="4912043" y="1490663"/>
                    <a:pt x="4912043" y="1480185"/>
                  </a:cubicBezTo>
                  <a:lnTo>
                    <a:pt x="4912043" y="1480185"/>
                  </a:lnTo>
                  <a:cubicBezTo>
                    <a:pt x="4912043" y="1469708"/>
                    <a:pt x="4903470" y="1461135"/>
                    <a:pt x="4892993" y="1461135"/>
                  </a:cubicBezTo>
                  <a:lnTo>
                    <a:pt x="4892993" y="1461135"/>
                  </a:lnTo>
                  <a:cubicBezTo>
                    <a:pt x="4882515" y="1461135"/>
                    <a:pt x="4873943" y="1469708"/>
                    <a:pt x="4873943" y="1480185"/>
                  </a:cubicBezTo>
                  <a:lnTo>
                    <a:pt x="4873943" y="1480185"/>
                  </a:lnTo>
                  <a:cubicBezTo>
                    <a:pt x="4873943" y="1490663"/>
                    <a:pt x="4882515" y="1499235"/>
                    <a:pt x="4892993" y="1499235"/>
                  </a:cubicBezTo>
                  <a:close/>
                  <a:moveTo>
                    <a:pt x="4419600" y="1310640"/>
                  </a:moveTo>
                  <a:lnTo>
                    <a:pt x="4419600" y="1310640"/>
                  </a:lnTo>
                  <a:cubicBezTo>
                    <a:pt x="4430078" y="1310640"/>
                    <a:pt x="4438650" y="1302068"/>
                    <a:pt x="4438650" y="1291590"/>
                  </a:cubicBezTo>
                  <a:lnTo>
                    <a:pt x="4438650" y="1291590"/>
                  </a:lnTo>
                  <a:cubicBezTo>
                    <a:pt x="4438650" y="1281113"/>
                    <a:pt x="4430078" y="1272540"/>
                    <a:pt x="4419600" y="1272540"/>
                  </a:cubicBezTo>
                  <a:lnTo>
                    <a:pt x="4419600" y="1272540"/>
                  </a:lnTo>
                  <a:cubicBezTo>
                    <a:pt x="4409123" y="1272540"/>
                    <a:pt x="4400550" y="1281113"/>
                    <a:pt x="4400550" y="1291590"/>
                  </a:cubicBezTo>
                  <a:lnTo>
                    <a:pt x="4400550" y="1291590"/>
                  </a:lnTo>
                  <a:cubicBezTo>
                    <a:pt x="4401503" y="1302068"/>
                    <a:pt x="4409123" y="1310640"/>
                    <a:pt x="4419600" y="1310640"/>
                  </a:cubicBezTo>
                  <a:close/>
                  <a:moveTo>
                    <a:pt x="4372928" y="1310640"/>
                  </a:moveTo>
                  <a:lnTo>
                    <a:pt x="4372928" y="1310640"/>
                  </a:lnTo>
                  <a:cubicBezTo>
                    <a:pt x="4383405" y="1310640"/>
                    <a:pt x="4391978" y="1302068"/>
                    <a:pt x="4391978" y="1291590"/>
                  </a:cubicBezTo>
                  <a:lnTo>
                    <a:pt x="4391978" y="1291590"/>
                  </a:lnTo>
                  <a:cubicBezTo>
                    <a:pt x="4391978" y="1281113"/>
                    <a:pt x="4383405" y="1272540"/>
                    <a:pt x="4372928" y="1272540"/>
                  </a:cubicBezTo>
                  <a:lnTo>
                    <a:pt x="4372928" y="1272540"/>
                  </a:lnTo>
                  <a:cubicBezTo>
                    <a:pt x="4362450" y="1272540"/>
                    <a:pt x="4353878" y="1281113"/>
                    <a:pt x="4353878" y="1291590"/>
                  </a:cubicBezTo>
                  <a:lnTo>
                    <a:pt x="4353878" y="1291590"/>
                  </a:lnTo>
                  <a:cubicBezTo>
                    <a:pt x="4353878" y="1302068"/>
                    <a:pt x="4362450" y="1310640"/>
                    <a:pt x="4372928" y="1310640"/>
                  </a:cubicBezTo>
                  <a:close/>
                  <a:moveTo>
                    <a:pt x="4325303" y="1310640"/>
                  </a:moveTo>
                  <a:lnTo>
                    <a:pt x="4325303" y="1310640"/>
                  </a:lnTo>
                  <a:cubicBezTo>
                    <a:pt x="4335780" y="1310640"/>
                    <a:pt x="4344353" y="1302068"/>
                    <a:pt x="4344353" y="1291590"/>
                  </a:cubicBezTo>
                  <a:lnTo>
                    <a:pt x="4344353" y="1291590"/>
                  </a:lnTo>
                  <a:cubicBezTo>
                    <a:pt x="4344353" y="1281113"/>
                    <a:pt x="4335780" y="1272540"/>
                    <a:pt x="4325303" y="1272540"/>
                  </a:cubicBezTo>
                  <a:lnTo>
                    <a:pt x="4325303" y="1272540"/>
                  </a:lnTo>
                  <a:cubicBezTo>
                    <a:pt x="4314825" y="1272540"/>
                    <a:pt x="4306253" y="1281113"/>
                    <a:pt x="4306253" y="1291590"/>
                  </a:cubicBezTo>
                  <a:lnTo>
                    <a:pt x="4306253" y="1291590"/>
                  </a:lnTo>
                  <a:cubicBezTo>
                    <a:pt x="4307205" y="1302068"/>
                    <a:pt x="4315778" y="1310640"/>
                    <a:pt x="4325303" y="1310640"/>
                  </a:cubicBezTo>
                  <a:close/>
                  <a:moveTo>
                    <a:pt x="4608195" y="1310640"/>
                  </a:moveTo>
                  <a:lnTo>
                    <a:pt x="4610100" y="1310640"/>
                  </a:lnTo>
                  <a:cubicBezTo>
                    <a:pt x="4620578" y="1310640"/>
                    <a:pt x="4629150" y="1302068"/>
                    <a:pt x="4629150" y="1291590"/>
                  </a:cubicBezTo>
                  <a:lnTo>
                    <a:pt x="4629150" y="1291590"/>
                  </a:lnTo>
                  <a:cubicBezTo>
                    <a:pt x="4629150" y="1281113"/>
                    <a:pt x="4620578" y="1272540"/>
                    <a:pt x="4610100" y="1272540"/>
                  </a:cubicBezTo>
                  <a:lnTo>
                    <a:pt x="4608195" y="1272540"/>
                  </a:lnTo>
                  <a:cubicBezTo>
                    <a:pt x="4597718" y="1272540"/>
                    <a:pt x="4589145" y="1281113"/>
                    <a:pt x="4589145" y="1291590"/>
                  </a:cubicBezTo>
                  <a:lnTo>
                    <a:pt x="4589145" y="1291590"/>
                  </a:lnTo>
                  <a:cubicBezTo>
                    <a:pt x="4589145" y="1302068"/>
                    <a:pt x="4597718" y="1310640"/>
                    <a:pt x="4608195" y="1310640"/>
                  </a:cubicBezTo>
                  <a:close/>
                  <a:moveTo>
                    <a:pt x="4656773" y="1310640"/>
                  </a:moveTo>
                  <a:lnTo>
                    <a:pt x="4656773" y="1310640"/>
                  </a:lnTo>
                  <a:cubicBezTo>
                    <a:pt x="4667250" y="1310640"/>
                    <a:pt x="4675823" y="1302068"/>
                    <a:pt x="4675823" y="1291590"/>
                  </a:cubicBezTo>
                  <a:lnTo>
                    <a:pt x="4675823" y="1291590"/>
                  </a:lnTo>
                  <a:cubicBezTo>
                    <a:pt x="4675823" y="1281113"/>
                    <a:pt x="4667250" y="1272540"/>
                    <a:pt x="4656773" y="1272540"/>
                  </a:cubicBezTo>
                  <a:lnTo>
                    <a:pt x="4656773" y="1272540"/>
                  </a:lnTo>
                  <a:cubicBezTo>
                    <a:pt x="4646295" y="1272540"/>
                    <a:pt x="4637723" y="1281113"/>
                    <a:pt x="4637723" y="1291590"/>
                  </a:cubicBezTo>
                  <a:lnTo>
                    <a:pt x="4637723" y="1291590"/>
                  </a:lnTo>
                  <a:cubicBezTo>
                    <a:pt x="4638675" y="1302068"/>
                    <a:pt x="4647248" y="1310640"/>
                    <a:pt x="4656773" y="1310640"/>
                  </a:cubicBezTo>
                  <a:close/>
                  <a:moveTo>
                    <a:pt x="4561523" y="1310640"/>
                  </a:moveTo>
                  <a:lnTo>
                    <a:pt x="4561523" y="1310640"/>
                  </a:lnTo>
                  <a:cubicBezTo>
                    <a:pt x="4572000" y="1310640"/>
                    <a:pt x="4580573" y="1302068"/>
                    <a:pt x="4580573" y="1291590"/>
                  </a:cubicBezTo>
                  <a:lnTo>
                    <a:pt x="4580573" y="1291590"/>
                  </a:lnTo>
                  <a:cubicBezTo>
                    <a:pt x="4580573" y="1281113"/>
                    <a:pt x="4572000" y="1272540"/>
                    <a:pt x="4561523" y="1272540"/>
                  </a:cubicBezTo>
                  <a:lnTo>
                    <a:pt x="4561523" y="1272540"/>
                  </a:lnTo>
                  <a:cubicBezTo>
                    <a:pt x="4551045" y="1272540"/>
                    <a:pt x="4542473" y="1281113"/>
                    <a:pt x="4542473" y="1291590"/>
                  </a:cubicBezTo>
                  <a:lnTo>
                    <a:pt x="4542473" y="1291590"/>
                  </a:lnTo>
                  <a:cubicBezTo>
                    <a:pt x="4542473" y="1302068"/>
                    <a:pt x="4551045" y="1310640"/>
                    <a:pt x="4561523" y="1310640"/>
                  </a:cubicBezTo>
                  <a:close/>
                  <a:moveTo>
                    <a:pt x="4513898" y="1310640"/>
                  </a:moveTo>
                  <a:lnTo>
                    <a:pt x="4513898" y="1310640"/>
                  </a:lnTo>
                  <a:cubicBezTo>
                    <a:pt x="4524375" y="1310640"/>
                    <a:pt x="4532948" y="1302068"/>
                    <a:pt x="4532948" y="1291590"/>
                  </a:cubicBezTo>
                  <a:lnTo>
                    <a:pt x="4532948" y="1291590"/>
                  </a:lnTo>
                  <a:cubicBezTo>
                    <a:pt x="4532948" y="1281113"/>
                    <a:pt x="4524375" y="1272540"/>
                    <a:pt x="4513898" y="1272540"/>
                  </a:cubicBezTo>
                  <a:lnTo>
                    <a:pt x="4513898" y="1272540"/>
                  </a:lnTo>
                  <a:cubicBezTo>
                    <a:pt x="4503420" y="1272540"/>
                    <a:pt x="4494848" y="1281113"/>
                    <a:pt x="4494848" y="1291590"/>
                  </a:cubicBezTo>
                  <a:lnTo>
                    <a:pt x="4494848" y="1291590"/>
                  </a:lnTo>
                  <a:cubicBezTo>
                    <a:pt x="4495800" y="1302068"/>
                    <a:pt x="4503420" y="1310640"/>
                    <a:pt x="4513898" y="1310640"/>
                  </a:cubicBezTo>
                  <a:close/>
                  <a:moveTo>
                    <a:pt x="4892993" y="1642110"/>
                  </a:moveTo>
                  <a:lnTo>
                    <a:pt x="4892993" y="1642110"/>
                  </a:lnTo>
                  <a:cubicBezTo>
                    <a:pt x="4903470" y="1642110"/>
                    <a:pt x="4912043" y="1633538"/>
                    <a:pt x="4912043" y="1623060"/>
                  </a:cubicBezTo>
                  <a:lnTo>
                    <a:pt x="4912043" y="1621155"/>
                  </a:lnTo>
                  <a:cubicBezTo>
                    <a:pt x="4912043" y="1610678"/>
                    <a:pt x="4903470" y="1602105"/>
                    <a:pt x="4892993" y="1602105"/>
                  </a:cubicBezTo>
                  <a:lnTo>
                    <a:pt x="4892993" y="1602105"/>
                  </a:lnTo>
                  <a:cubicBezTo>
                    <a:pt x="4882515" y="1602105"/>
                    <a:pt x="4873943" y="1610678"/>
                    <a:pt x="4873943" y="1621155"/>
                  </a:cubicBezTo>
                  <a:lnTo>
                    <a:pt x="4873943" y="1623060"/>
                  </a:lnTo>
                  <a:cubicBezTo>
                    <a:pt x="4873943" y="1633538"/>
                    <a:pt x="4882515" y="1642110"/>
                    <a:pt x="4892993" y="1642110"/>
                  </a:cubicBezTo>
                  <a:close/>
                  <a:moveTo>
                    <a:pt x="4892993" y="1736408"/>
                  </a:moveTo>
                  <a:lnTo>
                    <a:pt x="4892993" y="1736408"/>
                  </a:lnTo>
                  <a:cubicBezTo>
                    <a:pt x="4903470" y="1736408"/>
                    <a:pt x="4912043" y="1727835"/>
                    <a:pt x="4912043" y="1717358"/>
                  </a:cubicBezTo>
                  <a:lnTo>
                    <a:pt x="4912043" y="1717358"/>
                  </a:lnTo>
                  <a:cubicBezTo>
                    <a:pt x="4912043" y="1706880"/>
                    <a:pt x="4903470" y="1698308"/>
                    <a:pt x="4892993" y="1698308"/>
                  </a:cubicBezTo>
                  <a:lnTo>
                    <a:pt x="4892993" y="1698308"/>
                  </a:lnTo>
                  <a:cubicBezTo>
                    <a:pt x="4882515" y="1698308"/>
                    <a:pt x="4873943" y="1706880"/>
                    <a:pt x="4873943" y="1717358"/>
                  </a:cubicBezTo>
                  <a:lnTo>
                    <a:pt x="4873943" y="1717358"/>
                  </a:lnTo>
                  <a:cubicBezTo>
                    <a:pt x="4873943" y="1727835"/>
                    <a:pt x="4882515" y="1736408"/>
                    <a:pt x="4892993" y="1736408"/>
                  </a:cubicBezTo>
                  <a:close/>
                  <a:moveTo>
                    <a:pt x="4892993" y="1688783"/>
                  </a:moveTo>
                  <a:lnTo>
                    <a:pt x="4892993" y="1688783"/>
                  </a:lnTo>
                  <a:cubicBezTo>
                    <a:pt x="4903470" y="1688783"/>
                    <a:pt x="4912043" y="1680210"/>
                    <a:pt x="4912043" y="1669733"/>
                  </a:cubicBezTo>
                  <a:lnTo>
                    <a:pt x="4912043" y="1669733"/>
                  </a:lnTo>
                  <a:cubicBezTo>
                    <a:pt x="4912043" y="1659255"/>
                    <a:pt x="4903470" y="1650683"/>
                    <a:pt x="4892993" y="1650683"/>
                  </a:cubicBezTo>
                  <a:lnTo>
                    <a:pt x="4892993" y="1650683"/>
                  </a:lnTo>
                  <a:cubicBezTo>
                    <a:pt x="4882515" y="1650683"/>
                    <a:pt x="4873943" y="1659255"/>
                    <a:pt x="4873943" y="1669733"/>
                  </a:cubicBezTo>
                  <a:lnTo>
                    <a:pt x="4873943" y="1669733"/>
                  </a:lnTo>
                  <a:cubicBezTo>
                    <a:pt x="4873943" y="1680210"/>
                    <a:pt x="4882515" y="1688783"/>
                    <a:pt x="4892993" y="1688783"/>
                  </a:cubicBezTo>
                  <a:close/>
                  <a:moveTo>
                    <a:pt x="4892993" y="1784985"/>
                  </a:moveTo>
                  <a:lnTo>
                    <a:pt x="4892993" y="1784985"/>
                  </a:lnTo>
                  <a:cubicBezTo>
                    <a:pt x="4903470" y="1784985"/>
                    <a:pt x="4912043" y="1776413"/>
                    <a:pt x="4912043" y="1765935"/>
                  </a:cubicBezTo>
                  <a:lnTo>
                    <a:pt x="4912043" y="1764030"/>
                  </a:lnTo>
                  <a:cubicBezTo>
                    <a:pt x="4912043" y="1753553"/>
                    <a:pt x="4903470" y="1744980"/>
                    <a:pt x="4892993" y="1744980"/>
                  </a:cubicBezTo>
                  <a:lnTo>
                    <a:pt x="4892993" y="1744980"/>
                  </a:lnTo>
                  <a:cubicBezTo>
                    <a:pt x="4882515" y="1744980"/>
                    <a:pt x="4873943" y="1753553"/>
                    <a:pt x="4873943" y="1764030"/>
                  </a:cubicBezTo>
                  <a:lnTo>
                    <a:pt x="4873943" y="1765935"/>
                  </a:lnTo>
                  <a:cubicBezTo>
                    <a:pt x="4873943" y="1776413"/>
                    <a:pt x="4882515" y="1784985"/>
                    <a:pt x="4892993" y="1784985"/>
                  </a:cubicBezTo>
                  <a:close/>
                  <a:moveTo>
                    <a:pt x="4939665" y="1832610"/>
                  </a:moveTo>
                  <a:lnTo>
                    <a:pt x="4939665" y="1832610"/>
                  </a:lnTo>
                  <a:cubicBezTo>
                    <a:pt x="4950143" y="1832610"/>
                    <a:pt x="4958715" y="1824038"/>
                    <a:pt x="4958715" y="1813560"/>
                  </a:cubicBezTo>
                  <a:lnTo>
                    <a:pt x="4958715" y="1811655"/>
                  </a:lnTo>
                  <a:cubicBezTo>
                    <a:pt x="4958715" y="1801178"/>
                    <a:pt x="4950143" y="1792605"/>
                    <a:pt x="4939665" y="1792605"/>
                  </a:cubicBezTo>
                  <a:lnTo>
                    <a:pt x="4939665" y="1792605"/>
                  </a:lnTo>
                  <a:cubicBezTo>
                    <a:pt x="4929188" y="1792605"/>
                    <a:pt x="4920615" y="1801178"/>
                    <a:pt x="4920615" y="1811655"/>
                  </a:cubicBezTo>
                  <a:lnTo>
                    <a:pt x="4920615" y="1813560"/>
                  </a:lnTo>
                  <a:cubicBezTo>
                    <a:pt x="4920615" y="1824038"/>
                    <a:pt x="4929188" y="1832610"/>
                    <a:pt x="4939665" y="1832610"/>
                  </a:cubicBezTo>
                  <a:close/>
                  <a:moveTo>
                    <a:pt x="4939665" y="1883093"/>
                  </a:moveTo>
                  <a:lnTo>
                    <a:pt x="4939665" y="1883093"/>
                  </a:lnTo>
                  <a:cubicBezTo>
                    <a:pt x="4950143" y="1883093"/>
                    <a:pt x="4958715" y="1874520"/>
                    <a:pt x="4958715" y="1864043"/>
                  </a:cubicBezTo>
                  <a:lnTo>
                    <a:pt x="4958715" y="1862138"/>
                  </a:lnTo>
                  <a:cubicBezTo>
                    <a:pt x="4958715" y="1851660"/>
                    <a:pt x="4950143" y="1843088"/>
                    <a:pt x="4939665" y="1843088"/>
                  </a:cubicBezTo>
                  <a:lnTo>
                    <a:pt x="4939665" y="1843088"/>
                  </a:lnTo>
                  <a:cubicBezTo>
                    <a:pt x="4929188" y="1843088"/>
                    <a:pt x="4920615" y="1851660"/>
                    <a:pt x="4920615" y="1862138"/>
                  </a:cubicBezTo>
                  <a:lnTo>
                    <a:pt x="4920615" y="1864043"/>
                  </a:lnTo>
                  <a:cubicBezTo>
                    <a:pt x="4920615" y="1874520"/>
                    <a:pt x="4929188" y="1883093"/>
                    <a:pt x="4939665" y="1883093"/>
                  </a:cubicBezTo>
                  <a:close/>
                  <a:moveTo>
                    <a:pt x="4987290" y="1883093"/>
                  </a:moveTo>
                  <a:lnTo>
                    <a:pt x="4987290" y="1883093"/>
                  </a:lnTo>
                  <a:cubicBezTo>
                    <a:pt x="4997768" y="1883093"/>
                    <a:pt x="5006340" y="1874520"/>
                    <a:pt x="5006340" y="1864043"/>
                  </a:cubicBezTo>
                  <a:lnTo>
                    <a:pt x="5006340" y="1862138"/>
                  </a:lnTo>
                  <a:cubicBezTo>
                    <a:pt x="5006340" y="1851660"/>
                    <a:pt x="4997768" y="1843088"/>
                    <a:pt x="4987290" y="1843088"/>
                  </a:cubicBezTo>
                  <a:lnTo>
                    <a:pt x="4987290" y="1843088"/>
                  </a:lnTo>
                  <a:cubicBezTo>
                    <a:pt x="4976813" y="1843088"/>
                    <a:pt x="4968240" y="1851660"/>
                    <a:pt x="4968240" y="1862138"/>
                  </a:cubicBezTo>
                  <a:lnTo>
                    <a:pt x="4968240" y="1864043"/>
                  </a:lnTo>
                  <a:cubicBezTo>
                    <a:pt x="4969193" y="1874520"/>
                    <a:pt x="4976813" y="1883093"/>
                    <a:pt x="4987290" y="1883093"/>
                  </a:cubicBezTo>
                  <a:close/>
                  <a:moveTo>
                    <a:pt x="4988243" y="1934528"/>
                  </a:moveTo>
                  <a:lnTo>
                    <a:pt x="4988243" y="1934528"/>
                  </a:lnTo>
                  <a:cubicBezTo>
                    <a:pt x="4998720" y="1934528"/>
                    <a:pt x="5007293" y="1925955"/>
                    <a:pt x="5007293" y="1915478"/>
                  </a:cubicBezTo>
                  <a:lnTo>
                    <a:pt x="5007293" y="1913573"/>
                  </a:lnTo>
                  <a:cubicBezTo>
                    <a:pt x="5007293" y="1903095"/>
                    <a:pt x="4998720" y="1894523"/>
                    <a:pt x="4988243" y="1894523"/>
                  </a:cubicBezTo>
                  <a:lnTo>
                    <a:pt x="4988243" y="1894523"/>
                  </a:lnTo>
                  <a:cubicBezTo>
                    <a:pt x="4977765" y="1894523"/>
                    <a:pt x="4969193" y="1903095"/>
                    <a:pt x="4969193" y="1913573"/>
                  </a:cubicBezTo>
                  <a:lnTo>
                    <a:pt x="4969193" y="1915478"/>
                  </a:lnTo>
                  <a:cubicBezTo>
                    <a:pt x="4970145" y="1925955"/>
                    <a:pt x="4977765" y="1934528"/>
                    <a:pt x="4988243" y="1934528"/>
                  </a:cubicBezTo>
                  <a:close/>
                  <a:moveTo>
                    <a:pt x="4988243" y="1984058"/>
                  </a:moveTo>
                  <a:lnTo>
                    <a:pt x="4988243" y="1984058"/>
                  </a:lnTo>
                  <a:cubicBezTo>
                    <a:pt x="4998720" y="1984058"/>
                    <a:pt x="5007293" y="1975485"/>
                    <a:pt x="5007293" y="1965008"/>
                  </a:cubicBezTo>
                  <a:lnTo>
                    <a:pt x="5007293" y="1963103"/>
                  </a:lnTo>
                  <a:cubicBezTo>
                    <a:pt x="5007293" y="1952625"/>
                    <a:pt x="4998720" y="1944053"/>
                    <a:pt x="4988243" y="1944053"/>
                  </a:cubicBezTo>
                  <a:lnTo>
                    <a:pt x="4988243" y="1944053"/>
                  </a:lnTo>
                  <a:cubicBezTo>
                    <a:pt x="4977765" y="1944053"/>
                    <a:pt x="4969193" y="1952625"/>
                    <a:pt x="4969193" y="1963103"/>
                  </a:cubicBezTo>
                  <a:lnTo>
                    <a:pt x="4969193" y="1965008"/>
                  </a:lnTo>
                  <a:cubicBezTo>
                    <a:pt x="4969193" y="1975485"/>
                    <a:pt x="4977765" y="1984058"/>
                    <a:pt x="4988243" y="1984058"/>
                  </a:cubicBezTo>
                  <a:close/>
                  <a:moveTo>
                    <a:pt x="4989195" y="2035493"/>
                  </a:moveTo>
                  <a:lnTo>
                    <a:pt x="4989195" y="2035493"/>
                  </a:lnTo>
                  <a:cubicBezTo>
                    <a:pt x="4999673" y="2035493"/>
                    <a:pt x="5008245" y="2026920"/>
                    <a:pt x="5008245" y="2016443"/>
                  </a:cubicBezTo>
                  <a:lnTo>
                    <a:pt x="5008245" y="2014538"/>
                  </a:lnTo>
                  <a:cubicBezTo>
                    <a:pt x="5008245" y="2004060"/>
                    <a:pt x="4999673" y="1995488"/>
                    <a:pt x="4989195" y="1995488"/>
                  </a:cubicBezTo>
                  <a:lnTo>
                    <a:pt x="4989195" y="1995488"/>
                  </a:lnTo>
                  <a:cubicBezTo>
                    <a:pt x="4978718" y="1995488"/>
                    <a:pt x="4970145" y="2004060"/>
                    <a:pt x="4970145" y="2014538"/>
                  </a:cubicBezTo>
                  <a:lnTo>
                    <a:pt x="4970145" y="2016443"/>
                  </a:lnTo>
                  <a:cubicBezTo>
                    <a:pt x="4970145" y="2026920"/>
                    <a:pt x="4978718" y="2035493"/>
                    <a:pt x="4989195" y="2035493"/>
                  </a:cubicBezTo>
                  <a:close/>
                  <a:moveTo>
                    <a:pt x="4990148" y="2085975"/>
                  </a:moveTo>
                  <a:lnTo>
                    <a:pt x="4990148" y="2085975"/>
                  </a:lnTo>
                  <a:cubicBezTo>
                    <a:pt x="5000625" y="2085975"/>
                    <a:pt x="5009198" y="2077403"/>
                    <a:pt x="5009198" y="2066925"/>
                  </a:cubicBezTo>
                  <a:lnTo>
                    <a:pt x="5009198" y="2065020"/>
                  </a:lnTo>
                  <a:cubicBezTo>
                    <a:pt x="5009198" y="2054543"/>
                    <a:pt x="5000625" y="2045970"/>
                    <a:pt x="4990148" y="2045970"/>
                  </a:cubicBezTo>
                  <a:lnTo>
                    <a:pt x="4990148" y="2045970"/>
                  </a:lnTo>
                  <a:cubicBezTo>
                    <a:pt x="4979670" y="2045970"/>
                    <a:pt x="4971098" y="2054543"/>
                    <a:pt x="4971098" y="2065020"/>
                  </a:cubicBezTo>
                  <a:lnTo>
                    <a:pt x="4971098" y="2066925"/>
                  </a:lnTo>
                  <a:cubicBezTo>
                    <a:pt x="4972050" y="2077403"/>
                    <a:pt x="4979670" y="2085975"/>
                    <a:pt x="4990148" y="2085975"/>
                  </a:cubicBezTo>
                  <a:close/>
                  <a:moveTo>
                    <a:pt x="5038725" y="2085975"/>
                  </a:moveTo>
                  <a:lnTo>
                    <a:pt x="5038725" y="2085975"/>
                  </a:lnTo>
                  <a:cubicBezTo>
                    <a:pt x="5049203" y="2085975"/>
                    <a:pt x="5057775" y="2077403"/>
                    <a:pt x="5057775" y="2066925"/>
                  </a:cubicBezTo>
                  <a:lnTo>
                    <a:pt x="5057775" y="2065020"/>
                  </a:lnTo>
                  <a:cubicBezTo>
                    <a:pt x="5057775" y="2054543"/>
                    <a:pt x="5049203" y="2045970"/>
                    <a:pt x="5038725" y="2045970"/>
                  </a:cubicBezTo>
                  <a:lnTo>
                    <a:pt x="5038725" y="2045970"/>
                  </a:lnTo>
                  <a:cubicBezTo>
                    <a:pt x="5028248" y="2045970"/>
                    <a:pt x="5019675" y="2054543"/>
                    <a:pt x="5019675" y="2065020"/>
                  </a:cubicBezTo>
                  <a:lnTo>
                    <a:pt x="5019675" y="2066925"/>
                  </a:lnTo>
                  <a:cubicBezTo>
                    <a:pt x="5020628" y="2077403"/>
                    <a:pt x="5028248" y="2085975"/>
                    <a:pt x="5038725" y="2085975"/>
                  </a:cubicBezTo>
                  <a:close/>
                  <a:moveTo>
                    <a:pt x="5042535" y="2181225"/>
                  </a:moveTo>
                  <a:lnTo>
                    <a:pt x="5042535" y="2181225"/>
                  </a:lnTo>
                  <a:cubicBezTo>
                    <a:pt x="5053013" y="2181225"/>
                    <a:pt x="5061585" y="2172653"/>
                    <a:pt x="5061585" y="2162175"/>
                  </a:cubicBezTo>
                  <a:lnTo>
                    <a:pt x="5061585" y="2160270"/>
                  </a:lnTo>
                  <a:cubicBezTo>
                    <a:pt x="5061585" y="2149793"/>
                    <a:pt x="5053013" y="2141220"/>
                    <a:pt x="5042535" y="2141220"/>
                  </a:cubicBezTo>
                  <a:lnTo>
                    <a:pt x="5042535" y="2141220"/>
                  </a:lnTo>
                  <a:cubicBezTo>
                    <a:pt x="5032058" y="2141220"/>
                    <a:pt x="5023485" y="2149793"/>
                    <a:pt x="5023485" y="2160270"/>
                  </a:cubicBezTo>
                  <a:lnTo>
                    <a:pt x="5023485" y="2162175"/>
                  </a:lnTo>
                  <a:cubicBezTo>
                    <a:pt x="5024438" y="2173605"/>
                    <a:pt x="5032058" y="2181225"/>
                    <a:pt x="5042535" y="2181225"/>
                  </a:cubicBezTo>
                  <a:close/>
                  <a:moveTo>
                    <a:pt x="5088255" y="2182178"/>
                  </a:moveTo>
                  <a:lnTo>
                    <a:pt x="5088255" y="2182178"/>
                  </a:lnTo>
                  <a:cubicBezTo>
                    <a:pt x="5098733" y="2182178"/>
                    <a:pt x="5107305" y="2173605"/>
                    <a:pt x="5107305" y="2163128"/>
                  </a:cubicBezTo>
                  <a:lnTo>
                    <a:pt x="5107305" y="2161223"/>
                  </a:lnTo>
                  <a:cubicBezTo>
                    <a:pt x="5107305" y="2150745"/>
                    <a:pt x="5098733" y="2142173"/>
                    <a:pt x="5088255" y="2142173"/>
                  </a:cubicBezTo>
                  <a:lnTo>
                    <a:pt x="5088255" y="2142173"/>
                  </a:lnTo>
                  <a:cubicBezTo>
                    <a:pt x="5077778" y="2142173"/>
                    <a:pt x="5069205" y="2150745"/>
                    <a:pt x="5069205" y="2161223"/>
                  </a:cubicBezTo>
                  <a:lnTo>
                    <a:pt x="5069205" y="2163128"/>
                  </a:lnTo>
                  <a:cubicBezTo>
                    <a:pt x="5070158" y="2173605"/>
                    <a:pt x="5077778" y="2182178"/>
                    <a:pt x="5088255" y="2182178"/>
                  </a:cubicBezTo>
                  <a:close/>
                  <a:moveTo>
                    <a:pt x="5133975" y="2182178"/>
                  </a:moveTo>
                  <a:lnTo>
                    <a:pt x="5133975" y="2182178"/>
                  </a:lnTo>
                  <a:cubicBezTo>
                    <a:pt x="5144453" y="2182178"/>
                    <a:pt x="5153025" y="2173605"/>
                    <a:pt x="5153025" y="2163128"/>
                  </a:cubicBezTo>
                  <a:lnTo>
                    <a:pt x="5153025" y="2161223"/>
                  </a:lnTo>
                  <a:cubicBezTo>
                    <a:pt x="5153025" y="2150745"/>
                    <a:pt x="5144453" y="2142173"/>
                    <a:pt x="5133975" y="2142173"/>
                  </a:cubicBezTo>
                  <a:lnTo>
                    <a:pt x="5133975" y="2142173"/>
                  </a:lnTo>
                  <a:cubicBezTo>
                    <a:pt x="5123498" y="2142173"/>
                    <a:pt x="5114925" y="2150745"/>
                    <a:pt x="5114925" y="2161223"/>
                  </a:cubicBezTo>
                  <a:lnTo>
                    <a:pt x="5114925" y="2163128"/>
                  </a:lnTo>
                  <a:cubicBezTo>
                    <a:pt x="5115878" y="2173605"/>
                    <a:pt x="5124450" y="2182178"/>
                    <a:pt x="5133975" y="2182178"/>
                  </a:cubicBezTo>
                  <a:close/>
                  <a:moveTo>
                    <a:pt x="5179695" y="2183130"/>
                  </a:moveTo>
                  <a:lnTo>
                    <a:pt x="5179695" y="2183130"/>
                  </a:lnTo>
                  <a:cubicBezTo>
                    <a:pt x="5190173" y="2183130"/>
                    <a:pt x="5198745" y="2174558"/>
                    <a:pt x="5198745" y="2164080"/>
                  </a:cubicBezTo>
                  <a:lnTo>
                    <a:pt x="5198745" y="2162175"/>
                  </a:lnTo>
                  <a:cubicBezTo>
                    <a:pt x="5198745" y="2151698"/>
                    <a:pt x="5190173" y="2143125"/>
                    <a:pt x="5179695" y="2143125"/>
                  </a:cubicBezTo>
                  <a:lnTo>
                    <a:pt x="5179695" y="2143125"/>
                  </a:lnTo>
                  <a:cubicBezTo>
                    <a:pt x="5169218" y="2143125"/>
                    <a:pt x="5160645" y="2151698"/>
                    <a:pt x="5160645" y="2162175"/>
                  </a:cubicBezTo>
                  <a:lnTo>
                    <a:pt x="5160645" y="2164080"/>
                  </a:lnTo>
                  <a:cubicBezTo>
                    <a:pt x="5161598" y="2174558"/>
                    <a:pt x="5170170" y="2183130"/>
                    <a:pt x="5179695" y="2183130"/>
                  </a:cubicBezTo>
                  <a:close/>
                  <a:moveTo>
                    <a:pt x="4939665" y="1984058"/>
                  </a:moveTo>
                  <a:lnTo>
                    <a:pt x="4939665" y="1984058"/>
                  </a:lnTo>
                  <a:cubicBezTo>
                    <a:pt x="4950143" y="1984058"/>
                    <a:pt x="4958715" y="1975485"/>
                    <a:pt x="4958715" y="1965008"/>
                  </a:cubicBezTo>
                  <a:lnTo>
                    <a:pt x="4958715" y="1963103"/>
                  </a:lnTo>
                  <a:cubicBezTo>
                    <a:pt x="4958715" y="1952625"/>
                    <a:pt x="4950143" y="1944053"/>
                    <a:pt x="4939665" y="1944053"/>
                  </a:cubicBezTo>
                  <a:lnTo>
                    <a:pt x="4939665" y="1944053"/>
                  </a:lnTo>
                  <a:cubicBezTo>
                    <a:pt x="4929188" y="1944053"/>
                    <a:pt x="4920615" y="1952625"/>
                    <a:pt x="4920615" y="1963103"/>
                  </a:cubicBezTo>
                  <a:lnTo>
                    <a:pt x="4920615" y="1965008"/>
                  </a:lnTo>
                  <a:cubicBezTo>
                    <a:pt x="4920615" y="1975485"/>
                    <a:pt x="4929188" y="1984058"/>
                    <a:pt x="4939665" y="1984058"/>
                  </a:cubicBezTo>
                  <a:close/>
                  <a:moveTo>
                    <a:pt x="4840605" y="1884998"/>
                  </a:moveTo>
                  <a:lnTo>
                    <a:pt x="4840605" y="1884998"/>
                  </a:lnTo>
                  <a:cubicBezTo>
                    <a:pt x="4851083" y="1884998"/>
                    <a:pt x="4859655" y="1876425"/>
                    <a:pt x="4859655" y="1865948"/>
                  </a:cubicBezTo>
                  <a:lnTo>
                    <a:pt x="4859655" y="1864043"/>
                  </a:lnTo>
                  <a:cubicBezTo>
                    <a:pt x="4859655" y="1853565"/>
                    <a:pt x="4851083" y="1844993"/>
                    <a:pt x="4840605" y="1844993"/>
                  </a:cubicBezTo>
                  <a:lnTo>
                    <a:pt x="4840605" y="1844993"/>
                  </a:lnTo>
                  <a:cubicBezTo>
                    <a:pt x="4830128" y="1844993"/>
                    <a:pt x="4821555" y="1853565"/>
                    <a:pt x="4821555" y="1864043"/>
                  </a:cubicBezTo>
                  <a:lnTo>
                    <a:pt x="4821555" y="1865948"/>
                  </a:lnTo>
                  <a:cubicBezTo>
                    <a:pt x="4821555" y="1876425"/>
                    <a:pt x="4830128" y="1884998"/>
                    <a:pt x="4840605" y="1884998"/>
                  </a:cubicBezTo>
                  <a:close/>
                  <a:moveTo>
                    <a:pt x="4939665" y="2035493"/>
                  </a:moveTo>
                  <a:lnTo>
                    <a:pt x="4939665" y="2035493"/>
                  </a:lnTo>
                  <a:cubicBezTo>
                    <a:pt x="4950143" y="2035493"/>
                    <a:pt x="4958715" y="2026920"/>
                    <a:pt x="4958715" y="2016443"/>
                  </a:cubicBezTo>
                  <a:lnTo>
                    <a:pt x="4958715" y="2014538"/>
                  </a:lnTo>
                  <a:cubicBezTo>
                    <a:pt x="4958715" y="2004060"/>
                    <a:pt x="4950143" y="1995488"/>
                    <a:pt x="4939665" y="1995488"/>
                  </a:cubicBezTo>
                  <a:lnTo>
                    <a:pt x="4939665" y="1995488"/>
                  </a:lnTo>
                  <a:cubicBezTo>
                    <a:pt x="4929188" y="1995488"/>
                    <a:pt x="4920615" y="2004060"/>
                    <a:pt x="4920615" y="2014538"/>
                  </a:cubicBezTo>
                  <a:lnTo>
                    <a:pt x="4920615" y="2016443"/>
                  </a:lnTo>
                  <a:cubicBezTo>
                    <a:pt x="4921568" y="2026920"/>
                    <a:pt x="4930140" y="2035493"/>
                    <a:pt x="4939665" y="2035493"/>
                  </a:cubicBezTo>
                  <a:close/>
                  <a:moveTo>
                    <a:pt x="4467225" y="1310640"/>
                  </a:moveTo>
                  <a:lnTo>
                    <a:pt x="4467225" y="1310640"/>
                  </a:lnTo>
                  <a:cubicBezTo>
                    <a:pt x="4477703" y="1310640"/>
                    <a:pt x="4486275" y="1302068"/>
                    <a:pt x="4486275" y="1291590"/>
                  </a:cubicBezTo>
                  <a:lnTo>
                    <a:pt x="4486275" y="1291590"/>
                  </a:lnTo>
                  <a:cubicBezTo>
                    <a:pt x="4486275" y="1281113"/>
                    <a:pt x="4477703" y="1272540"/>
                    <a:pt x="4467225" y="1272540"/>
                  </a:cubicBezTo>
                  <a:lnTo>
                    <a:pt x="4467225" y="1272540"/>
                  </a:lnTo>
                  <a:cubicBezTo>
                    <a:pt x="4456748" y="1272540"/>
                    <a:pt x="4448175" y="1281113"/>
                    <a:pt x="4448175" y="1291590"/>
                  </a:cubicBezTo>
                  <a:lnTo>
                    <a:pt x="4448175" y="1291590"/>
                  </a:lnTo>
                  <a:cubicBezTo>
                    <a:pt x="4448175" y="1302068"/>
                    <a:pt x="4456748" y="1310640"/>
                    <a:pt x="4467225" y="1310640"/>
                  </a:cubicBezTo>
                  <a:close/>
                  <a:moveTo>
                    <a:pt x="4325303" y="1404938"/>
                  </a:moveTo>
                  <a:lnTo>
                    <a:pt x="4325303" y="1404938"/>
                  </a:lnTo>
                  <a:cubicBezTo>
                    <a:pt x="4335780" y="1404938"/>
                    <a:pt x="4344353" y="1396365"/>
                    <a:pt x="4344353" y="1385888"/>
                  </a:cubicBezTo>
                  <a:lnTo>
                    <a:pt x="4344353" y="1385888"/>
                  </a:lnTo>
                  <a:cubicBezTo>
                    <a:pt x="4344353" y="1375410"/>
                    <a:pt x="4335780" y="1366838"/>
                    <a:pt x="4325303" y="1366838"/>
                  </a:cubicBezTo>
                  <a:lnTo>
                    <a:pt x="4325303" y="1366838"/>
                  </a:lnTo>
                  <a:cubicBezTo>
                    <a:pt x="4314825" y="1366838"/>
                    <a:pt x="4306253" y="1375410"/>
                    <a:pt x="4306253" y="1385888"/>
                  </a:cubicBezTo>
                  <a:lnTo>
                    <a:pt x="4306253" y="1385888"/>
                  </a:lnTo>
                  <a:cubicBezTo>
                    <a:pt x="4307205" y="1396365"/>
                    <a:pt x="4315778" y="1404938"/>
                    <a:pt x="4325303" y="1404938"/>
                  </a:cubicBezTo>
                  <a:close/>
                  <a:moveTo>
                    <a:pt x="4372928" y="1404938"/>
                  </a:moveTo>
                  <a:lnTo>
                    <a:pt x="4372928" y="1404938"/>
                  </a:lnTo>
                  <a:cubicBezTo>
                    <a:pt x="4383405" y="1404938"/>
                    <a:pt x="4391978" y="1396365"/>
                    <a:pt x="4391978" y="1385888"/>
                  </a:cubicBezTo>
                  <a:lnTo>
                    <a:pt x="4391978" y="1385888"/>
                  </a:lnTo>
                  <a:cubicBezTo>
                    <a:pt x="4391978" y="1375410"/>
                    <a:pt x="4383405" y="1366838"/>
                    <a:pt x="4372928" y="1366838"/>
                  </a:cubicBezTo>
                  <a:lnTo>
                    <a:pt x="4372928" y="1366838"/>
                  </a:lnTo>
                  <a:cubicBezTo>
                    <a:pt x="4362450" y="1366838"/>
                    <a:pt x="4353878" y="1375410"/>
                    <a:pt x="4353878" y="1385888"/>
                  </a:cubicBezTo>
                  <a:lnTo>
                    <a:pt x="4353878" y="1385888"/>
                  </a:lnTo>
                  <a:cubicBezTo>
                    <a:pt x="4353878" y="1396365"/>
                    <a:pt x="4362450" y="1404938"/>
                    <a:pt x="4372928" y="1404938"/>
                  </a:cubicBezTo>
                  <a:close/>
                  <a:moveTo>
                    <a:pt x="4278630" y="1404938"/>
                  </a:moveTo>
                  <a:lnTo>
                    <a:pt x="4278630" y="1404938"/>
                  </a:lnTo>
                  <a:cubicBezTo>
                    <a:pt x="4289108" y="1404938"/>
                    <a:pt x="4297680" y="1396365"/>
                    <a:pt x="4297680" y="1385888"/>
                  </a:cubicBezTo>
                  <a:lnTo>
                    <a:pt x="4297680" y="1385888"/>
                  </a:lnTo>
                  <a:cubicBezTo>
                    <a:pt x="4297680" y="1375410"/>
                    <a:pt x="4289108" y="1366838"/>
                    <a:pt x="4278630" y="1366838"/>
                  </a:cubicBezTo>
                  <a:lnTo>
                    <a:pt x="4278630" y="1366838"/>
                  </a:lnTo>
                  <a:cubicBezTo>
                    <a:pt x="4268153" y="1366838"/>
                    <a:pt x="4259580" y="1375410"/>
                    <a:pt x="4259580" y="1385888"/>
                  </a:cubicBezTo>
                  <a:lnTo>
                    <a:pt x="4259580" y="1385888"/>
                  </a:lnTo>
                  <a:cubicBezTo>
                    <a:pt x="4259580" y="1396365"/>
                    <a:pt x="4268153" y="1404938"/>
                    <a:pt x="4278630" y="1404938"/>
                  </a:cubicBezTo>
                  <a:close/>
                  <a:moveTo>
                    <a:pt x="4326255" y="1452563"/>
                  </a:moveTo>
                  <a:lnTo>
                    <a:pt x="4326255" y="1452563"/>
                  </a:lnTo>
                  <a:cubicBezTo>
                    <a:pt x="4336733" y="1452563"/>
                    <a:pt x="4345305" y="1443990"/>
                    <a:pt x="4345305" y="1433513"/>
                  </a:cubicBezTo>
                  <a:lnTo>
                    <a:pt x="4345305" y="1433513"/>
                  </a:lnTo>
                  <a:cubicBezTo>
                    <a:pt x="4345305" y="1423035"/>
                    <a:pt x="4336733" y="1414463"/>
                    <a:pt x="4326255" y="1414463"/>
                  </a:cubicBezTo>
                  <a:lnTo>
                    <a:pt x="4326255" y="1414463"/>
                  </a:lnTo>
                  <a:cubicBezTo>
                    <a:pt x="4315778" y="1414463"/>
                    <a:pt x="4307205" y="1423035"/>
                    <a:pt x="4307205" y="1433513"/>
                  </a:cubicBezTo>
                  <a:lnTo>
                    <a:pt x="4307205" y="1433513"/>
                  </a:lnTo>
                  <a:cubicBezTo>
                    <a:pt x="4307205" y="1443990"/>
                    <a:pt x="4315778" y="1452563"/>
                    <a:pt x="4326255" y="1452563"/>
                  </a:cubicBezTo>
                  <a:close/>
                  <a:moveTo>
                    <a:pt x="4278630" y="1452563"/>
                  </a:moveTo>
                  <a:lnTo>
                    <a:pt x="4278630" y="1452563"/>
                  </a:lnTo>
                  <a:cubicBezTo>
                    <a:pt x="4289108" y="1452563"/>
                    <a:pt x="4297680" y="1443990"/>
                    <a:pt x="4297680" y="1433513"/>
                  </a:cubicBezTo>
                  <a:lnTo>
                    <a:pt x="4297680" y="1433513"/>
                  </a:lnTo>
                  <a:cubicBezTo>
                    <a:pt x="4297680" y="1423035"/>
                    <a:pt x="4289108" y="1414463"/>
                    <a:pt x="4278630" y="1414463"/>
                  </a:cubicBezTo>
                  <a:lnTo>
                    <a:pt x="4278630" y="1414463"/>
                  </a:lnTo>
                  <a:cubicBezTo>
                    <a:pt x="4268153" y="1414463"/>
                    <a:pt x="4259580" y="1423035"/>
                    <a:pt x="4259580" y="1433513"/>
                  </a:cubicBezTo>
                  <a:lnTo>
                    <a:pt x="4259580" y="1433513"/>
                  </a:lnTo>
                  <a:cubicBezTo>
                    <a:pt x="4260533" y="1443990"/>
                    <a:pt x="4268153" y="1452563"/>
                    <a:pt x="4278630" y="1452563"/>
                  </a:cubicBezTo>
                  <a:close/>
                  <a:moveTo>
                    <a:pt x="4419600" y="1404938"/>
                  </a:moveTo>
                  <a:lnTo>
                    <a:pt x="4419600" y="1404938"/>
                  </a:lnTo>
                  <a:cubicBezTo>
                    <a:pt x="4430078" y="1404938"/>
                    <a:pt x="4438650" y="1396365"/>
                    <a:pt x="4438650" y="1385888"/>
                  </a:cubicBezTo>
                  <a:lnTo>
                    <a:pt x="4438650" y="1385888"/>
                  </a:lnTo>
                  <a:cubicBezTo>
                    <a:pt x="4438650" y="1375410"/>
                    <a:pt x="4430078" y="1366838"/>
                    <a:pt x="4419600" y="1366838"/>
                  </a:cubicBezTo>
                  <a:lnTo>
                    <a:pt x="4419600" y="1366838"/>
                  </a:lnTo>
                  <a:cubicBezTo>
                    <a:pt x="4409123" y="1366838"/>
                    <a:pt x="4400550" y="1375410"/>
                    <a:pt x="4400550" y="1385888"/>
                  </a:cubicBezTo>
                  <a:lnTo>
                    <a:pt x="4400550" y="1385888"/>
                  </a:lnTo>
                  <a:cubicBezTo>
                    <a:pt x="4401503" y="1396365"/>
                    <a:pt x="4409123" y="1404938"/>
                    <a:pt x="4419600" y="1404938"/>
                  </a:cubicBezTo>
                  <a:close/>
                  <a:moveTo>
                    <a:pt x="4608195" y="1404938"/>
                  </a:moveTo>
                  <a:lnTo>
                    <a:pt x="4610100" y="1404938"/>
                  </a:lnTo>
                  <a:cubicBezTo>
                    <a:pt x="4620578" y="1404938"/>
                    <a:pt x="4629150" y="1396365"/>
                    <a:pt x="4629150" y="1385888"/>
                  </a:cubicBezTo>
                  <a:lnTo>
                    <a:pt x="4629150" y="1385888"/>
                  </a:lnTo>
                  <a:cubicBezTo>
                    <a:pt x="4629150" y="1375410"/>
                    <a:pt x="4620578" y="1366838"/>
                    <a:pt x="4610100" y="1366838"/>
                  </a:cubicBezTo>
                  <a:lnTo>
                    <a:pt x="4608195" y="1366838"/>
                  </a:lnTo>
                  <a:cubicBezTo>
                    <a:pt x="4597718" y="1366838"/>
                    <a:pt x="4589145" y="1375410"/>
                    <a:pt x="4589145" y="1385888"/>
                  </a:cubicBezTo>
                  <a:lnTo>
                    <a:pt x="4589145" y="1385888"/>
                  </a:lnTo>
                  <a:cubicBezTo>
                    <a:pt x="4589145" y="1396365"/>
                    <a:pt x="4597718" y="1404938"/>
                    <a:pt x="4608195" y="1404938"/>
                  </a:cubicBezTo>
                  <a:close/>
                  <a:moveTo>
                    <a:pt x="4561523" y="1404938"/>
                  </a:moveTo>
                  <a:lnTo>
                    <a:pt x="4561523" y="1404938"/>
                  </a:lnTo>
                  <a:cubicBezTo>
                    <a:pt x="4572000" y="1404938"/>
                    <a:pt x="4580573" y="1396365"/>
                    <a:pt x="4580573" y="1385888"/>
                  </a:cubicBezTo>
                  <a:lnTo>
                    <a:pt x="4580573" y="1385888"/>
                  </a:lnTo>
                  <a:cubicBezTo>
                    <a:pt x="4580573" y="1375410"/>
                    <a:pt x="4572000" y="1366838"/>
                    <a:pt x="4561523" y="1366838"/>
                  </a:cubicBezTo>
                  <a:lnTo>
                    <a:pt x="4561523" y="1366838"/>
                  </a:lnTo>
                  <a:cubicBezTo>
                    <a:pt x="4551045" y="1366838"/>
                    <a:pt x="4542473" y="1375410"/>
                    <a:pt x="4542473" y="1385888"/>
                  </a:cubicBezTo>
                  <a:lnTo>
                    <a:pt x="4542473" y="1385888"/>
                  </a:lnTo>
                  <a:cubicBezTo>
                    <a:pt x="4542473" y="1396365"/>
                    <a:pt x="4551045" y="1404938"/>
                    <a:pt x="4561523" y="1404938"/>
                  </a:cubicBezTo>
                  <a:close/>
                  <a:moveTo>
                    <a:pt x="4513898" y="1404938"/>
                  </a:moveTo>
                  <a:lnTo>
                    <a:pt x="4513898" y="1404938"/>
                  </a:lnTo>
                  <a:cubicBezTo>
                    <a:pt x="4524375" y="1404938"/>
                    <a:pt x="4532948" y="1396365"/>
                    <a:pt x="4532948" y="1385888"/>
                  </a:cubicBezTo>
                  <a:lnTo>
                    <a:pt x="4532948" y="1385888"/>
                  </a:lnTo>
                  <a:cubicBezTo>
                    <a:pt x="4532948" y="1375410"/>
                    <a:pt x="4524375" y="1366838"/>
                    <a:pt x="4513898" y="1366838"/>
                  </a:cubicBezTo>
                  <a:lnTo>
                    <a:pt x="4513898" y="1366838"/>
                  </a:lnTo>
                  <a:cubicBezTo>
                    <a:pt x="4503420" y="1366838"/>
                    <a:pt x="4494848" y="1375410"/>
                    <a:pt x="4494848" y="1385888"/>
                  </a:cubicBezTo>
                  <a:lnTo>
                    <a:pt x="4494848" y="1385888"/>
                  </a:lnTo>
                  <a:cubicBezTo>
                    <a:pt x="4495800" y="1396365"/>
                    <a:pt x="4503420" y="1404938"/>
                    <a:pt x="4513898" y="1404938"/>
                  </a:cubicBezTo>
                  <a:close/>
                  <a:moveTo>
                    <a:pt x="4656773" y="1404938"/>
                  </a:moveTo>
                  <a:lnTo>
                    <a:pt x="4656773" y="1404938"/>
                  </a:lnTo>
                  <a:cubicBezTo>
                    <a:pt x="4667250" y="1404938"/>
                    <a:pt x="4675823" y="1396365"/>
                    <a:pt x="4675823" y="1385888"/>
                  </a:cubicBezTo>
                  <a:lnTo>
                    <a:pt x="4675823" y="1385888"/>
                  </a:lnTo>
                  <a:cubicBezTo>
                    <a:pt x="4675823" y="1375410"/>
                    <a:pt x="4667250" y="1366838"/>
                    <a:pt x="4656773" y="1366838"/>
                  </a:cubicBezTo>
                  <a:lnTo>
                    <a:pt x="4656773" y="1366838"/>
                  </a:lnTo>
                  <a:cubicBezTo>
                    <a:pt x="4646295" y="1366838"/>
                    <a:pt x="4637723" y="1375410"/>
                    <a:pt x="4637723" y="1385888"/>
                  </a:cubicBezTo>
                  <a:lnTo>
                    <a:pt x="4637723" y="1385888"/>
                  </a:lnTo>
                  <a:cubicBezTo>
                    <a:pt x="4638675" y="1396365"/>
                    <a:pt x="4647248" y="1404938"/>
                    <a:pt x="4656773" y="1404938"/>
                  </a:cubicBezTo>
                  <a:close/>
                  <a:moveTo>
                    <a:pt x="4798695" y="1404938"/>
                  </a:moveTo>
                  <a:lnTo>
                    <a:pt x="4798695" y="1404938"/>
                  </a:lnTo>
                  <a:cubicBezTo>
                    <a:pt x="4809173" y="1404938"/>
                    <a:pt x="4817745" y="1396365"/>
                    <a:pt x="4817745" y="1385888"/>
                  </a:cubicBezTo>
                  <a:lnTo>
                    <a:pt x="4817745" y="1385888"/>
                  </a:lnTo>
                  <a:cubicBezTo>
                    <a:pt x="4817745" y="1375410"/>
                    <a:pt x="4809173" y="1366838"/>
                    <a:pt x="4798695" y="1366838"/>
                  </a:cubicBezTo>
                  <a:lnTo>
                    <a:pt x="4798695" y="1366838"/>
                  </a:lnTo>
                  <a:cubicBezTo>
                    <a:pt x="4788218" y="1366838"/>
                    <a:pt x="4779645" y="1375410"/>
                    <a:pt x="4779645" y="1385888"/>
                  </a:cubicBezTo>
                  <a:lnTo>
                    <a:pt x="4779645" y="1385888"/>
                  </a:lnTo>
                  <a:cubicBezTo>
                    <a:pt x="4779645" y="1396365"/>
                    <a:pt x="4788218" y="1404938"/>
                    <a:pt x="4798695" y="1404938"/>
                  </a:cubicBezTo>
                  <a:close/>
                  <a:moveTo>
                    <a:pt x="4798695" y="1452563"/>
                  </a:moveTo>
                  <a:lnTo>
                    <a:pt x="4798695" y="1452563"/>
                  </a:lnTo>
                  <a:cubicBezTo>
                    <a:pt x="4809173" y="1452563"/>
                    <a:pt x="4817745" y="1443990"/>
                    <a:pt x="4817745" y="1433513"/>
                  </a:cubicBezTo>
                  <a:lnTo>
                    <a:pt x="4817745" y="1433513"/>
                  </a:lnTo>
                  <a:cubicBezTo>
                    <a:pt x="4817745" y="1423035"/>
                    <a:pt x="4809173" y="1414463"/>
                    <a:pt x="4798695" y="1414463"/>
                  </a:cubicBezTo>
                  <a:lnTo>
                    <a:pt x="4798695" y="1414463"/>
                  </a:lnTo>
                  <a:cubicBezTo>
                    <a:pt x="4788218" y="1414463"/>
                    <a:pt x="4779645" y="1423035"/>
                    <a:pt x="4779645" y="1433513"/>
                  </a:cubicBezTo>
                  <a:lnTo>
                    <a:pt x="4779645" y="1433513"/>
                  </a:lnTo>
                  <a:cubicBezTo>
                    <a:pt x="4779645" y="1443990"/>
                    <a:pt x="4788218" y="1452563"/>
                    <a:pt x="4798695" y="1452563"/>
                  </a:cubicBezTo>
                  <a:close/>
                  <a:moveTo>
                    <a:pt x="4751070" y="1404938"/>
                  </a:moveTo>
                  <a:lnTo>
                    <a:pt x="4751070" y="1404938"/>
                  </a:lnTo>
                  <a:cubicBezTo>
                    <a:pt x="4761548" y="1404938"/>
                    <a:pt x="4770120" y="1396365"/>
                    <a:pt x="4770120" y="1385888"/>
                  </a:cubicBezTo>
                  <a:lnTo>
                    <a:pt x="4770120" y="1385888"/>
                  </a:lnTo>
                  <a:cubicBezTo>
                    <a:pt x="4770120" y="1375410"/>
                    <a:pt x="4761548" y="1366838"/>
                    <a:pt x="4751070" y="1366838"/>
                  </a:cubicBezTo>
                  <a:lnTo>
                    <a:pt x="4751070" y="1366838"/>
                  </a:lnTo>
                  <a:cubicBezTo>
                    <a:pt x="4740593" y="1366838"/>
                    <a:pt x="4732020" y="1375410"/>
                    <a:pt x="4732020" y="1385888"/>
                  </a:cubicBezTo>
                  <a:lnTo>
                    <a:pt x="4732020" y="1385888"/>
                  </a:lnTo>
                  <a:cubicBezTo>
                    <a:pt x="4732973" y="1396365"/>
                    <a:pt x="4740593" y="1404938"/>
                    <a:pt x="4751070" y="1404938"/>
                  </a:cubicBezTo>
                  <a:close/>
                  <a:moveTo>
                    <a:pt x="4798695" y="1499235"/>
                  </a:moveTo>
                  <a:lnTo>
                    <a:pt x="4798695" y="1499235"/>
                  </a:lnTo>
                  <a:cubicBezTo>
                    <a:pt x="4809173" y="1499235"/>
                    <a:pt x="4817745" y="1490663"/>
                    <a:pt x="4817745" y="1480185"/>
                  </a:cubicBezTo>
                  <a:lnTo>
                    <a:pt x="4817745" y="1480185"/>
                  </a:lnTo>
                  <a:cubicBezTo>
                    <a:pt x="4817745" y="1469708"/>
                    <a:pt x="4809173" y="1461135"/>
                    <a:pt x="4798695" y="1461135"/>
                  </a:cubicBezTo>
                  <a:lnTo>
                    <a:pt x="4798695" y="1461135"/>
                  </a:lnTo>
                  <a:cubicBezTo>
                    <a:pt x="4788218" y="1461135"/>
                    <a:pt x="4779645" y="1469708"/>
                    <a:pt x="4779645" y="1480185"/>
                  </a:cubicBezTo>
                  <a:lnTo>
                    <a:pt x="4779645" y="1480185"/>
                  </a:lnTo>
                  <a:cubicBezTo>
                    <a:pt x="4779645" y="1490663"/>
                    <a:pt x="4788218" y="1499235"/>
                    <a:pt x="4798695" y="1499235"/>
                  </a:cubicBezTo>
                  <a:close/>
                  <a:moveTo>
                    <a:pt x="4704398" y="1404938"/>
                  </a:moveTo>
                  <a:lnTo>
                    <a:pt x="4704398" y="1404938"/>
                  </a:lnTo>
                  <a:cubicBezTo>
                    <a:pt x="4714875" y="1404938"/>
                    <a:pt x="4723448" y="1396365"/>
                    <a:pt x="4723448" y="1385888"/>
                  </a:cubicBezTo>
                  <a:lnTo>
                    <a:pt x="4723448" y="1385888"/>
                  </a:lnTo>
                  <a:cubicBezTo>
                    <a:pt x="4723448" y="1375410"/>
                    <a:pt x="4714875" y="1366838"/>
                    <a:pt x="4704398" y="1366838"/>
                  </a:cubicBezTo>
                  <a:lnTo>
                    <a:pt x="4704398" y="1366838"/>
                  </a:lnTo>
                  <a:cubicBezTo>
                    <a:pt x="4693920" y="1366838"/>
                    <a:pt x="4685348" y="1375410"/>
                    <a:pt x="4685348" y="1385888"/>
                  </a:cubicBezTo>
                  <a:lnTo>
                    <a:pt x="4685348" y="1385888"/>
                  </a:lnTo>
                  <a:cubicBezTo>
                    <a:pt x="4685348" y="1396365"/>
                    <a:pt x="4693920" y="1404938"/>
                    <a:pt x="4704398" y="1404938"/>
                  </a:cubicBezTo>
                  <a:close/>
                  <a:moveTo>
                    <a:pt x="4609148" y="1452563"/>
                  </a:moveTo>
                  <a:lnTo>
                    <a:pt x="4611053" y="1452563"/>
                  </a:lnTo>
                  <a:cubicBezTo>
                    <a:pt x="4621530" y="1452563"/>
                    <a:pt x="4630103" y="1443990"/>
                    <a:pt x="4630103" y="1433513"/>
                  </a:cubicBezTo>
                  <a:lnTo>
                    <a:pt x="4630103" y="1433513"/>
                  </a:lnTo>
                  <a:cubicBezTo>
                    <a:pt x="4630103" y="1423035"/>
                    <a:pt x="4621530" y="1414463"/>
                    <a:pt x="4611053" y="1414463"/>
                  </a:cubicBezTo>
                  <a:lnTo>
                    <a:pt x="4609148" y="1414463"/>
                  </a:lnTo>
                  <a:cubicBezTo>
                    <a:pt x="4598670" y="1414463"/>
                    <a:pt x="4590098" y="1423035"/>
                    <a:pt x="4590098" y="1433513"/>
                  </a:cubicBezTo>
                  <a:lnTo>
                    <a:pt x="4590098" y="1433513"/>
                  </a:lnTo>
                  <a:cubicBezTo>
                    <a:pt x="4590098" y="1443990"/>
                    <a:pt x="4598670" y="1452563"/>
                    <a:pt x="4609148" y="1452563"/>
                  </a:cubicBezTo>
                  <a:close/>
                  <a:moveTo>
                    <a:pt x="4657725" y="1452563"/>
                  </a:moveTo>
                  <a:lnTo>
                    <a:pt x="4657725" y="1452563"/>
                  </a:lnTo>
                  <a:cubicBezTo>
                    <a:pt x="4668203" y="1452563"/>
                    <a:pt x="4676775" y="1443990"/>
                    <a:pt x="4676775" y="1433513"/>
                  </a:cubicBezTo>
                  <a:lnTo>
                    <a:pt x="4676775" y="1433513"/>
                  </a:lnTo>
                  <a:cubicBezTo>
                    <a:pt x="4676775" y="1423035"/>
                    <a:pt x="4668203" y="1414463"/>
                    <a:pt x="4657725" y="1414463"/>
                  </a:cubicBezTo>
                  <a:lnTo>
                    <a:pt x="4657725" y="1414463"/>
                  </a:lnTo>
                  <a:cubicBezTo>
                    <a:pt x="4647248" y="1414463"/>
                    <a:pt x="4638675" y="1423035"/>
                    <a:pt x="4638675" y="1433513"/>
                  </a:cubicBezTo>
                  <a:lnTo>
                    <a:pt x="4638675" y="1433513"/>
                  </a:lnTo>
                  <a:cubicBezTo>
                    <a:pt x="4639628" y="1443990"/>
                    <a:pt x="4647248" y="1452563"/>
                    <a:pt x="4657725" y="1452563"/>
                  </a:cubicBezTo>
                  <a:close/>
                  <a:moveTo>
                    <a:pt x="4705350" y="1452563"/>
                  </a:moveTo>
                  <a:lnTo>
                    <a:pt x="4705350" y="1452563"/>
                  </a:lnTo>
                  <a:cubicBezTo>
                    <a:pt x="4715828" y="1452563"/>
                    <a:pt x="4724400" y="1443990"/>
                    <a:pt x="4724400" y="1433513"/>
                  </a:cubicBezTo>
                  <a:lnTo>
                    <a:pt x="4724400" y="1433513"/>
                  </a:lnTo>
                  <a:cubicBezTo>
                    <a:pt x="4724400" y="1423035"/>
                    <a:pt x="4715828" y="1414463"/>
                    <a:pt x="4705350" y="1414463"/>
                  </a:cubicBezTo>
                  <a:lnTo>
                    <a:pt x="4705350" y="1414463"/>
                  </a:lnTo>
                  <a:cubicBezTo>
                    <a:pt x="4694873" y="1414463"/>
                    <a:pt x="4686300" y="1423035"/>
                    <a:pt x="4686300" y="1433513"/>
                  </a:cubicBezTo>
                  <a:lnTo>
                    <a:pt x="4686300" y="1433513"/>
                  </a:lnTo>
                  <a:cubicBezTo>
                    <a:pt x="4686300" y="1443990"/>
                    <a:pt x="4694873" y="1452563"/>
                    <a:pt x="4705350" y="1452563"/>
                  </a:cubicBezTo>
                  <a:close/>
                  <a:moveTo>
                    <a:pt x="4845368" y="1358265"/>
                  </a:moveTo>
                  <a:lnTo>
                    <a:pt x="4845368" y="1358265"/>
                  </a:lnTo>
                  <a:cubicBezTo>
                    <a:pt x="4855845" y="1358265"/>
                    <a:pt x="4864418" y="1349693"/>
                    <a:pt x="4864418" y="1339215"/>
                  </a:cubicBezTo>
                  <a:lnTo>
                    <a:pt x="4864418" y="1339215"/>
                  </a:lnTo>
                  <a:cubicBezTo>
                    <a:pt x="4864418" y="1328738"/>
                    <a:pt x="4855845" y="1320165"/>
                    <a:pt x="4845368" y="1320165"/>
                  </a:cubicBezTo>
                  <a:lnTo>
                    <a:pt x="4845368" y="1320165"/>
                  </a:lnTo>
                  <a:cubicBezTo>
                    <a:pt x="4834890" y="1320165"/>
                    <a:pt x="4826318" y="1328738"/>
                    <a:pt x="4826318" y="1339215"/>
                  </a:cubicBezTo>
                  <a:lnTo>
                    <a:pt x="4826318" y="1339215"/>
                  </a:lnTo>
                  <a:cubicBezTo>
                    <a:pt x="4826318" y="1349693"/>
                    <a:pt x="4834890" y="1358265"/>
                    <a:pt x="4845368" y="1358265"/>
                  </a:cubicBezTo>
                  <a:close/>
                  <a:moveTo>
                    <a:pt x="4798695" y="1358265"/>
                  </a:moveTo>
                  <a:lnTo>
                    <a:pt x="4798695" y="1358265"/>
                  </a:lnTo>
                  <a:cubicBezTo>
                    <a:pt x="4809173" y="1358265"/>
                    <a:pt x="4817745" y="1349693"/>
                    <a:pt x="4817745" y="1339215"/>
                  </a:cubicBezTo>
                  <a:lnTo>
                    <a:pt x="4817745" y="1339215"/>
                  </a:lnTo>
                  <a:cubicBezTo>
                    <a:pt x="4817745" y="1328738"/>
                    <a:pt x="4809173" y="1320165"/>
                    <a:pt x="4798695" y="1320165"/>
                  </a:cubicBezTo>
                  <a:lnTo>
                    <a:pt x="4798695" y="1320165"/>
                  </a:lnTo>
                  <a:cubicBezTo>
                    <a:pt x="4788218" y="1320165"/>
                    <a:pt x="4779645" y="1328738"/>
                    <a:pt x="4779645" y="1339215"/>
                  </a:cubicBezTo>
                  <a:lnTo>
                    <a:pt x="4779645" y="1339215"/>
                  </a:lnTo>
                  <a:cubicBezTo>
                    <a:pt x="4779645" y="1349693"/>
                    <a:pt x="4788218" y="1358265"/>
                    <a:pt x="4798695" y="1358265"/>
                  </a:cubicBezTo>
                  <a:close/>
                  <a:moveTo>
                    <a:pt x="4845368" y="1452563"/>
                  </a:moveTo>
                  <a:lnTo>
                    <a:pt x="4845368" y="1452563"/>
                  </a:lnTo>
                  <a:cubicBezTo>
                    <a:pt x="4855845" y="1452563"/>
                    <a:pt x="4864418" y="1443990"/>
                    <a:pt x="4864418" y="1433513"/>
                  </a:cubicBezTo>
                  <a:lnTo>
                    <a:pt x="4864418" y="1433513"/>
                  </a:lnTo>
                  <a:cubicBezTo>
                    <a:pt x="4864418" y="1423035"/>
                    <a:pt x="4855845" y="1414463"/>
                    <a:pt x="4845368" y="1414463"/>
                  </a:cubicBezTo>
                  <a:lnTo>
                    <a:pt x="4845368" y="1414463"/>
                  </a:lnTo>
                  <a:cubicBezTo>
                    <a:pt x="4834890" y="1414463"/>
                    <a:pt x="4826318" y="1423035"/>
                    <a:pt x="4826318" y="1433513"/>
                  </a:cubicBezTo>
                  <a:lnTo>
                    <a:pt x="4826318" y="1433513"/>
                  </a:lnTo>
                  <a:cubicBezTo>
                    <a:pt x="4826318" y="1443990"/>
                    <a:pt x="4834890" y="1452563"/>
                    <a:pt x="4845368" y="1452563"/>
                  </a:cubicBezTo>
                  <a:close/>
                  <a:moveTo>
                    <a:pt x="4845368" y="1499235"/>
                  </a:moveTo>
                  <a:lnTo>
                    <a:pt x="4845368" y="1499235"/>
                  </a:lnTo>
                  <a:cubicBezTo>
                    <a:pt x="4855845" y="1499235"/>
                    <a:pt x="4864418" y="1490663"/>
                    <a:pt x="4864418" y="1480185"/>
                  </a:cubicBezTo>
                  <a:lnTo>
                    <a:pt x="4864418" y="1480185"/>
                  </a:lnTo>
                  <a:cubicBezTo>
                    <a:pt x="4864418" y="1469708"/>
                    <a:pt x="4855845" y="1461135"/>
                    <a:pt x="4845368" y="1461135"/>
                  </a:cubicBezTo>
                  <a:lnTo>
                    <a:pt x="4845368" y="1461135"/>
                  </a:lnTo>
                  <a:cubicBezTo>
                    <a:pt x="4834890" y="1461135"/>
                    <a:pt x="4826318" y="1469708"/>
                    <a:pt x="4826318" y="1480185"/>
                  </a:cubicBezTo>
                  <a:lnTo>
                    <a:pt x="4826318" y="1480185"/>
                  </a:lnTo>
                  <a:cubicBezTo>
                    <a:pt x="4826318" y="1490663"/>
                    <a:pt x="4834890" y="1499235"/>
                    <a:pt x="4845368" y="1499235"/>
                  </a:cubicBezTo>
                  <a:close/>
                  <a:moveTo>
                    <a:pt x="4845368" y="1545908"/>
                  </a:moveTo>
                  <a:lnTo>
                    <a:pt x="4845368" y="1545908"/>
                  </a:lnTo>
                  <a:cubicBezTo>
                    <a:pt x="4855845" y="1545908"/>
                    <a:pt x="4864418" y="1537335"/>
                    <a:pt x="4864418" y="1526858"/>
                  </a:cubicBezTo>
                  <a:lnTo>
                    <a:pt x="4864418" y="1526858"/>
                  </a:lnTo>
                  <a:cubicBezTo>
                    <a:pt x="4864418" y="1516380"/>
                    <a:pt x="4855845" y="1507808"/>
                    <a:pt x="4845368" y="1507808"/>
                  </a:cubicBezTo>
                  <a:lnTo>
                    <a:pt x="4845368" y="1507808"/>
                  </a:lnTo>
                  <a:cubicBezTo>
                    <a:pt x="4834890" y="1507808"/>
                    <a:pt x="4826318" y="1516380"/>
                    <a:pt x="4826318" y="1526858"/>
                  </a:cubicBezTo>
                  <a:lnTo>
                    <a:pt x="4826318" y="1526858"/>
                  </a:lnTo>
                  <a:cubicBezTo>
                    <a:pt x="4826318" y="1538288"/>
                    <a:pt x="4834890" y="1545908"/>
                    <a:pt x="4845368" y="1545908"/>
                  </a:cubicBezTo>
                  <a:close/>
                  <a:moveTo>
                    <a:pt x="4845368" y="1594485"/>
                  </a:moveTo>
                  <a:lnTo>
                    <a:pt x="4845368" y="1594485"/>
                  </a:lnTo>
                  <a:cubicBezTo>
                    <a:pt x="4855845" y="1594485"/>
                    <a:pt x="4864418" y="1585913"/>
                    <a:pt x="4864418" y="1575435"/>
                  </a:cubicBezTo>
                  <a:lnTo>
                    <a:pt x="4864418" y="1575435"/>
                  </a:lnTo>
                  <a:cubicBezTo>
                    <a:pt x="4864418" y="1564958"/>
                    <a:pt x="4855845" y="1556385"/>
                    <a:pt x="4845368" y="1556385"/>
                  </a:cubicBezTo>
                  <a:lnTo>
                    <a:pt x="4845368" y="1556385"/>
                  </a:lnTo>
                  <a:cubicBezTo>
                    <a:pt x="4834890" y="1556385"/>
                    <a:pt x="4826318" y="1564958"/>
                    <a:pt x="4826318" y="1575435"/>
                  </a:cubicBezTo>
                  <a:lnTo>
                    <a:pt x="4826318" y="1575435"/>
                  </a:lnTo>
                  <a:cubicBezTo>
                    <a:pt x="4826318" y="1586865"/>
                    <a:pt x="4834890" y="1594485"/>
                    <a:pt x="4845368" y="1594485"/>
                  </a:cubicBezTo>
                  <a:close/>
                  <a:moveTo>
                    <a:pt x="4751070" y="1358265"/>
                  </a:moveTo>
                  <a:lnTo>
                    <a:pt x="4751070" y="1358265"/>
                  </a:lnTo>
                  <a:cubicBezTo>
                    <a:pt x="4761548" y="1358265"/>
                    <a:pt x="4770120" y="1349693"/>
                    <a:pt x="4770120" y="1339215"/>
                  </a:cubicBezTo>
                  <a:lnTo>
                    <a:pt x="4770120" y="1339215"/>
                  </a:lnTo>
                  <a:cubicBezTo>
                    <a:pt x="4770120" y="1328738"/>
                    <a:pt x="4761548" y="1320165"/>
                    <a:pt x="4751070" y="1320165"/>
                  </a:cubicBezTo>
                  <a:lnTo>
                    <a:pt x="4751070" y="1320165"/>
                  </a:lnTo>
                  <a:cubicBezTo>
                    <a:pt x="4740593" y="1320165"/>
                    <a:pt x="4732020" y="1328738"/>
                    <a:pt x="4732020" y="1339215"/>
                  </a:cubicBezTo>
                  <a:lnTo>
                    <a:pt x="4732020" y="1339215"/>
                  </a:lnTo>
                  <a:cubicBezTo>
                    <a:pt x="4732973" y="1349693"/>
                    <a:pt x="4740593" y="1358265"/>
                    <a:pt x="4751070" y="1358265"/>
                  </a:cubicBezTo>
                  <a:close/>
                  <a:moveTo>
                    <a:pt x="5176838" y="1310640"/>
                  </a:moveTo>
                  <a:lnTo>
                    <a:pt x="5176838" y="1310640"/>
                  </a:lnTo>
                  <a:cubicBezTo>
                    <a:pt x="5187315" y="1310640"/>
                    <a:pt x="5195888" y="1302068"/>
                    <a:pt x="5195888" y="1291590"/>
                  </a:cubicBezTo>
                  <a:lnTo>
                    <a:pt x="5195888" y="1291590"/>
                  </a:lnTo>
                  <a:cubicBezTo>
                    <a:pt x="5195888" y="1281113"/>
                    <a:pt x="5187315" y="1272540"/>
                    <a:pt x="5176838" y="1272540"/>
                  </a:cubicBezTo>
                  <a:lnTo>
                    <a:pt x="5176838" y="1272540"/>
                  </a:lnTo>
                  <a:cubicBezTo>
                    <a:pt x="5166360" y="1272540"/>
                    <a:pt x="5157788" y="1281113"/>
                    <a:pt x="5157788" y="1291590"/>
                  </a:cubicBezTo>
                  <a:lnTo>
                    <a:pt x="5157788" y="1291590"/>
                  </a:lnTo>
                  <a:cubicBezTo>
                    <a:pt x="5157788" y="1302068"/>
                    <a:pt x="5166360" y="1310640"/>
                    <a:pt x="5176838" y="1310640"/>
                  </a:cubicBezTo>
                  <a:close/>
                  <a:moveTo>
                    <a:pt x="4490085" y="1598295"/>
                  </a:moveTo>
                  <a:cubicBezTo>
                    <a:pt x="4490085" y="1598295"/>
                    <a:pt x="4490085" y="1598295"/>
                    <a:pt x="4490085" y="1598295"/>
                  </a:cubicBezTo>
                  <a:cubicBezTo>
                    <a:pt x="4490085" y="1598295"/>
                    <a:pt x="4491038" y="1598295"/>
                    <a:pt x="4490085" y="1598295"/>
                  </a:cubicBezTo>
                  <a:cubicBezTo>
                    <a:pt x="4491038" y="1598295"/>
                    <a:pt x="4490085" y="1598295"/>
                    <a:pt x="4490085" y="1598295"/>
                  </a:cubicBezTo>
                  <a:close/>
                  <a:moveTo>
                    <a:pt x="4419600" y="1642110"/>
                  </a:moveTo>
                  <a:lnTo>
                    <a:pt x="4419600" y="1642110"/>
                  </a:lnTo>
                  <a:cubicBezTo>
                    <a:pt x="4430078" y="1642110"/>
                    <a:pt x="4438650" y="1633538"/>
                    <a:pt x="4438650" y="1623060"/>
                  </a:cubicBezTo>
                  <a:lnTo>
                    <a:pt x="4438650" y="1621155"/>
                  </a:lnTo>
                  <a:cubicBezTo>
                    <a:pt x="4438650" y="1610678"/>
                    <a:pt x="4430078" y="1602105"/>
                    <a:pt x="4419600" y="1602105"/>
                  </a:cubicBezTo>
                  <a:lnTo>
                    <a:pt x="4419600" y="1602105"/>
                  </a:lnTo>
                  <a:cubicBezTo>
                    <a:pt x="4409123" y="1602105"/>
                    <a:pt x="4400550" y="1610678"/>
                    <a:pt x="4400550" y="1621155"/>
                  </a:cubicBezTo>
                  <a:lnTo>
                    <a:pt x="4400550" y="1623060"/>
                  </a:lnTo>
                  <a:cubicBezTo>
                    <a:pt x="4401503" y="1633538"/>
                    <a:pt x="4409123" y="1642110"/>
                    <a:pt x="4419600" y="1642110"/>
                  </a:cubicBezTo>
                  <a:close/>
                  <a:moveTo>
                    <a:pt x="4372928" y="1593533"/>
                  </a:moveTo>
                  <a:lnTo>
                    <a:pt x="4372928" y="1593533"/>
                  </a:lnTo>
                  <a:cubicBezTo>
                    <a:pt x="4383405" y="1593533"/>
                    <a:pt x="4391978" y="1584960"/>
                    <a:pt x="4391978" y="1574483"/>
                  </a:cubicBezTo>
                  <a:lnTo>
                    <a:pt x="4391978" y="1574483"/>
                  </a:lnTo>
                  <a:cubicBezTo>
                    <a:pt x="4391978" y="1564005"/>
                    <a:pt x="4383405" y="1555433"/>
                    <a:pt x="4372928" y="1555433"/>
                  </a:cubicBezTo>
                  <a:lnTo>
                    <a:pt x="4372928" y="1555433"/>
                  </a:lnTo>
                  <a:cubicBezTo>
                    <a:pt x="4362450" y="1555433"/>
                    <a:pt x="4353878" y="1564005"/>
                    <a:pt x="4353878" y="1574483"/>
                  </a:cubicBezTo>
                  <a:lnTo>
                    <a:pt x="4353878" y="1574483"/>
                  </a:lnTo>
                  <a:cubicBezTo>
                    <a:pt x="4353878" y="1584960"/>
                    <a:pt x="4362450" y="1593533"/>
                    <a:pt x="4372928" y="1593533"/>
                  </a:cubicBezTo>
                  <a:close/>
                  <a:moveTo>
                    <a:pt x="4419600" y="1593533"/>
                  </a:moveTo>
                  <a:lnTo>
                    <a:pt x="4419600" y="1593533"/>
                  </a:lnTo>
                  <a:cubicBezTo>
                    <a:pt x="4430078" y="1593533"/>
                    <a:pt x="4438650" y="1584960"/>
                    <a:pt x="4438650" y="1574483"/>
                  </a:cubicBezTo>
                  <a:lnTo>
                    <a:pt x="4438650" y="1574483"/>
                  </a:lnTo>
                  <a:cubicBezTo>
                    <a:pt x="4438650" y="1564005"/>
                    <a:pt x="4430078" y="1555433"/>
                    <a:pt x="4419600" y="1555433"/>
                  </a:cubicBezTo>
                  <a:lnTo>
                    <a:pt x="4419600" y="1555433"/>
                  </a:lnTo>
                  <a:cubicBezTo>
                    <a:pt x="4409123" y="1555433"/>
                    <a:pt x="4400550" y="1564005"/>
                    <a:pt x="4400550" y="1574483"/>
                  </a:cubicBezTo>
                  <a:lnTo>
                    <a:pt x="4400550" y="1574483"/>
                  </a:lnTo>
                  <a:cubicBezTo>
                    <a:pt x="4401503" y="1584960"/>
                    <a:pt x="4409123" y="1593533"/>
                    <a:pt x="4419600" y="1593533"/>
                  </a:cubicBezTo>
                  <a:close/>
                  <a:moveTo>
                    <a:pt x="4278630" y="1310640"/>
                  </a:moveTo>
                  <a:lnTo>
                    <a:pt x="4278630" y="1310640"/>
                  </a:lnTo>
                  <a:cubicBezTo>
                    <a:pt x="4289108" y="1310640"/>
                    <a:pt x="4297680" y="1302068"/>
                    <a:pt x="4297680" y="1291590"/>
                  </a:cubicBezTo>
                  <a:lnTo>
                    <a:pt x="4297680" y="1291590"/>
                  </a:lnTo>
                  <a:cubicBezTo>
                    <a:pt x="4297680" y="1281113"/>
                    <a:pt x="4289108" y="1272540"/>
                    <a:pt x="4278630" y="1272540"/>
                  </a:cubicBezTo>
                  <a:lnTo>
                    <a:pt x="4278630" y="1272540"/>
                  </a:lnTo>
                  <a:cubicBezTo>
                    <a:pt x="4268153" y="1272540"/>
                    <a:pt x="4259580" y="1281113"/>
                    <a:pt x="4259580" y="1291590"/>
                  </a:cubicBezTo>
                  <a:lnTo>
                    <a:pt x="4259580" y="1291590"/>
                  </a:lnTo>
                  <a:cubicBezTo>
                    <a:pt x="4259580" y="1302068"/>
                    <a:pt x="4268153" y="1310640"/>
                    <a:pt x="4278630" y="1310640"/>
                  </a:cubicBezTo>
                  <a:close/>
                  <a:moveTo>
                    <a:pt x="4419600" y="1689735"/>
                  </a:moveTo>
                  <a:lnTo>
                    <a:pt x="4419600" y="1689735"/>
                  </a:lnTo>
                  <a:cubicBezTo>
                    <a:pt x="4430078" y="1689735"/>
                    <a:pt x="4438650" y="1681163"/>
                    <a:pt x="4438650" y="1670685"/>
                  </a:cubicBezTo>
                  <a:lnTo>
                    <a:pt x="4438650" y="1670685"/>
                  </a:lnTo>
                  <a:cubicBezTo>
                    <a:pt x="4438650" y="1660208"/>
                    <a:pt x="4430078" y="1651635"/>
                    <a:pt x="4419600" y="1651635"/>
                  </a:cubicBezTo>
                  <a:lnTo>
                    <a:pt x="4419600" y="1651635"/>
                  </a:lnTo>
                  <a:cubicBezTo>
                    <a:pt x="4409123" y="1651635"/>
                    <a:pt x="4400550" y="1660208"/>
                    <a:pt x="4400550" y="1670685"/>
                  </a:cubicBezTo>
                  <a:lnTo>
                    <a:pt x="4400550" y="1670685"/>
                  </a:lnTo>
                  <a:cubicBezTo>
                    <a:pt x="4401503" y="1681163"/>
                    <a:pt x="4409123" y="1689735"/>
                    <a:pt x="4419600" y="1689735"/>
                  </a:cubicBezTo>
                  <a:close/>
                  <a:moveTo>
                    <a:pt x="4467225" y="1643063"/>
                  </a:moveTo>
                  <a:lnTo>
                    <a:pt x="4467225" y="1643063"/>
                  </a:lnTo>
                  <a:cubicBezTo>
                    <a:pt x="4477703" y="1643063"/>
                    <a:pt x="4486275" y="1634490"/>
                    <a:pt x="4486275" y="1624013"/>
                  </a:cubicBezTo>
                  <a:lnTo>
                    <a:pt x="4486275" y="1622108"/>
                  </a:lnTo>
                  <a:cubicBezTo>
                    <a:pt x="4486275" y="1611630"/>
                    <a:pt x="4477703" y="1603058"/>
                    <a:pt x="4467225" y="1603058"/>
                  </a:cubicBezTo>
                  <a:lnTo>
                    <a:pt x="4467225" y="1603058"/>
                  </a:lnTo>
                  <a:cubicBezTo>
                    <a:pt x="4456748" y="1603058"/>
                    <a:pt x="4448175" y="1611630"/>
                    <a:pt x="4448175" y="1622108"/>
                  </a:cubicBezTo>
                  <a:lnTo>
                    <a:pt x="4448175" y="1624013"/>
                  </a:lnTo>
                  <a:cubicBezTo>
                    <a:pt x="4448175" y="1634490"/>
                    <a:pt x="4456748" y="1643063"/>
                    <a:pt x="4467225" y="1643063"/>
                  </a:cubicBezTo>
                  <a:close/>
                  <a:moveTo>
                    <a:pt x="4467225" y="1689735"/>
                  </a:moveTo>
                  <a:lnTo>
                    <a:pt x="4467225" y="1689735"/>
                  </a:lnTo>
                  <a:cubicBezTo>
                    <a:pt x="4477703" y="1689735"/>
                    <a:pt x="4486275" y="1681163"/>
                    <a:pt x="4486275" y="1670685"/>
                  </a:cubicBezTo>
                  <a:lnTo>
                    <a:pt x="4486275" y="1670685"/>
                  </a:lnTo>
                  <a:cubicBezTo>
                    <a:pt x="4486275" y="1660208"/>
                    <a:pt x="4477703" y="1651635"/>
                    <a:pt x="4467225" y="1651635"/>
                  </a:cubicBezTo>
                  <a:lnTo>
                    <a:pt x="4467225" y="1651635"/>
                  </a:lnTo>
                  <a:cubicBezTo>
                    <a:pt x="4456748" y="1651635"/>
                    <a:pt x="4448175" y="1660208"/>
                    <a:pt x="4448175" y="1670685"/>
                  </a:cubicBezTo>
                  <a:lnTo>
                    <a:pt x="4448175" y="1670685"/>
                  </a:lnTo>
                  <a:cubicBezTo>
                    <a:pt x="4448175" y="1682115"/>
                    <a:pt x="4456748" y="1689735"/>
                    <a:pt x="4467225" y="1689735"/>
                  </a:cubicBezTo>
                  <a:close/>
                  <a:moveTo>
                    <a:pt x="4419600" y="1736408"/>
                  </a:moveTo>
                  <a:lnTo>
                    <a:pt x="4419600" y="1736408"/>
                  </a:lnTo>
                  <a:cubicBezTo>
                    <a:pt x="4430078" y="1736408"/>
                    <a:pt x="4438650" y="1727835"/>
                    <a:pt x="4438650" y="1717358"/>
                  </a:cubicBezTo>
                  <a:lnTo>
                    <a:pt x="4438650" y="1717358"/>
                  </a:lnTo>
                  <a:cubicBezTo>
                    <a:pt x="4438650" y="1706880"/>
                    <a:pt x="4430078" y="1698308"/>
                    <a:pt x="4419600" y="1698308"/>
                  </a:cubicBezTo>
                  <a:lnTo>
                    <a:pt x="4419600" y="1698308"/>
                  </a:lnTo>
                  <a:cubicBezTo>
                    <a:pt x="4409123" y="1698308"/>
                    <a:pt x="4400550" y="1706880"/>
                    <a:pt x="4400550" y="1717358"/>
                  </a:cubicBezTo>
                  <a:lnTo>
                    <a:pt x="4400550" y="1717358"/>
                  </a:lnTo>
                  <a:cubicBezTo>
                    <a:pt x="4401503" y="1727835"/>
                    <a:pt x="4409123" y="1736408"/>
                    <a:pt x="4419600" y="1736408"/>
                  </a:cubicBezTo>
                  <a:close/>
                  <a:moveTo>
                    <a:pt x="4419600" y="1780223"/>
                  </a:moveTo>
                  <a:lnTo>
                    <a:pt x="4419600" y="1780223"/>
                  </a:lnTo>
                  <a:cubicBezTo>
                    <a:pt x="4430078" y="1780223"/>
                    <a:pt x="4438650" y="1771650"/>
                    <a:pt x="4438650" y="1761173"/>
                  </a:cubicBezTo>
                  <a:lnTo>
                    <a:pt x="4438650" y="1761173"/>
                  </a:lnTo>
                  <a:cubicBezTo>
                    <a:pt x="4438650" y="1750695"/>
                    <a:pt x="4430078" y="1742123"/>
                    <a:pt x="4419600" y="1742123"/>
                  </a:cubicBezTo>
                  <a:lnTo>
                    <a:pt x="4419600" y="1742123"/>
                  </a:lnTo>
                  <a:cubicBezTo>
                    <a:pt x="4409123" y="1742123"/>
                    <a:pt x="4400550" y="1750695"/>
                    <a:pt x="4400550" y="1761173"/>
                  </a:cubicBezTo>
                  <a:lnTo>
                    <a:pt x="4400550" y="1761173"/>
                  </a:lnTo>
                  <a:cubicBezTo>
                    <a:pt x="4401503" y="1772603"/>
                    <a:pt x="4409123" y="1780223"/>
                    <a:pt x="4419600" y="1780223"/>
                  </a:cubicBezTo>
                  <a:close/>
                  <a:moveTo>
                    <a:pt x="4513898" y="1780223"/>
                  </a:moveTo>
                  <a:lnTo>
                    <a:pt x="4513898" y="1780223"/>
                  </a:lnTo>
                  <a:cubicBezTo>
                    <a:pt x="4524375" y="1780223"/>
                    <a:pt x="4532948" y="1771650"/>
                    <a:pt x="4532948" y="1761173"/>
                  </a:cubicBezTo>
                  <a:lnTo>
                    <a:pt x="4532948" y="1761173"/>
                  </a:lnTo>
                  <a:cubicBezTo>
                    <a:pt x="4532948" y="1750695"/>
                    <a:pt x="4524375" y="1742123"/>
                    <a:pt x="4513898" y="1742123"/>
                  </a:cubicBezTo>
                  <a:lnTo>
                    <a:pt x="4513898" y="1742123"/>
                  </a:lnTo>
                  <a:cubicBezTo>
                    <a:pt x="4503420" y="1742123"/>
                    <a:pt x="4494848" y="1750695"/>
                    <a:pt x="4494848" y="1761173"/>
                  </a:cubicBezTo>
                  <a:lnTo>
                    <a:pt x="4494848" y="1761173"/>
                  </a:lnTo>
                  <a:cubicBezTo>
                    <a:pt x="4495800" y="1772603"/>
                    <a:pt x="4503420" y="1780223"/>
                    <a:pt x="4513898" y="1780223"/>
                  </a:cubicBezTo>
                  <a:close/>
                  <a:moveTo>
                    <a:pt x="4513898" y="1825943"/>
                  </a:moveTo>
                  <a:lnTo>
                    <a:pt x="4513898" y="1825943"/>
                  </a:lnTo>
                  <a:cubicBezTo>
                    <a:pt x="4524375" y="1825943"/>
                    <a:pt x="4532948" y="1817370"/>
                    <a:pt x="4532948" y="1806893"/>
                  </a:cubicBezTo>
                  <a:lnTo>
                    <a:pt x="4532948" y="1806893"/>
                  </a:lnTo>
                  <a:cubicBezTo>
                    <a:pt x="4532948" y="1796415"/>
                    <a:pt x="4524375" y="1787843"/>
                    <a:pt x="4513898" y="1787843"/>
                  </a:cubicBezTo>
                  <a:lnTo>
                    <a:pt x="4513898" y="1787843"/>
                  </a:lnTo>
                  <a:cubicBezTo>
                    <a:pt x="4503420" y="1787843"/>
                    <a:pt x="4494848" y="1796415"/>
                    <a:pt x="4494848" y="1806893"/>
                  </a:cubicBezTo>
                  <a:lnTo>
                    <a:pt x="4494848" y="1806893"/>
                  </a:lnTo>
                  <a:cubicBezTo>
                    <a:pt x="4495800" y="1817370"/>
                    <a:pt x="4503420" y="1825943"/>
                    <a:pt x="4513898" y="1825943"/>
                  </a:cubicBezTo>
                  <a:close/>
                  <a:moveTo>
                    <a:pt x="4467225" y="1736408"/>
                  </a:moveTo>
                  <a:lnTo>
                    <a:pt x="4467225" y="1736408"/>
                  </a:lnTo>
                  <a:cubicBezTo>
                    <a:pt x="4477703" y="1736408"/>
                    <a:pt x="4486275" y="1727835"/>
                    <a:pt x="4486275" y="1717358"/>
                  </a:cubicBezTo>
                  <a:lnTo>
                    <a:pt x="4486275" y="1717358"/>
                  </a:lnTo>
                  <a:cubicBezTo>
                    <a:pt x="4486275" y="1706880"/>
                    <a:pt x="4477703" y="1698308"/>
                    <a:pt x="4467225" y="1698308"/>
                  </a:cubicBezTo>
                  <a:lnTo>
                    <a:pt x="4467225" y="1698308"/>
                  </a:lnTo>
                  <a:cubicBezTo>
                    <a:pt x="4456748" y="1698308"/>
                    <a:pt x="4448175" y="1706880"/>
                    <a:pt x="4448175" y="1717358"/>
                  </a:cubicBezTo>
                  <a:lnTo>
                    <a:pt x="4448175" y="1717358"/>
                  </a:lnTo>
                  <a:cubicBezTo>
                    <a:pt x="4448175" y="1728788"/>
                    <a:pt x="4456748" y="1736408"/>
                    <a:pt x="4467225" y="1736408"/>
                  </a:cubicBezTo>
                  <a:close/>
                  <a:moveTo>
                    <a:pt x="4372928" y="1642110"/>
                  </a:moveTo>
                  <a:lnTo>
                    <a:pt x="4372928" y="1642110"/>
                  </a:lnTo>
                  <a:cubicBezTo>
                    <a:pt x="4383405" y="1642110"/>
                    <a:pt x="4391978" y="1633538"/>
                    <a:pt x="4391978" y="1623060"/>
                  </a:cubicBezTo>
                  <a:lnTo>
                    <a:pt x="4391978" y="1621155"/>
                  </a:lnTo>
                  <a:cubicBezTo>
                    <a:pt x="4391978" y="1610678"/>
                    <a:pt x="4383405" y="1602105"/>
                    <a:pt x="4372928" y="1602105"/>
                  </a:cubicBezTo>
                  <a:lnTo>
                    <a:pt x="4372928" y="1602105"/>
                  </a:lnTo>
                  <a:cubicBezTo>
                    <a:pt x="4362450" y="1602105"/>
                    <a:pt x="4353878" y="1610678"/>
                    <a:pt x="4353878" y="1621155"/>
                  </a:cubicBezTo>
                  <a:lnTo>
                    <a:pt x="4353878" y="1623060"/>
                  </a:lnTo>
                  <a:cubicBezTo>
                    <a:pt x="4353878" y="1633538"/>
                    <a:pt x="4362450" y="1642110"/>
                    <a:pt x="4372928" y="1642110"/>
                  </a:cubicBezTo>
                  <a:close/>
                  <a:moveTo>
                    <a:pt x="4372928" y="1688783"/>
                  </a:moveTo>
                  <a:lnTo>
                    <a:pt x="4372928" y="1688783"/>
                  </a:lnTo>
                  <a:cubicBezTo>
                    <a:pt x="4383405" y="1688783"/>
                    <a:pt x="4391978" y="1680210"/>
                    <a:pt x="4391978" y="1669733"/>
                  </a:cubicBezTo>
                  <a:lnTo>
                    <a:pt x="4391978" y="1669733"/>
                  </a:lnTo>
                  <a:cubicBezTo>
                    <a:pt x="4391978" y="1659255"/>
                    <a:pt x="4383405" y="1650683"/>
                    <a:pt x="4372928" y="1650683"/>
                  </a:cubicBezTo>
                  <a:lnTo>
                    <a:pt x="4372928" y="1650683"/>
                  </a:lnTo>
                  <a:cubicBezTo>
                    <a:pt x="4362450" y="1650683"/>
                    <a:pt x="4353878" y="1659255"/>
                    <a:pt x="4353878" y="1669733"/>
                  </a:cubicBezTo>
                  <a:lnTo>
                    <a:pt x="4353878" y="1669733"/>
                  </a:lnTo>
                  <a:cubicBezTo>
                    <a:pt x="4353878" y="1681163"/>
                    <a:pt x="4362450" y="1688783"/>
                    <a:pt x="4372928" y="1688783"/>
                  </a:cubicBezTo>
                  <a:close/>
                  <a:moveTo>
                    <a:pt x="5035868" y="1404938"/>
                  </a:moveTo>
                  <a:lnTo>
                    <a:pt x="5035868" y="1404938"/>
                  </a:lnTo>
                  <a:cubicBezTo>
                    <a:pt x="5046345" y="1404938"/>
                    <a:pt x="5054918" y="1396365"/>
                    <a:pt x="5054918" y="1385888"/>
                  </a:cubicBezTo>
                  <a:lnTo>
                    <a:pt x="5054918" y="1385888"/>
                  </a:lnTo>
                  <a:cubicBezTo>
                    <a:pt x="5054918" y="1375410"/>
                    <a:pt x="5046345" y="1366838"/>
                    <a:pt x="5035868" y="1366838"/>
                  </a:cubicBezTo>
                  <a:lnTo>
                    <a:pt x="5035868" y="1366838"/>
                  </a:lnTo>
                  <a:cubicBezTo>
                    <a:pt x="5025390" y="1366838"/>
                    <a:pt x="5016818" y="1375410"/>
                    <a:pt x="5016818" y="1385888"/>
                  </a:cubicBezTo>
                  <a:lnTo>
                    <a:pt x="5016818" y="1385888"/>
                  </a:lnTo>
                  <a:cubicBezTo>
                    <a:pt x="5016818" y="1396365"/>
                    <a:pt x="5025390" y="1404938"/>
                    <a:pt x="5035868" y="1404938"/>
                  </a:cubicBezTo>
                  <a:close/>
                  <a:moveTo>
                    <a:pt x="5035868" y="1452563"/>
                  </a:moveTo>
                  <a:lnTo>
                    <a:pt x="5035868" y="1452563"/>
                  </a:lnTo>
                  <a:cubicBezTo>
                    <a:pt x="5046345" y="1452563"/>
                    <a:pt x="5054918" y="1443990"/>
                    <a:pt x="5054918" y="1433513"/>
                  </a:cubicBezTo>
                  <a:lnTo>
                    <a:pt x="5054918" y="1433513"/>
                  </a:lnTo>
                  <a:cubicBezTo>
                    <a:pt x="5054918" y="1423035"/>
                    <a:pt x="5046345" y="1414463"/>
                    <a:pt x="5035868" y="1414463"/>
                  </a:cubicBezTo>
                  <a:lnTo>
                    <a:pt x="5035868" y="1414463"/>
                  </a:lnTo>
                  <a:cubicBezTo>
                    <a:pt x="5025390" y="1414463"/>
                    <a:pt x="5016818" y="1423035"/>
                    <a:pt x="5016818" y="1433513"/>
                  </a:cubicBezTo>
                  <a:lnTo>
                    <a:pt x="5016818" y="1433513"/>
                  </a:lnTo>
                  <a:cubicBezTo>
                    <a:pt x="5016818" y="1443990"/>
                    <a:pt x="5025390" y="1452563"/>
                    <a:pt x="5035868" y="1452563"/>
                  </a:cubicBezTo>
                  <a:close/>
                  <a:moveTo>
                    <a:pt x="5035868" y="1358265"/>
                  </a:moveTo>
                  <a:lnTo>
                    <a:pt x="5035868" y="1358265"/>
                  </a:lnTo>
                  <a:cubicBezTo>
                    <a:pt x="5046345" y="1358265"/>
                    <a:pt x="5054918" y="1349693"/>
                    <a:pt x="5054918" y="1339215"/>
                  </a:cubicBezTo>
                  <a:lnTo>
                    <a:pt x="5054918" y="1339215"/>
                  </a:lnTo>
                  <a:cubicBezTo>
                    <a:pt x="5054918" y="1328738"/>
                    <a:pt x="5046345" y="1320165"/>
                    <a:pt x="5035868" y="1320165"/>
                  </a:cubicBezTo>
                  <a:lnTo>
                    <a:pt x="5035868" y="1320165"/>
                  </a:lnTo>
                  <a:cubicBezTo>
                    <a:pt x="5025390" y="1320165"/>
                    <a:pt x="5016818" y="1328738"/>
                    <a:pt x="5016818" y="1339215"/>
                  </a:cubicBezTo>
                  <a:lnTo>
                    <a:pt x="5016818" y="1339215"/>
                  </a:lnTo>
                  <a:cubicBezTo>
                    <a:pt x="5016818" y="1349693"/>
                    <a:pt x="5025390" y="1358265"/>
                    <a:pt x="5035868" y="1358265"/>
                  </a:cubicBezTo>
                  <a:close/>
                  <a:moveTo>
                    <a:pt x="5035868" y="1642110"/>
                  </a:moveTo>
                  <a:lnTo>
                    <a:pt x="5035868" y="1642110"/>
                  </a:lnTo>
                  <a:cubicBezTo>
                    <a:pt x="5046345" y="1642110"/>
                    <a:pt x="5054918" y="1633538"/>
                    <a:pt x="5054918" y="1623060"/>
                  </a:cubicBezTo>
                  <a:lnTo>
                    <a:pt x="5054918" y="1621155"/>
                  </a:lnTo>
                  <a:cubicBezTo>
                    <a:pt x="5054918" y="1610678"/>
                    <a:pt x="5046345" y="1602105"/>
                    <a:pt x="5035868" y="1602105"/>
                  </a:cubicBezTo>
                  <a:lnTo>
                    <a:pt x="5035868" y="1602105"/>
                  </a:lnTo>
                  <a:cubicBezTo>
                    <a:pt x="5025390" y="1602105"/>
                    <a:pt x="5016818" y="1610678"/>
                    <a:pt x="5016818" y="1621155"/>
                  </a:cubicBezTo>
                  <a:lnTo>
                    <a:pt x="5016818" y="1623060"/>
                  </a:lnTo>
                  <a:cubicBezTo>
                    <a:pt x="5016818" y="1633538"/>
                    <a:pt x="5025390" y="1642110"/>
                    <a:pt x="5035868" y="1642110"/>
                  </a:cubicBezTo>
                  <a:close/>
                  <a:moveTo>
                    <a:pt x="5036820" y="1594485"/>
                  </a:moveTo>
                  <a:lnTo>
                    <a:pt x="5036820" y="1594485"/>
                  </a:lnTo>
                  <a:cubicBezTo>
                    <a:pt x="5047298" y="1594485"/>
                    <a:pt x="5055870" y="1585913"/>
                    <a:pt x="5055870" y="1575435"/>
                  </a:cubicBezTo>
                  <a:lnTo>
                    <a:pt x="5055870" y="1573530"/>
                  </a:lnTo>
                  <a:cubicBezTo>
                    <a:pt x="5055870" y="1563053"/>
                    <a:pt x="5047298" y="1554480"/>
                    <a:pt x="5036820" y="1554480"/>
                  </a:cubicBezTo>
                  <a:lnTo>
                    <a:pt x="5036820" y="1554480"/>
                  </a:lnTo>
                  <a:cubicBezTo>
                    <a:pt x="5026343" y="1554480"/>
                    <a:pt x="5017770" y="1563053"/>
                    <a:pt x="5017770" y="1573530"/>
                  </a:cubicBezTo>
                  <a:lnTo>
                    <a:pt x="5017770" y="1575435"/>
                  </a:lnTo>
                  <a:cubicBezTo>
                    <a:pt x="5017770" y="1585913"/>
                    <a:pt x="5026343" y="1594485"/>
                    <a:pt x="5036820" y="1594485"/>
                  </a:cubicBezTo>
                  <a:close/>
                  <a:moveTo>
                    <a:pt x="5035868" y="1310640"/>
                  </a:moveTo>
                  <a:lnTo>
                    <a:pt x="5035868" y="1310640"/>
                  </a:lnTo>
                  <a:cubicBezTo>
                    <a:pt x="5046345" y="1310640"/>
                    <a:pt x="5054918" y="1302068"/>
                    <a:pt x="5054918" y="1291590"/>
                  </a:cubicBezTo>
                  <a:lnTo>
                    <a:pt x="5054918" y="1291590"/>
                  </a:lnTo>
                  <a:cubicBezTo>
                    <a:pt x="5054918" y="1281113"/>
                    <a:pt x="5046345" y="1272540"/>
                    <a:pt x="5035868" y="1272540"/>
                  </a:cubicBezTo>
                  <a:lnTo>
                    <a:pt x="5035868" y="1272540"/>
                  </a:lnTo>
                  <a:cubicBezTo>
                    <a:pt x="5025390" y="1272540"/>
                    <a:pt x="5016818" y="1281113"/>
                    <a:pt x="5016818" y="1291590"/>
                  </a:cubicBezTo>
                  <a:lnTo>
                    <a:pt x="5016818" y="1291590"/>
                  </a:lnTo>
                  <a:cubicBezTo>
                    <a:pt x="5016818" y="1302068"/>
                    <a:pt x="5025390" y="1310640"/>
                    <a:pt x="5035868" y="1310640"/>
                  </a:cubicBezTo>
                  <a:close/>
                  <a:moveTo>
                    <a:pt x="4892993" y="1167765"/>
                  </a:moveTo>
                  <a:lnTo>
                    <a:pt x="4892993" y="1167765"/>
                  </a:lnTo>
                  <a:cubicBezTo>
                    <a:pt x="4903470" y="1167765"/>
                    <a:pt x="4912043" y="1159193"/>
                    <a:pt x="4912043" y="1148715"/>
                  </a:cubicBezTo>
                  <a:lnTo>
                    <a:pt x="4912043" y="1148715"/>
                  </a:lnTo>
                  <a:cubicBezTo>
                    <a:pt x="4912043" y="1138238"/>
                    <a:pt x="4903470" y="1129665"/>
                    <a:pt x="4892993" y="1129665"/>
                  </a:cubicBezTo>
                  <a:lnTo>
                    <a:pt x="4892993" y="1129665"/>
                  </a:lnTo>
                  <a:cubicBezTo>
                    <a:pt x="4882515" y="1129665"/>
                    <a:pt x="4873943" y="1138238"/>
                    <a:pt x="4873943" y="1148715"/>
                  </a:cubicBezTo>
                  <a:lnTo>
                    <a:pt x="4873943" y="1148715"/>
                  </a:lnTo>
                  <a:cubicBezTo>
                    <a:pt x="4873943" y="1159193"/>
                    <a:pt x="4882515" y="1167765"/>
                    <a:pt x="4892993" y="1167765"/>
                  </a:cubicBezTo>
                  <a:close/>
                  <a:moveTo>
                    <a:pt x="5035868" y="1263968"/>
                  </a:moveTo>
                  <a:lnTo>
                    <a:pt x="5035868" y="1263968"/>
                  </a:lnTo>
                  <a:cubicBezTo>
                    <a:pt x="5046345" y="1263968"/>
                    <a:pt x="5054918" y="1255395"/>
                    <a:pt x="5054918" y="1244918"/>
                  </a:cubicBezTo>
                  <a:lnTo>
                    <a:pt x="5054918" y="1243013"/>
                  </a:lnTo>
                  <a:cubicBezTo>
                    <a:pt x="5054918" y="1232535"/>
                    <a:pt x="5046345" y="1223963"/>
                    <a:pt x="5035868" y="1223963"/>
                  </a:cubicBezTo>
                  <a:lnTo>
                    <a:pt x="5035868" y="1223963"/>
                  </a:lnTo>
                  <a:cubicBezTo>
                    <a:pt x="5025390" y="1223963"/>
                    <a:pt x="5016818" y="1232535"/>
                    <a:pt x="5016818" y="1243013"/>
                  </a:cubicBezTo>
                  <a:lnTo>
                    <a:pt x="5016818" y="1244918"/>
                  </a:lnTo>
                  <a:cubicBezTo>
                    <a:pt x="5016818" y="1255395"/>
                    <a:pt x="5025390" y="1263968"/>
                    <a:pt x="5035868" y="1263968"/>
                  </a:cubicBezTo>
                  <a:close/>
                  <a:moveTo>
                    <a:pt x="5035868" y="1689735"/>
                  </a:moveTo>
                  <a:lnTo>
                    <a:pt x="5035868" y="1689735"/>
                  </a:lnTo>
                  <a:cubicBezTo>
                    <a:pt x="5046345" y="1689735"/>
                    <a:pt x="5054918" y="1681163"/>
                    <a:pt x="5054918" y="1670685"/>
                  </a:cubicBezTo>
                  <a:lnTo>
                    <a:pt x="5054918" y="1670685"/>
                  </a:lnTo>
                  <a:cubicBezTo>
                    <a:pt x="5054918" y="1660208"/>
                    <a:pt x="5046345" y="1651635"/>
                    <a:pt x="5035868" y="1651635"/>
                  </a:cubicBezTo>
                  <a:lnTo>
                    <a:pt x="5035868" y="1651635"/>
                  </a:lnTo>
                  <a:cubicBezTo>
                    <a:pt x="5025390" y="1651635"/>
                    <a:pt x="5016818" y="1660208"/>
                    <a:pt x="5016818" y="1670685"/>
                  </a:cubicBezTo>
                  <a:lnTo>
                    <a:pt x="5016818" y="1670685"/>
                  </a:lnTo>
                  <a:cubicBezTo>
                    <a:pt x="5016818" y="1681163"/>
                    <a:pt x="5025390" y="1689735"/>
                    <a:pt x="5035868" y="1689735"/>
                  </a:cubicBezTo>
                  <a:close/>
                  <a:moveTo>
                    <a:pt x="4798695" y="1167765"/>
                  </a:moveTo>
                  <a:lnTo>
                    <a:pt x="4798695" y="1167765"/>
                  </a:lnTo>
                  <a:cubicBezTo>
                    <a:pt x="4809173" y="1167765"/>
                    <a:pt x="4817745" y="1159193"/>
                    <a:pt x="4817745" y="1148715"/>
                  </a:cubicBezTo>
                  <a:lnTo>
                    <a:pt x="4817745" y="1148715"/>
                  </a:lnTo>
                  <a:cubicBezTo>
                    <a:pt x="4817745" y="1138238"/>
                    <a:pt x="4809173" y="1129665"/>
                    <a:pt x="4798695" y="1129665"/>
                  </a:cubicBezTo>
                  <a:lnTo>
                    <a:pt x="4798695" y="1129665"/>
                  </a:lnTo>
                  <a:cubicBezTo>
                    <a:pt x="4788218" y="1129665"/>
                    <a:pt x="4779645" y="1138238"/>
                    <a:pt x="4779645" y="1148715"/>
                  </a:cubicBezTo>
                  <a:lnTo>
                    <a:pt x="4779645" y="1148715"/>
                  </a:lnTo>
                  <a:cubicBezTo>
                    <a:pt x="4779645" y="1159193"/>
                    <a:pt x="4788218" y="1167765"/>
                    <a:pt x="4798695" y="1167765"/>
                  </a:cubicBezTo>
                  <a:close/>
                  <a:moveTo>
                    <a:pt x="5035868" y="1215390"/>
                  </a:moveTo>
                  <a:lnTo>
                    <a:pt x="5035868" y="1215390"/>
                  </a:lnTo>
                  <a:cubicBezTo>
                    <a:pt x="5046345" y="1215390"/>
                    <a:pt x="5054918" y="1206818"/>
                    <a:pt x="5054918" y="1196340"/>
                  </a:cubicBezTo>
                  <a:lnTo>
                    <a:pt x="5054918" y="1196340"/>
                  </a:lnTo>
                  <a:cubicBezTo>
                    <a:pt x="5054918" y="1185863"/>
                    <a:pt x="5046345" y="1177290"/>
                    <a:pt x="5035868" y="1177290"/>
                  </a:cubicBezTo>
                  <a:lnTo>
                    <a:pt x="5035868" y="1177290"/>
                  </a:lnTo>
                  <a:cubicBezTo>
                    <a:pt x="5025390" y="1177290"/>
                    <a:pt x="5016818" y="1185863"/>
                    <a:pt x="5016818" y="1196340"/>
                  </a:cubicBezTo>
                  <a:lnTo>
                    <a:pt x="5016818" y="1196340"/>
                  </a:lnTo>
                  <a:cubicBezTo>
                    <a:pt x="5016818" y="1206818"/>
                    <a:pt x="5025390" y="1215390"/>
                    <a:pt x="5035868" y="1215390"/>
                  </a:cubicBezTo>
                  <a:close/>
                  <a:moveTo>
                    <a:pt x="5035868" y="1167765"/>
                  </a:moveTo>
                  <a:lnTo>
                    <a:pt x="5035868" y="1167765"/>
                  </a:lnTo>
                  <a:cubicBezTo>
                    <a:pt x="5046345" y="1167765"/>
                    <a:pt x="5054918" y="1159193"/>
                    <a:pt x="5054918" y="1148715"/>
                  </a:cubicBezTo>
                  <a:lnTo>
                    <a:pt x="5054918" y="1148715"/>
                  </a:lnTo>
                  <a:cubicBezTo>
                    <a:pt x="5054918" y="1138238"/>
                    <a:pt x="5046345" y="1129665"/>
                    <a:pt x="5035868" y="1129665"/>
                  </a:cubicBezTo>
                  <a:lnTo>
                    <a:pt x="5035868" y="1129665"/>
                  </a:lnTo>
                  <a:cubicBezTo>
                    <a:pt x="5025390" y="1129665"/>
                    <a:pt x="5016818" y="1138238"/>
                    <a:pt x="5016818" y="1148715"/>
                  </a:cubicBezTo>
                  <a:lnTo>
                    <a:pt x="5016818" y="1148715"/>
                  </a:lnTo>
                  <a:cubicBezTo>
                    <a:pt x="5016818" y="1159193"/>
                    <a:pt x="5025390" y="1167765"/>
                    <a:pt x="5035868" y="1167765"/>
                  </a:cubicBezTo>
                  <a:close/>
                  <a:moveTo>
                    <a:pt x="4986338" y="1167765"/>
                  </a:moveTo>
                  <a:lnTo>
                    <a:pt x="4988243" y="1167765"/>
                  </a:lnTo>
                  <a:cubicBezTo>
                    <a:pt x="4998720" y="1167765"/>
                    <a:pt x="5007293" y="1159193"/>
                    <a:pt x="5007293" y="1148715"/>
                  </a:cubicBezTo>
                  <a:lnTo>
                    <a:pt x="5007293" y="1148715"/>
                  </a:lnTo>
                  <a:cubicBezTo>
                    <a:pt x="5007293" y="1138238"/>
                    <a:pt x="4998720" y="1129665"/>
                    <a:pt x="4988243" y="1129665"/>
                  </a:cubicBezTo>
                  <a:lnTo>
                    <a:pt x="4986338" y="1129665"/>
                  </a:lnTo>
                  <a:cubicBezTo>
                    <a:pt x="4975860" y="1129665"/>
                    <a:pt x="4967288" y="1138238"/>
                    <a:pt x="4967288" y="1148715"/>
                  </a:cubicBezTo>
                  <a:lnTo>
                    <a:pt x="4967288" y="1148715"/>
                  </a:lnTo>
                  <a:cubicBezTo>
                    <a:pt x="4968240" y="1159193"/>
                    <a:pt x="4976813" y="1167765"/>
                    <a:pt x="4986338" y="1167765"/>
                  </a:cubicBezTo>
                  <a:close/>
                  <a:moveTo>
                    <a:pt x="4845368" y="1167765"/>
                  </a:moveTo>
                  <a:lnTo>
                    <a:pt x="4845368" y="1167765"/>
                  </a:lnTo>
                  <a:cubicBezTo>
                    <a:pt x="4855845" y="1167765"/>
                    <a:pt x="4864418" y="1159193"/>
                    <a:pt x="4864418" y="1148715"/>
                  </a:cubicBezTo>
                  <a:lnTo>
                    <a:pt x="4864418" y="1148715"/>
                  </a:lnTo>
                  <a:cubicBezTo>
                    <a:pt x="4864418" y="1138238"/>
                    <a:pt x="4855845" y="1129665"/>
                    <a:pt x="4845368" y="1129665"/>
                  </a:cubicBezTo>
                  <a:lnTo>
                    <a:pt x="4845368" y="1129665"/>
                  </a:lnTo>
                  <a:cubicBezTo>
                    <a:pt x="4834890" y="1129665"/>
                    <a:pt x="4826318" y="1138238"/>
                    <a:pt x="4826318" y="1148715"/>
                  </a:cubicBezTo>
                  <a:lnTo>
                    <a:pt x="4826318" y="1148715"/>
                  </a:lnTo>
                  <a:cubicBezTo>
                    <a:pt x="4826318" y="1159193"/>
                    <a:pt x="4834890" y="1167765"/>
                    <a:pt x="4845368" y="1167765"/>
                  </a:cubicBezTo>
                  <a:close/>
                  <a:moveTo>
                    <a:pt x="4939665" y="1167765"/>
                  </a:moveTo>
                  <a:lnTo>
                    <a:pt x="4939665" y="1167765"/>
                  </a:lnTo>
                  <a:cubicBezTo>
                    <a:pt x="4950143" y="1167765"/>
                    <a:pt x="4958715" y="1159193"/>
                    <a:pt x="4958715" y="1148715"/>
                  </a:cubicBezTo>
                  <a:lnTo>
                    <a:pt x="4958715" y="1148715"/>
                  </a:lnTo>
                  <a:cubicBezTo>
                    <a:pt x="4958715" y="1138238"/>
                    <a:pt x="4950143" y="1129665"/>
                    <a:pt x="4939665" y="1129665"/>
                  </a:cubicBezTo>
                  <a:lnTo>
                    <a:pt x="4939665" y="1129665"/>
                  </a:lnTo>
                  <a:cubicBezTo>
                    <a:pt x="4929188" y="1129665"/>
                    <a:pt x="4920615" y="1138238"/>
                    <a:pt x="4920615" y="1148715"/>
                  </a:cubicBezTo>
                  <a:lnTo>
                    <a:pt x="4920615" y="1148715"/>
                  </a:lnTo>
                  <a:cubicBezTo>
                    <a:pt x="4920615" y="1159193"/>
                    <a:pt x="4929188" y="1167765"/>
                    <a:pt x="4939665" y="1167765"/>
                  </a:cubicBezTo>
                  <a:close/>
                  <a:moveTo>
                    <a:pt x="4513898" y="1167765"/>
                  </a:moveTo>
                  <a:lnTo>
                    <a:pt x="4513898" y="1167765"/>
                  </a:lnTo>
                  <a:cubicBezTo>
                    <a:pt x="4524375" y="1167765"/>
                    <a:pt x="4532948" y="1159193"/>
                    <a:pt x="4532948" y="1148715"/>
                  </a:cubicBezTo>
                  <a:lnTo>
                    <a:pt x="4532948" y="1148715"/>
                  </a:lnTo>
                  <a:cubicBezTo>
                    <a:pt x="4532948" y="1138238"/>
                    <a:pt x="4524375" y="1129665"/>
                    <a:pt x="4513898" y="1129665"/>
                  </a:cubicBezTo>
                  <a:lnTo>
                    <a:pt x="4513898" y="1129665"/>
                  </a:lnTo>
                  <a:cubicBezTo>
                    <a:pt x="4503420" y="1129665"/>
                    <a:pt x="4494848" y="1138238"/>
                    <a:pt x="4494848" y="1148715"/>
                  </a:cubicBezTo>
                  <a:lnTo>
                    <a:pt x="4494848" y="1148715"/>
                  </a:lnTo>
                  <a:cubicBezTo>
                    <a:pt x="4495800" y="1159193"/>
                    <a:pt x="4503420" y="1167765"/>
                    <a:pt x="4513898" y="1167765"/>
                  </a:cubicBezTo>
                  <a:close/>
                  <a:moveTo>
                    <a:pt x="4467225" y="1167765"/>
                  </a:moveTo>
                  <a:lnTo>
                    <a:pt x="4467225" y="1167765"/>
                  </a:lnTo>
                  <a:cubicBezTo>
                    <a:pt x="4477703" y="1167765"/>
                    <a:pt x="4486275" y="1159193"/>
                    <a:pt x="4486275" y="1148715"/>
                  </a:cubicBezTo>
                  <a:lnTo>
                    <a:pt x="4486275" y="1148715"/>
                  </a:lnTo>
                  <a:cubicBezTo>
                    <a:pt x="4486275" y="1138238"/>
                    <a:pt x="4477703" y="1129665"/>
                    <a:pt x="4467225" y="1129665"/>
                  </a:cubicBezTo>
                  <a:lnTo>
                    <a:pt x="4467225" y="1129665"/>
                  </a:lnTo>
                  <a:cubicBezTo>
                    <a:pt x="4456748" y="1129665"/>
                    <a:pt x="4448175" y="1138238"/>
                    <a:pt x="4448175" y="1148715"/>
                  </a:cubicBezTo>
                  <a:lnTo>
                    <a:pt x="4448175" y="1148715"/>
                  </a:lnTo>
                  <a:cubicBezTo>
                    <a:pt x="4448175" y="1159193"/>
                    <a:pt x="4456748" y="1167765"/>
                    <a:pt x="4467225" y="1167765"/>
                  </a:cubicBezTo>
                  <a:close/>
                  <a:moveTo>
                    <a:pt x="4561523" y="1167765"/>
                  </a:moveTo>
                  <a:lnTo>
                    <a:pt x="4561523" y="1167765"/>
                  </a:lnTo>
                  <a:cubicBezTo>
                    <a:pt x="4572000" y="1167765"/>
                    <a:pt x="4580573" y="1159193"/>
                    <a:pt x="4580573" y="1148715"/>
                  </a:cubicBezTo>
                  <a:lnTo>
                    <a:pt x="4580573" y="1148715"/>
                  </a:lnTo>
                  <a:cubicBezTo>
                    <a:pt x="4580573" y="1138238"/>
                    <a:pt x="4572000" y="1129665"/>
                    <a:pt x="4561523" y="1129665"/>
                  </a:cubicBezTo>
                  <a:lnTo>
                    <a:pt x="4561523" y="1129665"/>
                  </a:lnTo>
                  <a:cubicBezTo>
                    <a:pt x="4551045" y="1129665"/>
                    <a:pt x="4542473" y="1138238"/>
                    <a:pt x="4542473" y="1148715"/>
                  </a:cubicBezTo>
                  <a:lnTo>
                    <a:pt x="4542473" y="1148715"/>
                  </a:lnTo>
                  <a:cubicBezTo>
                    <a:pt x="4542473" y="1159193"/>
                    <a:pt x="4551045" y="1167765"/>
                    <a:pt x="4561523" y="1167765"/>
                  </a:cubicBezTo>
                  <a:close/>
                  <a:moveTo>
                    <a:pt x="4608195" y="1167765"/>
                  </a:moveTo>
                  <a:lnTo>
                    <a:pt x="4610100" y="1167765"/>
                  </a:lnTo>
                  <a:cubicBezTo>
                    <a:pt x="4620578" y="1167765"/>
                    <a:pt x="4629150" y="1159193"/>
                    <a:pt x="4629150" y="1148715"/>
                  </a:cubicBezTo>
                  <a:lnTo>
                    <a:pt x="4629150" y="1148715"/>
                  </a:lnTo>
                  <a:cubicBezTo>
                    <a:pt x="4629150" y="1138238"/>
                    <a:pt x="4620578" y="1129665"/>
                    <a:pt x="4610100" y="1129665"/>
                  </a:cubicBezTo>
                  <a:lnTo>
                    <a:pt x="4608195" y="1129665"/>
                  </a:lnTo>
                  <a:cubicBezTo>
                    <a:pt x="4597718" y="1129665"/>
                    <a:pt x="4589145" y="1138238"/>
                    <a:pt x="4589145" y="1148715"/>
                  </a:cubicBezTo>
                  <a:lnTo>
                    <a:pt x="4589145" y="1148715"/>
                  </a:lnTo>
                  <a:cubicBezTo>
                    <a:pt x="4589145" y="1159193"/>
                    <a:pt x="4597718" y="1167765"/>
                    <a:pt x="4608195" y="1167765"/>
                  </a:cubicBezTo>
                  <a:close/>
                  <a:moveTo>
                    <a:pt x="4704398" y="1167765"/>
                  </a:moveTo>
                  <a:lnTo>
                    <a:pt x="4704398" y="1167765"/>
                  </a:lnTo>
                  <a:cubicBezTo>
                    <a:pt x="4714875" y="1167765"/>
                    <a:pt x="4723448" y="1159193"/>
                    <a:pt x="4723448" y="1148715"/>
                  </a:cubicBezTo>
                  <a:lnTo>
                    <a:pt x="4723448" y="1148715"/>
                  </a:lnTo>
                  <a:cubicBezTo>
                    <a:pt x="4723448" y="1138238"/>
                    <a:pt x="4714875" y="1129665"/>
                    <a:pt x="4704398" y="1129665"/>
                  </a:cubicBezTo>
                  <a:lnTo>
                    <a:pt x="4704398" y="1129665"/>
                  </a:lnTo>
                  <a:cubicBezTo>
                    <a:pt x="4693920" y="1129665"/>
                    <a:pt x="4685348" y="1138238"/>
                    <a:pt x="4685348" y="1148715"/>
                  </a:cubicBezTo>
                  <a:lnTo>
                    <a:pt x="4685348" y="1148715"/>
                  </a:lnTo>
                  <a:cubicBezTo>
                    <a:pt x="4685348" y="1159193"/>
                    <a:pt x="4693920" y="1167765"/>
                    <a:pt x="4704398" y="1167765"/>
                  </a:cubicBezTo>
                  <a:close/>
                  <a:moveTo>
                    <a:pt x="4656773" y="1167765"/>
                  </a:moveTo>
                  <a:lnTo>
                    <a:pt x="4656773" y="1167765"/>
                  </a:lnTo>
                  <a:cubicBezTo>
                    <a:pt x="4667250" y="1167765"/>
                    <a:pt x="4675823" y="1159193"/>
                    <a:pt x="4675823" y="1148715"/>
                  </a:cubicBezTo>
                  <a:lnTo>
                    <a:pt x="4675823" y="1148715"/>
                  </a:lnTo>
                  <a:cubicBezTo>
                    <a:pt x="4675823" y="1138238"/>
                    <a:pt x="4667250" y="1129665"/>
                    <a:pt x="4656773" y="1129665"/>
                  </a:cubicBezTo>
                  <a:lnTo>
                    <a:pt x="4656773" y="1129665"/>
                  </a:lnTo>
                  <a:cubicBezTo>
                    <a:pt x="4646295" y="1129665"/>
                    <a:pt x="4637723" y="1138238"/>
                    <a:pt x="4637723" y="1148715"/>
                  </a:cubicBezTo>
                  <a:lnTo>
                    <a:pt x="4637723" y="1148715"/>
                  </a:lnTo>
                  <a:cubicBezTo>
                    <a:pt x="4638675" y="1159193"/>
                    <a:pt x="4647248" y="1167765"/>
                    <a:pt x="4656773" y="1167765"/>
                  </a:cubicBezTo>
                  <a:close/>
                  <a:moveTo>
                    <a:pt x="4419600" y="1167765"/>
                  </a:moveTo>
                  <a:lnTo>
                    <a:pt x="4419600" y="1167765"/>
                  </a:lnTo>
                  <a:cubicBezTo>
                    <a:pt x="4430078" y="1167765"/>
                    <a:pt x="4438650" y="1159193"/>
                    <a:pt x="4438650" y="1148715"/>
                  </a:cubicBezTo>
                  <a:lnTo>
                    <a:pt x="4438650" y="1148715"/>
                  </a:lnTo>
                  <a:cubicBezTo>
                    <a:pt x="4438650" y="1138238"/>
                    <a:pt x="4430078" y="1129665"/>
                    <a:pt x="4419600" y="1129665"/>
                  </a:cubicBezTo>
                  <a:lnTo>
                    <a:pt x="4419600" y="1129665"/>
                  </a:lnTo>
                  <a:cubicBezTo>
                    <a:pt x="4409123" y="1129665"/>
                    <a:pt x="4400550" y="1138238"/>
                    <a:pt x="4400550" y="1148715"/>
                  </a:cubicBezTo>
                  <a:lnTo>
                    <a:pt x="4400550" y="1148715"/>
                  </a:lnTo>
                  <a:cubicBezTo>
                    <a:pt x="4401503" y="1159193"/>
                    <a:pt x="4409123" y="1167765"/>
                    <a:pt x="4419600" y="1167765"/>
                  </a:cubicBezTo>
                  <a:close/>
                  <a:moveTo>
                    <a:pt x="4751070" y="1167765"/>
                  </a:moveTo>
                  <a:lnTo>
                    <a:pt x="4751070" y="1167765"/>
                  </a:lnTo>
                  <a:cubicBezTo>
                    <a:pt x="4761548" y="1167765"/>
                    <a:pt x="4770120" y="1159193"/>
                    <a:pt x="4770120" y="1148715"/>
                  </a:cubicBezTo>
                  <a:lnTo>
                    <a:pt x="4770120" y="1148715"/>
                  </a:lnTo>
                  <a:cubicBezTo>
                    <a:pt x="4770120" y="1138238"/>
                    <a:pt x="4761548" y="1129665"/>
                    <a:pt x="4751070" y="1129665"/>
                  </a:cubicBezTo>
                  <a:lnTo>
                    <a:pt x="4751070" y="1129665"/>
                  </a:lnTo>
                  <a:cubicBezTo>
                    <a:pt x="4740593" y="1129665"/>
                    <a:pt x="4732020" y="1138238"/>
                    <a:pt x="4732020" y="1148715"/>
                  </a:cubicBezTo>
                  <a:lnTo>
                    <a:pt x="4732020" y="1148715"/>
                  </a:lnTo>
                  <a:cubicBezTo>
                    <a:pt x="4732973" y="1159193"/>
                    <a:pt x="4740593" y="1167765"/>
                    <a:pt x="4751070" y="1167765"/>
                  </a:cubicBezTo>
                  <a:close/>
                  <a:moveTo>
                    <a:pt x="4372928" y="1167765"/>
                  </a:moveTo>
                  <a:lnTo>
                    <a:pt x="4372928" y="1167765"/>
                  </a:lnTo>
                  <a:cubicBezTo>
                    <a:pt x="4383405" y="1167765"/>
                    <a:pt x="4391978" y="1159193"/>
                    <a:pt x="4391978" y="1148715"/>
                  </a:cubicBezTo>
                  <a:lnTo>
                    <a:pt x="4391978" y="1148715"/>
                  </a:lnTo>
                  <a:cubicBezTo>
                    <a:pt x="4391978" y="1138238"/>
                    <a:pt x="4383405" y="1129665"/>
                    <a:pt x="4372928" y="1129665"/>
                  </a:cubicBezTo>
                  <a:lnTo>
                    <a:pt x="4372928" y="1129665"/>
                  </a:lnTo>
                  <a:cubicBezTo>
                    <a:pt x="4362450" y="1129665"/>
                    <a:pt x="4353878" y="1138238"/>
                    <a:pt x="4353878" y="1148715"/>
                  </a:cubicBezTo>
                  <a:lnTo>
                    <a:pt x="4353878" y="1148715"/>
                  </a:lnTo>
                  <a:cubicBezTo>
                    <a:pt x="4353878" y="1159193"/>
                    <a:pt x="4362450" y="1167765"/>
                    <a:pt x="4372928" y="1167765"/>
                  </a:cubicBezTo>
                  <a:close/>
                  <a:moveTo>
                    <a:pt x="4230053" y="1167765"/>
                  </a:moveTo>
                  <a:lnTo>
                    <a:pt x="4231958" y="1167765"/>
                  </a:lnTo>
                  <a:cubicBezTo>
                    <a:pt x="4242435" y="1167765"/>
                    <a:pt x="4251008" y="1159193"/>
                    <a:pt x="4251008" y="1148715"/>
                  </a:cubicBezTo>
                  <a:lnTo>
                    <a:pt x="4251008" y="1148715"/>
                  </a:lnTo>
                  <a:cubicBezTo>
                    <a:pt x="4251008" y="1138238"/>
                    <a:pt x="4242435" y="1129665"/>
                    <a:pt x="4231958" y="1129665"/>
                  </a:cubicBezTo>
                  <a:lnTo>
                    <a:pt x="4230053" y="1129665"/>
                  </a:lnTo>
                  <a:cubicBezTo>
                    <a:pt x="4219575" y="1129665"/>
                    <a:pt x="4211003" y="1138238"/>
                    <a:pt x="4211003" y="1148715"/>
                  </a:cubicBezTo>
                  <a:lnTo>
                    <a:pt x="4211003" y="1148715"/>
                  </a:lnTo>
                  <a:cubicBezTo>
                    <a:pt x="4211003" y="1159193"/>
                    <a:pt x="4219575" y="1167765"/>
                    <a:pt x="4230053" y="1167765"/>
                  </a:cubicBezTo>
                  <a:close/>
                  <a:moveTo>
                    <a:pt x="4325303" y="1167765"/>
                  </a:moveTo>
                  <a:lnTo>
                    <a:pt x="4325303" y="1167765"/>
                  </a:lnTo>
                  <a:cubicBezTo>
                    <a:pt x="4335780" y="1167765"/>
                    <a:pt x="4344353" y="1159193"/>
                    <a:pt x="4344353" y="1148715"/>
                  </a:cubicBezTo>
                  <a:lnTo>
                    <a:pt x="4344353" y="1148715"/>
                  </a:lnTo>
                  <a:cubicBezTo>
                    <a:pt x="4344353" y="1138238"/>
                    <a:pt x="4335780" y="1129665"/>
                    <a:pt x="4325303" y="1129665"/>
                  </a:cubicBezTo>
                  <a:lnTo>
                    <a:pt x="4325303" y="1129665"/>
                  </a:lnTo>
                  <a:cubicBezTo>
                    <a:pt x="4314825" y="1129665"/>
                    <a:pt x="4306253" y="1138238"/>
                    <a:pt x="4306253" y="1148715"/>
                  </a:cubicBezTo>
                  <a:lnTo>
                    <a:pt x="4306253" y="1148715"/>
                  </a:lnTo>
                  <a:cubicBezTo>
                    <a:pt x="4307205" y="1159193"/>
                    <a:pt x="4315778" y="1167765"/>
                    <a:pt x="4325303" y="1167765"/>
                  </a:cubicBezTo>
                  <a:close/>
                  <a:moveTo>
                    <a:pt x="4278630" y="1167765"/>
                  </a:moveTo>
                  <a:lnTo>
                    <a:pt x="4278630" y="1167765"/>
                  </a:lnTo>
                  <a:cubicBezTo>
                    <a:pt x="4289108" y="1167765"/>
                    <a:pt x="4297680" y="1159193"/>
                    <a:pt x="4297680" y="1148715"/>
                  </a:cubicBezTo>
                  <a:lnTo>
                    <a:pt x="4297680" y="1148715"/>
                  </a:lnTo>
                  <a:cubicBezTo>
                    <a:pt x="4297680" y="1138238"/>
                    <a:pt x="4289108" y="1129665"/>
                    <a:pt x="4278630" y="1129665"/>
                  </a:cubicBezTo>
                  <a:lnTo>
                    <a:pt x="4278630" y="1129665"/>
                  </a:lnTo>
                  <a:cubicBezTo>
                    <a:pt x="4268153" y="1129665"/>
                    <a:pt x="4259580" y="1138238"/>
                    <a:pt x="4259580" y="1148715"/>
                  </a:cubicBezTo>
                  <a:lnTo>
                    <a:pt x="4259580" y="1148715"/>
                  </a:lnTo>
                  <a:cubicBezTo>
                    <a:pt x="4259580" y="1159193"/>
                    <a:pt x="4268153" y="1167765"/>
                    <a:pt x="4278630" y="1167765"/>
                  </a:cubicBezTo>
                  <a:close/>
                  <a:moveTo>
                    <a:pt x="4230053" y="1310640"/>
                  </a:moveTo>
                  <a:lnTo>
                    <a:pt x="4231958" y="1310640"/>
                  </a:lnTo>
                  <a:cubicBezTo>
                    <a:pt x="4242435" y="1310640"/>
                    <a:pt x="4251008" y="1302068"/>
                    <a:pt x="4251008" y="1291590"/>
                  </a:cubicBezTo>
                  <a:lnTo>
                    <a:pt x="4251008" y="1291590"/>
                  </a:lnTo>
                  <a:cubicBezTo>
                    <a:pt x="4251008" y="1281113"/>
                    <a:pt x="4242435" y="1272540"/>
                    <a:pt x="4231958" y="1272540"/>
                  </a:cubicBezTo>
                  <a:lnTo>
                    <a:pt x="4230053" y="1272540"/>
                  </a:lnTo>
                  <a:cubicBezTo>
                    <a:pt x="4219575" y="1272540"/>
                    <a:pt x="4211003" y="1281113"/>
                    <a:pt x="4211003" y="1291590"/>
                  </a:cubicBezTo>
                  <a:lnTo>
                    <a:pt x="4211003" y="1291590"/>
                  </a:lnTo>
                  <a:cubicBezTo>
                    <a:pt x="4211003" y="1302068"/>
                    <a:pt x="4219575" y="1310640"/>
                    <a:pt x="4230053" y="1310640"/>
                  </a:cubicBezTo>
                  <a:close/>
                  <a:moveTo>
                    <a:pt x="4986338" y="1689735"/>
                  </a:moveTo>
                  <a:lnTo>
                    <a:pt x="4988243" y="1689735"/>
                  </a:lnTo>
                  <a:cubicBezTo>
                    <a:pt x="4998720" y="1689735"/>
                    <a:pt x="5007293" y="1681163"/>
                    <a:pt x="5007293" y="1670685"/>
                  </a:cubicBezTo>
                  <a:lnTo>
                    <a:pt x="5007293" y="1670685"/>
                  </a:lnTo>
                  <a:cubicBezTo>
                    <a:pt x="5007293" y="1660208"/>
                    <a:pt x="4998720" y="1651635"/>
                    <a:pt x="4988243" y="1651635"/>
                  </a:cubicBezTo>
                  <a:lnTo>
                    <a:pt x="4986338" y="1651635"/>
                  </a:lnTo>
                  <a:cubicBezTo>
                    <a:pt x="4975860" y="1651635"/>
                    <a:pt x="4967288" y="1660208"/>
                    <a:pt x="4967288" y="1670685"/>
                  </a:cubicBezTo>
                  <a:lnTo>
                    <a:pt x="4967288" y="1670685"/>
                  </a:lnTo>
                  <a:cubicBezTo>
                    <a:pt x="4968240" y="1681163"/>
                    <a:pt x="4976813" y="1689735"/>
                    <a:pt x="4986338" y="1689735"/>
                  </a:cubicBezTo>
                  <a:close/>
                  <a:moveTo>
                    <a:pt x="5036820" y="1736408"/>
                  </a:moveTo>
                  <a:lnTo>
                    <a:pt x="5036820" y="1736408"/>
                  </a:lnTo>
                  <a:cubicBezTo>
                    <a:pt x="5047298" y="1736408"/>
                    <a:pt x="5055870" y="1727835"/>
                    <a:pt x="5055870" y="1717358"/>
                  </a:cubicBezTo>
                  <a:lnTo>
                    <a:pt x="5055870" y="1717358"/>
                  </a:lnTo>
                  <a:cubicBezTo>
                    <a:pt x="5055870" y="1706880"/>
                    <a:pt x="5047298" y="1698308"/>
                    <a:pt x="5036820" y="1698308"/>
                  </a:cubicBezTo>
                  <a:lnTo>
                    <a:pt x="5036820" y="1698308"/>
                  </a:lnTo>
                  <a:cubicBezTo>
                    <a:pt x="5026343" y="1698308"/>
                    <a:pt x="5017770" y="1706880"/>
                    <a:pt x="5017770" y="1717358"/>
                  </a:cubicBezTo>
                  <a:lnTo>
                    <a:pt x="5017770" y="1717358"/>
                  </a:lnTo>
                  <a:cubicBezTo>
                    <a:pt x="5017770" y="1727835"/>
                    <a:pt x="5026343" y="1736408"/>
                    <a:pt x="5036820" y="1736408"/>
                  </a:cubicBezTo>
                  <a:close/>
                  <a:moveTo>
                    <a:pt x="5035868" y="1782128"/>
                  </a:moveTo>
                  <a:lnTo>
                    <a:pt x="5035868" y="1782128"/>
                  </a:lnTo>
                  <a:cubicBezTo>
                    <a:pt x="5046345" y="1782128"/>
                    <a:pt x="5054918" y="1773555"/>
                    <a:pt x="5054918" y="1763078"/>
                  </a:cubicBezTo>
                  <a:lnTo>
                    <a:pt x="5054918" y="1763078"/>
                  </a:lnTo>
                  <a:cubicBezTo>
                    <a:pt x="5054918" y="1752600"/>
                    <a:pt x="5046345" y="1744028"/>
                    <a:pt x="5035868" y="1744028"/>
                  </a:cubicBezTo>
                  <a:lnTo>
                    <a:pt x="5035868" y="1744028"/>
                  </a:lnTo>
                  <a:cubicBezTo>
                    <a:pt x="5025390" y="1744028"/>
                    <a:pt x="5016818" y="1752600"/>
                    <a:pt x="5016818" y="1763078"/>
                  </a:cubicBezTo>
                  <a:lnTo>
                    <a:pt x="5016818" y="1763078"/>
                  </a:lnTo>
                  <a:cubicBezTo>
                    <a:pt x="5016818" y="1773555"/>
                    <a:pt x="5025390" y="1782128"/>
                    <a:pt x="5035868" y="1782128"/>
                  </a:cubicBezTo>
                  <a:close/>
                  <a:moveTo>
                    <a:pt x="5082540" y="1642110"/>
                  </a:moveTo>
                  <a:lnTo>
                    <a:pt x="5082540" y="1642110"/>
                  </a:lnTo>
                  <a:cubicBezTo>
                    <a:pt x="5093018" y="1642110"/>
                    <a:pt x="5101590" y="1633538"/>
                    <a:pt x="5101590" y="1623060"/>
                  </a:cubicBezTo>
                  <a:lnTo>
                    <a:pt x="5101590" y="1621155"/>
                  </a:lnTo>
                  <a:cubicBezTo>
                    <a:pt x="5101590" y="1610678"/>
                    <a:pt x="5093018" y="1602105"/>
                    <a:pt x="5082540" y="1602105"/>
                  </a:cubicBezTo>
                  <a:lnTo>
                    <a:pt x="5082540" y="1602105"/>
                  </a:lnTo>
                  <a:cubicBezTo>
                    <a:pt x="5072063" y="1602105"/>
                    <a:pt x="5063490" y="1610678"/>
                    <a:pt x="5063490" y="1621155"/>
                  </a:cubicBezTo>
                  <a:lnTo>
                    <a:pt x="5063490" y="1623060"/>
                  </a:lnTo>
                  <a:cubicBezTo>
                    <a:pt x="5063490" y="1633538"/>
                    <a:pt x="5072063" y="1642110"/>
                    <a:pt x="5082540" y="1642110"/>
                  </a:cubicBezTo>
                  <a:close/>
                  <a:moveTo>
                    <a:pt x="5082540" y="1689735"/>
                  </a:moveTo>
                  <a:lnTo>
                    <a:pt x="5082540" y="1689735"/>
                  </a:lnTo>
                  <a:cubicBezTo>
                    <a:pt x="5093018" y="1689735"/>
                    <a:pt x="5101590" y="1681163"/>
                    <a:pt x="5101590" y="1670685"/>
                  </a:cubicBezTo>
                  <a:lnTo>
                    <a:pt x="5101590" y="1670685"/>
                  </a:lnTo>
                  <a:cubicBezTo>
                    <a:pt x="5101590" y="1660208"/>
                    <a:pt x="5093018" y="1651635"/>
                    <a:pt x="5082540" y="1651635"/>
                  </a:cubicBezTo>
                  <a:lnTo>
                    <a:pt x="5082540" y="1651635"/>
                  </a:lnTo>
                  <a:cubicBezTo>
                    <a:pt x="5072063" y="1651635"/>
                    <a:pt x="5063490" y="1660208"/>
                    <a:pt x="5063490" y="1670685"/>
                  </a:cubicBezTo>
                  <a:lnTo>
                    <a:pt x="5063490" y="1670685"/>
                  </a:lnTo>
                  <a:cubicBezTo>
                    <a:pt x="5063490" y="1681163"/>
                    <a:pt x="5072063" y="1689735"/>
                    <a:pt x="5082540" y="1689735"/>
                  </a:cubicBezTo>
                  <a:close/>
                  <a:moveTo>
                    <a:pt x="5083493" y="1736408"/>
                  </a:moveTo>
                  <a:lnTo>
                    <a:pt x="5083493" y="1736408"/>
                  </a:lnTo>
                  <a:cubicBezTo>
                    <a:pt x="5093970" y="1736408"/>
                    <a:pt x="5102543" y="1727835"/>
                    <a:pt x="5102543" y="1717358"/>
                  </a:cubicBezTo>
                  <a:lnTo>
                    <a:pt x="5102543" y="1717358"/>
                  </a:lnTo>
                  <a:cubicBezTo>
                    <a:pt x="5102543" y="1706880"/>
                    <a:pt x="5093970" y="1698308"/>
                    <a:pt x="5083493" y="1698308"/>
                  </a:cubicBezTo>
                  <a:lnTo>
                    <a:pt x="5083493" y="1698308"/>
                  </a:lnTo>
                  <a:cubicBezTo>
                    <a:pt x="5073015" y="1698308"/>
                    <a:pt x="5064443" y="1706880"/>
                    <a:pt x="5064443" y="1717358"/>
                  </a:cubicBezTo>
                  <a:lnTo>
                    <a:pt x="5064443" y="1717358"/>
                  </a:lnTo>
                  <a:cubicBezTo>
                    <a:pt x="5064443" y="1727835"/>
                    <a:pt x="5073015" y="1736408"/>
                    <a:pt x="5083493" y="1736408"/>
                  </a:cubicBezTo>
                  <a:close/>
                  <a:moveTo>
                    <a:pt x="4987290" y="1736408"/>
                  </a:moveTo>
                  <a:lnTo>
                    <a:pt x="4989195" y="1736408"/>
                  </a:lnTo>
                  <a:cubicBezTo>
                    <a:pt x="4999673" y="1736408"/>
                    <a:pt x="5008245" y="1727835"/>
                    <a:pt x="5008245" y="1717358"/>
                  </a:cubicBezTo>
                  <a:lnTo>
                    <a:pt x="5008245" y="1717358"/>
                  </a:lnTo>
                  <a:cubicBezTo>
                    <a:pt x="5008245" y="1706880"/>
                    <a:pt x="4999673" y="1698308"/>
                    <a:pt x="4989195" y="1698308"/>
                  </a:cubicBezTo>
                  <a:lnTo>
                    <a:pt x="4987290" y="1698308"/>
                  </a:lnTo>
                  <a:cubicBezTo>
                    <a:pt x="4976813" y="1698308"/>
                    <a:pt x="4968240" y="1706880"/>
                    <a:pt x="4968240" y="1717358"/>
                  </a:cubicBezTo>
                  <a:lnTo>
                    <a:pt x="4968240" y="1717358"/>
                  </a:lnTo>
                  <a:cubicBezTo>
                    <a:pt x="4969193" y="1727835"/>
                    <a:pt x="4976813" y="1736408"/>
                    <a:pt x="4987290" y="1736408"/>
                  </a:cubicBezTo>
                  <a:close/>
                  <a:moveTo>
                    <a:pt x="4986338" y="1452563"/>
                  </a:moveTo>
                  <a:lnTo>
                    <a:pt x="4988243" y="1452563"/>
                  </a:lnTo>
                  <a:cubicBezTo>
                    <a:pt x="4998720" y="1452563"/>
                    <a:pt x="5007293" y="1443990"/>
                    <a:pt x="5007293" y="1433513"/>
                  </a:cubicBezTo>
                  <a:lnTo>
                    <a:pt x="5007293" y="1433513"/>
                  </a:lnTo>
                  <a:cubicBezTo>
                    <a:pt x="5007293" y="1423035"/>
                    <a:pt x="4998720" y="1414463"/>
                    <a:pt x="4988243" y="1414463"/>
                  </a:cubicBezTo>
                  <a:lnTo>
                    <a:pt x="4986338" y="1414463"/>
                  </a:lnTo>
                  <a:cubicBezTo>
                    <a:pt x="4975860" y="1414463"/>
                    <a:pt x="4967288" y="1423035"/>
                    <a:pt x="4967288" y="1433513"/>
                  </a:cubicBezTo>
                  <a:lnTo>
                    <a:pt x="4967288" y="1433513"/>
                  </a:lnTo>
                  <a:cubicBezTo>
                    <a:pt x="4968240" y="1443990"/>
                    <a:pt x="4976813" y="1452563"/>
                    <a:pt x="4986338" y="1452563"/>
                  </a:cubicBezTo>
                  <a:close/>
                  <a:moveTo>
                    <a:pt x="4325303" y="1215390"/>
                  </a:moveTo>
                  <a:lnTo>
                    <a:pt x="4325303" y="1215390"/>
                  </a:lnTo>
                  <a:cubicBezTo>
                    <a:pt x="4335780" y="1215390"/>
                    <a:pt x="4344353" y="1206818"/>
                    <a:pt x="4344353" y="1196340"/>
                  </a:cubicBezTo>
                  <a:lnTo>
                    <a:pt x="4344353" y="1196340"/>
                  </a:lnTo>
                  <a:cubicBezTo>
                    <a:pt x="4344353" y="1185863"/>
                    <a:pt x="4335780" y="1177290"/>
                    <a:pt x="4325303" y="1177290"/>
                  </a:cubicBezTo>
                  <a:lnTo>
                    <a:pt x="4325303" y="1177290"/>
                  </a:lnTo>
                  <a:cubicBezTo>
                    <a:pt x="4314825" y="1177290"/>
                    <a:pt x="4306253" y="1185863"/>
                    <a:pt x="4306253" y="1196340"/>
                  </a:cubicBezTo>
                  <a:lnTo>
                    <a:pt x="4306253" y="1196340"/>
                  </a:lnTo>
                  <a:cubicBezTo>
                    <a:pt x="4307205" y="1206818"/>
                    <a:pt x="4315778" y="1215390"/>
                    <a:pt x="4325303" y="1215390"/>
                  </a:cubicBezTo>
                  <a:close/>
                  <a:moveTo>
                    <a:pt x="4419600" y="1215390"/>
                  </a:moveTo>
                  <a:lnTo>
                    <a:pt x="4419600" y="1215390"/>
                  </a:lnTo>
                  <a:cubicBezTo>
                    <a:pt x="4430078" y="1215390"/>
                    <a:pt x="4438650" y="1206818"/>
                    <a:pt x="4438650" y="1196340"/>
                  </a:cubicBezTo>
                  <a:lnTo>
                    <a:pt x="4438650" y="1196340"/>
                  </a:lnTo>
                  <a:cubicBezTo>
                    <a:pt x="4438650" y="1185863"/>
                    <a:pt x="4430078" y="1177290"/>
                    <a:pt x="4419600" y="1177290"/>
                  </a:cubicBezTo>
                  <a:lnTo>
                    <a:pt x="4419600" y="1177290"/>
                  </a:lnTo>
                  <a:cubicBezTo>
                    <a:pt x="4409123" y="1177290"/>
                    <a:pt x="4400550" y="1185863"/>
                    <a:pt x="4400550" y="1196340"/>
                  </a:cubicBezTo>
                  <a:lnTo>
                    <a:pt x="4400550" y="1196340"/>
                  </a:lnTo>
                  <a:cubicBezTo>
                    <a:pt x="4401503" y="1206818"/>
                    <a:pt x="4409123" y="1215390"/>
                    <a:pt x="4419600" y="1215390"/>
                  </a:cubicBezTo>
                  <a:close/>
                  <a:moveTo>
                    <a:pt x="4230053" y="1215390"/>
                  </a:moveTo>
                  <a:lnTo>
                    <a:pt x="4231958" y="1215390"/>
                  </a:lnTo>
                  <a:cubicBezTo>
                    <a:pt x="4242435" y="1215390"/>
                    <a:pt x="4251008" y="1206818"/>
                    <a:pt x="4251008" y="1196340"/>
                  </a:cubicBezTo>
                  <a:lnTo>
                    <a:pt x="4251008" y="1196340"/>
                  </a:lnTo>
                  <a:cubicBezTo>
                    <a:pt x="4251008" y="1185863"/>
                    <a:pt x="4242435" y="1177290"/>
                    <a:pt x="4231958" y="1177290"/>
                  </a:cubicBezTo>
                  <a:lnTo>
                    <a:pt x="4230053" y="1177290"/>
                  </a:lnTo>
                  <a:cubicBezTo>
                    <a:pt x="4219575" y="1177290"/>
                    <a:pt x="4211003" y="1185863"/>
                    <a:pt x="4211003" y="1196340"/>
                  </a:cubicBezTo>
                  <a:lnTo>
                    <a:pt x="4211003" y="1196340"/>
                  </a:lnTo>
                  <a:cubicBezTo>
                    <a:pt x="4211003" y="1206818"/>
                    <a:pt x="4219575" y="1215390"/>
                    <a:pt x="4230053" y="1215390"/>
                  </a:cubicBezTo>
                  <a:close/>
                  <a:moveTo>
                    <a:pt x="4372928" y="1215390"/>
                  </a:moveTo>
                  <a:lnTo>
                    <a:pt x="4372928" y="1215390"/>
                  </a:lnTo>
                  <a:cubicBezTo>
                    <a:pt x="4383405" y="1215390"/>
                    <a:pt x="4391978" y="1206818"/>
                    <a:pt x="4391978" y="1196340"/>
                  </a:cubicBezTo>
                  <a:lnTo>
                    <a:pt x="4391978" y="1196340"/>
                  </a:lnTo>
                  <a:cubicBezTo>
                    <a:pt x="4391978" y="1185863"/>
                    <a:pt x="4383405" y="1177290"/>
                    <a:pt x="4372928" y="1177290"/>
                  </a:cubicBezTo>
                  <a:lnTo>
                    <a:pt x="4372928" y="1177290"/>
                  </a:lnTo>
                  <a:cubicBezTo>
                    <a:pt x="4362450" y="1177290"/>
                    <a:pt x="4353878" y="1185863"/>
                    <a:pt x="4353878" y="1196340"/>
                  </a:cubicBezTo>
                  <a:lnTo>
                    <a:pt x="4353878" y="1196340"/>
                  </a:lnTo>
                  <a:cubicBezTo>
                    <a:pt x="4353878" y="1206818"/>
                    <a:pt x="4362450" y="1215390"/>
                    <a:pt x="4372928" y="1215390"/>
                  </a:cubicBezTo>
                  <a:close/>
                  <a:moveTo>
                    <a:pt x="4278630" y="1215390"/>
                  </a:moveTo>
                  <a:lnTo>
                    <a:pt x="4278630" y="1215390"/>
                  </a:lnTo>
                  <a:cubicBezTo>
                    <a:pt x="4289108" y="1215390"/>
                    <a:pt x="4297680" y="1206818"/>
                    <a:pt x="4297680" y="1196340"/>
                  </a:cubicBezTo>
                  <a:lnTo>
                    <a:pt x="4297680" y="1196340"/>
                  </a:lnTo>
                  <a:cubicBezTo>
                    <a:pt x="4297680" y="1185863"/>
                    <a:pt x="4289108" y="1177290"/>
                    <a:pt x="4278630" y="1177290"/>
                  </a:cubicBezTo>
                  <a:lnTo>
                    <a:pt x="4278630" y="1177290"/>
                  </a:lnTo>
                  <a:cubicBezTo>
                    <a:pt x="4268153" y="1177290"/>
                    <a:pt x="4259580" y="1185863"/>
                    <a:pt x="4259580" y="1196340"/>
                  </a:cubicBezTo>
                  <a:lnTo>
                    <a:pt x="4259580" y="1196340"/>
                  </a:lnTo>
                  <a:cubicBezTo>
                    <a:pt x="4259580" y="1206818"/>
                    <a:pt x="4268153" y="1215390"/>
                    <a:pt x="4278630" y="1215390"/>
                  </a:cubicBezTo>
                  <a:close/>
                  <a:moveTo>
                    <a:pt x="4986338" y="1404938"/>
                  </a:moveTo>
                  <a:lnTo>
                    <a:pt x="4988243" y="1404938"/>
                  </a:lnTo>
                  <a:cubicBezTo>
                    <a:pt x="4998720" y="1404938"/>
                    <a:pt x="5007293" y="1396365"/>
                    <a:pt x="5007293" y="1385888"/>
                  </a:cubicBezTo>
                  <a:lnTo>
                    <a:pt x="5007293" y="1385888"/>
                  </a:lnTo>
                  <a:cubicBezTo>
                    <a:pt x="5007293" y="1375410"/>
                    <a:pt x="4998720" y="1366838"/>
                    <a:pt x="4988243" y="1366838"/>
                  </a:cubicBezTo>
                  <a:lnTo>
                    <a:pt x="4986338" y="1366838"/>
                  </a:lnTo>
                  <a:cubicBezTo>
                    <a:pt x="4975860" y="1366838"/>
                    <a:pt x="4967288" y="1375410"/>
                    <a:pt x="4967288" y="1385888"/>
                  </a:cubicBezTo>
                  <a:lnTo>
                    <a:pt x="4967288" y="1385888"/>
                  </a:lnTo>
                  <a:cubicBezTo>
                    <a:pt x="4968240" y="1396365"/>
                    <a:pt x="4976813" y="1404938"/>
                    <a:pt x="4986338" y="1404938"/>
                  </a:cubicBezTo>
                  <a:close/>
                  <a:moveTo>
                    <a:pt x="4939665" y="1215390"/>
                  </a:moveTo>
                  <a:lnTo>
                    <a:pt x="4939665" y="1215390"/>
                  </a:lnTo>
                  <a:cubicBezTo>
                    <a:pt x="4950143" y="1215390"/>
                    <a:pt x="4958715" y="1206818"/>
                    <a:pt x="4958715" y="1196340"/>
                  </a:cubicBezTo>
                  <a:lnTo>
                    <a:pt x="4958715" y="1196340"/>
                  </a:lnTo>
                  <a:cubicBezTo>
                    <a:pt x="4958715" y="1185863"/>
                    <a:pt x="4950143" y="1177290"/>
                    <a:pt x="4939665" y="1177290"/>
                  </a:cubicBezTo>
                  <a:lnTo>
                    <a:pt x="4939665" y="1177290"/>
                  </a:lnTo>
                  <a:cubicBezTo>
                    <a:pt x="4929188" y="1177290"/>
                    <a:pt x="4920615" y="1185863"/>
                    <a:pt x="4920615" y="1196340"/>
                  </a:cubicBezTo>
                  <a:lnTo>
                    <a:pt x="4920615" y="1196340"/>
                  </a:lnTo>
                  <a:cubicBezTo>
                    <a:pt x="4920615" y="1206818"/>
                    <a:pt x="4929188" y="1215390"/>
                    <a:pt x="4939665" y="1215390"/>
                  </a:cubicBezTo>
                  <a:close/>
                  <a:moveTo>
                    <a:pt x="4986338" y="1215390"/>
                  </a:moveTo>
                  <a:lnTo>
                    <a:pt x="4988243" y="1215390"/>
                  </a:lnTo>
                  <a:cubicBezTo>
                    <a:pt x="4998720" y="1215390"/>
                    <a:pt x="5007293" y="1206818"/>
                    <a:pt x="5007293" y="1196340"/>
                  </a:cubicBezTo>
                  <a:lnTo>
                    <a:pt x="5007293" y="1196340"/>
                  </a:lnTo>
                  <a:cubicBezTo>
                    <a:pt x="5007293" y="1185863"/>
                    <a:pt x="4998720" y="1177290"/>
                    <a:pt x="4988243" y="1177290"/>
                  </a:cubicBezTo>
                  <a:lnTo>
                    <a:pt x="4986338" y="1177290"/>
                  </a:lnTo>
                  <a:cubicBezTo>
                    <a:pt x="4975860" y="1177290"/>
                    <a:pt x="4967288" y="1185863"/>
                    <a:pt x="4967288" y="1196340"/>
                  </a:cubicBezTo>
                  <a:lnTo>
                    <a:pt x="4967288" y="1196340"/>
                  </a:lnTo>
                  <a:cubicBezTo>
                    <a:pt x="4968240" y="1206818"/>
                    <a:pt x="4976813" y="1215390"/>
                    <a:pt x="4986338" y="1215390"/>
                  </a:cubicBezTo>
                  <a:close/>
                  <a:moveTo>
                    <a:pt x="4892993" y="1215390"/>
                  </a:moveTo>
                  <a:lnTo>
                    <a:pt x="4892993" y="1215390"/>
                  </a:lnTo>
                  <a:cubicBezTo>
                    <a:pt x="4903470" y="1215390"/>
                    <a:pt x="4912043" y="1206818"/>
                    <a:pt x="4912043" y="1196340"/>
                  </a:cubicBezTo>
                  <a:lnTo>
                    <a:pt x="4912043" y="1196340"/>
                  </a:lnTo>
                  <a:cubicBezTo>
                    <a:pt x="4912043" y="1185863"/>
                    <a:pt x="4903470" y="1177290"/>
                    <a:pt x="4892993" y="1177290"/>
                  </a:cubicBezTo>
                  <a:lnTo>
                    <a:pt x="4892993" y="1177290"/>
                  </a:lnTo>
                  <a:cubicBezTo>
                    <a:pt x="4882515" y="1177290"/>
                    <a:pt x="4873943" y="1185863"/>
                    <a:pt x="4873943" y="1196340"/>
                  </a:cubicBezTo>
                  <a:lnTo>
                    <a:pt x="4873943" y="1196340"/>
                  </a:lnTo>
                  <a:cubicBezTo>
                    <a:pt x="4873943" y="1206818"/>
                    <a:pt x="4882515" y="1215390"/>
                    <a:pt x="4892993" y="1215390"/>
                  </a:cubicBezTo>
                  <a:close/>
                  <a:moveTo>
                    <a:pt x="4845368" y="1215390"/>
                  </a:moveTo>
                  <a:lnTo>
                    <a:pt x="4845368" y="1215390"/>
                  </a:lnTo>
                  <a:cubicBezTo>
                    <a:pt x="4855845" y="1215390"/>
                    <a:pt x="4864418" y="1206818"/>
                    <a:pt x="4864418" y="1196340"/>
                  </a:cubicBezTo>
                  <a:lnTo>
                    <a:pt x="4864418" y="1196340"/>
                  </a:lnTo>
                  <a:cubicBezTo>
                    <a:pt x="4864418" y="1185863"/>
                    <a:pt x="4855845" y="1177290"/>
                    <a:pt x="4845368" y="1177290"/>
                  </a:cubicBezTo>
                  <a:lnTo>
                    <a:pt x="4845368" y="1177290"/>
                  </a:lnTo>
                  <a:cubicBezTo>
                    <a:pt x="4834890" y="1177290"/>
                    <a:pt x="4826318" y="1185863"/>
                    <a:pt x="4826318" y="1196340"/>
                  </a:cubicBezTo>
                  <a:lnTo>
                    <a:pt x="4826318" y="1196340"/>
                  </a:lnTo>
                  <a:cubicBezTo>
                    <a:pt x="4826318" y="1206818"/>
                    <a:pt x="4834890" y="1215390"/>
                    <a:pt x="4845368" y="1215390"/>
                  </a:cubicBezTo>
                  <a:close/>
                  <a:moveTo>
                    <a:pt x="4986338" y="1358265"/>
                  </a:moveTo>
                  <a:lnTo>
                    <a:pt x="4988243" y="1358265"/>
                  </a:lnTo>
                  <a:cubicBezTo>
                    <a:pt x="4998720" y="1358265"/>
                    <a:pt x="5007293" y="1349693"/>
                    <a:pt x="5007293" y="1339215"/>
                  </a:cubicBezTo>
                  <a:lnTo>
                    <a:pt x="5007293" y="1339215"/>
                  </a:lnTo>
                  <a:cubicBezTo>
                    <a:pt x="5007293" y="1328738"/>
                    <a:pt x="4998720" y="1320165"/>
                    <a:pt x="4988243" y="1320165"/>
                  </a:cubicBezTo>
                  <a:lnTo>
                    <a:pt x="4986338" y="1320165"/>
                  </a:lnTo>
                  <a:cubicBezTo>
                    <a:pt x="4975860" y="1320165"/>
                    <a:pt x="4967288" y="1328738"/>
                    <a:pt x="4967288" y="1339215"/>
                  </a:cubicBezTo>
                  <a:lnTo>
                    <a:pt x="4967288" y="1339215"/>
                  </a:lnTo>
                  <a:cubicBezTo>
                    <a:pt x="4968240" y="1349693"/>
                    <a:pt x="4976813" y="1358265"/>
                    <a:pt x="4986338" y="1358265"/>
                  </a:cubicBezTo>
                  <a:close/>
                  <a:moveTo>
                    <a:pt x="4467225" y="1215390"/>
                  </a:moveTo>
                  <a:lnTo>
                    <a:pt x="4467225" y="1215390"/>
                  </a:lnTo>
                  <a:cubicBezTo>
                    <a:pt x="4477703" y="1215390"/>
                    <a:pt x="4486275" y="1206818"/>
                    <a:pt x="4486275" y="1196340"/>
                  </a:cubicBezTo>
                  <a:lnTo>
                    <a:pt x="4486275" y="1196340"/>
                  </a:lnTo>
                  <a:cubicBezTo>
                    <a:pt x="4486275" y="1185863"/>
                    <a:pt x="4477703" y="1177290"/>
                    <a:pt x="4467225" y="1177290"/>
                  </a:cubicBezTo>
                  <a:lnTo>
                    <a:pt x="4467225" y="1177290"/>
                  </a:lnTo>
                  <a:cubicBezTo>
                    <a:pt x="4456748" y="1177290"/>
                    <a:pt x="4448175" y="1185863"/>
                    <a:pt x="4448175" y="1196340"/>
                  </a:cubicBezTo>
                  <a:lnTo>
                    <a:pt x="4448175" y="1196340"/>
                  </a:lnTo>
                  <a:cubicBezTo>
                    <a:pt x="4448175" y="1206818"/>
                    <a:pt x="4456748" y="1215390"/>
                    <a:pt x="4467225" y="1215390"/>
                  </a:cubicBezTo>
                  <a:close/>
                  <a:moveTo>
                    <a:pt x="4986338" y="1310640"/>
                  </a:moveTo>
                  <a:lnTo>
                    <a:pt x="4988243" y="1310640"/>
                  </a:lnTo>
                  <a:cubicBezTo>
                    <a:pt x="4998720" y="1310640"/>
                    <a:pt x="5007293" y="1302068"/>
                    <a:pt x="5007293" y="1291590"/>
                  </a:cubicBezTo>
                  <a:lnTo>
                    <a:pt x="5007293" y="1291590"/>
                  </a:lnTo>
                  <a:cubicBezTo>
                    <a:pt x="5007293" y="1281113"/>
                    <a:pt x="4998720" y="1272540"/>
                    <a:pt x="4988243" y="1272540"/>
                  </a:cubicBezTo>
                  <a:lnTo>
                    <a:pt x="4986338" y="1272540"/>
                  </a:lnTo>
                  <a:cubicBezTo>
                    <a:pt x="4975860" y="1272540"/>
                    <a:pt x="4967288" y="1281113"/>
                    <a:pt x="4967288" y="1291590"/>
                  </a:cubicBezTo>
                  <a:lnTo>
                    <a:pt x="4967288" y="1291590"/>
                  </a:lnTo>
                  <a:cubicBezTo>
                    <a:pt x="4968240" y="1302068"/>
                    <a:pt x="4976813" y="1310640"/>
                    <a:pt x="4986338" y="1310640"/>
                  </a:cubicBezTo>
                  <a:close/>
                  <a:moveTo>
                    <a:pt x="4561523" y="1215390"/>
                  </a:moveTo>
                  <a:lnTo>
                    <a:pt x="4561523" y="1215390"/>
                  </a:lnTo>
                  <a:cubicBezTo>
                    <a:pt x="4572000" y="1215390"/>
                    <a:pt x="4580573" y="1206818"/>
                    <a:pt x="4580573" y="1196340"/>
                  </a:cubicBezTo>
                  <a:lnTo>
                    <a:pt x="4580573" y="1196340"/>
                  </a:lnTo>
                  <a:cubicBezTo>
                    <a:pt x="4580573" y="1185863"/>
                    <a:pt x="4572000" y="1177290"/>
                    <a:pt x="4561523" y="1177290"/>
                  </a:cubicBezTo>
                  <a:lnTo>
                    <a:pt x="4561523" y="1177290"/>
                  </a:lnTo>
                  <a:cubicBezTo>
                    <a:pt x="4551045" y="1177290"/>
                    <a:pt x="4542473" y="1185863"/>
                    <a:pt x="4542473" y="1196340"/>
                  </a:cubicBezTo>
                  <a:lnTo>
                    <a:pt x="4542473" y="1196340"/>
                  </a:lnTo>
                  <a:cubicBezTo>
                    <a:pt x="4542473" y="1206818"/>
                    <a:pt x="4551045" y="1215390"/>
                    <a:pt x="4561523" y="1215390"/>
                  </a:cubicBezTo>
                  <a:close/>
                  <a:moveTo>
                    <a:pt x="4513898" y="1215390"/>
                  </a:moveTo>
                  <a:lnTo>
                    <a:pt x="4513898" y="1215390"/>
                  </a:lnTo>
                  <a:cubicBezTo>
                    <a:pt x="4524375" y="1215390"/>
                    <a:pt x="4532948" y="1206818"/>
                    <a:pt x="4532948" y="1196340"/>
                  </a:cubicBezTo>
                  <a:lnTo>
                    <a:pt x="4532948" y="1196340"/>
                  </a:lnTo>
                  <a:cubicBezTo>
                    <a:pt x="4532948" y="1185863"/>
                    <a:pt x="4524375" y="1177290"/>
                    <a:pt x="4513898" y="1177290"/>
                  </a:cubicBezTo>
                  <a:lnTo>
                    <a:pt x="4513898" y="1177290"/>
                  </a:lnTo>
                  <a:cubicBezTo>
                    <a:pt x="4503420" y="1177290"/>
                    <a:pt x="4494848" y="1185863"/>
                    <a:pt x="4494848" y="1196340"/>
                  </a:cubicBezTo>
                  <a:lnTo>
                    <a:pt x="4494848" y="1196340"/>
                  </a:lnTo>
                  <a:cubicBezTo>
                    <a:pt x="4495800" y="1206818"/>
                    <a:pt x="4503420" y="1215390"/>
                    <a:pt x="4513898" y="1215390"/>
                  </a:cubicBezTo>
                  <a:close/>
                  <a:moveTo>
                    <a:pt x="4608195" y="1215390"/>
                  </a:moveTo>
                  <a:lnTo>
                    <a:pt x="4610100" y="1215390"/>
                  </a:lnTo>
                  <a:cubicBezTo>
                    <a:pt x="4620578" y="1215390"/>
                    <a:pt x="4629150" y="1206818"/>
                    <a:pt x="4629150" y="1196340"/>
                  </a:cubicBezTo>
                  <a:lnTo>
                    <a:pt x="4629150" y="1196340"/>
                  </a:lnTo>
                  <a:cubicBezTo>
                    <a:pt x="4629150" y="1185863"/>
                    <a:pt x="4620578" y="1177290"/>
                    <a:pt x="4610100" y="1177290"/>
                  </a:cubicBezTo>
                  <a:lnTo>
                    <a:pt x="4608195" y="1177290"/>
                  </a:lnTo>
                  <a:cubicBezTo>
                    <a:pt x="4597718" y="1177290"/>
                    <a:pt x="4589145" y="1185863"/>
                    <a:pt x="4589145" y="1196340"/>
                  </a:cubicBezTo>
                  <a:lnTo>
                    <a:pt x="4589145" y="1196340"/>
                  </a:lnTo>
                  <a:cubicBezTo>
                    <a:pt x="4589145" y="1206818"/>
                    <a:pt x="4597718" y="1215390"/>
                    <a:pt x="4608195" y="1215390"/>
                  </a:cubicBezTo>
                  <a:close/>
                  <a:moveTo>
                    <a:pt x="4704398" y="1215390"/>
                  </a:moveTo>
                  <a:lnTo>
                    <a:pt x="4704398" y="1215390"/>
                  </a:lnTo>
                  <a:cubicBezTo>
                    <a:pt x="4714875" y="1215390"/>
                    <a:pt x="4723448" y="1206818"/>
                    <a:pt x="4723448" y="1196340"/>
                  </a:cubicBezTo>
                  <a:lnTo>
                    <a:pt x="4723448" y="1196340"/>
                  </a:lnTo>
                  <a:cubicBezTo>
                    <a:pt x="4723448" y="1185863"/>
                    <a:pt x="4714875" y="1177290"/>
                    <a:pt x="4704398" y="1177290"/>
                  </a:cubicBezTo>
                  <a:lnTo>
                    <a:pt x="4704398" y="1177290"/>
                  </a:lnTo>
                  <a:cubicBezTo>
                    <a:pt x="4693920" y="1177290"/>
                    <a:pt x="4685348" y="1185863"/>
                    <a:pt x="4685348" y="1196340"/>
                  </a:cubicBezTo>
                  <a:lnTo>
                    <a:pt x="4685348" y="1196340"/>
                  </a:lnTo>
                  <a:cubicBezTo>
                    <a:pt x="4685348" y="1206818"/>
                    <a:pt x="4693920" y="1215390"/>
                    <a:pt x="4704398" y="1215390"/>
                  </a:cubicBezTo>
                  <a:close/>
                  <a:moveTo>
                    <a:pt x="4751070" y="1215390"/>
                  </a:moveTo>
                  <a:lnTo>
                    <a:pt x="4751070" y="1215390"/>
                  </a:lnTo>
                  <a:cubicBezTo>
                    <a:pt x="4761548" y="1215390"/>
                    <a:pt x="4770120" y="1206818"/>
                    <a:pt x="4770120" y="1196340"/>
                  </a:cubicBezTo>
                  <a:lnTo>
                    <a:pt x="4770120" y="1196340"/>
                  </a:lnTo>
                  <a:cubicBezTo>
                    <a:pt x="4770120" y="1185863"/>
                    <a:pt x="4761548" y="1177290"/>
                    <a:pt x="4751070" y="1177290"/>
                  </a:cubicBezTo>
                  <a:lnTo>
                    <a:pt x="4751070" y="1177290"/>
                  </a:lnTo>
                  <a:cubicBezTo>
                    <a:pt x="4740593" y="1177290"/>
                    <a:pt x="4732020" y="1185863"/>
                    <a:pt x="4732020" y="1196340"/>
                  </a:cubicBezTo>
                  <a:lnTo>
                    <a:pt x="4732020" y="1196340"/>
                  </a:lnTo>
                  <a:cubicBezTo>
                    <a:pt x="4732973" y="1206818"/>
                    <a:pt x="4740593" y="1215390"/>
                    <a:pt x="4751070" y="1215390"/>
                  </a:cubicBezTo>
                  <a:close/>
                  <a:moveTo>
                    <a:pt x="4656773" y="1215390"/>
                  </a:moveTo>
                  <a:lnTo>
                    <a:pt x="4656773" y="1215390"/>
                  </a:lnTo>
                  <a:cubicBezTo>
                    <a:pt x="4667250" y="1215390"/>
                    <a:pt x="4675823" y="1206818"/>
                    <a:pt x="4675823" y="1196340"/>
                  </a:cubicBezTo>
                  <a:lnTo>
                    <a:pt x="4675823" y="1196340"/>
                  </a:lnTo>
                  <a:cubicBezTo>
                    <a:pt x="4675823" y="1185863"/>
                    <a:pt x="4667250" y="1177290"/>
                    <a:pt x="4656773" y="1177290"/>
                  </a:cubicBezTo>
                  <a:lnTo>
                    <a:pt x="4656773" y="1177290"/>
                  </a:lnTo>
                  <a:cubicBezTo>
                    <a:pt x="4646295" y="1177290"/>
                    <a:pt x="4637723" y="1185863"/>
                    <a:pt x="4637723" y="1196340"/>
                  </a:cubicBezTo>
                  <a:lnTo>
                    <a:pt x="4637723" y="1196340"/>
                  </a:lnTo>
                  <a:cubicBezTo>
                    <a:pt x="4638675" y="1206818"/>
                    <a:pt x="4647248" y="1215390"/>
                    <a:pt x="4656773" y="1215390"/>
                  </a:cubicBezTo>
                  <a:close/>
                  <a:moveTo>
                    <a:pt x="4798695" y="1215390"/>
                  </a:moveTo>
                  <a:lnTo>
                    <a:pt x="4798695" y="1215390"/>
                  </a:lnTo>
                  <a:cubicBezTo>
                    <a:pt x="4809173" y="1215390"/>
                    <a:pt x="4817745" y="1206818"/>
                    <a:pt x="4817745" y="1196340"/>
                  </a:cubicBezTo>
                  <a:lnTo>
                    <a:pt x="4817745" y="1196340"/>
                  </a:lnTo>
                  <a:cubicBezTo>
                    <a:pt x="4817745" y="1185863"/>
                    <a:pt x="4809173" y="1177290"/>
                    <a:pt x="4798695" y="1177290"/>
                  </a:cubicBezTo>
                  <a:lnTo>
                    <a:pt x="4798695" y="1177290"/>
                  </a:lnTo>
                  <a:cubicBezTo>
                    <a:pt x="4788218" y="1177290"/>
                    <a:pt x="4779645" y="1185863"/>
                    <a:pt x="4779645" y="1196340"/>
                  </a:cubicBezTo>
                  <a:lnTo>
                    <a:pt x="4779645" y="1196340"/>
                  </a:lnTo>
                  <a:cubicBezTo>
                    <a:pt x="4779645" y="1206818"/>
                    <a:pt x="4788218" y="1215390"/>
                    <a:pt x="4798695" y="1215390"/>
                  </a:cubicBezTo>
                  <a:close/>
                  <a:moveTo>
                    <a:pt x="4939665" y="1121093"/>
                  </a:moveTo>
                  <a:lnTo>
                    <a:pt x="4939665" y="1121093"/>
                  </a:lnTo>
                  <a:cubicBezTo>
                    <a:pt x="4950143" y="1121093"/>
                    <a:pt x="4958715" y="1112520"/>
                    <a:pt x="4958715" y="1102043"/>
                  </a:cubicBezTo>
                  <a:lnTo>
                    <a:pt x="4958715" y="1102043"/>
                  </a:lnTo>
                  <a:cubicBezTo>
                    <a:pt x="4958715" y="1091565"/>
                    <a:pt x="4950143" y="1082993"/>
                    <a:pt x="4939665" y="1082993"/>
                  </a:cubicBezTo>
                  <a:lnTo>
                    <a:pt x="4939665" y="1082993"/>
                  </a:lnTo>
                  <a:cubicBezTo>
                    <a:pt x="4929188" y="1082993"/>
                    <a:pt x="4920615" y="1091565"/>
                    <a:pt x="4920615" y="1102043"/>
                  </a:cubicBezTo>
                  <a:lnTo>
                    <a:pt x="4920615" y="1102043"/>
                  </a:lnTo>
                  <a:cubicBezTo>
                    <a:pt x="4920615" y="1112520"/>
                    <a:pt x="4929188" y="1121093"/>
                    <a:pt x="4939665" y="1121093"/>
                  </a:cubicBezTo>
                  <a:close/>
                  <a:moveTo>
                    <a:pt x="4513898" y="1073468"/>
                  </a:moveTo>
                  <a:lnTo>
                    <a:pt x="4513898" y="1073468"/>
                  </a:lnTo>
                  <a:cubicBezTo>
                    <a:pt x="4524375" y="1073468"/>
                    <a:pt x="4532948" y="1064895"/>
                    <a:pt x="4532948" y="1054418"/>
                  </a:cubicBezTo>
                  <a:lnTo>
                    <a:pt x="4532948" y="1054418"/>
                  </a:lnTo>
                  <a:cubicBezTo>
                    <a:pt x="4532948" y="1043940"/>
                    <a:pt x="4524375" y="1035368"/>
                    <a:pt x="4513898" y="1035368"/>
                  </a:cubicBezTo>
                  <a:lnTo>
                    <a:pt x="4513898" y="1035368"/>
                  </a:lnTo>
                  <a:cubicBezTo>
                    <a:pt x="4503420" y="1035368"/>
                    <a:pt x="4494848" y="1043940"/>
                    <a:pt x="4494848" y="1054418"/>
                  </a:cubicBezTo>
                  <a:lnTo>
                    <a:pt x="4494848" y="1054418"/>
                  </a:lnTo>
                  <a:cubicBezTo>
                    <a:pt x="4495800" y="1064895"/>
                    <a:pt x="4503420" y="1073468"/>
                    <a:pt x="4513898" y="1073468"/>
                  </a:cubicBezTo>
                  <a:close/>
                  <a:moveTo>
                    <a:pt x="4608195" y="1073468"/>
                  </a:moveTo>
                  <a:lnTo>
                    <a:pt x="4610100" y="1073468"/>
                  </a:lnTo>
                  <a:cubicBezTo>
                    <a:pt x="4620578" y="1073468"/>
                    <a:pt x="4629150" y="1064895"/>
                    <a:pt x="4629150" y="1054418"/>
                  </a:cubicBezTo>
                  <a:lnTo>
                    <a:pt x="4629150" y="1054418"/>
                  </a:lnTo>
                  <a:cubicBezTo>
                    <a:pt x="4629150" y="1043940"/>
                    <a:pt x="4620578" y="1035368"/>
                    <a:pt x="4610100" y="1035368"/>
                  </a:cubicBezTo>
                  <a:lnTo>
                    <a:pt x="4608195" y="1035368"/>
                  </a:lnTo>
                  <a:cubicBezTo>
                    <a:pt x="4597718" y="1035368"/>
                    <a:pt x="4589145" y="1043940"/>
                    <a:pt x="4589145" y="1054418"/>
                  </a:cubicBezTo>
                  <a:lnTo>
                    <a:pt x="4589145" y="1054418"/>
                  </a:lnTo>
                  <a:cubicBezTo>
                    <a:pt x="4589145" y="1064895"/>
                    <a:pt x="4597718" y="1073468"/>
                    <a:pt x="4608195" y="1073468"/>
                  </a:cubicBezTo>
                  <a:close/>
                  <a:moveTo>
                    <a:pt x="4561523" y="1073468"/>
                  </a:moveTo>
                  <a:lnTo>
                    <a:pt x="4561523" y="1073468"/>
                  </a:lnTo>
                  <a:cubicBezTo>
                    <a:pt x="4572000" y="1073468"/>
                    <a:pt x="4580573" y="1064895"/>
                    <a:pt x="4580573" y="1054418"/>
                  </a:cubicBezTo>
                  <a:lnTo>
                    <a:pt x="4580573" y="1054418"/>
                  </a:lnTo>
                  <a:cubicBezTo>
                    <a:pt x="4580573" y="1043940"/>
                    <a:pt x="4572000" y="1035368"/>
                    <a:pt x="4561523" y="1035368"/>
                  </a:cubicBezTo>
                  <a:lnTo>
                    <a:pt x="4561523" y="1035368"/>
                  </a:lnTo>
                  <a:cubicBezTo>
                    <a:pt x="4551045" y="1035368"/>
                    <a:pt x="4542473" y="1043940"/>
                    <a:pt x="4542473" y="1054418"/>
                  </a:cubicBezTo>
                  <a:lnTo>
                    <a:pt x="4542473" y="1054418"/>
                  </a:lnTo>
                  <a:cubicBezTo>
                    <a:pt x="4542473" y="1064895"/>
                    <a:pt x="4551045" y="1073468"/>
                    <a:pt x="4561523" y="1073468"/>
                  </a:cubicBezTo>
                  <a:close/>
                  <a:moveTo>
                    <a:pt x="4467225" y="1073468"/>
                  </a:moveTo>
                  <a:lnTo>
                    <a:pt x="4467225" y="1073468"/>
                  </a:lnTo>
                  <a:cubicBezTo>
                    <a:pt x="4477703" y="1073468"/>
                    <a:pt x="4486275" y="1064895"/>
                    <a:pt x="4486275" y="1054418"/>
                  </a:cubicBezTo>
                  <a:lnTo>
                    <a:pt x="4486275" y="1054418"/>
                  </a:lnTo>
                  <a:cubicBezTo>
                    <a:pt x="4486275" y="1043940"/>
                    <a:pt x="4477703" y="1035368"/>
                    <a:pt x="4467225" y="1035368"/>
                  </a:cubicBezTo>
                  <a:lnTo>
                    <a:pt x="4467225" y="1035368"/>
                  </a:lnTo>
                  <a:cubicBezTo>
                    <a:pt x="4456748" y="1035368"/>
                    <a:pt x="4448175" y="1043940"/>
                    <a:pt x="4448175" y="1054418"/>
                  </a:cubicBezTo>
                  <a:lnTo>
                    <a:pt x="4448175" y="1054418"/>
                  </a:lnTo>
                  <a:cubicBezTo>
                    <a:pt x="4448175" y="1064895"/>
                    <a:pt x="4456748" y="1073468"/>
                    <a:pt x="4467225" y="1073468"/>
                  </a:cubicBezTo>
                  <a:close/>
                  <a:moveTo>
                    <a:pt x="4704398" y="1073468"/>
                  </a:moveTo>
                  <a:lnTo>
                    <a:pt x="4704398" y="1073468"/>
                  </a:lnTo>
                  <a:cubicBezTo>
                    <a:pt x="4714875" y="1073468"/>
                    <a:pt x="4723448" y="1064895"/>
                    <a:pt x="4723448" y="1054418"/>
                  </a:cubicBezTo>
                  <a:lnTo>
                    <a:pt x="4723448" y="1054418"/>
                  </a:lnTo>
                  <a:cubicBezTo>
                    <a:pt x="4723448" y="1043940"/>
                    <a:pt x="4714875" y="1035368"/>
                    <a:pt x="4704398" y="1035368"/>
                  </a:cubicBezTo>
                  <a:lnTo>
                    <a:pt x="4704398" y="1035368"/>
                  </a:lnTo>
                  <a:cubicBezTo>
                    <a:pt x="4693920" y="1035368"/>
                    <a:pt x="4685348" y="1043940"/>
                    <a:pt x="4685348" y="1054418"/>
                  </a:cubicBezTo>
                  <a:lnTo>
                    <a:pt x="4685348" y="1054418"/>
                  </a:lnTo>
                  <a:cubicBezTo>
                    <a:pt x="4685348" y="1064895"/>
                    <a:pt x="4693920" y="1073468"/>
                    <a:pt x="4704398" y="1073468"/>
                  </a:cubicBezTo>
                  <a:close/>
                  <a:moveTo>
                    <a:pt x="4751070" y="1073468"/>
                  </a:moveTo>
                  <a:lnTo>
                    <a:pt x="4751070" y="1073468"/>
                  </a:lnTo>
                  <a:cubicBezTo>
                    <a:pt x="4761548" y="1073468"/>
                    <a:pt x="4770120" y="1064895"/>
                    <a:pt x="4770120" y="1054418"/>
                  </a:cubicBezTo>
                  <a:lnTo>
                    <a:pt x="4770120" y="1054418"/>
                  </a:lnTo>
                  <a:cubicBezTo>
                    <a:pt x="4770120" y="1043940"/>
                    <a:pt x="4761548" y="1035368"/>
                    <a:pt x="4751070" y="1035368"/>
                  </a:cubicBezTo>
                  <a:lnTo>
                    <a:pt x="4751070" y="1035368"/>
                  </a:lnTo>
                  <a:cubicBezTo>
                    <a:pt x="4740593" y="1035368"/>
                    <a:pt x="4732020" y="1043940"/>
                    <a:pt x="4732020" y="1054418"/>
                  </a:cubicBezTo>
                  <a:lnTo>
                    <a:pt x="4732020" y="1054418"/>
                  </a:lnTo>
                  <a:cubicBezTo>
                    <a:pt x="4732973" y="1064895"/>
                    <a:pt x="4740593" y="1073468"/>
                    <a:pt x="4751070" y="1073468"/>
                  </a:cubicBezTo>
                  <a:close/>
                  <a:moveTo>
                    <a:pt x="4656773" y="1073468"/>
                  </a:moveTo>
                  <a:lnTo>
                    <a:pt x="4656773" y="1073468"/>
                  </a:lnTo>
                  <a:cubicBezTo>
                    <a:pt x="4667250" y="1073468"/>
                    <a:pt x="4675823" y="1064895"/>
                    <a:pt x="4675823" y="1054418"/>
                  </a:cubicBezTo>
                  <a:lnTo>
                    <a:pt x="4675823" y="1054418"/>
                  </a:lnTo>
                  <a:cubicBezTo>
                    <a:pt x="4675823" y="1043940"/>
                    <a:pt x="4667250" y="1035368"/>
                    <a:pt x="4656773" y="1035368"/>
                  </a:cubicBezTo>
                  <a:lnTo>
                    <a:pt x="4656773" y="1035368"/>
                  </a:lnTo>
                  <a:cubicBezTo>
                    <a:pt x="4646295" y="1035368"/>
                    <a:pt x="4637723" y="1043940"/>
                    <a:pt x="4637723" y="1054418"/>
                  </a:cubicBezTo>
                  <a:lnTo>
                    <a:pt x="4637723" y="1054418"/>
                  </a:lnTo>
                  <a:cubicBezTo>
                    <a:pt x="4638675" y="1064895"/>
                    <a:pt x="4647248" y="1073468"/>
                    <a:pt x="4656773" y="1073468"/>
                  </a:cubicBezTo>
                  <a:close/>
                  <a:moveTo>
                    <a:pt x="4419600" y="1073468"/>
                  </a:moveTo>
                  <a:lnTo>
                    <a:pt x="4419600" y="1073468"/>
                  </a:lnTo>
                  <a:cubicBezTo>
                    <a:pt x="4430078" y="1073468"/>
                    <a:pt x="4438650" y="1064895"/>
                    <a:pt x="4438650" y="1054418"/>
                  </a:cubicBezTo>
                  <a:lnTo>
                    <a:pt x="4438650" y="1054418"/>
                  </a:lnTo>
                  <a:cubicBezTo>
                    <a:pt x="4438650" y="1043940"/>
                    <a:pt x="4430078" y="1035368"/>
                    <a:pt x="4419600" y="1035368"/>
                  </a:cubicBezTo>
                  <a:lnTo>
                    <a:pt x="4419600" y="1035368"/>
                  </a:lnTo>
                  <a:cubicBezTo>
                    <a:pt x="4409123" y="1035368"/>
                    <a:pt x="4400550" y="1043940"/>
                    <a:pt x="4400550" y="1054418"/>
                  </a:cubicBezTo>
                  <a:lnTo>
                    <a:pt x="4400550" y="1054418"/>
                  </a:lnTo>
                  <a:cubicBezTo>
                    <a:pt x="4401503" y="1064895"/>
                    <a:pt x="4409123" y="1073468"/>
                    <a:pt x="4419600" y="1073468"/>
                  </a:cubicBezTo>
                  <a:close/>
                  <a:moveTo>
                    <a:pt x="4278630" y="1073468"/>
                  </a:moveTo>
                  <a:lnTo>
                    <a:pt x="4278630" y="1073468"/>
                  </a:lnTo>
                  <a:cubicBezTo>
                    <a:pt x="4289108" y="1073468"/>
                    <a:pt x="4297680" y="1064895"/>
                    <a:pt x="4297680" y="1054418"/>
                  </a:cubicBezTo>
                  <a:lnTo>
                    <a:pt x="4297680" y="1054418"/>
                  </a:lnTo>
                  <a:cubicBezTo>
                    <a:pt x="4297680" y="1043940"/>
                    <a:pt x="4289108" y="1035368"/>
                    <a:pt x="4278630" y="1035368"/>
                  </a:cubicBezTo>
                  <a:lnTo>
                    <a:pt x="4278630" y="1035368"/>
                  </a:lnTo>
                  <a:cubicBezTo>
                    <a:pt x="4268153" y="1035368"/>
                    <a:pt x="4259580" y="1043940"/>
                    <a:pt x="4259580" y="1054418"/>
                  </a:cubicBezTo>
                  <a:lnTo>
                    <a:pt x="4259580" y="1054418"/>
                  </a:lnTo>
                  <a:cubicBezTo>
                    <a:pt x="4259580" y="1064895"/>
                    <a:pt x="4268153" y="1073468"/>
                    <a:pt x="4278630" y="1073468"/>
                  </a:cubicBezTo>
                  <a:close/>
                  <a:moveTo>
                    <a:pt x="4798695" y="1073468"/>
                  </a:moveTo>
                  <a:lnTo>
                    <a:pt x="4798695" y="1073468"/>
                  </a:lnTo>
                  <a:cubicBezTo>
                    <a:pt x="4809173" y="1073468"/>
                    <a:pt x="4817745" y="1064895"/>
                    <a:pt x="4817745" y="1054418"/>
                  </a:cubicBezTo>
                  <a:lnTo>
                    <a:pt x="4817745" y="1054418"/>
                  </a:lnTo>
                  <a:cubicBezTo>
                    <a:pt x="4817745" y="1043940"/>
                    <a:pt x="4809173" y="1035368"/>
                    <a:pt x="4798695" y="1035368"/>
                  </a:cubicBezTo>
                  <a:lnTo>
                    <a:pt x="4798695" y="1035368"/>
                  </a:lnTo>
                  <a:cubicBezTo>
                    <a:pt x="4788218" y="1035368"/>
                    <a:pt x="4779645" y="1043940"/>
                    <a:pt x="4779645" y="1054418"/>
                  </a:cubicBezTo>
                  <a:lnTo>
                    <a:pt x="4779645" y="1054418"/>
                  </a:lnTo>
                  <a:cubicBezTo>
                    <a:pt x="4779645" y="1064895"/>
                    <a:pt x="4788218" y="1073468"/>
                    <a:pt x="4798695" y="1073468"/>
                  </a:cubicBezTo>
                  <a:close/>
                  <a:moveTo>
                    <a:pt x="4325303" y="1073468"/>
                  </a:moveTo>
                  <a:lnTo>
                    <a:pt x="4325303" y="1073468"/>
                  </a:lnTo>
                  <a:cubicBezTo>
                    <a:pt x="4335780" y="1073468"/>
                    <a:pt x="4344353" y="1064895"/>
                    <a:pt x="4344353" y="1054418"/>
                  </a:cubicBezTo>
                  <a:lnTo>
                    <a:pt x="4344353" y="1054418"/>
                  </a:lnTo>
                  <a:cubicBezTo>
                    <a:pt x="4344353" y="1043940"/>
                    <a:pt x="4335780" y="1035368"/>
                    <a:pt x="4325303" y="1035368"/>
                  </a:cubicBezTo>
                  <a:lnTo>
                    <a:pt x="4325303" y="1035368"/>
                  </a:lnTo>
                  <a:cubicBezTo>
                    <a:pt x="4314825" y="1035368"/>
                    <a:pt x="4306253" y="1043940"/>
                    <a:pt x="4306253" y="1054418"/>
                  </a:cubicBezTo>
                  <a:lnTo>
                    <a:pt x="4306253" y="1054418"/>
                  </a:lnTo>
                  <a:cubicBezTo>
                    <a:pt x="4307205" y="1064895"/>
                    <a:pt x="4315778" y="1073468"/>
                    <a:pt x="4325303" y="1073468"/>
                  </a:cubicBezTo>
                  <a:close/>
                  <a:moveTo>
                    <a:pt x="4372928" y="1073468"/>
                  </a:moveTo>
                  <a:lnTo>
                    <a:pt x="4372928" y="1073468"/>
                  </a:lnTo>
                  <a:cubicBezTo>
                    <a:pt x="4383405" y="1073468"/>
                    <a:pt x="4391978" y="1064895"/>
                    <a:pt x="4391978" y="1054418"/>
                  </a:cubicBezTo>
                  <a:lnTo>
                    <a:pt x="4391978" y="1054418"/>
                  </a:lnTo>
                  <a:cubicBezTo>
                    <a:pt x="4391978" y="1043940"/>
                    <a:pt x="4383405" y="1035368"/>
                    <a:pt x="4372928" y="1035368"/>
                  </a:cubicBezTo>
                  <a:lnTo>
                    <a:pt x="4372928" y="1035368"/>
                  </a:lnTo>
                  <a:cubicBezTo>
                    <a:pt x="4362450" y="1035368"/>
                    <a:pt x="4353878" y="1043940"/>
                    <a:pt x="4353878" y="1054418"/>
                  </a:cubicBezTo>
                  <a:lnTo>
                    <a:pt x="4353878" y="1054418"/>
                  </a:lnTo>
                  <a:cubicBezTo>
                    <a:pt x="4353878" y="1064895"/>
                    <a:pt x="4362450" y="1073468"/>
                    <a:pt x="4372928" y="1073468"/>
                  </a:cubicBezTo>
                  <a:close/>
                  <a:moveTo>
                    <a:pt x="4230053" y="1073468"/>
                  </a:moveTo>
                  <a:lnTo>
                    <a:pt x="4231958" y="1073468"/>
                  </a:lnTo>
                  <a:cubicBezTo>
                    <a:pt x="4242435" y="1073468"/>
                    <a:pt x="4251008" y="1064895"/>
                    <a:pt x="4251008" y="1054418"/>
                  </a:cubicBezTo>
                  <a:lnTo>
                    <a:pt x="4251008" y="1054418"/>
                  </a:lnTo>
                  <a:cubicBezTo>
                    <a:pt x="4251008" y="1043940"/>
                    <a:pt x="4242435" y="1035368"/>
                    <a:pt x="4231958" y="1035368"/>
                  </a:cubicBezTo>
                  <a:lnTo>
                    <a:pt x="4230053" y="1035368"/>
                  </a:lnTo>
                  <a:cubicBezTo>
                    <a:pt x="4219575" y="1035368"/>
                    <a:pt x="4211003" y="1043940"/>
                    <a:pt x="4211003" y="1054418"/>
                  </a:cubicBezTo>
                  <a:lnTo>
                    <a:pt x="4211003" y="1054418"/>
                  </a:lnTo>
                  <a:cubicBezTo>
                    <a:pt x="4211003" y="1064895"/>
                    <a:pt x="4219575" y="1073468"/>
                    <a:pt x="4230053" y="1073468"/>
                  </a:cubicBezTo>
                  <a:close/>
                  <a:moveTo>
                    <a:pt x="4892993" y="1073468"/>
                  </a:moveTo>
                  <a:lnTo>
                    <a:pt x="4892993" y="1073468"/>
                  </a:lnTo>
                  <a:cubicBezTo>
                    <a:pt x="4903470" y="1073468"/>
                    <a:pt x="4912043" y="1064895"/>
                    <a:pt x="4912043" y="1054418"/>
                  </a:cubicBezTo>
                  <a:lnTo>
                    <a:pt x="4912043" y="1054418"/>
                  </a:lnTo>
                  <a:cubicBezTo>
                    <a:pt x="4912043" y="1043940"/>
                    <a:pt x="4903470" y="1035368"/>
                    <a:pt x="4892993" y="1035368"/>
                  </a:cubicBezTo>
                  <a:lnTo>
                    <a:pt x="4892993" y="1035368"/>
                  </a:lnTo>
                  <a:cubicBezTo>
                    <a:pt x="4882515" y="1035368"/>
                    <a:pt x="4873943" y="1043940"/>
                    <a:pt x="4873943" y="1054418"/>
                  </a:cubicBezTo>
                  <a:lnTo>
                    <a:pt x="4873943" y="1054418"/>
                  </a:lnTo>
                  <a:cubicBezTo>
                    <a:pt x="4873943" y="1064895"/>
                    <a:pt x="4882515" y="1073468"/>
                    <a:pt x="4892993" y="1073468"/>
                  </a:cubicBezTo>
                  <a:close/>
                  <a:moveTo>
                    <a:pt x="5130165" y="1215390"/>
                  </a:moveTo>
                  <a:lnTo>
                    <a:pt x="5130165" y="1215390"/>
                  </a:lnTo>
                  <a:cubicBezTo>
                    <a:pt x="5140643" y="1215390"/>
                    <a:pt x="5149215" y="1206818"/>
                    <a:pt x="5149215" y="1196340"/>
                  </a:cubicBezTo>
                  <a:lnTo>
                    <a:pt x="5149215" y="1196340"/>
                  </a:lnTo>
                  <a:cubicBezTo>
                    <a:pt x="5149215" y="1185863"/>
                    <a:pt x="5140643" y="1177290"/>
                    <a:pt x="5130165" y="1177290"/>
                  </a:cubicBezTo>
                  <a:lnTo>
                    <a:pt x="5130165" y="1177290"/>
                  </a:lnTo>
                  <a:cubicBezTo>
                    <a:pt x="5119688" y="1177290"/>
                    <a:pt x="5111115" y="1185863"/>
                    <a:pt x="5111115" y="1196340"/>
                  </a:cubicBezTo>
                  <a:lnTo>
                    <a:pt x="5111115" y="1196340"/>
                  </a:lnTo>
                  <a:cubicBezTo>
                    <a:pt x="5111115" y="1206818"/>
                    <a:pt x="5119688" y="1215390"/>
                    <a:pt x="5130165" y="1215390"/>
                  </a:cubicBezTo>
                  <a:close/>
                  <a:moveTo>
                    <a:pt x="5130165" y="1121093"/>
                  </a:moveTo>
                  <a:lnTo>
                    <a:pt x="5130165" y="1121093"/>
                  </a:lnTo>
                  <a:cubicBezTo>
                    <a:pt x="5140643" y="1121093"/>
                    <a:pt x="5149215" y="1112520"/>
                    <a:pt x="5149215" y="1102043"/>
                  </a:cubicBezTo>
                  <a:lnTo>
                    <a:pt x="5149215" y="1102043"/>
                  </a:lnTo>
                  <a:cubicBezTo>
                    <a:pt x="5149215" y="1091565"/>
                    <a:pt x="5140643" y="1082993"/>
                    <a:pt x="5130165" y="1082993"/>
                  </a:cubicBezTo>
                  <a:lnTo>
                    <a:pt x="5130165" y="1082993"/>
                  </a:lnTo>
                  <a:cubicBezTo>
                    <a:pt x="5119688" y="1082993"/>
                    <a:pt x="5111115" y="1091565"/>
                    <a:pt x="5111115" y="1102043"/>
                  </a:cubicBezTo>
                  <a:lnTo>
                    <a:pt x="5111115" y="1102043"/>
                  </a:lnTo>
                  <a:cubicBezTo>
                    <a:pt x="5111115" y="1112520"/>
                    <a:pt x="5119688" y="1121093"/>
                    <a:pt x="5130165" y="1121093"/>
                  </a:cubicBezTo>
                  <a:close/>
                  <a:moveTo>
                    <a:pt x="5130165" y="1073468"/>
                  </a:moveTo>
                  <a:lnTo>
                    <a:pt x="5130165" y="1073468"/>
                  </a:lnTo>
                  <a:cubicBezTo>
                    <a:pt x="5140643" y="1073468"/>
                    <a:pt x="5149215" y="1064895"/>
                    <a:pt x="5149215" y="1054418"/>
                  </a:cubicBezTo>
                  <a:lnTo>
                    <a:pt x="5149215" y="1054418"/>
                  </a:lnTo>
                  <a:cubicBezTo>
                    <a:pt x="5149215" y="1043940"/>
                    <a:pt x="5140643" y="1035368"/>
                    <a:pt x="5130165" y="1035368"/>
                  </a:cubicBezTo>
                  <a:lnTo>
                    <a:pt x="5130165" y="1035368"/>
                  </a:lnTo>
                  <a:cubicBezTo>
                    <a:pt x="5119688" y="1035368"/>
                    <a:pt x="5111115" y="1043940"/>
                    <a:pt x="5111115" y="1054418"/>
                  </a:cubicBezTo>
                  <a:lnTo>
                    <a:pt x="5111115" y="1054418"/>
                  </a:lnTo>
                  <a:cubicBezTo>
                    <a:pt x="5111115" y="1064895"/>
                    <a:pt x="5119688" y="1073468"/>
                    <a:pt x="5130165" y="1073468"/>
                  </a:cubicBezTo>
                  <a:close/>
                  <a:moveTo>
                    <a:pt x="5130165" y="1026795"/>
                  </a:moveTo>
                  <a:lnTo>
                    <a:pt x="5130165" y="1026795"/>
                  </a:lnTo>
                  <a:cubicBezTo>
                    <a:pt x="5140643" y="1026795"/>
                    <a:pt x="5149215" y="1018223"/>
                    <a:pt x="5149215" y="1007745"/>
                  </a:cubicBezTo>
                  <a:lnTo>
                    <a:pt x="5149215" y="1007745"/>
                  </a:lnTo>
                  <a:cubicBezTo>
                    <a:pt x="5149215" y="997268"/>
                    <a:pt x="5140643" y="988695"/>
                    <a:pt x="5130165" y="988695"/>
                  </a:cubicBezTo>
                  <a:lnTo>
                    <a:pt x="5130165" y="988695"/>
                  </a:lnTo>
                  <a:cubicBezTo>
                    <a:pt x="5119688" y="988695"/>
                    <a:pt x="5111115" y="997268"/>
                    <a:pt x="5111115" y="1007745"/>
                  </a:cubicBezTo>
                  <a:lnTo>
                    <a:pt x="5111115" y="1007745"/>
                  </a:lnTo>
                  <a:cubicBezTo>
                    <a:pt x="5111115" y="1018223"/>
                    <a:pt x="5119688" y="1026795"/>
                    <a:pt x="5130165" y="1026795"/>
                  </a:cubicBezTo>
                  <a:close/>
                  <a:moveTo>
                    <a:pt x="5130165" y="1167765"/>
                  </a:moveTo>
                  <a:lnTo>
                    <a:pt x="5130165" y="1167765"/>
                  </a:lnTo>
                  <a:cubicBezTo>
                    <a:pt x="5140643" y="1167765"/>
                    <a:pt x="5149215" y="1159193"/>
                    <a:pt x="5149215" y="1148715"/>
                  </a:cubicBezTo>
                  <a:lnTo>
                    <a:pt x="5149215" y="1148715"/>
                  </a:lnTo>
                  <a:cubicBezTo>
                    <a:pt x="5149215" y="1138238"/>
                    <a:pt x="5140643" y="1129665"/>
                    <a:pt x="5130165" y="1129665"/>
                  </a:cubicBezTo>
                  <a:lnTo>
                    <a:pt x="5130165" y="1129665"/>
                  </a:lnTo>
                  <a:cubicBezTo>
                    <a:pt x="5119688" y="1129665"/>
                    <a:pt x="5111115" y="1138238"/>
                    <a:pt x="5111115" y="1148715"/>
                  </a:cubicBezTo>
                  <a:lnTo>
                    <a:pt x="5111115" y="1148715"/>
                  </a:lnTo>
                  <a:cubicBezTo>
                    <a:pt x="5111115" y="1159193"/>
                    <a:pt x="5119688" y="1167765"/>
                    <a:pt x="5130165" y="1167765"/>
                  </a:cubicBezTo>
                  <a:close/>
                  <a:moveTo>
                    <a:pt x="5130165" y="1263968"/>
                  </a:moveTo>
                  <a:lnTo>
                    <a:pt x="5130165" y="1263968"/>
                  </a:lnTo>
                  <a:cubicBezTo>
                    <a:pt x="5140643" y="1263968"/>
                    <a:pt x="5149215" y="1255395"/>
                    <a:pt x="5149215" y="1244918"/>
                  </a:cubicBezTo>
                  <a:lnTo>
                    <a:pt x="5149215" y="1243013"/>
                  </a:lnTo>
                  <a:cubicBezTo>
                    <a:pt x="5149215" y="1232535"/>
                    <a:pt x="5140643" y="1223963"/>
                    <a:pt x="5130165" y="1223963"/>
                  </a:cubicBezTo>
                  <a:lnTo>
                    <a:pt x="5130165" y="1223963"/>
                  </a:lnTo>
                  <a:cubicBezTo>
                    <a:pt x="5119688" y="1223963"/>
                    <a:pt x="5111115" y="1232535"/>
                    <a:pt x="5111115" y="1243013"/>
                  </a:cubicBezTo>
                  <a:lnTo>
                    <a:pt x="5111115" y="1244918"/>
                  </a:lnTo>
                  <a:cubicBezTo>
                    <a:pt x="5111115" y="1255395"/>
                    <a:pt x="5119688" y="1263968"/>
                    <a:pt x="5130165" y="1263968"/>
                  </a:cubicBezTo>
                  <a:close/>
                  <a:moveTo>
                    <a:pt x="5130165" y="1310640"/>
                  </a:moveTo>
                  <a:lnTo>
                    <a:pt x="5130165" y="1310640"/>
                  </a:lnTo>
                  <a:cubicBezTo>
                    <a:pt x="5140643" y="1310640"/>
                    <a:pt x="5149215" y="1302068"/>
                    <a:pt x="5149215" y="1291590"/>
                  </a:cubicBezTo>
                  <a:lnTo>
                    <a:pt x="5149215" y="1291590"/>
                  </a:lnTo>
                  <a:cubicBezTo>
                    <a:pt x="5149215" y="1281113"/>
                    <a:pt x="5140643" y="1272540"/>
                    <a:pt x="5130165" y="1272540"/>
                  </a:cubicBezTo>
                  <a:lnTo>
                    <a:pt x="5130165" y="1272540"/>
                  </a:lnTo>
                  <a:cubicBezTo>
                    <a:pt x="5119688" y="1272540"/>
                    <a:pt x="5111115" y="1281113"/>
                    <a:pt x="5111115" y="1291590"/>
                  </a:cubicBezTo>
                  <a:lnTo>
                    <a:pt x="5111115" y="1291590"/>
                  </a:lnTo>
                  <a:cubicBezTo>
                    <a:pt x="5111115" y="1302068"/>
                    <a:pt x="5119688" y="1310640"/>
                    <a:pt x="5130165" y="1310640"/>
                  </a:cubicBezTo>
                  <a:close/>
                  <a:moveTo>
                    <a:pt x="5130165" y="1404938"/>
                  </a:moveTo>
                  <a:lnTo>
                    <a:pt x="5130165" y="1404938"/>
                  </a:lnTo>
                  <a:cubicBezTo>
                    <a:pt x="5140643" y="1404938"/>
                    <a:pt x="5149215" y="1396365"/>
                    <a:pt x="5149215" y="1385888"/>
                  </a:cubicBezTo>
                  <a:lnTo>
                    <a:pt x="5149215" y="1385888"/>
                  </a:lnTo>
                  <a:cubicBezTo>
                    <a:pt x="5149215" y="1375410"/>
                    <a:pt x="5140643" y="1366838"/>
                    <a:pt x="5130165" y="1366838"/>
                  </a:cubicBezTo>
                  <a:lnTo>
                    <a:pt x="5130165" y="1366838"/>
                  </a:lnTo>
                  <a:cubicBezTo>
                    <a:pt x="5119688" y="1366838"/>
                    <a:pt x="5111115" y="1375410"/>
                    <a:pt x="5111115" y="1385888"/>
                  </a:cubicBezTo>
                  <a:lnTo>
                    <a:pt x="5111115" y="1385888"/>
                  </a:lnTo>
                  <a:cubicBezTo>
                    <a:pt x="5111115" y="1396365"/>
                    <a:pt x="5119688" y="1404938"/>
                    <a:pt x="5130165" y="1404938"/>
                  </a:cubicBezTo>
                  <a:close/>
                  <a:moveTo>
                    <a:pt x="5130165" y="1358265"/>
                  </a:moveTo>
                  <a:lnTo>
                    <a:pt x="5130165" y="1358265"/>
                  </a:lnTo>
                  <a:cubicBezTo>
                    <a:pt x="5140643" y="1358265"/>
                    <a:pt x="5149215" y="1349693"/>
                    <a:pt x="5149215" y="1339215"/>
                  </a:cubicBezTo>
                  <a:lnTo>
                    <a:pt x="5149215" y="1339215"/>
                  </a:lnTo>
                  <a:cubicBezTo>
                    <a:pt x="5149215" y="1328738"/>
                    <a:pt x="5140643" y="1320165"/>
                    <a:pt x="5130165" y="1320165"/>
                  </a:cubicBezTo>
                  <a:lnTo>
                    <a:pt x="5130165" y="1320165"/>
                  </a:lnTo>
                  <a:cubicBezTo>
                    <a:pt x="5119688" y="1320165"/>
                    <a:pt x="5111115" y="1328738"/>
                    <a:pt x="5111115" y="1339215"/>
                  </a:cubicBezTo>
                  <a:lnTo>
                    <a:pt x="5111115" y="1339215"/>
                  </a:lnTo>
                  <a:cubicBezTo>
                    <a:pt x="5111115" y="1349693"/>
                    <a:pt x="5119688" y="1358265"/>
                    <a:pt x="5130165" y="1358265"/>
                  </a:cubicBezTo>
                  <a:close/>
                  <a:moveTo>
                    <a:pt x="4986338" y="1073468"/>
                  </a:moveTo>
                  <a:lnTo>
                    <a:pt x="4988243" y="1073468"/>
                  </a:lnTo>
                  <a:cubicBezTo>
                    <a:pt x="4998720" y="1073468"/>
                    <a:pt x="5007293" y="1064895"/>
                    <a:pt x="5007293" y="1054418"/>
                  </a:cubicBezTo>
                  <a:lnTo>
                    <a:pt x="5007293" y="1054418"/>
                  </a:lnTo>
                  <a:cubicBezTo>
                    <a:pt x="5007293" y="1043940"/>
                    <a:pt x="4998720" y="1035368"/>
                    <a:pt x="4988243" y="1035368"/>
                  </a:cubicBezTo>
                  <a:lnTo>
                    <a:pt x="4986338" y="1035368"/>
                  </a:lnTo>
                  <a:cubicBezTo>
                    <a:pt x="4975860" y="1035368"/>
                    <a:pt x="4967288" y="1043940"/>
                    <a:pt x="4967288" y="1054418"/>
                  </a:cubicBezTo>
                  <a:lnTo>
                    <a:pt x="4967288" y="1054418"/>
                  </a:lnTo>
                  <a:cubicBezTo>
                    <a:pt x="4968240" y="1064895"/>
                    <a:pt x="4976813" y="1073468"/>
                    <a:pt x="4986338" y="1073468"/>
                  </a:cubicBezTo>
                  <a:close/>
                  <a:moveTo>
                    <a:pt x="4845368" y="1073468"/>
                  </a:moveTo>
                  <a:lnTo>
                    <a:pt x="4845368" y="1073468"/>
                  </a:lnTo>
                  <a:cubicBezTo>
                    <a:pt x="4855845" y="1073468"/>
                    <a:pt x="4864418" y="1064895"/>
                    <a:pt x="4864418" y="1054418"/>
                  </a:cubicBezTo>
                  <a:lnTo>
                    <a:pt x="4864418" y="1054418"/>
                  </a:lnTo>
                  <a:cubicBezTo>
                    <a:pt x="4864418" y="1043940"/>
                    <a:pt x="4855845" y="1035368"/>
                    <a:pt x="4845368" y="1035368"/>
                  </a:cubicBezTo>
                  <a:lnTo>
                    <a:pt x="4845368" y="1035368"/>
                  </a:lnTo>
                  <a:cubicBezTo>
                    <a:pt x="4834890" y="1035368"/>
                    <a:pt x="4826318" y="1043940"/>
                    <a:pt x="4826318" y="1054418"/>
                  </a:cubicBezTo>
                  <a:lnTo>
                    <a:pt x="4826318" y="1054418"/>
                  </a:lnTo>
                  <a:cubicBezTo>
                    <a:pt x="4826318" y="1064895"/>
                    <a:pt x="4834890" y="1073468"/>
                    <a:pt x="4845368" y="1073468"/>
                  </a:cubicBezTo>
                  <a:close/>
                  <a:moveTo>
                    <a:pt x="4939665" y="1073468"/>
                  </a:moveTo>
                  <a:lnTo>
                    <a:pt x="4939665" y="1073468"/>
                  </a:lnTo>
                  <a:cubicBezTo>
                    <a:pt x="4950143" y="1073468"/>
                    <a:pt x="4958715" y="1064895"/>
                    <a:pt x="4958715" y="1054418"/>
                  </a:cubicBezTo>
                  <a:lnTo>
                    <a:pt x="4958715" y="1054418"/>
                  </a:lnTo>
                  <a:cubicBezTo>
                    <a:pt x="4958715" y="1043940"/>
                    <a:pt x="4950143" y="1035368"/>
                    <a:pt x="4939665" y="1035368"/>
                  </a:cubicBezTo>
                  <a:lnTo>
                    <a:pt x="4939665" y="1035368"/>
                  </a:lnTo>
                  <a:cubicBezTo>
                    <a:pt x="4929188" y="1035368"/>
                    <a:pt x="4920615" y="1043940"/>
                    <a:pt x="4920615" y="1054418"/>
                  </a:cubicBezTo>
                  <a:lnTo>
                    <a:pt x="4920615" y="1054418"/>
                  </a:lnTo>
                  <a:cubicBezTo>
                    <a:pt x="4920615" y="1064895"/>
                    <a:pt x="4929188" y="1073468"/>
                    <a:pt x="4939665" y="1073468"/>
                  </a:cubicBezTo>
                  <a:close/>
                  <a:moveTo>
                    <a:pt x="5035868" y="1073468"/>
                  </a:moveTo>
                  <a:lnTo>
                    <a:pt x="5035868" y="1073468"/>
                  </a:lnTo>
                  <a:cubicBezTo>
                    <a:pt x="5046345" y="1073468"/>
                    <a:pt x="5054918" y="1064895"/>
                    <a:pt x="5054918" y="1054418"/>
                  </a:cubicBezTo>
                  <a:lnTo>
                    <a:pt x="5054918" y="1054418"/>
                  </a:lnTo>
                  <a:cubicBezTo>
                    <a:pt x="5054918" y="1043940"/>
                    <a:pt x="5046345" y="1035368"/>
                    <a:pt x="5035868" y="1035368"/>
                  </a:cubicBezTo>
                  <a:lnTo>
                    <a:pt x="5035868" y="1035368"/>
                  </a:lnTo>
                  <a:cubicBezTo>
                    <a:pt x="5025390" y="1035368"/>
                    <a:pt x="5016818" y="1043940"/>
                    <a:pt x="5016818" y="1054418"/>
                  </a:cubicBezTo>
                  <a:lnTo>
                    <a:pt x="5016818" y="1054418"/>
                  </a:lnTo>
                  <a:cubicBezTo>
                    <a:pt x="5016818" y="1064895"/>
                    <a:pt x="5025390" y="1073468"/>
                    <a:pt x="5035868" y="1073468"/>
                  </a:cubicBezTo>
                  <a:close/>
                  <a:moveTo>
                    <a:pt x="5082540" y="1073468"/>
                  </a:moveTo>
                  <a:lnTo>
                    <a:pt x="5082540" y="1073468"/>
                  </a:lnTo>
                  <a:cubicBezTo>
                    <a:pt x="5093018" y="1073468"/>
                    <a:pt x="5101590" y="1064895"/>
                    <a:pt x="5101590" y="1054418"/>
                  </a:cubicBezTo>
                  <a:lnTo>
                    <a:pt x="5101590" y="1054418"/>
                  </a:lnTo>
                  <a:cubicBezTo>
                    <a:pt x="5101590" y="1043940"/>
                    <a:pt x="5093018" y="1035368"/>
                    <a:pt x="5082540" y="1035368"/>
                  </a:cubicBezTo>
                  <a:lnTo>
                    <a:pt x="5082540" y="1035368"/>
                  </a:lnTo>
                  <a:cubicBezTo>
                    <a:pt x="5072063" y="1035368"/>
                    <a:pt x="5063490" y="1043940"/>
                    <a:pt x="5063490" y="1054418"/>
                  </a:cubicBezTo>
                  <a:lnTo>
                    <a:pt x="5063490" y="1054418"/>
                  </a:lnTo>
                  <a:cubicBezTo>
                    <a:pt x="5063490" y="1064895"/>
                    <a:pt x="5072063" y="1073468"/>
                    <a:pt x="5082540" y="1073468"/>
                  </a:cubicBezTo>
                  <a:close/>
                  <a:moveTo>
                    <a:pt x="5176838" y="1358265"/>
                  </a:moveTo>
                  <a:lnTo>
                    <a:pt x="5176838" y="1358265"/>
                  </a:lnTo>
                  <a:cubicBezTo>
                    <a:pt x="5187315" y="1358265"/>
                    <a:pt x="5195888" y="1349693"/>
                    <a:pt x="5195888" y="1339215"/>
                  </a:cubicBezTo>
                  <a:lnTo>
                    <a:pt x="5195888" y="1339215"/>
                  </a:lnTo>
                  <a:cubicBezTo>
                    <a:pt x="5195888" y="1328738"/>
                    <a:pt x="5187315" y="1320165"/>
                    <a:pt x="5176838" y="1320165"/>
                  </a:cubicBezTo>
                  <a:lnTo>
                    <a:pt x="5176838" y="1320165"/>
                  </a:lnTo>
                  <a:cubicBezTo>
                    <a:pt x="5166360" y="1320165"/>
                    <a:pt x="5157788" y="1328738"/>
                    <a:pt x="5157788" y="1339215"/>
                  </a:cubicBezTo>
                  <a:lnTo>
                    <a:pt x="5157788" y="1339215"/>
                  </a:lnTo>
                  <a:cubicBezTo>
                    <a:pt x="5157788" y="1349693"/>
                    <a:pt x="5166360" y="1358265"/>
                    <a:pt x="5176838" y="1358265"/>
                  </a:cubicBezTo>
                  <a:close/>
                  <a:moveTo>
                    <a:pt x="4798695" y="1121093"/>
                  </a:moveTo>
                  <a:lnTo>
                    <a:pt x="4798695" y="1121093"/>
                  </a:lnTo>
                  <a:cubicBezTo>
                    <a:pt x="4809173" y="1121093"/>
                    <a:pt x="4817745" y="1112520"/>
                    <a:pt x="4817745" y="1102043"/>
                  </a:cubicBezTo>
                  <a:lnTo>
                    <a:pt x="4817745" y="1102043"/>
                  </a:lnTo>
                  <a:cubicBezTo>
                    <a:pt x="4817745" y="1091565"/>
                    <a:pt x="4809173" y="1082993"/>
                    <a:pt x="4798695" y="1082993"/>
                  </a:cubicBezTo>
                  <a:lnTo>
                    <a:pt x="4798695" y="1082993"/>
                  </a:lnTo>
                  <a:cubicBezTo>
                    <a:pt x="4788218" y="1082993"/>
                    <a:pt x="4779645" y="1091565"/>
                    <a:pt x="4779645" y="1102043"/>
                  </a:cubicBezTo>
                  <a:lnTo>
                    <a:pt x="4779645" y="1102043"/>
                  </a:lnTo>
                  <a:cubicBezTo>
                    <a:pt x="4779645" y="1112520"/>
                    <a:pt x="4788218" y="1121093"/>
                    <a:pt x="4798695" y="1121093"/>
                  </a:cubicBezTo>
                  <a:close/>
                  <a:moveTo>
                    <a:pt x="4704398" y="1121093"/>
                  </a:moveTo>
                  <a:lnTo>
                    <a:pt x="4704398" y="1121093"/>
                  </a:lnTo>
                  <a:cubicBezTo>
                    <a:pt x="4714875" y="1121093"/>
                    <a:pt x="4723448" y="1112520"/>
                    <a:pt x="4723448" y="1102043"/>
                  </a:cubicBezTo>
                  <a:lnTo>
                    <a:pt x="4723448" y="1102043"/>
                  </a:lnTo>
                  <a:cubicBezTo>
                    <a:pt x="4723448" y="1091565"/>
                    <a:pt x="4714875" y="1082993"/>
                    <a:pt x="4704398" y="1082993"/>
                  </a:cubicBezTo>
                  <a:lnTo>
                    <a:pt x="4704398" y="1082993"/>
                  </a:lnTo>
                  <a:cubicBezTo>
                    <a:pt x="4693920" y="1082993"/>
                    <a:pt x="4685348" y="1091565"/>
                    <a:pt x="4685348" y="1102043"/>
                  </a:cubicBezTo>
                  <a:lnTo>
                    <a:pt x="4685348" y="1102043"/>
                  </a:lnTo>
                  <a:cubicBezTo>
                    <a:pt x="4685348" y="1112520"/>
                    <a:pt x="4693920" y="1121093"/>
                    <a:pt x="4704398" y="1121093"/>
                  </a:cubicBezTo>
                  <a:close/>
                  <a:moveTo>
                    <a:pt x="4751070" y="1121093"/>
                  </a:moveTo>
                  <a:lnTo>
                    <a:pt x="4751070" y="1121093"/>
                  </a:lnTo>
                  <a:cubicBezTo>
                    <a:pt x="4761548" y="1121093"/>
                    <a:pt x="4770120" y="1112520"/>
                    <a:pt x="4770120" y="1102043"/>
                  </a:cubicBezTo>
                  <a:lnTo>
                    <a:pt x="4770120" y="1102043"/>
                  </a:lnTo>
                  <a:cubicBezTo>
                    <a:pt x="4770120" y="1091565"/>
                    <a:pt x="4761548" y="1082993"/>
                    <a:pt x="4751070" y="1082993"/>
                  </a:cubicBezTo>
                  <a:lnTo>
                    <a:pt x="4751070" y="1082993"/>
                  </a:lnTo>
                  <a:cubicBezTo>
                    <a:pt x="4740593" y="1082993"/>
                    <a:pt x="4732020" y="1091565"/>
                    <a:pt x="4732020" y="1102043"/>
                  </a:cubicBezTo>
                  <a:lnTo>
                    <a:pt x="4732020" y="1102043"/>
                  </a:lnTo>
                  <a:cubicBezTo>
                    <a:pt x="4732973" y="1112520"/>
                    <a:pt x="4740593" y="1121093"/>
                    <a:pt x="4751070" y="1121093"/>
                  </a:cubicBezTo>
                  <a:close/>
                  <a:moveTo>
                    <a:pt x="4656773" y="1121093"/>
                  </a:moveTo>
                  <a:lnTo>
                    <a:pt x="4656773" y="1121093"/>
                  </a:lnTo>
                  <a:cubicBezTo>
                    <a:pt x="4667250" y="1121093"/>
                    <a:pt x="4675823" y="1112520"/>
                    <a:pt x="4675823" y="1102043"/>
                  </a:cubicBezTo>
                  <a:lnTo>
                    <a:pt x="4675823" y="1102043"/>
                  </a:lnTo>
                  <a:cubicBezTo>
                    <a:pt x="4675823" y="1091565"/>
                    <a:pt x="4667250" y="1082993"/>
                    <a:pt x="4656773" y="1082993"/>
                  </a:cubicBezTo>
                  <a:lnTo>
                    <a:pt x="4656773" y="1082993"/>
                  </a:lnTo>
                  <a:cubicBezTo>
                    <a:pt x="4646295" y="1082993"/>
                    <a:pt x="4637723" y="1091565"/>
                    <a:pt x="4637723" y="1102043"/>
                  </a:cubicBezTo>
                  <a:lnTo>
                    <a:pt x="4637723" y="1102043"/>
                  </a:lnTo>
                  <a:cubicBezTo>
                    <a:pt x="4638675" y="1112520"/>
                    <a:pt x="4647248" y="1121093"/>
                    <a:pt x="4656773" y="1121093"/>
                  </a:cubicBezTo>
                  <a:close/>
                  <a:moveTo>
                    <a:pt x="4892993" y="1121093"/>
                  </a:moveTo>
                  <a:lnTo>
                    <a:pt x="4892993" y="1121093"/>
                  </a:lnTo>
                  <a:cubicBezTo>
                    <a:pt x="4903470" y="1121093"/>
                    <a:pt x="4912043" y="1112520"/>
                    <a:pt x="4912043" y="1102043"/>
                  </a:cubicBezTo>
                  <a:lnTo>
                    <a:pt x="4912043" y="1102043"/>
                  </a:lnTo>
                  <a:cubicBezTo>
                    <a:pt x="4912043" y="1091565"/>
                    <a:pt x="4903470" y="1082993"/>
                    <a:pt x="4892993" y="1082993"/>
                  </a:cubicBezTo>
                  <a:lnTo>
                    <a:pt x="4892993" y="1082993"/>
                  </a:lnTo>
                  <a:cubicBezTo>
                    <a:pt x="4882515" y="1082993"/>
                    <a:pt x="4873943" y="1091565"/>
                    <a:pt x="4873943" y="1102043"/>
                  </a:cubicBezTo>
                  <a:lnTo>
                    <a:pt x="4873943" y="1102043"/>
                  </a:lnTo>
                  <a:cubicBezTo>
                    <a:pt x="4873943" y="1112520"/>
                    <a:pt x="4882515" y="1121093"/>
                    <a:pt x="4892993" y="1121093"/>
                  </a:cubicBezTo>
                  <a:close/>
                  <a:moveTo>
                    <a:pt x="4608195" y="1121093"/>
                  </a:moveTo>
                  <a:lnTo>
                    <a:pt x="4610100" y="1121093"/>
                  </a:lnTo>
                  <a:cubicBezTo>
                    <a:pt x="4620578" y="1121093"/>
                    <a:pt x="4629150" y="1112520"/>
                    <a:pt x="4629150" y="1102043"/>
                  </a:cubicBezTo>
                  <a:lnTo>
                    <a:pt x="4629150" y="1102043"/>
                  </a:lnTo>
                  <a:cubicBezTo>
                    <a:pt x="4629150" y="1091565"/>
                    <a:pt x="4620578" y="1082993"/>
                    <a:pt x="4610100" y="1082993"/>
                  </a:cubicBezTo>
                  <a:lnTo>
                    <a:pt x="4608195" y="1082993"/>
                  </a:lnTo>
                  <a:cubicBezTo>
                    <a:pt x="4597718" y="1082993"/>
                    <a:pt x="4589145" y="1091565"/>
                    <a:pt x="4589145" y="1102043"/>
                  </a:cubicBezTo>
                  <a:lnTo>
                    <a:pt x="4589145" y="1102043"/>
                  </a:lnTo>
                  <a:cubicBezTo>
                    <a:pt x="4589145" y="1112520"/>
                    <a:pt x="4597718" y="1121093"/>
                    <a:pt x="4608195" y="1121093"/>
                  </a:cubicBezTo>
                  <a:close/>
                  <a:moveTo>
                    <a:pt x="4845368" y="1121093"/>
                  </a:moveTo>
                  <a:lnTo>
                    <a:pt x="4845368" y="1121093"/>
                  </a:lnTo>
                  <a:cubicBezTo>
                    <a:pt x="4855845" y="1121093"/>
                    <a:pt x="4864418" y="1112520"/>
                    <a:pt x="4864418" y="1102043"/>
                  </a:cubicBezTo>
                  <a:lnTo>
                    <a:pt x="4864418" y="1102043"/>
                  </a:lnTo>
                  <a:cubicBezTo>
                    <a:pt x="4864418" y="1091565"/>
                    <a:pt x="4855845" y="1082993"/>
                    <a:pt x="4845368" y="1082993"/>
                  </a:cubicBezTo>
                  <a:lnTo>
                    <a:pt x="4845368" y="1082993"/>
                  </a:lnTo>
                  <a:cubicBezTo>
                    <a:pt x="4834890" y="1082993"/>
                    <a:pt x="4826318" y="1091565"/>
                    <a:pt x="4826318" y="1102043"/>
                  </a:cubicBezTo>
                  <a:lnTo>
                    <a:pt x="4826318" y="1102043"/>
                  </a:lnTo>
                  <a:cubicBezTo>
                    <a:pt x="4826318" y="1112520"/>
                    <a:pt x="4834890" y="1121093"/>
                    <a:pt x="4845368" y="1121093"/>
                  </a:cubicBezTo>
                  <a:close/>
                  <a:moveTo>
                    <a:pt x="4513898" y="1121093"/>
                  </a:moveTo>
                  <a:lnTo>
                    <a:pt x="4513898" y="1121093"/>
                  </a:lnTo>
                  <a:cubicBezTo>
                    <a:pt x="4524375" y="1121093"/>
                    <a:pt x="4532948" y="1112520"/>
                    <a:pt x="4532948" y="1102043"/>
                  </a:cubicBezTo>
                  <a:lnTo>
                    <a:pt x="4532948" y="1102043"/>
                  </a:lnTo>
                  <a:cubicBezTo>
                    <a:pt x="4532948" y="1091565"/>
                    <a:pt x="4524375" y="1082993"/>
                    <a:pt x="4513898" y="1082993"/>
                  </a:cubicBezTo>
                  <a:lnTo>
                    <a:pt x="4513898" y="1082993"/>
                  </a:lnTo>
                  <a:cubicBezTo>
                    <a:pt x="4503420" y="1082993"/>
                    <a:pt x="4494848" y="1091565"/>
                    <a:pt x="4494848" y="1102043"/>
                  </a:cubicBezTo>
                  <a:lnTo>
                    <a:pt x="4494848" y="1102043"/>
                  </a:lnTo>
                  <a:cubicBezTo>
                    <a:pt x="4495800" y="1112520"/>
                    <a:pt x="4503420" y="1121093"/>
                    <a:pt x="4513898" y="1121093"/>
                  </a:cubicBezTo>
                  <a:close/>
                  <a:moveTo>
                    <a:pt x="4325303" y="1121093"/>
                  </a:moveTo>
                  <a:lnTo>
                    <a:pt x="4325303" y="1121093"/>
                  </a:lnTo>
                  <a:cubicBezTo>
                    <a:pt x="4335780" y="1121093"/>
                    <a:pt x="4344353" y="1112520"/>
                    <a:pt x="4344353" y="1102043"/>
                  </a:cubicBezTo>
                  <a:lnTo>
                    <a:pt x="4344353" y="1102043"/>
                  </a:lnTo>
                  <a:cubicBezTo>
                    <a:pt x="4344353" y="1091565"/>
                    <a:pt x="4335780" y="1082993"/>
                    <a:pt x="4325303" y="1082993"/>
                  </a:cubicBezTo>
                  <a:lnTo>
                    <a:pt x="4325303" y="1082993"/>
                  </a:lnTo>
                  <a:cubicBezTo>
                    <a:pt x="4314825" y="1082993"/>
                    <a:pt x="4306253" y="1091565"/>
                    <a:pt x="4306253" y="1102043"/>
                  </a:cubicBezTo>
                  <a:lnTo>
                    <a:pt x="4306253" y="1102043"/>
                  </a:lnTo>
                  <a:cubicBezTo>
                    <a:pt x="4307205" y="1112520"/>
                    <a:pt x="4315778" y="1121093"/>
                    <a:pt x="4325303" y="1121093"/>
                  </a:cubicBezTo>
                  <a:close/>
                  <a:moveTo>
                    <a:pt x="4372928" y="1121093"/>
                  </a:moveTo>
                  <a:lnTo>
                    <a:pt x="4372928" y="1121093"/>
                  </a:lnTo>
                  <a:cubicBezTo>
                    <a:pt x="4383405" y="1121093"/>
                    <a:pt x="4391978" y="1112520"/>
                    <a:pt x="4391978" y="1102043"/>
                  </a:cubicBezTo>
                  <a:lnTo>
                    <a:pt x="4391978" y="1102043"/>
                  </a:lnTo>
                  <a:cubicBezTo>
                    <a:pt x="4391978" y="1091565"/>
                    <a:pt x="4383405" y="1082993"/>
                    <a:pt x="4372928" y="1082993"/>
                  </a:cubicBezTo>
                  <a:lnTo>
                    <a:pt x="4372928" y="1082993"/>
                  </a:lnTo>
                  <a:cubicBezTo>
                    <a:pt x="4362450" y="1082993"/>
                    <a:pt x="4353878" y="1091565"/>
                    <a:pt x="4353878" y="1102043"/>
                  </a:cubicBezTo>
                  <a:lnTo>
                    <a:pt x="4353878" y="1102043"/>
                  </a:lnTo>
                  <a:cubicBezTo>
                    <a:pt x="4353878" y="1112520"/>
                    <a:pt x="4362450" y="1121093"/>
                    <a:pt x="4372928" y="1121093"/>
                  </a:cubicBezTo>
                  <a:close/>
                  <a:moveTo>
                    <a:pt x="4419600" y="1121093"/>
                  </a:moveTo>
                  <a:lnTo>
                    <a:pt x="4419600" y="1121093"/>
                  </a:lnTo>
                  <a:cubicBezTo>
                    <a:pt x="4430078" y="1121093"/>
                    <a:pt x="4438650" y="1112520"/>
                    <a:pt x="4438650" y="1102043"/>
                  </a:cubicBezTo>
                  <a:lnTo>
                    <a:pt x="4438650" y="1102043"/>
                  </a:lnTo>
                  <a:cubicBezTo>
                    <a:pt x="4438650" y="1091565"/>
                    <a:pt x="4430078" y="1082993"/>
                    <a:pt x="4419600" y="1082993"/>
                  </a:cubicBezTo>
                  <a:lnTo>
                    <a:pt x="4419600" y="1082993"/>
                  </a:lnTo>
                  <a:cubicBezTo>
                    <a:pt x="4409123" y="1082993"/>
                    <a:pt x="4400550" y="1091565"/>
                    <a:pt x="4400550" y="1102043"/>
                  </a:cubicBezTo>
                  <a:lnTo>
                    <a:pt x="4400550" y="1102043"/>
                  </a:lnTo>
                  <a:cubicBezTo>
                    <a:pt x="4401503" y="1112520"/>
                    <a:pt x="4409123" y="1121093"/>
                    <a:pt x="4419600" y="1121093"/>
                  </a:cubicBezTo>
                  <a:close/>
                  <a:moveTo>
                    <a:pt x="4561523" y="1121093"/>
                  </a:moveTo>
                  <a:lnTo>
                    <a:pt x="4561523" y="1121093"/>
                  </a:lnTo>
                  <a:cubicBezTo>
                    <a:pt x="4572000" y="1121093"/>
                    <a:pt x="4580573" y="1112520"/>
                    <a:pt x="4580573" y="1102043"/>
                  </a:cubicBezTo>
                  <a:lnTo>
                    <a:pt x="4580573" y="1102043"/>
                  </a:lnTo>
                  <a:cubicBezTo>
                    <a:pt x="4580573" y="1091565"/>
                    <a:pt x="4572000" y="1082993"/>
                    <a:pt x="4561523" y="1082993"/>
                  </a:cubicBezTo>
                  <a:lnTo>
                    <a:pt x="4561523" y="1082993"/>
                  </a:lnTo>
                  <a:cubicBezTo>
                    <a:pt x="4551045" y="1082993"/>
                    <a:pt x="4542473" y="1091565"/>
                    <a:pt x="4542473" y="1102043"/>
                  </a:cubicBezTo>
                  <a:lnTo>
                    <a:pt x="4542473" y="1102043"/>
                  </a:lnTo>
                  <a:cubicBezTo>
                    <a:pt x="4542473" y="1112520"/>
                    <a:pt x="4551045" y="1121093"/>
                    <a:pt x="4561523" y="1121093"/>
                  </a:cubicBezTo>
                  <a:close/>
                  <a:moveTo>
                    <a:pt x="4986338" y="1121093"/>
                  </a:moveTo>
                  <a:lnTo>
                    <a:pt x="4988243" y="1121093"/>
                  </a:lnTo>
                  <a:cubicBezTo>
                    <a:pt x="4998720" y="1121093"/>
                    <a:pt x="5007293" y="1112520"/>
                    <a:pt x="5007293" y="1102043"/>
                  </a:cubicBezTo>
                  <a:lnTo>
                    <a:pt x="5007293" y="1102043"/>
                  </a:lnTo>
                  <a:cubicBezTo>
                    <a:pt x="5007293" y="1091565"/>
                    <a:pt x="4998720" y="1082993"/>
                    <a:pt x="4988243" y="1082993"/>
                  </a:cubicBezTo>
                  <a:lnTo>
                    <a:pt x="4986338" y="1082993"/>
                  </a:lnTo>
                  <a:cubicBezTo>
                    <a:pt x="4975860" y="1082993"/>
                    <a:pt x="4967288" y="1091565"/>
                    <a:pt x="4967288" y="1102043"/>
                  </a:cubicBezTo>
                  <a:lnTo>
                    <a:pt x="4967288" y="1102043"/>
                  </a:lnTo>
                  <a:cubicBezTo>
                    <a:pt x="4968240" y="1112520"/>
                    <a:pt x="4976813" y="1121093"/>
                    <a:pt x="4986338" y="1121093"/>
                  </a:cubicBezTo>
                  <a:close/>
                  <a:moveTo>
                    <a:pt x="4467225" y="1121093"/>
                  </a:moveTo>
                  <a:lnTo>
                    <a:pt x="4467225" y="1121093"/>
                  </a:lnTo>
                  <a:cubicBezTo>
                    <a:pt x="4477703" y="1121093"/>
                    <a:pt x="4486275" y="1112520"/>
                    <a:pt x="4486275" y="1102043"/>
                  </a:cubicBezTo>
                  <a:lnTo>
                    <a:pt x="4486275" y="1102043"/>
                  </a:lnTo>
                  <a:cubicBezTo>
                    <a:pt x="4486275" y="1091565"/>
                    <a:pt x="4477703" y="1082993"/>
                    <a:pt x="4467225" y="1082993"/>
                  </a:cubicBezTo>
                  <a:lnTo>
                    <a:pt x="4467225" y="1082993"/>
                  </a:lnTo>
                  <a:cubicBezTo>
                    <a:pt x="4456748" y="1082993"/>
                    <a:pt x="4448175" y="1091565"/>
                    <a:pt x="4448175" y="1102043"/>
                  </a:cubicBezTo>
                  <a:lnTo>
                    <a:pt x="4448175" y="1102043"/>
                  </a:lnTo>
                  <a:cubicBezTo>
                    <a:pt x="4448175" y="1112520"/>
                    <a:pt x="4456748" y="1121093"/>
                    <a:pt x="4467225" y="1121093"/>
                  </a:cubicBezTo>
                  <a:close/>
                  <a:moveTo>
                    <a:pt x="4230053" y="1121093"/>
                  </a:moveTo>
                  <a:lnTo>
                    <a:pt x="4231958" y="1121093"/>
                  </a:lnTo>
                  <a:cubicBezTo>
                    <a:pt x="4242435" y="1121093"/>
                    <a:pt x="4251008" y="1112520"/>
                    <a:pt x="4251008" y="1102043"/>
                  </a:cubicBezTo>
                  <a:lnTo>
                    <a:pt x="4251008" y="1102043"/>
                  </a:lnTo>
                  <a:cubicBezTo>
                    <a:pt x="4251008" y="1091565"/>
                    <a:pt x="4242435" y="1082993"/>
                    <a:pt x="4231958" y="1082993"/>
                  </a:cubicBezTo>
                  <a:lnTo>
                    <a:pt x="4230053" y="1082993"/>
                  </a:lnTo>
                  <a:cubicBezTo>
                    <a:pt x="4219575" y="1082993"/>
                    <a:pt x="4211003" y="1091565"/>
                    <a:pt x="4211003" y="1102043"/>
                  </a:cubicBezTo>
                  <a:lnTo>
                    <a:pt x="4211003" y="1102043"/>
                  </a:lnTo>
                  <a:cubicBezTo>
                    <a:pt x="4211003" y="1112520"/>
                    <a:pt x="4219575" y="1121093"/>
                    <a:pt x="4230053" y="1121093"/>
                  </a:cubicBezTo>
                  <a:close/>
                  <a:moveTo>
                    <a:pt x="5082540" y="1358265"/>
                  </a:moveTo>
                  <a:lnTo>
                    <a:pt x="5082540" y="1358265"/>
                  </a:lnTo>
                  <a:cubicBezTo>
                    <a:pt x="5093018" y="1358265"/>
                    <a:pt x="5101590" y="1349693"/>
                    <a:pt x="5101590" y="1339215"/>
                  </a:cubicBezTo>
                  <a:lnTo>
                    <a:pt x="5101590" y="1339215"/>
                  </a:lnTo>
                  <a:cubicBezTo>
                    <a:pt x="5101590" y="1328738"/>
                    <a:pt x="5093018" y="1320165"/>
                    <a:pt x="5082540" y="1320165"/>
                  </a:cubicBezTo>
                  <a:lnTo>
                    <a:pt x="5082540" y="1320165"/>
                  </a:lnTo>
                  <a:cubicBezTo>
                    <a:pt x="5072063" y="1320165"/>
                    <a:pt x="5063490" y="1328738"/>
                    <a:pt x="5063490" y="1339215"/>
                  </a:cubicBezTo>
                  <a:lnTo>
                    <a:pt x="5063490" y="1339215"/>
                  </a:lnTo>
                  <a:cubicBezTo>
                    <a:pt x="5063490" y="1349693"/>
                    <a:pt x="5072063" y="1358265"/>
                    <a:pt x="5082540" y="1358265"/>
                  </a:cubicBezTo>
                  <a:close/>
                  <a:moveTo>
                    <a:pt x="5082540" y="1167765"/>
                  </a:moveTo>
                  <a:lnTo>
                    <a:pt x="5082540" y="1167765"/>
                  </a:lnTo>
                  <a:cubicBezTo>
                    <a:pt x="5093018" y="1167765"/>
                    <a:pt x="5101590" y="1159193"/>
                    <a:pt x="5101590" y="1148715"/>
                  </a:cubicBezTo>
                  <a:lnTo>
                    <a:pt x="5101590" y="1148715"/>
                  </a:lnTo>
                  <a:cubicBezTo>
                    <a:pt x="5101590" y="1138238"/>
                    <a:pt x="5093018" y="1129665"/>
                    <a:pt x="5082540" y="1129665"/>
                  </a:cubicBezTo>
                  <a:lnTo>
                    <a:pt x="5082540" y="1129665"/>
                  </a:lnTo>
                  <a:cubicBezTo>
                    <a:pt x="5072063" y="1129665"/>
                    <a:pt x="5063490" y="1138238"/>
                    <a:pt x="5063490" y="1148715"/>
                  </a:cubicBezTo>
                  <a:lnTo>
                    <a:pt x="5063490" y="1148715"/>
                  </a:lnTo>
                  <a:cubicBezTo>
                    <a:pt x="5063490" y="1159193"/>
                    <a:pt x="5072063" y="1167765"/>
                    <a:pt x="5082540" y="1167765"/>
                  </a:cubicBezTo>
                  <a:close/>
                  <a:moveTo>
                    <a:pt x="5082540" y="1121093"/>
                  </a:moveTo>
                  <a:lnTo>
                    <a:pt x="5082540" y="1121093"/>
                  </a:lnTo>
                  <a:cubicBezTo>
                    <a:pt x="5093018" y="1121093"/>
                    <a:pt x="5101590" y="1112520"/>
                    <a:pt x="5101590" y="1102043"/>
                  </a:cubicBezTo>
                  <a:lnTo>
                    <a:pt x="5101590" y="1102043"/>
                  </a:lnTo>
                  <a:cubicBezTo>
                    <a:pt x="5101590" y="1091565"/>
                    <a:pt x="5093018" y="1082993"/>
                    <a:pt x="5082540" y="1082993"/>
                  </a:cubicBezTo>
                  <a:lnTo>
                    <a:pt x="5082540" y="1082993"/>
                  </a:lnTo>
                  <a:cubicBezTo>
                    <a:pt x="5072063" y="1082993"/>
                    <a:pt x="5063490" y="1091565"/>
                    <a:pt x="5063490" y="1102043"/>
                  </a:cubicBezTo>
                  <a:lnTo>
                    <a:pt x="5063490" y="1102043"/>
                  </a:lnTo>
                  <a:cubicBezTo>
                    <a:pt x="5063490" y="1112520"/>
                    <a:pt x="5072063" y="1121093"/>
                    <a:pt x="5082540" y="1121093"/>
                  </a:cubicBezTo>
                  <a:close/>
                  <a:moveTo>
                    <a:pt x="5082540" y="1215390"/>
                  </a:moveTo>
                  <a:lnTo>
                    <a:pt x="5082540" y="1215390"/>
                  </a:lnTo>
                  <a:cubicBezTo>
                    <a:pt x="5093018" y="1215390"/>
                    <a:pt x="5101590" y="1206818"/>
                    <a:pt x="5101590" y="1196340"/>
                  </a:cubicBezTo>
                  <a:lnTo>
                    <a:pt x="5101590" y="1196340"/>
                  </a:lnTo>
                  <a:cubicBezTo>
                    <a:pt x="5101590" y="1185863"/>
                    <a:pt x="5093018" y="1177290"/>
                    <a:pt x="5082540" y="1177290"/>
                  </a:cubicBezTo>
                  <a:lnTo>
                    <a:pt x="5082540" y="1177290"/>
                  </a:lnTo>
                  <a:cubicBezTo>
                    <a:pt x="5072063" y="1177290"/>
                    <a:pt x="5063490" y="1185863"/>
                    <a:pt x="5063490" y="1196340"/>
                  </a:cubicBezTo>
                  <a:lnTo>
                    <a:pt x="5063490" y="1196340"/>
                  </a:lnTo>
                  <a:cubicBezTo>
                    <a:pt x="5063490" y="1206818"/>
                    <a:pt x="5072063" y="1215390"/>
                    <a:pt x="5082540" y="1215390"/>
                  </a:cubicBezTo>
                  <a:close/>
                  <a:moveTo>
                    <a:pt x="5082540" y="1263968"/>
                  </a:moveTo>
                  <a:lnTo>
                    <a:pt x="5082540" y="1263968"/>
                  </a:lnTo>
                  <a:cubicBezTo>
                    <a:pt x="5093018" y="1263968"/>
                    <a:pt x="5101590" y="1255395"/>
                    <a:pt x="5101590" y="1244918"/>
                  </a:cubicBezTo>
                  <a:lnTo>
                    <a:pt x="5101590" y="1243013"/>
                  </a:lnTo>
                  <a:cubicBezTo>
                    <a:pt x="5101590" y="1232535"/>
                    <a:pt x="5093018" y="1223963"/>
                    <a:pt x="5082540" y="1223963"/>
                  </a:cubicBezTo>
                  <a:lnTo>
                    <a:pt x="5082540" y="1223963"/>
                  </a:lnTo>
                  <a:cubicBezTo>
                    <a:pt x="5072063" y="1223963"/>
                    <a:pt x="5063490" y="1232535"/>
                    <a:pt x="5063490" y="1243013"/>
                  </a:cubicBezTo>
                  <a:lnTo>
                    <a:pt x="5063490" y="1244918"/>
                  </a:lnTo>
                  <a:cubicBezTo>
                    <a:pt x="5063490" y="1255395"/>
                    <a:pt x="5072063" y="1263968"/>
                    <a:pt x="5082540" y="1263968"/>
                  </a:cubicBezTo>
                  <a:close/>
                  <a:moveTo>
                    <a:pt x="5035868" y="1121093"/>
                  </a:moveTo>
                  <a:lnTo>
                    <a:pt x="5035868" y="1121093"/>
                  </a:lnTo>
                  <a:cubicBezTo>
                    <a:pt x="5046345" y="1121093"/>
                    <a:pt x="5054918" y="1112520"/>
                    <a:pt x="5054918" y="1102043"/>
                  </a:cubicBezTo>
                  <a:lnTo>
                    <a:pt x="5054918" y="1102043"/>
                  </a:lnTo>
                  <a:cubicBezTo>
                    <a:pt x="5054918" y="1091565"/>
                    <a:pt x="5046345" y="1082993"/>
                    <a:pt x="5035868" y="1082993"/>
                  </a:cubicBezTo>
                  <a:lnTo>
                    <a:pt x="5035868" y="1082993"/>
                  </a:lnTo>
                  <a:cubicBezTo>
                    <a:pt x="5025390" y="1082993"/>
                    <a:pt x="5016818" y="1091565"/>
                    <a:pt x="5016818" y="1102043"/>
                  </a:cubicBezTo>
                  <a:lnTo>
                    <a:pt x="5016818" y="1102043"/>
                  </a:lnTo>
                  <a:cubicBezTo>
                    <a:pt x="5016818" y="1112520"/>
                    <a:pt x="5025390" y="1121093"/>
                    <a:pt x="5035868" y="1121093"/>
                  </a:cubicBezTo>
                  <a:close/>
                  <a:moveTo>
                    <a:pt x="5082540" y="1310640"/>
                  </a:moveTo>
                  <a:lnTo>
                    <a:pt x="5082540" y="1310640"/>
                  </a:lnTo>
                  <a:cubicBezTo>
                    <a:pt x="5093018" y="1310640"/>
                    <a:pt x="5101590" y="1302068"/>
                    <a:pt x="5101590" y="1291590"/>
                  </a:cubicBezTo>
                  <a:lnTo>
                    <a:pt x="5101590" y="1291590"/>
                  </a:lnTo>
                  <a:cubicBezTo>
                    <a:pt x="5101590" y="1281113"/>
                    <a:pt x="5093018" y="1272540"/>
                    <a:pt x="5082540" y="1272540"/>
                  </a:cubicBezTo>
                  <a:lnTo>
                    <a:pt x="5082540" y="1272540"/>
                  </a:lnTo>
                  <a:cubicBezTo>
                    <a:pt x="5072063" y="1272540"/>
                    <a:pt x="5063490" y="1281113"/>
                    <a:pt x="5063490" y="1291590"/>
                  </a:cubicBezTo>
                  <a:lnTo>
                    <a:pt x="5063490" y="1291590"/>
                  </a:lnTo>
                  <a:cubicBezTo>
                    <a:pt x="5063490" y="1302068"/>
                    <a:pt x="5072063" y="1310640"/>
                    <a:pt x="5082540" y="1310640"/>
                  </a:cubicBezTo>
                  <a:close/>
                  <a:moveTo>
                    <a:pt x="5082540" y="1404938"/>
                  </a:moveTo>
                  <a:lnTo>
                    <a:pt x="5082540" y="1404938"/>
                  </a:lnTo>
                  <a:cubicBezTo>
                    <a:pt x="5093018" y="1404938"/>
                    <a:pt x="5101590" y="1396365"/>
                    <a:pt x="5101590" y="1385888"/>
                  </a:cubicBezTo>
                  <a:lnTo>
                    <a:pt x="5101590" y="1385888"/>
                  </a:lnTo>
                  <a:cubicBezTo>
                    <a:pt x="5101590" y="1375410"/>
                    <a:pt x="5093018" y="1366838"/>
                    <a:pt x="5082540" y="1366838"/>
                  </a:cubicBezTo>
                  <a:lnTo>
                    <a:pt x="5082540" y="1366838"/>
                  </a:lnTo>
                  <a:cubicBezTo>
                    <a:pt x="5072063" y="1366838"/>
                    <a:pt x="5063490" y="1375410"/>
                    <a:pt x="5063490" y="1385888"/>
                  </a:cubicBezTo>
                  <a:lnTo>
                    <a:pt x="5063490" y="1385888"/>
                  </a:lnTo>
                  <a:cubicBezTo>
                    <a:pt x="5063490" y="1396365"/>
                    <a:pt x="5072063" y="1404938"/>
                    <a:pt x="5082540" y="1404938"/>
                  </a:cubicBezTo>
                  <a:close/>
                  <a:moveTo>
                    <a:pt x="5130165" y="1452563"/>
                  </a:moveTo>
                  <a:lnTo>
                    <a:pt x="5130165" y="1452563"/>
                  </a:lnTo>
                  <a:cubicBezTo>
                    <a:pt x="5140643" y="1452563"/>
                    <a:pt x="5149215" y="1443990"/>
                    <a:pt x="5149215" y="1433513"/>
                  </a:cubicBezTo>
                  <a:lnTo>
                    <a:pt x="5149215" y="1433513"/>
                  </a:lnTo>
                  <a:cubicBezTo>
                    <a:pt x="5149215" y="1423035"/>
                    <a:pt x="5140643" y="1414463"/>
                    <a:pt x="5130165" y="1414463"/>
                  </a:cubicBezTo>
                  <a:lnTo>
                    <a:pt x="5130165" y="1414463"/>
                  </a:lnTo>
                  <a:cubicBezTo>
                    <a:pt x="5119688" y="1414463"/>
                    <a:pt x="5111115" y="1423035"/>
                    <a:pt x="5111115" y="1433513"/>
                  </a:cubicBezTo>
                  <a:lnTo>
                    <a:pt x="5111115" y="1433513"/>
                  </a:lnTo>
                  <a:cubicBezTo>
                    <a:pt x="5111115" y="1443990"/>
                    <a:pt x="5119688" y="1452563"/>
                    <a:pt x="5130165" y="1452563"/>
                  </a:cubicBezTo>
                  <a:close/>
                  <a:moveTo>
                    <a:pt x="5176838" y="1452563"/>
                  </a:moveTo>
                  <a:lnTo>
                    <a:pt x="5176838" y="1452563"/>
                  </a:lnTo>
                  <a:cubicBezTo>
                    <a:pt x="5187315" y="1452563"/>
                    <a:pt x="5195888" y="1443990"/>
                    <a:pt x="5195888" y="1433513"/>
                  </a:cubicBezTo>
                  <a:lnTo>
                    <a:pt x="5195888" y="1433513"/>
                  </a:lnTo>
                  <a:cubicBezTo>
                    <a:pt x="5195888" y="1423035"/>
                    <a:pt x="5187315" y="1414463"/>
                    <a:pt x="5176838" y="1414463"/>
                  </a:cubicBezTo>
                  <a:lnTo>
                    <a:pt x="5176838" y="1414463"/>
                  </a:lnTo>
                  <a:cubicBezTo>
                    <a:pt x="5166360" y="1414463"/>
                    <a:pt x="5157788" y="1423035"/>
                    <a:pt x="5157788" y="1433513"/>
                  </a:cubicBezTo>
                  <a:lnTo>
                    <a:pt x="5157788" y="1433513"/>
                  </a:lnTo>
                  <a:cubicBezTo>
                    <a:pt x="5157788" y="1443990"/>
                    <a:pt x="5166360" y="1452563"/>
                    <a:pt x="5176838" y="1452563"/>
                  </a:cubicBezTo>
                  <a:close/>
                  <a:moveTo>
                    <a:pt x="5082540" y="1452563"/>
                  </a:moveTo>
                  <a:lnTo>
                    <a:pt x="5082540" y="1452563"/>
                  </a:lnTo>
                  <a:cubicBezTo>
                    <a:pt x="5093018" y="1452563"/>
                    <a:pt x="5101590" y="1443990"/>
                    <a:pt x="5101590" y="1433513"/>
                  </a:cubicBezTo>
                  <a:lnTo>
                    <a:pt x="5101590" y="1433513"/>
                  </a:lnTo>
                  <a:cubicBezTo>
                    <a:pt x="5101590" y="1423035"/>
                    <a:pt x="5093018" y="1414463"/>
                    <a:pt x="5082540" y="1414463"/>
                  </a:cubicBezTo>
                  <a:lnTo>
                    <a:pt x="5082540" y="1414463"/>
                  </a:lnTo>
                  <a:cubicBezTo>
                    <a:pt x="5072063" y="1414463"/>
                    <a:pt x="5063490" y="1423035"/>
                    <a:pt x="5063490" y="1433513"/>
                  </a:cubicBezTo>
                  <a:lnTo>
                    <a:pt x="5063490" y="1433513"/>
                  </a:lnTo>
                  <a:cubicBezTo>
                    <a:pt x="5063490" y="1443990"/>
                    <a:pt x="5072063" y="1452563"/>
                    <a:pt x="5082540" y="1452563"/>
                  </a:cubicBezTo>
                  <a:close/>
                  <a:moveTo>
                    <a:pt x="5082540" y="1545908"/>
                  </a:moveTo>
                  <a:lnTo>
                    <a:pt x="5082540" y="1545908"/>
                  </a:lnTo>
                  <a:cubicBezTo>
                    <a:pt x="5093018" y="1545908"/>
                    <a:pt x="5101590" y="1537335"/>
                    <a:pt x="5101590" y="1526858"/>
                  </a:cubicBezTo>
                  <a:lnTo>
                    <a:pt x="5101590" y="1526858"/>
                  </a:lnTo>
                  <a:cubicBezTo>
                    <a:pt x="5101590" y="1516380"/>
                    <a:pt x="5093018" y="1507808"/>
                    <a:pt x="5082540" y="1507808"/>
                  </a:cubicBezTo>
                  <a:lnTo>
                    <a:pt x="5082540" y="1507808"/>
                  </a:lnTo>
                  <a:cubicBezTo>
                    <a:pt x="5072063" y="1507808"/>
                    <a:pt x="5063490" y="1516380"/>
                    <a:pt x="5063490" y="1526858"/>
                  </a:cubicBezTo>
                  <a:lnTo>
                    <a:pt x="5063490" y="1526858"/>
                  </a:lnTo>
                  <a:cubicBezTo>
                    <a:pt x="5063490" y="1538288"/>
                    <a:pt x="5072063" y="1545908"/>
                    <a:pt x="5082540" y="1545908"/>
                  </a:cubicBezTo>
                  <a:close/>
                  <a:moveTo>
                    <a:pt x="4278630" y="1121093"/>
                  </a:moveTo>
                  <a:lnTo>
                    <a:pt x="4278630" y="1121093"/>
                  </a:lnTo>
                  <a:cubicBezTo>
                    <a:pt x="4289108" y="1121093"/>
                    <a:pt x="4297680" y="1112520"/>
                    <a:pt x="4297680" y="1102043"/>
                  </a:cubicBezTo>
                  <a:lnTo>
                    <a:pt x="4297680" y="1102043"/>
                  </a:lnTo>
                  <a:cubicBezTo>
                    <a:pt x="4297680" y="1091565"/>
                    <a:pt x="4289108" y="1082993"/>
                    <a:pt x="4278630" y="1082993"/>
                  </a:cubicBezTo>
                  <a:lnTo>
                    <a:pt x="4278630" y="1082993"/>
                  </a:lnTo>
                  <a:cubicBezTo>
                    <a:pt x="4268153" y="1082993"/>
                    <a:pt x="4259580" y="1091565"/>
                    <a:pt x="4259580" y="1102043"/>
                  </a:cubicBezTo>
                  <a:lnTo>
                    <a:pt x="4259580" y="1102043"/>
                  </a:lnTo>
                  <a:cubicBezTo>
                    <a:pt x="4259580" y="1112520"/>
                    <a:pt x="4268153" y="1121093"/>
                    <a:pt x="4278630" y="1121093"/>
                  </a:cubicBezTo>
                  <a:close/>
                  <a:moveTo>
                    <a:pt x="4987290" y="1642110"/>
                  </a:moveTo>
                  <a:lnTo>
                    <a:pt x="4987290" y="1642110"/>
                  </a:lnTo>
                  <a:cubicBezTo>
                    <a:pt x="4997768" y="1642110"/>
                    <a:pt x="5007293" y="1633538"/>
                    <a:pt x="5007293" y="1622108"/>
                  </a:cubicBezTo>
                  <a:lnTo>
                    <a:pt x="5007293" y="1622108"/>
                  </a:lnTo>
                  <a:cubicBezTo>
                    <a:pt x="5007293" y="1611630"/>
                    <a:pt x="4998720" y="1602105"/>
                    <a:pt x="4987290" y="1602105"/>
                  </a:cubicBezTo>
                  <a:lnTo>
                    <a:pt x="4987290" y="1602105"/>
                  </a:lnTo>
                  <a:cubicBezTo>
                    <a:pt x="4976813" y="1602105"/>
                    <a:pt x="4967288" y="1610678"/>
                    <a:pt x="4967288" y="1622108"/>
                  </a:cubicBezTo>
                  <a:lnTo>
                    <a:pt x="4967288" y="1622108"/>
                  </a:lnTo>
                  <a:cubicBezTo>
                    <a:pt x="4968240" y="1633538"/>
                    <a:pt x="4976813" y="1642110"/>
                    <a:pt x="4987290" y="1642110"/>
                  </a:cubicBezTo>
                  <a:close/>
                  <a:moveTo>
                    <a:pt x="4939665" y="1263968"/>
                  </a:moveTo>
                  <a:lnTo>
                    <a:pt x="4939665" y="1263968"/>
                  </a:lnTo>
                  <a:cubicBezTo>
                    <a:pt x="4950143" y="1263968"/>
                    <a:pt x="4958715" y="1255395"/>
                    <a:pt x="4958715" y="1244918"/>
                  </a:cubicBezTo>
                  <a:lnTo>
                    <a:pt x="4958715" y="1243013"/>
                  </a:lnTo>
                  <a:cubicBezTo>
                    <a:pt x="4958715" y="1232535"/>
                    <a:pt x="4950143" y="1223963"/>
                    <a:pt x="4939665" y="1223963"/>
                  </a:cubicBezTo>
                  <a:lnTo>
                    <a:pt x="4939665" y="1223963"/>
                  </a:lnTo>
                  <a:cubicBezTo>
                    <a:pt x="4929188" y="1223963"/>
                    <a:pt x="4920615" y="1232535"/>
                    <a:pt x="4920615" y="1243013"/>
                  </a:cubicBezTo>
                  <a:lnTo>
                    <a:pt x="4920615" y="1244918"/>
                  </a:lnTo>
                  <a:cubicBezTo>
                    <a:pt x="4920615" y="1255395"/>
                    <a:pt x="4929188" y="1263968"/>
                    <a:pt x="4939665" y="1263968"/>
                  </a:cubicBezTo>
                  <a:close/>
                  <a:moveTo>
                    <a:pt x="4939665" y="1310640"/>
                  </a:moveTo>
                  <a:lnTo>
                    <a:pt x="4939665" y="1310640"/>
                  </a:lnTo>
                  <a:cubicBezTo>
                    <a:pt x="4950143" y="1310640"/>
                    <a:pt x="4958715" y="1302068"/>
                    <a:pt x="4958715" y="1291590"/>
                  </a:cubicBezTo>
                  <a:lnTo>
                    <a:pt x="4958715" y="1291590"/>
                  </a:lnTo>
                  <a:cubicBezTo>
                    <a:pt x="4958715" y="1281113"/>
                    <a:pt x="4950143" y="1272540"/>
                    <a:pt x="4939665" y="1272540"/>
                  </a:cubicBezTo>
                  <a:lnTo>
                    <a:pt x="4939665" y="1272540"/>
                  </a:lnTo>
                  <a:cubicBezTo>
                    <a:pt x="4929188" y="1272540"/>
                    <a:pt x="4920615" y="1281113"/>
                    <a:pt x="4920615" y="1291590"/>
                  </a:cubicBezTo>
                  <a:lnTo>
                    <a:pt x="4920615" y="1291590"/>
                  </a:lnTo>
                  <a:cubicBezTo>
                    <a:pt x="4920615" y="1302068"/>
                    <a:pt x="4929188" y="1310640"/>
                    <a:pt x="4939665" y="1310640"/>
                  </a:cubicBezTo>
                  <a:close/>
                  <a:moveTo>
                    <a:pt x="4892993" y="1263968"/>
                  </a:moveTo>
                  <a:lnTo>
                    <a:pt x="4892993" y="1263968"/>
                  </a:lnTo>
                  <a:cubicBezTo>
                    <a:pt x="4903470" y="1263968"/>
                    <a:pt x="4912043" y="1255395"/>
                    <a:pt x="4912043" y="1244918"/>
                  </a:cubicBezTo>
                  <a:lnTo>
                    <a:pt x="4912043" y="1243013"/>
                  </a:lnTo>
                  <a:cubicBezTo>
                    <a:pt x="4912043" y="1232535"/>
                    <a:pt x="4903470" y="1223963"/>
                    <a:pt x="4892993" y="1223963"/>
                  </a:cubicBezTo>
                  <a:lnTo>
                    <a:pt x="4892993" y="1223963"/>
                  </a:lnTo>
                  <a:cubicBezTo>
                    <a:pt x="4882515" y="1223963"/>
                    <a:pt x="4873943" y="1232535"/>
                    <a:pt x="4873943" y="1243013"/>
                  </a:cubicBezTo>
                  <a:lnTo>
                    <a:pt x="4873943" y="1244918"/>
                  </a:lnTo>
                  <a:cubicBezTo>
                    <a:pt x="4873943" y="1255395"/>
                    <a:pt x="4882515" y="1263968"/>
                    <a:pt x="4892993" y="1263968"/>
                  </a:cubicBezTo>
                  <a:close/>
                  <a:moveTo>
                    <a:pt x="4939665" y="1358265"/>
                  </a:moveTo>
                  <a:lnTo>
                    <a:pt x="4939665" y="1358265"/>
                  </a:lnTo>
                  <a:cubicBezTo>
                    <a:pt x="4950143" y="1358265"/>
                    <a:pt x="4958715" y="1349693"/>
                    <a:pt x="4958715" y="1339215"/>
                  </a:cubicBezTo>
                  <a:lnTo>
                    <a:pt x="4958715" y="1339215"/>
                  </a:lnTo>
                  <a:cubicBezTo>
                    <a:pt x="4958715" y="1328738"/>
                    <a:pt x="4950143" y="1320165"/>
                    <a:pt x="4939665" y="1320165"/>
                  </a:cubicBezTo>
                  <a:lnTo>
                    <a:pt x="4939665" y="1320165"/>
                  </a:lnTo>
                  <a:cubicBezTo>
                    <a:pt x="4929188" y="1320165"/>
                    <a:pt x="4920615" y="1328738"/>
                    <a:pt x="4920615" y="1339215"/>
                  </a:cubicBezTo>
                  <a:lnTo>
                    <a:pt x="4920615" y="1339215"/>
                  </a:lnTo>
                  <a:cubicBezTo>
                    <a:pt x="4920615" y="1349693"/>
                    <a:pt x="4929188" y="1358265"/>
                    <a:pt x="4939665" y="1358265"/>
                  </a:cubicBezTo>
                  <a:close/>
                  <a:moveTo>
                    <a:pt x="4939665" y="1404938"/>
                  </a:moveTo>
                  <a:lnTo>
                    <a:pt x="4939665" y="1404938"/>
                  </a:lnTo>
                  <a:cubicBezTo>
                    <a:pt x="4950143" y="1404938"/>
                    <a:pt x="4958715" y="1396365"/>
                    <a:pt x="4958715" y="1385888"/>
                  </a:cubicBezTo>
                  <a:lnTo>
                    <a:pt x="4958715" y="1385888"/>
                  </a:lnTo>
                  <a:cubicBezTo>
                    <a:pt x="4958715" y="1375410"/>
                    <a:pt x="4950143" y="1366838"/>
                    <a:pt x="4939665" y="1366838"/>
                  </a:cubicBezTo>
                  <a:lnTo>
                    <a:pt x="4939665" y="1366838"/>
                  </a:lnTo>
                  <a:cubicBezTo>
                    <a:pt x="4929188" y="1366838"/>
                    <a:pt x="4920615" y="1375410"/>
                    <a:pt x="4920615" y="1385888"/>
                  </a:cubicBezTo>
                  <a:lnTo>
                    <a:pt x="4920615" y="1385888"/>
                  </a:lnTo>
                  <a:cubicBezTo>
                    <a:pt x="4920615" y="1396365"/>
                    <a:pt x="4929188" y="1404938"/>
                    <a:pt x="4939665" y="1404938"/>
                  </a:cubicBezTo>
                  <a:close/>
                  <a:moveTo>
                    <a:pt x="4939665" y="1545908"/>
                  </a:moveTo>
                  <a:lnTo>
                    <a:pt x="4939665" y="1545908"/>
                  </a:lnTo>
                  <a:cubicBezTo>
                    <a:pt x="4950143" y="1545908"/>
                    <a:pt x="4958715" y="1537335"/>
                    <a:pt x="4958715" y="1526858"/>
                  </a:cubicBezTo>
                  <a:lnTo>
                    <a:pt x="4958715" y="1526858"/>
                  </a:lnTo>
                  <a:cubicBezTo>
                    <a:pt x="4958715" y="1516380"/>
                    <a:pt x="4950143" y="1507808"/>
                    <a:pt x="4939665" y="1507808"/>
                  </a:cubicBezTo>
                  <a:lnTo>
                    <a:pt x="4939665" y="1507808"/>
                  </a:lnTo>
                  <a:cubicBezTo>
                    <a:pt x="4929188" y="1507808"/>
                    <a:pt x="4920615" y="1516380"/>
                    <a:pt x="4920615" y="1526858"/>
                  </a:cubicBezTo>
                  <a:lnTo>
                    <a:pt x="4920615" y="1526858"/>
                  </a:lnTo>
                  <a:cubicBezTo>
                    <a:pt x="4920615" y="1538288"/>
                    <a:pt x="4929188" y="1545908"/>
                    <a:pt x="4939665" y="1545908"/>
                  </a:cubicBezTo>
                  <a:close/>
                  <a:moveTo>
                    <a:pt x="4963478" y="1694498"/>
                  </a:moveTo>
                  <a:cubicBezTo>
                    <a:pt x="4963478" y="1694498"/>
                    <a:pt x="4962525" y="1694498"/>
                    <a:pt x="4961573" y="1694498"/>
                  </a:cubicBezTo>
                  <a:cubicBezTo>
                    <a:pt x="4960620" y="1694498"/>
                    <a:pt x="4960620" y="1694498"/>
                    <a:pt x="4961573" y="1694498"/>
                  </a:cubicBezTo>
                  <a:cubicBezTo>
                    <a:pt x="4962525" y="1694498"/>
                    <a:pt x="4963478" y="1694498"/>
                    <a:pt x="4963478" y="1694498"/>
                  </a:cubicBezTo>
                  <a:close/>
                  <a:moveTo>
                    <a:pt x="4939665" y="1593533"/>
                  </a:moveTo>
                  <a:lnTo>
                    <a:pt x="4939665" y="1593533"/>
                  </a:lnTo>
                  <a:cubicBezTo>
                    <a:pt x="4950143" y="1593533"/>
                    <a:pt x="4958715" y="1584960"/>
                    <a:pt x="4958715" y="1574483"/>
                  </a:cubicBezTo>
                  <a:lnTo>
                    <a:pt x="4958715" y="1574483"/>
                  </a:lnTo>
                  <a:cubicBezTo>
                    <a:pt x="4958715" y="1564005"/>
                    <a:pt x="4950143" y="1555433"/>
                    <a:pt x="4939665" y="1555433"/>
                  </a:cubicBezTo>
                  <a:lnTo>
                    <a:pt x="4939665" y="1555433"/>
                  </a:lnTo>
                  <a:cubicBezTo>
                    <a:pt x="4929188" y="1555433"/>
                    <a:pt x="4920615" y="1564005"/>
                    <a:pt x="4920615" y="1574483"/>
                  </a:cubicBezTo>
                  <a:lnTo>
                    <a:pt x="4920615" y="1574483"/>
                  </a:lnTo>
                  <a:cubicBezTo>
                    <a:pt x="4920615" y="1584960"/>
                    <a:pt x="4929188" y="1593533"/>
                    <a:pt x="4939665" y="1593533"/>
                  </a:cubicBezTo>
                  <a:close/>
                  <a:moveTo>
                    <a:pt x="4939665" y="1499235"/>
                  </a:moveTo>
                  <a:lnTo>
                    <a:pt x="4939665" y="1499235"/>
                  </a:lnTo>
                  <a:cubicBezTo>
                    <a:pt x="4950143" y="1499235"/>
                    <a:pt x="4958715" y="1490663"/>
                    <a:pt x="4958715" y="1480185"/>
                  </a:cubicBezTo>
                  <a:lnTo>
                    <a:pt x="4958715" y="1480185"/>
                  </a:lnTo>
                  <a:cubicBezTo>
                    <a:pt x="4958715" y="1469708"/>
                    <a:pt x="4950143" y="1461135"/>
                    <a:pt x="4939665" y="1461135"/>
                  </a:cubicBezTo>
                  <a:lnTo>
                    <a:pt x="4939665" y="1461135"/>
                  </a:lnTo>
                  <a:cubicBezTo>
                    <a:pt x="4929188" y="1461135"/>
                    <a:pt x="4920615" y="1469708"/>
                    <a:pt x="4920615" y="1480185"/>
                  </a:cubicBezTo>
                  <a:lnTo>
                    <a:pt x="4920615" y="1480185"/>
                  </a:lnTo>
                  <a:cubicBezTo>
                    <a:pt x="4920615" y="1490663"/>
                    <a:pt x="4929188" y="1499235"/>
                    <a:pt x="4939665" y="1499235"/>
                  </a:cubicBezTo>
                  <a:close/>
                  <a:moveTo>
                    <a:pt x="4939665" y="1642110"/>
                  </a:moveTo>
                  <a:lnTo>
                    <a:pt x="4939665" y="1642110"/>
                  </a:lnTo>
                  <a:cubicBezTo>
                    <a:pt x="4950143" y="1642110"/>
                    <a:pt x="4958715" y="1633538"/>
                    <a:pt x="4958715" y="1623060"/>
                  </a:cubicBezTo>
                  <a:lnTo>
                    <a:pt x="4958715" y="1621155"/>
                  </a:lnTo>
                  <a:cubicBezTo>
                    <a:pt x="4958715" y="1610678"/>
                    <a:pt x="4950143" y="1602105"/>
                    <a:pt x="4939665" y="1602105"/>
                  </a:cubicBezTo>
                  <a:lnTo>
                    <a:pt x="4939665" y="1602105"/>
                  </a:lnTo>
                  <a:cubicBezTo>
                    <a:pt x="4929188" y="1602105"/>
                    <a:pt x="4920615" y="1610678"/>
                    <a:pt x="4920615" y="1621155"/>
                  </a:cubicBezTo>
                  <a:lnTo>
                    <a:pt x="4920615" y="1623060"/>
                  </a:lnTo>
                  <a:cubicBezTo>
                    <a:pt x="4920615" y="1633538"/>
                    <a:pt x="4929188" y="1642110"/>
                    <a:pt x="4939665" y="1642110"/>
                  </a:cubicBezTo>
                  <a:close/>
                  <a:moveTo>
                    <a:pt x="4939665" y="1452563"/>
                  </a:moveTo>
                  <a:lnTo>
                    <a:pt x="4939665" y="1452563"/>
                  </a:lnTo>
                  <a:cubicBezTo>
                    <a:pt x="4950143" y="1452563"/>
                    <a:pt x="4958715" y="1443990"/>
                    <a:pt x="4958715" y="1433513"/>
                  </a:cubicBezTo>
                  <a:lnTo>
                    <a:pt x="4958715" y="1433513"/>
                  </a:lnTo>
                  <a:cubicBezTo>
                    <a:pt x="4958715" y="1423035"/>
                    <a:pt x="4950143" y="1414463"/>
                    <a:pt x="4939665" y="1414463"/>
                  </a:cubicBezTo>
                  <a:lnTo>
                    <a:pt x="4939665" y="1414463"/>
                  </a:lnTo>
                  <a:cubicBezTo>
                    <a:pt x="4929188" y="1414463"/>
                    <a:pt x="4920615" y="1423035"/>
                    <a:pt x="4920615" y="1433513"/>
                  </a:cubicBezTo>
                  <a:lnTo>
                    <a:pt x="4920615" y="1433513"/>
                  </a:lnTo>
                  <a:cubicBezTo>
                    <a:pt x="4920615" y="1443990"/>
                    <a:pt x="4929188" y="1452563"/>
                    <a:pt x="4939665" y="1452563"/>
                  </a:cubicBezTo>
                  <a:close/>
                  <a:moveTo>
                    <a:pt x="4231005" y="1263968"/>
                  </a:moveTo>
                  <a:lnTo>
                    <a:pt x="4231005" y="1263968"/>
                  </a:lnTo>
                  <a:cubicBezTo>
                    <a:pt x="4241483" y="1263968"/>
                    <a:pt x="4251008" y="1255395"/>
                    <a:pt x="4251008" y="1243965"/>
                  </a:cubicBezTo>
                  <a:lnTo>
                    <a:pt x="4251008" y="1243965"/>
                  </a:lnTo>
                  <a:cubicBezTo>
                    <a:pt x="4251008" y="1233488"/>
                    <a:pt x="4242435" y="1223963"/>
                    <a:pt x="4231005" y="1223963"/>
                  </a:cubicBezTo>
                  <a:lnTo>
                    <a:pt x="4231005" y="1223963"/>
                  </a:lnTo>
                  <a:cubicBezTo>
                    <a:pt x="4220528" y="1223963"/>
                    <a:pt x="4211003" y="1232535"/>
                    <a:pt x="4211003" y="1243965"/>
                  </a:cubicBezTo>
                  <a:lnTo>
                    <a:pt x="4211003" y="1243965"/>
                  </a:lnTo>
                  <a:cubicBezTo>
                    <a:pt x="4211003" y="1255395"/>
                    <a:pt x="4219575" y="1263968"/>
                    <a:pt x="4231005" y="1263968"/>
                  </a:cubicBezTo>
                  <a:close/>
                  <a:moveTo>
                    <a:pt x="4326255" y="1263968"/>
                  </a:moveTo>
                  <a:lnTo>
                    <a:pt x="4326255" y="1263968"/>
                  </a:lnTo>
                  <a:cubicBezTo>
                    <a:pt x="4336733" y="1263968"/>
                    <a:pt x="4345305" y="1255395"/>
                    <a:pt x="4345305" y="1244918"/>
                  </a:cubicBezTo>
                  <a:lnTo>
                    <a:pt x="4345305" y="1243013"/>
                  </a:lnTo>
                  <a:cubicBezTo>
                    <a:pt x="4345305" y="1232535"/>
                    <a:pt x="4336733" y="1223963"/>
                    <a:pt x="4326255" y="1223963"/>
                  </a:cubicBezTo>
                  <a:lnTo>
                    <a:pt x="4326255" y="1223963"/>
                  </a:lnTo>
                  <a:cubicBezTo>
                    <a:pt x="4315778" y="1223963"/>
                    <a:pt x="4307205" y="1232535"/>
                    <a:pt x="4307205" y="1243013"/>
                  </a:cubicBezTo>
                  <a:lnTo>
                    <a:pt x="4307205" y="1244918"/>
                  </a:lnTo>
                  <a:cubicBezTo>
                    <a:pt x="4307205" y="1255395"/>
                    <a:pt x="4315778" y="1263968"/>
                    <a:pt x="4326255" y="1263968"/>
                  </a:cubicBezTo>
                  <a:close/>
                  <a:moveTo>
                    <a:pt x="4278630" y="1263968"/>
                  </a:moveTo>
                  <a:lnTo>
                    <a:pt x="4278630" y="1263968"/>
                  </a:lnTo>
                  <a:cubicBezTo>
                    <a:pt x="4289108" y="1263968"/>
                    <a:pt x="4297680" y="1255395"/>
                    <a:pt x="4297680" y="1244918"/>
                  </a:cubicBezTo>
                  <a:lnTo>
                    <a:pt x="4297680" y="1243013"/>
                  </a:lnTo>
                  <a:cubicBezTo>
                    <a:pt x="4297680" y="1232535"/>
                    <a:pt x="4289108" y="1223963"/>
                    <a:pt x="4278630" y="1223963"/>
                  </a:cubicBezTo>
                  <a:lnTo>
                    <a:pt x="4278630" y="1223963"/>
                  </a:lnTo>
                  <a:cubicBezTo>
                    <a:pt x="4268153" y="1223963"/>
                    <a:pt x="4259580" y="1232535"/>
                    <a:pt x="4259580" y="1243013"/>
                  </a:cubicBezTo>
                  <a:lnTo>
                    <a:pt x="4259580" y="1244918"/>
                  </a:lnTo>
                  <a:cubicBezTo>
                    <a:pt x="4259580" y="1255395"/>
                    <a:pt x="4268153" y="1263968"/>
                    <a:pt x="4278630" y="1263968"/>
                  </a:cubicBezTo>
                  <a:close/>
                  <a:moveTo>
                    <a:pt x="4372928" y="1263968"/>
                  </a:moveTo>
                  <a:lnTo>
                    <a:pt x="4372928" y="1263968"/>
                  </a:lnTo>
                  <a:cubicBezTo>
                    <a:pt x="4383405" y="1263968"/>
                    <a:pt x="4391978" y="1255395"/>
                    <a:pt x="4391978" y="1244918"/>
                  </a:cubicBezTo>
                  <a:lnTo>
                    <a:pt x="4391978" y="1243013"/>
                  </a:lnTo>
                  <a:cubicBezTo>
                    <a:pt x="4391978" y="1232535"/>
                    <a:pt x="4383405" y="1223963"/>
                    <a:pt x="4372928" y="1223963"/>
                  </a:cubicBezTo>
                  <a:lnTo>
                    <a:pt x="4372928" y="1223963"/>
                  </a:lnTo>
                  <a:cubicBezTo>
                    <a:pt x="4362450" y="1223963"/>
                    <a:pt x="4353878" y="1232535"/>
                    <a:pt x="4353878" y="1243013"/>
                  </a:cubicBezTo>
                  <a:lnTo>
                    <a:pt x="4353878" y="1244918"/>
                  </a:lnTo>
                  <a:cubicBezTo>
                    <a:pt x="4353878" y="1255395"/>
                    <a:pt x="4362450" y="1263968"/>
                    <a:pt x="4372928" y="1263968"/>
                  </a:cubicBezTo>
                  <a:close/>
                  <a:moveTo>
                    <a:pt x="4467225" y="1263968"/>
                  </a:moveTo>
                  <a:lnTo>
                    <a:pt x="4467225" y="1263968"/>
                  </a:lnTo>
                  <a:cubicBezTo>
                    <a:pt x="4477703" y="1263968"/>
                    <a:pt x="4486275" y="1255395"/>
                    <a:pt x="4486275" y="1244918"/>
                  </a:cubicBezTo>
                  <a:lnTo>
                    <a:pt x="4486275" y="1243013"/>
                  </a:lnTo>
                  <a:cubicBezTo>
                    <a:pt x="4486275" y="1232535"/>
                    <a:pt x="4477703" y="1223963"/>
                    <a:pt x="4467225" y="1223963"/>
                  </a:cubicBezTo>
                  <a:lnTo>
                    <a:pt x="4467225" y="1223963"/>
                  </a:lnTo>
                  <a:cubicBezTo>
                    <a:pt x="4456748" y="1223963"/>
                    <a:pt x="4448175" y="1232535"/>
                    <a:pt x="4448175" y="1243013"/>
                  </a:cubicBezTo>
                  <a:lnTo>
                    <a:pt x="4448175" y="1244918"/>
                  </a:lnTo>
                  <a:cubicBezTo>
                    <a:pt x="4448175" y="1255395"/>
                    <a:pt x="4456748" y="1263968"/>
                    <a:pt x="4467225" y="1263968"/>
                  </a:cubicBezTo>
                  <a:close/>
                  <a:moveTo>
                    <a:pt x="4419600" y="1263968"/>
                  </a:moveTo>
                  <a:lnTo>
                    <a:pt x="4419600" y="1263968"/>
                  </a:lnTo>
                  <a:cubicBezTo>
                    <a:pt x="4430078" y="1263968"/>
                    <a:pt x="4438650" y="1255395"/>
                    <a:pt x="4438650" y="1244918"/>
                  </a:cubicBezTo>
                  <a:lnTo>
                    <a:pt x="4438650" y="1243013"/>
                  </a:lnTo>
                  <a:cubicBezTo>
                    <a:pt x="4438650" y="1232535"/>
                    <a:pt x="4430078" y="1223963"/>
                    <a:pt x="4419600" y="1223963"/>
                  </a:cubicBezTo>
                  <a:lnTo>
                    <a:pt x="4419600" y="1223963"/>
                  </a:lnTo>
                  <a:cubicBezTo>
                    <a:pt x="4409123" y="1223963"/>
                    <a:pt x="4400550" y="1232535"/>
                    <a:pt x="4400550" y="1243013"/>
                  </a:cubicBezTo>
                  <a:lnTo>
                    <a:pt x="4400550" y="1244918"/>
                  </a:lnTo>
                  <a:cubicBezTo>
                    <a:pt x="4401503" y="1255395"/>
                    <a:pt x="4409123" y="1263968"/>
                    <a:pt x="4419600" y="1263968"/>
                  </a:cubicBezTo>
                  <a:close/>
                  <a:moveTo>
                    <a:pt x="4609148" y="1263968"/>
                  </a:moveTo>
                  <a:lnTo>
                    <a:pt x="4609148" y="1263968"/>
                  </a:lnTo>
                  <a:cubicBezTo>
                    <a:pt x="4619625" y="1263968"/>
                    <a:pt x="4629150" y="1255395"/>
                    <a:pt x="4629150" y="1243965"/>
                  </a:cubicBezTo>
                  <a:lnTo>
                    <a:pt x="4629150" y="1243965"/>
                  </a:lnTo>
                  <a:cubicBezTo>
                    <a:pt x="4629150" y="1233488"/>
                    <a:pt x="4620578" y="1223963"/>
                    <a:pt x="4609148" y="1223963"/>
                  </a:cubicBezTo>
                  <a:lnTo>
                    <a:pt x="4609148" y="1223963"/>
                  </a:lnTo>
                  <a:cubicBezTo>
                    <a:pt x="4598670" y="1223963"/>
                    <a:pt x="4589145" y="1232535"/>
                    <a:pt x="4589145" y="1243965"/>
                  </a:cubicBezTo>
                  <a:lnTo>
                    <a:pt x="4589145" y="1243965"/>
                  </a:lnTo>
                  <a:cubicBezTo>
                    <a:pt x="4589145" y="1255395"/>
                    <a:pt x="4598670" y="1263968"/>
                    <a:pt x="4609148" y="1263968"/>
                  </a:cubicBezTo>
                  <a:close/>
                  <a:moveTo>
                    <a:pt x="4845368" y="1263968"/>
                  </a:moveTo>
                  <a:lnTo>
                    <a:pt x="4845368" y="1263968"/>
                  </a:lnTo>
                  <a:cubicBezTo>
                    <a:pt x="4855845" y="1263968"/>
                    <a:pt x="4864418" y="1255395"/>
                    <a:pt x="4864418" y="1244918"/>
                  </a:cubicBezTo>
                  <a:lnTo>
                    <a:pt x="4864418" y="1243013"/>
                  </a:lnTo>
                  <a:cubicBezTo>
                    <a:pt x="4864418" y="1232535"/>
                    <a:pt x="4855845" y="1223963"/>
                    <a:pt x="4845368" y="1223963"/>
                  </a:cubicBezTo>
                  <a:lnTo>
                    <a:pt x="4845368" y="1223963"/>
                  </a:lnTo>
                  <a:cubicBezTo>
                    <a:pt x="4834890" y="1223963"/>
                    <a:pt x="4826318" y="1232535"/>
                    <a:pt x="4826318" y="1243013"/>
                  </a:cubicBezTo>
                  <a:lnTo>
                    <a:pt x="4826318" y="1244918"/>
                  </a:lnTo>
                  <a:cubicBezTo>
                    <a:pt x="4826318" y="1255395"/>
                    <a:pt x="4834890" y="1263968"/>
                    <a:pt x="4845368" y="1263968"/>
                  </a:cubicBezTo>
                  <a:close/>
                  <a:moveTo>
                    <a:pt x="4513898" y="1263968"/>
                  </a:moveTo>
                  <a:lnTo>
                    <a:pt x="4513898" y="1263968"/>
                  </a:lnTo>
                  <a:cubicBezTo>
                    <a:pt x="4524375" y="1263968"/>
                    <a:pt x="4532948" y="1255395"/>
                    <a:pt x="4532948" y="1244918"/>
                  </a:cubicBezTo>
                  <a:lnTo>
                    <a:pt x="4532948" y="1243013"/>
                  </a:lnTo>
                  <a:cubicBezTo>
                    <a:pt x="4532948" y="1232535"/>
                    <a:pt x="4524375" y="1223963"/>
                    <a:pt x="4513898" y="1223963"/>
                  </a:cubicBezTo>
                  <a:lnTo>
                    <a:pt x="4513898" y="1223963"/>
                  </a:lnTo>
                  <a:cubicBezTo>
                    <a:pt x="4503420" y="1223963"/>
                    <a:pt x="4494848" y="1232535"/>
                    <a:pt x="4494848" y="1243013"/>
                  </a:cubicBezTo>
                  <a:lnTo>
                    <a:pt x="4494848" y="1244918"/>
                  </a:lnTo>
                  <a:cubicBezTo>
                    <a:pt x="4495800" y="1255395"/>
                    <a:pt x="4503420" y="1263968"/>
                    <a:pt x="4513898" y="1263968"/>
                  </a:cubicBezTo>
                  <a:close/>
                  <a:moveTo>
                    <a:pt x="4798695" y="1263968"/>
                  </a:moveTo>
                  <a:lnTo>
                    <a:pt x="4798695" y="1263968"/>
                  </a:lnTo>
                  <a:cubicBezTo>
                    <a:pt x="4809173" y="1263968"/>
                    <a:pt x="4817745" y="1255395"/>
                    <a:pt x="4817745" y="1244918"/>
                  </a:cubicBezTo>
                  <a:lnTo>
                    <a:pt x="4817745" y="1243013"/>
                  </a:lnTo>
                  <a:cubicBezTo>
                    <a:pt x="4817745" y="1232535"/>
                    <a:pt x="4809173" y="1223963"/>
                    <a:pt x="4798695" y="1223963"/>
                  </a:cubicBezTo>
                  <a:lnTo>
                    <a:pt x="4798695" y="1223963"/>
                  </a:lnTo>
                  <a:cubicBezTo>
                    <a:pt x="4788218" y="1223963"/>
                    <a:pt x="4779645" y="1232535"/>
                    <a:pt x="4779645" y="1243013"/>
                  </a:cubicBezTo>
                  <a:lnTo>
                    <a:pt x="4779645" y="1244918"/>
                  </a:lnTo>
                  <a:cubicBezTo>
                    <a:pt x="4779645" y="1255395"/>
                    <a:pt x="4788218" y="1263968"/>
                    <a:pt x="4798695" y="1263968"/>
                  </a:cubicBezTo>
                  <a:close/>
                  <a:moveTo>
                    <a:pt x="4751070" y="1263968"/>
                  </a:moveTo>
                  <a:lnTo>
                    <a:pt x="4751070" y="1263968"/>
                  </a:lnTo>
                  <a:cubicBezTo>
                    <a:pt x="4761548" y="1263968"/>
                    <a:pt x="4770120" y="1255395"/>
                    <a:pt x="4770120" y="1244918"/>
                  </a:cubicBezTo>
                  <a:lnTo>
                    <a:pt x="4770120" y="1243013"/>
                  </a:lnTo>
                  <a:cubicBezTo>
                    <a:pt x="4770120" y="1232535"/>
                    <a:pt x="4761548" y="1223963"/>
                    <a:pt x="4751070" y="1223963"/>
                  </a:cubicBezTo>
                  <a:lnTo>
                    <a:pt x="4751070" y="1223963"/>
                  </a:lnTo>
                  <a:cubicBezTo>
                    <a:pt x="4740593" y="1223963"/>
                    <a:pt x="4732020" y="1232535"/>
                    <a:pt x="4732020" y="1243013"/>
                  </a:cubicBezTo>
                  <a:lnTo>
                    <a:pt x="4732020" y="1244918"/>
                  </a:lnTo>
                  <a:cubicBezTo>
                    <a:pt x="4732973" y="1255395"/>
                    <a:pt x="4740593" y="1263968"/>
                    <a:pt x="4751070" y="1263968"/>
                  </a:cubicBezTo>
                  <a:close/>
                  <a:moveTo>
                    <a:pt x="4561523" y="1263968"/>
                  </a:moveTo>
                  <a:lnTo>
                    <a:pt x="4561523" y="1263968"/>
                  </a:lnTo>
                  <a:cubicBezTo>
                    <a:pt x="4572000" y="1263968"/>
                    <a:pt x="4580573" y="1255395"/>
                    <a:pt x="4580573" y="1244918"/>
                  </a:cubicBezTo>
                  <a:lnTo>
                    <a:pt x="4580573" y="1243013"/>
                  </a:lnTo>
                  <a:cubicBezTo>
                    <a:pt x="4580573" y="1232535"/>
                    <a:pt x="4572000" y="1223963"/>
                    <a:pt x="4561523" y="1223963"/>
                  </a:cubicBezTo>
                  <a:lnTo>
                    <a:pt x="4561523" y="1223963"/>
                  </a:lnTo>
                  <a:cubicBezTo>
                    <a:pt x="4551045" y="1223963"/>
                    <a:pt x="4542473" y="1232535"/>
                    <a:pt x="4542473" y="1243013"/>
                  </a:cubicBezTo>
                  <a:lnTo>
                    <a:pt x="4542473" y="1244918"/>
                  </a:lnTo>
                  <a:cubicBezTo>
                    <a:pt x="4542473" y="1255395"/>
                    <a:pt x="4551045" y="1263968"/>
                    <a:pt x="4561523" y="1263968"/>
                  </a:cubicBezTo>
                  <a:close/>
                  <a:moveTo>
                    <a:pt x="4656773" y="1263968"/>
                  </a:moveTo>
                  <a:lnTo>
                    <a:pt x="4656773" y="1263968"/>
                  </a:lnTo>
                  <a:cubicBezTo>
                    <a:pt x="4667250" y="1263968"/>
                    <a:pt x="4675823" y="1255395"/>
                    <a:pt x="4675823" y="1244918"/>
                  </a:cubicBezTo>
                  <a:lnTo>
                    <a:pt x="4675823" y="1243013"/>
                  </a:lnTo>
                  <a:cubicBezTo>
                    <a:pt x="4675823" y="1232535"/>
                    <a:pt x="4667250" y="1223963"/>
                    <a:pt x="4656773" y="1223963"/>
                  </a:cubicBezTo>
                  <a:lnTo>
                    <a:pt x="4656773" y="1223963"/>
                  </a:lnTo>
                  <a:cubicBezTo>
                    <a:pt x="4646295" y="1223963"/>
                    <a:pt x="4637723" y="1232535"/>
                    <a:pt x="4637723" y="1243013"/>
                  </a:cubicBezTo>
                  <a:lnTo>
                    <a:pt x="4637723" y="1244918"/>
                  </a:lnTo>
                  <a:cubicBezTo>
                    <a:pt x="4638675" y="1255395"/>
                    <a:pt x="4647248" y="1263968"/>
                    <a:pt x="4656773" y="1263968"/>
                  </a:cubicBezTo>
                  <a:close/>
                  <a:moveTo>
                    <a:pt x="4704398" y="1263968"/>
                  </a:moveTo>
                  <a:lnTo>
                    <a:pt x="4704398" y="1263968"/>
                  </a:lnTo>
                  <a:cubicBezTo>
                    <a:pt x="4714875" y="1263968"/>
                    <a:pt x="4723448" y="1255395"/>
                    <a:pt x="4723448" y="1244918"/>
                  </a:cubicBezTo>
                  <a:lnTo>
                    <a:pt x="4723448" y="1243013"/>
                  </a:lnTo>
                  <a:cubicBezTo>
                    <a:pt x="4723448" y="1232535"/>
                    <a:pt x="4714875" y="1223963"/>
                    <a:pt x="4704398" y="1223963"/>
                  </a:cubicBezTo>
                  <a:lnTo>
                    <a:pt x="4704398" y="1223963"/>
                  </a:lnTo>
                  <a:cubicBezTo>
                    <a:pt x="4693920" y="1223963"/>
                    <a:pt x="4685348" y="1232535"/>
                    <a:pt x="4685348" y="1243013"/>
                  </a:cubicBezTo>
                  <a:lnTo>
                    <a:pt x="4685348" y="1244918"/>
                  </a:lnTo>
                  <a:cubicBezTo>
                    <a:pt x="4685348" y="1255395"/>
                    <a:pt x="4693920" y="1263968"/>
                    <a:pt x="4704398" y="1263968"/>
                  </a:cubicBezTo>
                  <a:close/>
                  <a:moveTo>
                    <a:pt x="5792153" y="2162175"/>
                  </a:moveTo>
                  <a:lnTo>
                    <a:pt x="5792153" y="2162175"/>
                  </a:lnTo>
                  <a:cubicBezTo>
                    <a:pt x="5802630" y="2162175"/>
                    <a:pt x="5811203" y="2153603"/>
                    <a:pt x="5811203" y="2143125"/>
                  </a:cubicBezTo>
                  <a:lnTo>
                    <a:pt x="5811203" y="2143125"/>
                  </a:lnTo>
                  <a:cubicBezTo>
                    <a:pt x="5811203" y="2132648"/>
                    <a:pt x="5802630" y="2124075"/>
                    <a:pt x="5792153" y="2124075"/>
                  </a:cubicBezTo>
                  <a:lnTo>
                    <a:pt x="5792153" y="2124075"/>
                  </a:lnTo>
                  <a:cubicBezTo>
                    <a:pt x="5781675" y="2124075"/>
                    <a:pt x="5773103" y="2132648"/>
                    <a:pt x="5773103" y="2143125"/>
                  </a:cubicBezTo>
                  <a:lnTo>
                    <a:pt x="5773103" y="2143125"/>
                  </a:lnTo>
                  <a:cubicBezTo>
                    <a:pt x="5774055" y="2153603"/>
                    <a:pt x="5782628" y="2162175"/>
                    <a:pt x="5792153" y="2162175"/>
                  </a:cubicBezTo>
                  <a:close/>
                  <a:moveTo>
                    <a:pt x="5792153" y="2114550"/>
                  </a:moveTo>
                  <a:lnTo>
                    <a:pt x="5792153" y="2114550"/>
                  </a:lnTo>
                  <a:cubicBezTo>
                    <a:pt x="5802630" y="2114550"/>
                    <a:pt x="5811203" y="2105978"/>
                    <a:pt x="5811203" y="2095500"/>
                  </a:cubicBezTo>
                  <a:lnTo>
                    <a:pt x="5811203" y="2095500"/>
                  </a:lnTo>
                  <a:cubicBezTo>
                    <a:pt x="5811203" y="2085023"/>
                    <a:pt x="5802630" y="2076450"/>
                    <a:pt x="5792153" y="2076450"/>
                  </a:cubicBezTo>
                  <a:lnTo>
                    <a:pt x="5792153" y="2076450"/>
                  </a:lnTo>
                  <a:cubicBezTo>
                    <a:pt x="5781675" y="2076450"/>
                    <a:pt x="5773103" y="2085023"/>
                    <a:pt x="5773103" y="2095500"/>
                  </a:cubicBezTo>
                  <a:lnTo>
                    <a:pt x="5773103" y="2095500"/>
                  </a:lnTo>
                  <a:cubicBezTo>
                    <a:pt x="5774055" y="2106930"/>
                    <a:pt x="5782628" y="2114550"/>
                    <a:pt x="5792153" y="2114550"/>
                  </a:cubicBezTo>
                  <a:close/>
                  <a:moveTo>
                    <a:pt x="5744528" y="2162175"/>
                  </a:moveTo>
                  <a:lnTo>
                    <a:pt x="5744528" y="2162175"/>
                  </a:lnTo>
                  <a:cubicBezTo>
                    <a:pt x="5755005" y="2162175"/>
                    <a:pt x="5763578" y="2153603"/>
                    <a:pt x="5763578" y="2143125"/>
                  </a:cubicBezTo>
                  <a:lnTo>
                    <a:pt x="5763578" y="2143125"/>
                  </a:lnTo>
                  <a:cubicBezTo>
                    <a:pt x="5763578" y="2132648"/>
                    <a:pt x="5755005" y="2124075"/>
                    <a:pt x="5744528" y="2124075"/>
                  </a:cubicBezTo>
                  <a:lnTo>
                    <a:pt x="5744528" y="2124075"/>
                  </a:lnTo>
                  <a:cubicBezTo>
                    <a:pt x="5734050" y="2124075"/>
                    <a:pt x="5725478" y="2132648"/>
                    <a:pt x="5725478" y="2143125"/>
                  </a:cubicBezTo>
                  <a:lnTo>
                    <a:pt x="5725478" y="2143125"/>
                  </a:lnTo>
                  <a:cubicBezTo>
                    <a:pt x="5726430" y="2153603"/>
                    <a:pt x="5734050" y="2162175"/>
                    <a:pt x="5744528" y="2162175"/>
                  </a:cubicBezTo>
                  <a:close/>
                  <a:moveTo>
                    <a:pt x="5744528" y="2114550"/>
                  </a:moveTo>
                  <a:lnTo>
                    <a:pt x="5744528" y="2114550"/>
                  </a:lnTo>
                  <a:cubicBezTo>
                    <a:pt x="5755005" y="2114550"/>
                    <a:pt x="5763578" y="2105978"/>
                    <a:pt x="5763578" y="2095500"/>
                  </a:cubicBezTo>
                  <a:lnTo>
                    <a:pt x="5763578" y="2095500"/>
                  </a:lnTo>
                  <a:cubicBezTo>
                    <a:pt x="5763578" y="2085023"/>
                    <a:pt x="5755005" y="2076450"/>
                    <a:pt x="5744528" y="2076450"/>
                  </a:cubicBezTo>
                  <a:lnTo>
                    <a:pt x="5744528" y="2076450"/>
                  </a:lnTo>
                  <a:cubicBezTo>
                    <a:pt x="5734050" y="2076450"/>
                    <a:pt x="5725478" y="2085023"/>
                    <a:pt x="5725478" y="2095500"/>
                  </a:cubicBezTo>
                  <a:lnTo>
                    <a:pt x="5725478" y="2095500"/>
                  </a:lnTo>
                  <a:cubicBezTo>
                    <a:pt x="5726430" y="2106930"/>
                    <a:pt x="5734050" y="2114550"/>
                    <a:pt x="5744528" y="2114550"/>
                  </a:cubicBezTo>
                  <a:close/>
                  <a:moveTo>
                    <a:pt x="5793105" y="2067878"/>
                  </a:moveTo>
                  <a:lnTo>
                    <a:pt x="5793105" y="2067878"/>
                  </a:lnTo>
                  <a:cubicBezTo>
                    <a:pt x="5803583" y="2067878"/>
                    <a:pt x="5812155" y="2059305"/>
                    <a:pt x="5812155" y="2048828"/>
                  </a:cubicBezTo>
                  <a:lnTo>
                    <a:pt x="5812155" y="2048828"/>
                  </a:lnTo>
                  <a:cubicBezTo>
                    <a:pt x="5812155" y="2038350"/>
                    <a:pt x="5803583" y="2029778"/>
                    <a:pt x="5793105" y="2029778"/>
                  </a:cubicBezTo>
                  <a:lnTo>
                    <a:pt x="5793105" y="2029778"/>
                  </a:lnTo>
                  <a:cubicBezTo>
                    <a:pt x="5782628" y="2029778"/>
                    <a:pt x="5774055" y="2038350"/>
                    <a:pt x="5774055" y="2048828"/>
                  </a:cubicBezTo>
                  <a:lnTo>
                    <a:pt x="5774055" y="2048828"/>
                  </a:lnTo>
                  <a:cubicBezTo>
                    <a:pt x="5774055" y="2059305"/>
                    <a:pt x="5782628" y="2067878"/>
                    <a:pt x="5793105" y="2067878"/>
                  </a:cubicBezTo>
                  <a:close/>
                  <a:moveTo>
                    <a:pt x="5745480" y="2067878"/>
                  </a:moveTo>
                  <a:lnTo>
                    <a:pt x="5745480" y="2067878"/>
                  </a:lnTo>
                  <a:cubicBezTo>
                    <a:pt x="5755958" y="2067878"/>
                    <a:pt x="5764530" y="2059305"/>
                    <a:pt x="5764530" y="2048828"/>
                  </a:cubicBezTo>
                  <a:lnTo>
                    <a:pt x="5764530" y="2048828"/>
                  </a:lnTo>
                  <a:cubicBezTo>
                    <a:pt x="5764530" y="2038350"/>
                    <a:pt x="5755958" y="2029778"/>
                    <a:pt x="5745480" y="2029778"/>
                  </a:cubicBezTo>
                  <a:lnTo>
                    <a:pt x="5745480" y="2029778"/>
                  </a:lnTo>
                  <a:cubicBezTo>
                    <a:pt x="5735003" y="2029778"/>
                    <a:pt x="5726430" y="2038350"/>
                    <a:pt x="5726430" y="2048828"/>
                  </a:cubicBezTo>
                  <a:lnTo>
                    <a:pt x="5726430" y="2048828"/>
                  </a:lnTo>
                  <a:cubicBezTo>
                    <a:pt x="5726430" y="2059305"/>
                    <a:pt x="5735003" y="2067878"/>
                    <a:pt x="5745480" y="2067878"/>
                  </a:cubicBezTo>
                  <a:close/>
                  <a:moveTo>
                    <a:pt x="5696903" y="2114550"/>
                  </a:moveTo>
                  <a:lnTo>
                    <a:pt x="5696903" y="2114550"/>
                  </a:lnTo>
                  <a:cubicBezTo>
                    <a:pt x="5707380" y="2114550"/>
                    <a:pt x="5715953" y="2105978"/>
                    <a:pt x="5715953" y="2095500"/>
                  </a:cubicBezTo>
                  <a:lnTo>
                    <a:pt x="5715953" y="2095500"/>
                  </a:lnTo>
                  <a:cubicBezTo>
                    <a:pt x="5715953" y="2085023"/>
                    <a:pt x="5707380" y="2076450"/>
                    <a:pt x="5696903" y="2076450"/>
                  </a:cubicBezTo>
                  <a:lnTo>
                    <a:pt x="5696903" y="2076450"/>
                  </a:lnTo>
                  <a:cubicBezTo>
                    <a:pt x="5686425" y="2076450"/>
                    <a:pt x="5677853" y="2085023"/>
                    <a:pt x="5677853" y="2095500"/>
                  </a:cubicBezTo>
                  <a:lnTo>
                    <a:pt x="5677853" y="2095500"/>
                  </a:lnTo>
                  <a:cubicBezTo>
                    <a:pt x="5677853" y="2105978"/>
                    <a:pt x="5686425" y="2114550"/>
                    <a:pt x="5696903" y="2114550"/>
                  </a:cubicBezTo>
                  <a:close/>
                  <a:moveTo>
                    <a:pt x="5650230" y="2067878"/>
                  </a:moveTo>
                  <a:lnTo>
                    <a:pt x="5650230" y="2067878"/>
                  </a:lnTo>
                  <a:cubicBezTo>
                    <a:pt x="5660708" y="2067878"/>
                    <a:pt x="5669280" y="2059305"/>
                    <a:pt x="5669280" y="2048828"/>
                  </a:cubicBezTo>
                  <a:lnTo>
                    <a:pt x="5669280" y="2048828"/>
                  </a:lnTo>
                  <a:cubicBezTo>
                    <a:pt x="5669280" y="2038350"/>
                    <a:pt x="5660708" y="2029778"/>
                    <a:pt x="5650230" y="2029778"/>
                  </a:cubicBezTo>
                  <a:lnTo>
                    <a:pt x="5650230" y="2029778"/>
                  </a:lnTo>
                  <a:cubicBezTo>
                    <a:pt x="5639753" y="2029778"/>
                    <a:pt x="5631180" y="2038350"/>
                    <a:pt x="5631180" y="2048828"/>
                  </a:cubicBezTo>
                  <a:lnTo>
                    <a:pt x="5631180" y="2048828"/>
                  </a:lnTo>
                  <a:cubicBezTo>
                    <a:pt x="5631180" y="2059305"/>
                    <a:pt x="5639753" y="2067878"/>
                    <a:pt x="5650230" y="2067878"/>
                  </a:cubicBezTo>
                  <a:close/>
                  <a:moveTo>
                    <a:pt x="5601653" y="2067878"/>
                  </a:moveTo>
                  <a:lnTo>
                    <a:pt x="5601653" y="2067878"/>
                  </a:lnTo>
                  <a:cubicBezTo>
                    <a:pt x="5612130" y="2067878"/>
                    <a:pt x="5620703" y="2059305"/>
                    <a:pt x="5620703" y="2048828"/>
                  </a:cubicBezTo>
                  <a:lnTo>
                    <a:pt x="5620703" y="2048828"/>
                  </a:lnTo>
                  <a:cubicBezTo>
                    <a:pt x="5620703" y="2038350"/>
                    <a:pt x="5612130" y="2029778"/>
                    <a:pt x="5601653" y="2029778"/>
                  </a:cubicBezTo>
                  <a:lnTo>
                    <a:pt x="5601653" y="2029778"/>
                  </a:lnTo>
                  <a:cubicBezTo>
                    <a:pt x="5591175" y="2029778"/>
                    <a:pt x="5582603" y="2038350"/>
                    <a:pt x="5582603" y="2048828"/>
                  </a:cubicBezTo>
                  <a:lnTo>
                    <a:pt x="5582603" y="2048828"/>
                  </a:lnTo>
                  <a:cubicBezTo>
                    <a:pt x="5583555" y="2059305"/>
                    <a:pt x="5591175" y="2067878"/>
                    <a:pt x="5601653" y="2067878"/>
                  </a:cubicBezTo>
                  <a:close/>
                  <a:moveTo>
                    <a:pt x="5650230" y="2023110"/>
                  </a:moveTo>
                  <a:lnTo>
                    <a:pt x="5650230" y="2023110"/>
                  </a:lnTo>
                  <a:cubicBezTo>
                    <a:pt x="5660708" y="2023110"/>
                    <a:pt x="5669280" y="2014538"/>
                    <a:pt x="5669280" y="2004060"/>
                  </a:cubicBezTo>
                  <a:lnTo>
                    <a:pt x="5669280" y="2004060"/>
                  </a:lnTo>
                  <a:cubicBezTo>
                    <a:pt x="5669280" y="1993583"/>
                    <a:pt x="5660708" y="1985010"/>
                    <a:pt x="5650230" y="1985010"/>
                  </a:cubicBezTo>
                  <a:lnTo>
                    <a:pt x="5650230" y="1985010"/>
                  </a:lnTo>
                  <a:cubicBezTo>
                    <a:pt x="5639753" y="1985010"/>
                    <a:pt x="5631180" y="1993583"/>
                    <a:pt x="5631180" y="2004060"/>
                  </a:cubicBezTo>
                  <a:lnTo>
                    <a:pt x="5631180" y="2004060"/>
                  </a:lnTo>
                  <a:cubicBezTo>
                    <a:pt x="5631180" y="2014538"/>
                    <a:pt x="5639753" y="2023110"/>
                    <a:pt x="5650230" y="2023110"/>
                  </a:cubicBezTo>
                  <a:close/>
                  <a:moveTo>
                    <a:pt x="5601653" y="2023110"/>
                  </a:moveTo>
                  <a:lnTo>
                    <a:pt x="5601653" y="2023110"/>
                  </a:lnTo>
                  <a:cubicBezTo>
                    <a:pt x="5612130" y="2023110"/>
                    <a:pt x="5620703" y="2014538"/>
                    <a:pt x="5620703" y="2004060"/>
                  </a:cubicBezTo>
                  <a:lnTo>
                    <a:pt x="5620703" y="2004060"/>
                  </a:lnTo>
                  <a:cubicBezTo>
                    <a:pt x="5620703" y="1993583"/>
                    <a:pt x="5612130" y="1985010"/>
                    <a:pt x="5601653" y="1985010"/>
                  </a:cubicBezTo>
                  <a:lnTo>
                    <a:pt x="5601653" y="1985010"/>
                  </a:lnTo>
                  <a:cubicBezTo>
                    <a:pt x="5591175" y="1985010"/>
                    <a:pt x="5582603" y="1993583"/>
                    <a:pt x="5582603" y="2004060"/>
                  </a:cubicBezTo>
                  <a:lnTo>
                    <a:pt x="5582603" y="2004060"/>
                  </a:lnTo>
                  <a:cubicBezTo>
                    <a:pt x="5583555" y="2014538"/>
                    <a:pt x="5591175" y="2023110"/>
                    <a:pt x="5601653" y="2023110"/>
                  </a:cubicBezTo>
                  <a:close/>
                  <a:moveTo>
                    <a:pt x="5839778" y="2114550"/>
                  </a:moveTo>
                  <a:lnTo>
                    <a:pt x="5839778" y="2114550"/>
                  </a:lnTo>
                  <a:cubicBezTo>
                    <a:pt x="5850255" y="2114550"/>
                    <a:pt x="5858828" y="2105978"/>
                    <a:pt x="5858828" y="2095500"/>
                  </a:cubicBezTo>
                  <a:lnTo>
                    <a:pt x="5858828" y="2095500"/>
                  </a:lnTo>
                  <a:cubicBezTo>
                    <a:pt x="5858828" y="2085023"/>
                    <a:pt x="5850255" y="2076450"/>
                    <a:pt x="5839778" y="2076450"/>
                  </a:cubicBezTo>
                  <a:lnTo>
                    <a:pt x="5839778" y="2076450"/>
                  </a:lnTo>
                  <a:cubicBezTo>
                    <a:pt x="5829300" y="2076450"/>
                    <a:pt x="5820728" y="2085023"/>
                    <a:pt x="5820728" y="2095500"/>
                  </a:cubicBezTo>
                  <a:lnTo>
                    <a:pt x="5820728" y="2095500"/>
                  </a:lnTo>
                  <a:cubicBezTo>
                    <a:pt x="5820728" y="2106930"/>
                    <a:pt x="5829300" y="2114550"/>
                    <a:pt x="5839778" y="2114550"/>
                  </a:cubicBezTo>
                  <a:close/>
                  <a:moveTo>
                    <a:pt x="5839778" y="2162175"/>
                  </a:moveTo>
                  <a:lnTo>
                    <a:pt x="5839778" y="2162175"/>
                  </a:lnTo>
                  <a:cubicBezTo>
                    <a:pt x="5850255" y="2162175"/>
                    <a:pt x="5858828" y="2153603"/>
                    <a:pt x="5858828" y="2143125"/>
                  </a:cubicBezTo>
                  <a:lnTo>
                    <a:pt x="5858828" y="2143125"/>
                  </a:lnTo>
                  <a:cubicBezTo>
                    <a:pt x="5858828" y="2132648"/>
                    <a:pt x="5850255" y="2124075"/>
                    <a:pt x="5839778" y="2124075"/>
                  </a:cubicBezTo>
                  <a:lnTo>
                    <a:pt x="5839778" y="2124075"/>
                  </a:lnTo>
                  <a:cubicBezTo>
                    <a:pt x="5829300" y="2124075"/>
                    <a:pt x="5820728" y="2132648"/>
                    <a:pt x="5820728" y="2143125"/>
                  </a:cubicBezTo>
                  <a:lnTo>
                    <a:pt x="5820728" y="2143125"/>
                  </a:lnTo>
                  <a:cubicBezTo>
                    <a:pt x="5820728" y="2153603"/>
                    <a:pt x="5829300" y="2162175"/>
                    <a:pt x="5839778" y="2162175"/>
                  </a:cubicBezTo>
                  <a:close/>
                  <a:moveTo>
                    <a:pt x="5792153" y="2208848"/>
                  </a:moveTo>
                  <a:lnTo>
                    <a:pt x="5792153" y="2208848"/>
                  </a:lnTo>
                  <a:cubicBezTo>
                    <a:pt x="5802630" y="2208848"/>
                    <a:pt x="5811203" y="2200275"/>
                    <a:pt x="5811203" y="2189798"/>
                  </a:cubicBezTo>
                  <a:lnTo>
                    <a:pt x="5811203" y="2189798"/>
                  </a:lnTo>
                  <a:cubicBezTo>
                    <a:pt x="5811203" y="2179320"/>
                    <a:pt x="5802630" y="2170748"/>
                    <a:pt x="5792153" y="2170748"/>
                  </a:cubicBezTo>
                  <a:lnTo>
                    <a:pt x="5792153" y="2170748"/>
                  </a:lnTo>
                  <a:cubicBezTo>
                    <a:pt x="5781675" y="2170748"/>
                    <a:pt x="5773103" y="2179320"/>
                    <a:pt x="5773103" y="2189798"/>
                  </a:cubicBezTo>
                  <a:lnTo>
                    <a:pt x="5773103" y="2189798"/>
                  </a:lnTo>
                  <a:cubicBezTo>
                    <a:pt x="5774055" y="2200275"/>
                    <a:pt x="5782628" y="2208848"/>
                    <a:pt x="5792153" y="2208848"/>
                  </a:cubicBezTo>
                  <a:close/>
                  <a:moveTo>
                    <a:pt x="5839778" y="2208848"/>
                  </a:moveTo>
                  <a:lnTo>
                    <a:pt x="5839778" y="2208848"/>
                  </a:lnTo>
                  <a:cubicBezTo>
                    <a:pt x="5850255" y="2208848"/>
                    <a:pt x="5858828" y="2200275"/>
                    <a:pt x="5858828" y="2189798"/>
                  </a:cubicBezTo>
                  <a:lnTo>
                    <a:pt x="5858828" y="2189798"/>
                  </a:lnTo>
                  <a:cubicBezTo>
                    <a:pt x="5858828" y="2179320"/>
                    <a:pt x="5850255" y="2170748"/>
                    <a:pt x="5839778" y="2170748"/>
                  </a:cubicBezTo>
                  <a:lnTo>
                    <a:pt x="5839778" y="2170748"/>
                  </a:lnTo>
                  <a:cubicBezTo>
                    <a:pt x="5829300" y="2170748"/>
                    <a:pt x="5820728" y="2179320"/>
                    <a:pt x="5820728" y="2189798"/>
                  </a:cubicBezTo>
                  <a:lnTo>
                    <a:pt x="5820728" y="2189798"/>
                  </a:lnTo>
                  <a:cubicBezTo>
                    <a:pt x="5820728" y="2200275"/>
                    <a:pt x="5829300" y="2208848"/>
                    <a:pt x="5839778" y="2208848"/>
                  </a:cubicBezTo>
                  <a:close/>
                  <a:moveTo>
                    <a:pt x="5886450" y="2114550"/>
                  </a:moveTo>
                  <a:lnTo>
                    <a:pt x="5886450" y="2114550"/>
                  </a:lnTo>
                  <a:cubicBezTo>
                    <a:pt x="5896928" y="2114550"/>
                    <a:pt x="5905500" y="2105978"/>
                    <a:pt x="5905500" y="2095500"/>
                  </a:cubicBezTo>
                  <a:lnTo>
                    <a:pt x="5905500" y="2095500"/>
                  </a:lnTo>
                  <a:cubicBezTo>
                    <a:pt x="5905500" y="2085023"/>
                    <a:pt x="5896928" y="2076450"/>
                    <a:pt x="5886450" y="2076450"/>
                  </a:cubicBezTo>
                  <a:lnTo>
                    <a:pt x="5886450" y="2076450"/>
                  </a:lnTo>
                  <a:cubicBezTo>
                    <a:pt x="5875973" y="2076450"/>
                    <a:pt x="5867400" y="2085023"/>
                    <a:pt x="5867400" y="2095500"/>
                  </a:cubicBezTo>
                  <a:lnTo>
                    <a:pt x="5867400" y="2095500"/>
                  </a:lnTo>
                  <a:cubicBezTo>
                    <a:pt x="5868353" y="2106930"/>
                    <a:pt x="5875973" y="2114550"/>
                    <a:pt x="5886450" y="2114550"/>
                  </a:cubicBezTo>
                  <a:close/>
                  <a:moveTo>
                    <a:pt x="5886450" y="2162175"/>
                  </a:moveTo>
                  <a:lnTo>
                    <a:pt x="5886450" y="2162175"/>
                  </a:lnTo>
                  <a:cubicBezTo>
                    <a:pt x="5896928" y="2162175"/>
                    <a:pt x="5905500" y="2153603"/>
                    <a:pt x="5905500" y="2143125"/>
                  </a:cubicBezTo>
                  <a:lnTo>
                    <a:pt x="5905500" y="2143125"/>
                  </a:lnTo>
                  <a:cubicBezTo>
                    <a:pt x="5905500" y="2132648"/>
                    <a:pt x="5896928" y="2124075"/>
                    <a:pt x="5886450" y="2124075"/>
                  </a:cubicBezTo>
                  <a:lnTo>
                    <a:pt x="5886450" y="2124075"/>
                  </a:lnTo>
                  <a:cubicBezTo>
                    <a:pt x="5875973" y="2124075"/>
                    <a:pt x="5867400" y="2132648"/>
                    <a:pt x="5867400" y="2143125"/>
                  </a:cubicBezTo>
                  <a:lnTo>
                    <a:pt x="5867400" y="2143125"/>
                  </a:lnTo>
                  <a:cubicBezTo>
                    <a:pt x="5868353" y="2153603"/>
                    <a:pt x="5875973" y="2162175"/>
                    <a:pt x="5886450" y="2162175"/>
                  </a:cubicBezTo>
                  <a:close/>
                  <a:moveTo>
                    <a:pt x="5932170" y="2208848"/>
                  </a:moveTo>
                  <a:lnTo>
                    <a:pt x="5932170" y="2208848"/>
                  </a:lnTo>
                  <a:cubicBezTo>
                    <a:pt x="5942648" y="2208848"/>
                    <a:pt x="5951220" y="2200275"/>
                    <a:pt x="5951220" y="2189798"/>
                  </a:cubicBezTo>
                  <a:lnTo>
                    <a:pt x="5951220" y="2189798"/>
                  </a:lnTo>
                  <a:cubicBezTo>
                    <a:pt x="5951220" y="2179320"/>
                    <a:pt x="5942648" y="2170748"/>
                    <a:pt x="5932170" y="2170748"/>
                  </a:cubicBezTo>
                  <a:lnTo>
                    <a:pt x="5932170" y="2170748"/>
                  </a:lnTo>
                  <a:cubicBezTo>
                    <a:pt x="5921693" y="2170748"/>
                    <a:pt x="5913120" y="2179320"/>
                    <a:pt x="5913120" y="2189798"/>
                  </a:cubicBezTo>
                  <a:lnTo>
                    <a:pt x="5913120" y="2189798"/>
                  </a:lnTo>
                  <a:cubicBezTo>
                    <a:pt x="5913120" y="2200275"/>
                    <a:pt x="5921693" y="2208848"/>
                    <a:pt x="5932170" y="2208848"/>
                  </a:cubicBezTo>
                  <a:close/>
                  <a:moveTo>
                    <a:pt x="5975985" y="2254568"/>
                  </a:moveTo>
                  <a:lnTo>
                    <a:pt x="5975985" y="2254568"/>
                  </a:lnTo>
                  <a:cubicBezTo>
                    <a:pt x="5986463" y="2254568"/>
                    <a:pt x="5995035" y="2245995"/>
                    <a:pt x="5995035" y="2235518"/>
                  </a:cubicBezTo>
                  <a:lnTo>
                    <a:pt x="5995035" y="2235518"/>
                  </a:lnTo>
                  <a:cubicBezTo>
                    <a:pt x="5995035" y="2225040"/>
                    <a:pt x="5986463" y="2216468"/>
                    <a:pt x="5975985" y="2216468"/>
                  </a:cubicBezTo>
                  <a:lnTo>
                    <a:pt x="5975985" y="2216468"/>
                  </a:lnTo>
                  <a:cubicBezTo>
                    <a:pt x="5965508" y="2216468"/>
                    <a:pt x="5956935" y="2225040"/>
                    <a:pt x="5956935" y="2235518"/>
                  </a:cubicBezTo>
                  <a:lnTo>
                    <a:pt x="5956935" y="2235518"/>
                  </a:lnTo>
                  <a:cubicBezTo>
                    <a:pt x="5956935" y="2245995"/>
                    <a:pt x="5965508" y="2254568"/>
                    <a:pt x="5975985" y="2254568"/>
                  </a:cubicBezTo>
                  <a:close/>
                  <a:moveTo>
                    <a:pt x="5223510" y="2020253"/>
                  </a:moveTo>
                  <a:lnTo>
                    <a:pt x="5223510" y="2020253"/>
                  </a:lnTo>
                  <a:cubicBezTo>
                    <a:pt x="5233988" y="2020253"/>
                    <a:pt x="5242560" y="2011680"/>
                    <a:pt x="5242560" y="2001203"/>
                  </a:cubicBezTo>
                  <a:lnTo>
                    <a:pt x="5242560" y="1999298"/>
                  </a:lnTo>
                  <a:cubicBezTo>
                    <a:pt x="5242560" y="1988820"/>
                    <a:pt x="5233988" y="1980248"/>
                    <a:pt x="5223510" y="1980248"/>
                  </a:cubicBezTo>
                  <a:lnTo>
                    <a:pt x="5223510" y="1980248"/>
                  </a:lnTo>
                  <a:cubicBezTo>
                    <a:pt x="5213033" y="1980248"/>
                    <a:pt x="5204460" y="1988820"/>
                    <a:pt x="5204460" y="1999298"/>
                  </a:cubicBezTo>
                  <a:lnTo>
                    <a:pt x="5204460" y="2001203"/>
                  </a:lnTo>
                  <a:cubicBezTo>
                    <a:pt x="5205413" y="2012633"/>
                    <a:pt x="5213985" y="2020253"/>
                    <a:pt x="5223510" y="2020253"/>
                  </a:cubicBezTo>
                  <a:close/>
                  <a:moveTo>
                    <a:pt x="5223510" y="1971675"/>
                  </a:moveTo>
                  <a:lnTo>
                    <a:pt x="5223510" y="1971675"/>
                  </a:lnTo>
                  <a:cubicBezTo>
                    <a:pt x="5233988" y="1971675"/>
                    <a:pt x="5242560" y="1963103"/>
                    <a:pt x="5242560" y="1952625"/>
                  </a:cubicBezTo>
                  <a:lnTo>
                    <a:pt x="5242560" y="1952625"/>
                  </a:lnTo>
                  <a:cubicBezTo>
                    <a:pt x="5242560" y="1942148"/>
                    <a:pt x="5233988" y="1933575"/>
                    <a:pt x="5223510" y="1933575"/>
                  </a:cubicBezTo>
                  <a:lnTo>
                    <a:pt x="5223510" y="1933575"/>
                  </a:lnTo>
                  <a:cubicBezTo>
                    <a:pt x="5213033" y="1933575"/>
                    <a:pt x="5204460" y="1942148"/>
                    <a:pt x="5204460" y="1952625"/>
                  </a:cubicBezTo>
                  <a:lnTo>
                    <a:pt x="5204460" y="1952625"/>
                  </a:lnTo>
                  <a:cubicBezTo>
                    <a:pt x="5205413" y="1963103"/>
                    <a:pt x="5213985" y="1971675"/>
                    <a:pt x="5223510" y="1971675"/>
                  </a:cubicBezTo>
                  <a:close/>
                  <a:moveTo>
                    <a:pt x="5223510" y="1925003"/>
                  </a:moveTo>
                  <a:lnTo>
                    <a:pt x="5223510" y="1925003"/>
                  </a:lnTo>
                  <a:cubicBezTo>
                    <a:pt x="5233988" y="1925003"/>
                    <a:pt x="5242560" y="1916430"/>
                    <a:pt x="5242560" y="1905953"/>
                  </a:cubicBezTo>
                  <a:lnTo>
                    <a:pt x="5242560" y="1905953"/>
                  </a:lnTo>
                  <a:cubicBezTo>
                    <a:pt x="5242560" y="1895475"/>
                    <a:pt x="5233988" y="1886903"/>
                    <a:pt x="5223510" y="1886903"/>
                  </a:cubicBezTo>
                  <a:lnTo>
                    <a:pt x="5223510" y="1886903"/>
                  </a:lnTo>
                  <a:cubicBezTo>
                    <a:pt x="5213033" y="1886903"/>
                    <a:pt x="5204460" y="1895475"/>
                    <a:pt x="5204460" y="1905953"/>
                  </a:cubicBezTo>
                  <a:lnTo>
                    <a:pt x="5204460" y="1905953"/>
                  </a:lnTo>
                  <a:cubicBezTo>
                    <a:pt x="5204460" y="1916430"/>
                    <a:pt x="5213033" y="1925003"/>
                    <a:pt x="5223510" y="1925003"/>
                  </a:cubicBezTo>
                  <a:close/>
                  <a:moveTo>
                    <a:pt x="5176838" y="2020253"/>
                  </a:moveTo>
                  <a:lnTo>
                    <a:pt x="5176838" y="2020253"/>
                  </a:lnTo>
                  <a:cubicBezTo>
                    <a:pt x="5187315" y="2020253"/>
                    <a:pt x="5195888" y="2011680"/>
                    <a:pt x="5195888" y="2001203"/>
                  </a:cubicBezTo>
                  <a:lnTo>
                    <a:pt x="5195888" y="1999298"/>
                  </a:lnTo>
                  <a:cubicBezTo>
                    <a:pt x="5195888" y="1988820"/>
                    <a:pt x="5187315" y="1980248"/>
                    <a:pt x="5176838" y="1980248"/>
                  </a:cubicBezTo>
                  <a:lnTo>
                    <a:pt x="5176838" y="1980248"/>
                  </a:lnTo>
                  <a:cubicBezTo>
                    <a:pt x="5166360" y="1980248"/>
                    <a:pt x="5157788" y="1988820"/>
                    <a:pt x="5157788" y="1999298"/>
                  </a:cubicBezTo>
                  <a:lnTo>
                    <a:pt x="5157788" y="2001203"/>
                  </a:lnTo>
                  <a:cubicBezTo>
                    <a:pt x="5157788" y="2012633"/>
                    <a:pt x="5166360" y="2020253"/>
                    <a:pt x="5176838" y="2020253"/>
                  </a:cubicBezTo>
                  <a:close/>
                  <a:moveTo>
                    <a:pt x="5127308" y="2020253"/>
                  </a:moveTo>
                  <a:lnTo>
                    <a:pt x="5127308" y="2020253"/>
                  </a:lnTo>
                  <a:cubicBezTo>
                    <a:pt x="5137785" y="2020253"/>
                    <a:pt x="5146358" y="2011680"/>
                    <a:pt x="5146358" y="2001203"/>
                  </a:cubicBezTo>
                  <a:lnTo>
                    <a:pt x="5146358" y="1999298"/>
                  </a:lnTo>
                  <a:cubicBezTo>
                    <a:pt x="5146358" y="1988820"/>
                    <a:pt x="5137785" y="1980248"/>
                    <a:pt x="5127308" y="1980248"/>
                  </a:cubicBezTo>
                  <a:lnTo>
                    <a:pt x="5127308" y="1980248"/>
                  </a:lnTo>
                  <a:cubicBezTo>
                    <a:pt x="5116830" y="1980248"/>
                    <a:pt x="5108258" y="1988820"/>
                    <a:pt x="5108258" y="1999298"/>
                  </a:cubicBezTo>
                  <a:lnTo>
                    <a:pt x="5108258" y="2001203"/>
                  </a:lnTo>
                  <a:cubicBezTo>
                    <a:pt x="5109210" y="2011680"/>
                    <a:pt x="5116830" y="2020253"/>
                    <a:pt x="5127308" y="2020253"/>
                  </a:cubicBezTo>
                  <a:close/>
                  <a:moveTo>
                    <a:pt x="5174933" y="1973580"/>
                  </a:moveTo>
                  <a:lnTo>
                    <a:pt x="5174933" y="1973580"/>
                  </a:lnTo>
                  <a:cubicBezTo>
                    <a:pt x="5185410" y="1973580"/>
                    <a:pt x="5193983" y="1965008"/>
                    <a:pt x="5193983" y="1954530"/>
                  </a:cubicBezTo>
                  <a:lnTo>
                    <a:pt x="5193983" y="1953578"/>
                  </a:lnTo>
                  <a:cubicBezTo>
                    <a:pt x="5193983" y="1943100"/>
                    <a:pt x="5185410" y="1934528"/>
                    <a:pt x="5174933" y="1934528"/>
                  </a:cubicBezTo>
                  <a:lnTo>
                    <a:pt x="5174933" y="1934528"/>
                  </a:lnTo>
                  <a:cubicBezTo>
                    <a:pt x="5164455" y="1934528"/>
                    <a:pt x="5155883" y="1943100"/>
                    <a:pt x="5155883" y="1953578"/>
                  </a:cubicBezTo>
                  <a:lnTo>
                    <a:pt x="5155883" y="1955483"/>
                  </a:lnTo>
                  <a:cubicBezTo>
                    <a:pt x="5156835" y="1965008"/>
                    <a:pt x="5164455" y="1973580"/>
                    <a:pt x="5174933" y="1973580"/>
                  </a:cubicBezTo>
                  <a:close/>
                  <a:moveTo>
                    <a:pt x="5174933" y="1925955"/>
                  </a:moveTo>
                  <a:lnTo>
                    <a:pt x="5174933" y="1925955"/>
                  </a:lnTo>
                  <a:cubicBezTo>
                    <a:pt x="5185410" y="1925955"/>
                    <a:pt x="5193983" y="1917383"/>
                    <a:pt x="5193983" y="1906905"/>
                  </a:cubicBezTo>
                  <a:lnTo>
                    <a:pt x="5193983" y="1905000"/>
                  </a:lnTo>
                  <a:cubicBezTo>
                    <a:pt x="5193983" y="1894523"/>
                    <a:pt x="5185410" y="1885950"/>
                    <a:pt x="5174933" y="1885950"/>
                  </a:cubicBezTo>
                  <a:lnTo>
                    <a:pt x="5174933" y="1885950"/>
                  </a:lnTo>
                  <a:cubicBezTo>
                    <a:pt x="5164455" y="1885950"/>
                    <a:pt x="5155883" y="1894523"/>
                    <a:pt x="5155883" y="1905000"/>
                  </a:cubicBezTo>
                  <a:lnTo>
                    <a:pt x="5155883" y="1906905"/>
                  </a:lnTo>
                  <a:cubicBezTo>
                    <a:pt x="5156835" y="1917383"/>
                    <a:pt x="5164455" y="1925955"/>
                    <a:pt x="5174933" y="1925955"/>
                  </a:cubicBezTo>
                  <a:close/>
                  <a:moveTo>
                    <a:pt x="5127308" y="1972628"/>
                  </a:moveTo>
                  <a:lnTo>
                    <a:pt x="5127308" y="1972628"/>
                  </a:lnTo>
                  <a:cubicBezTo>
                    <a:pt x="5137785" y="1972628"/>
                    <a:pt x="5146358" y="1964055"/>
                    <a:pt x="5146358" y="1953578"/>
                  </a:cubicBezTo>
                  <a:lnTo>
                    <a:pt x="5146358" y="1951673"/>
                  </a:lnTo>
                  <a:cubicBezTo>
                    <a:pt x="5146358" y="1941195"/>
                    <a:pt x="5137785" y="1932623"/>
                    <a:pt x="5127308" y="1932623"/>
                  </a:cubicBezTo>
                  <a:lnTo>
                    <a:pt x="5127308" y="1932623"/>
                  </a:lnTo>
                  <a:cubicBezTo>
                    <a:pt x="5116830" y="1932623"/>
                    <a:pt x="5108258" y="1941195"/>
                    <a:pt x="5108258" y="1951673"/>
                  </a:cubicBezTo>
                  <a:lnTo>
                    <a:pt x="5108258" y="1953578"/>
                  </a:lnTo>
                  <a:cubicBezTo>
                    <a:pt x="5109210" y="1964055"/>
                    <a:pt x="5116830" y="1972628"/>
                    <a:pt x="5127308" y="1972628"/>
                  </a:cubicBezTo>
                  <a:close/>
                  <a:moveTo>
                    <a:pt x="5271135" y="1925003"/>
                  </a:moveTo>
                  <a:lnTo>
                    <a:pt x="5271135" y="1925003"/>
                  </a:lnTo>
                  <a:cubicBezTo>
                    <a:pt x="5281613" y="1925003"/>
                    <a:pt x="5290185" y="1916430"/>
                    <a:pt x="5290185" y="1905953"/>
                  </a:cubicBezTo>
                  <a:lnTo>
                    <a:pt x="5290185" y="1905953"/>
                  </a:lnTo>
                  <a:cubicBezTo>
                    <a:pt x="5290185" y="1895475"/>
                    <a:pt x="5281613" y="1886903"/>
                    <a:pt x="5271135" y="1886903"/>
                  </a:cubicBezTo>
                  <a:lnTo>
                    <a:pt x="5271135" y="1886903"/>
                  </a:lnTo>
                  <a:cubicBezTo>
                    <a:pt x="5260658" y="1886903"/>
                    <a:pt x="5252085" y="1895475"/>
                    <a:pt x="5252085" y="1905953"/>
                  </a:cubicBezTo>
                  <a:lnTo>
                    <a:pt x="5252085" y="1905953"/>
                  </a:lnTo>
                  <a:cubicBezTo>
                    <a:pt x="5252085" y="1916430"/>
                    <a:pt x="5260658" y="1925003"/>
                    <a:pt x="5271135" y="1925003"/>
                  </a:cubicBezTo>
                  <a:close/>
                  <a:moveTo>
                    <a:pt x="5270183" y="1878330"/>
                  </a:moveTo>
                  <a:lnTo>
                    <a:pt x="5270183" y="1878330"/>
                  </a:lnTo>
                  <a:cubicBezTo>
                    <a:pt x="5280660" y="1878330"/>
                    <a:pt x="5289233" y="1869758"/>
                    <a:pt x="5289233" y="1859280"/>
                  </a:cubicBezTo>
                  <a:lnTo>
                    <a:pt x="5289233" y="1859280"/>
                  </a:lnTo>
                  <a:cubicBezTo>
                    <a:pt x="5289233" y="1848803"/>
                    <a:pt x="5280660" y="1840230"/>
                    <a:pt x="5270183" y="1840230"/>
                  </a:cubicBezTo>
                  <a:lnTo>
                    <a:pt x="5270183" y="1840230"/>
                  </a:lnTo>
                  <a:cubicBezTo>
                    <a:pt x="5259705" y="1840230"/>
                    <a:pt x="5251133" y="1848803"/>
                    <a:pt x="5251133" y="1859280"/>
                  </a:cubicBezTo>
                  <a:lnTo>
                    <a:pt x="5251133" y="1859280"/>
                  </a:lnTo>
                  <a:cubicBezTo>
                    <a:pt x="5251133" y="1869758"/>
                    <a:pt x="5259705" y="1878330"/>
                    <a:pt x="5270183" y="1878330"/>
                  </a:cubicBezTo>
                  <a:close/>
                  <a:moveTo>
                    <a:pt x="5453063" y="1821180"/>
                  </a:moveTo>
                  <a:lnTo>
                    <a:pt x="5453063" y="1821180"/>
                  </a:lnTo>
                  <a:cubicBezTo>
                    <a:pt x="5463540" y="1821180"/>
                    <a:pt x="5472113" y="1812608"/>
                    <a:pt x="5472113" y="1802130"/>
                  </a:cubicBezTo>
                  <a:lnTo>
                    <a:pt x="5472113" y="1802130"/>
                  </a:lnTo>
                  <a:cubicBezTo>
                    <a:pt x="5472113" y="1791653"/>
                    <a:pt x="5463540" y="1783080"/>
                    <a:pt x="5453063" y="1783080"/>
                  </a:cubicBezTo>
                  <a:lnTo>
                    <a:pt x="5453063" y="1783080"/>
                  </a:lnTo>
                  <a:cubicBezTo>
                    <a:pt x="5442585" y="1783080"/>
                    <a:pt x="5434013" y="1791653"/>
                    <a:pt x="5434013" y="1802130"/>
                  </a:cubicBezTo>
                  <a:lnTo>
                    <a:pt x="5434013" y="1802130"/>
                  </a:lnTo>
                  <a:cubicBezTo>
                    <a:pt x="5434013" y="1812608"/>
                    <a:pt x="5442585" y="1821180"/>
                    <a:pt x="5453063" y="1821180"/>
                  </a:cubicBezTo>
                  <a:close/>
                  <a:moveTo>
                    <a:pt x="5453063" y="1777365"/>
                  </a:moveTo>
                  <a:lnTo>
                    <a:pt x="5453063" y="1777365"/>
                  </a:lnTo>
                  <a:cubicBezTo>
                    <a:pt x="5463540" y="1777365"/>
                    <a:pt x="5472113" y="1768793"/>
                    <a:pt x="5472113" y="1758315"/>
                  </a:cubicBezTo>
                  <a:lnTo>
                    <a:pt x="5472113" y="1758315"/>
                  </a:lnTo>
                  <a:cubicBezTo>
                    <a:pt x="5472113" y="1747838"/>
                    <a:pt x="5463540" y="1739265"/>
                    <a:pt x="5453063" y="1739265"/>
                  </a:cubicBezTo>
                  <a:lnTo>
                    <a:pt x="5453063" y="1739265"/>
                  </a:lnTo>
                  <a:cubicBezTo>
                    <a:pt x="5442585" y="1739265"/>
                    <a:pt x="5434013" y="1747838"/>
                    <a:pt x="5434013" y="1758315"/>
                  </a:cubicBezTo>
                  <a:lnTo>
                    <a:pt x="5434013" y="1758315"/>
                  </a:lnTo>
                  <a:cubicBezTo>
                    <a:pt x="5434013" y="1768793"/>
                    <a:pt x="5442585" y="1777365"/>
                    <a:pt x="5453063" y="1777365"/>
                  </a:cubicBezTo>
                  <a:close/>
                  <a:moveTo>
                    <a:pt x="5402580" y="1821180"/>
                  </a:moveTo>
                  <a:lnTo>
                    <a:pt x="5402580" y="1821180"/>
                  </a:lnTo>
                  <a:cubicBezTo>
                    <a:pt x="5413058" y="1821180"/>
                    <a:pt x="5421630" y="1812608"/>
                    <a:pt x="5421630" y="1802130"/>
                  </a:cubicBezTo>
                  <a:lnTo>
                    <a:pt x="5421630" y="1802130"/>
                  </a:lnTo>
                  <a:cubicBezTo>
                    <a:pt x="5421630" y="1791653"/>
                    <a:pt x="5413058" y="1783080"/>
                    <a:pt x="5402580" y="1783080"/>
                  </a:cubicBezTo>
                  <a:lnTo>
                    <a:pt x="5402580" y="1783080"/>
                  </a:lnTo>
                  <a:cubicBezTo>
                    <a:pt x="5392103" y="1783080"/>
                    <a:pt x="5383530" y="1791653"/>
                    <a:pt x="5383530" y="1802130"/>
                  </a:cubicBezTo>
                  <a:lnTo>
                    <a:pt x="5383530" y="1802130"/>
                  </a:lnTo>
                  <a:cubicBezTo>
                    <a:pt x="5383530" y="1812608"/>
                    <a:pt x="5392103" y="1821180"/>
                    <a:pt x="5402580" y="1821180"/>
                  </a:cubicBezTo>
                  <a:close/>
                  <a:moveTo>
                    <a:pt x="5453063" y="1730693"/>
                  </a:moveTo>
                  <a:lnTo>
                    <a:pt x="5453063" y="1730693"/>
                  </a:lnTo>
                  <a:cubicBezTo>
                    <a:pt x="5463540" y="1730693"/>
                    <a:pt x="5472113" y="1722120"/>
                    <a:pt x="5472113" y="1711643"/>
                  </a:cubicBezTo>
                  <a:lnTo>
                    <a:pt x="5472113" y="1711643"/>
                  </a:lnTo>
                  <a:cubicBezTo>
                    <a:pt x="5472113" y="1701165"/>
                    <a:pt x="5463540" y="1692593"/>
                    <a:pt x="5453063" y="1692593"/>
                  </a:cubicBezTo>
                  <a:lnTo>
                    <a:pt x="5453063" y="1692593"/>
                  </a:lnTo>
                  <a:cubicBezTo>
                    <a:pt x="5442585" y="1692593"/>
                    <a:pt x="5434013" y="1701165"/>
                    <a:pt x="5434013" y="1711643"/>
                  </a:cubicBezTo>
                  <a:lnTo>
                    <a:pt x="5434013" y="1711643"/>
                  </a:lnTo>
                  <a:cubicBezTo>
                    <a:pt x="5434013" y="1722120"/>
                    <a:pt x="5442585" y="1730693"/>
                    <a:pt x="5453063" y="1730693"/>
                  </a:cubicBezTo>
                  <a:close/>
                  <a:moveTo>
                    <a:pt x="5402580" y="1730693"/>
                  </a:moveTo>
                  <a:lnTo>
                    <a:pt x="5402580" y="1730693"/>
                  </a:lnTo>
                  <a:cubicBezTo>
                    <a:pt x="5413058" y="1730693"/>
                    <a:pt x="5421630" y="1722120"/>
                    <a:pt x="5421630" y="1711643"/>
                  </a:cubicBezTo>
                  <a:lnTo>
                    <a:pt x="5421630" y="1711643"/>
                  </a:lnTo>
                  <a:cubicBezTo>
                    <a:pt x="5421630" y="1701165"/>
                    <a:pt x="5413058" y="1692593"/>
                    <a:pt x="5402580" y="1692593"/>
                  </a:cubicBezTo>
                  <a:lnTo>
                    <a:pt x="5402580" y="1692593"/>
                  </a:lnTo>
                  <a:cubicBezTo>
                    <a:pt x="5392103" y="1692593"/>
                    <a:pt x="5383530" y="1701165"/>
                    <a:pt x="5383530" y="1711643"/>
                  </a:cubicBezTo>
                  <a:lnTo>
                    <a:pt x="5383530" y="1711643"/>
                  </a:lnTo>
                  <a:cubicBezTo>
                    <a:pt x="5383530" y="1722120"/>
                    <a:pt x="5392103" y="1730693"/>
                    <a:pt x="5402580" y="1730693"/>
                  </a:cubicBezTo>
                  <a:close/>
                  <a:moveTo>
                    <a:pt x="5320665" y="1598295"/>
                  </a:moveTo>
                  <a:lnTo>
                    <a:pt x="5320665" y="1598295"/>
                  </a:lnTo>
                  <a:cubicBezTo>
                    <a:pt x="5331143" y="1598295"/>
                    <a:pt x="5339715" y="1589723"/>
                    <a:pt x="5339715" y="1579245"/>
                  </a:cubicBezTo>
                  <a:lnTo>
                    <a:pt x="5339715" y="1579245"/>
                  </a:lnTo>
                  <a:cubicBezTo>
                    <a:pt x="5339715" y="1568768"/>
                    <a:pt x="5331143" y="1560195"/>
                    <a:pt x="5320665" y="1560195"/>
                  </a:cubicBezTo>
                  <a:lnTo>
                    <a:pt x="5320665" y="1560195"/>
                  </a:lnTo>
                  <a:cubicBezTo>
                    <a:pt x="5310188" y="1560195"/>
                    <a:pt x="5301615" y="1568768"/>
                    <a:pt x="5301615" y="1579245"/>
                  </a:cubicBezTo>
                  <a:lnTo>
                    <a:pt x="5301615" y="1579245"/>
                  </a:lnTo>
                  <a:cubicBezTo>
                    <a:pt x="5301615" y="1589723"/>
                    <a:pt x="5310188" y="1598295"/>
                    <a:pt x="5320665" y="1598295"/>
                  </a:cubicBezTo>
                  <a:close/>
                  <a:moveTo>
                    <a:pt x="5320665" y="1644968"/>
                  </a:moveTo>
                  <a:lnTo>
                    <a:pt x="5320665" y="1644968"/>
                  </a:lnTo>
                  <a:cubicBezTo>
                    <a:pt x="5331143" y="1644968"/>
                    <a:pt x="5339715" y="1636395"/>
                    <a:pt x="5339715" y="1625918"/>
                  </a:cubicBezTo>
                  <a:lnTo>
                    <a:pt x="5339715" y="1625918"/>
                  </a:lnTo>
                  <a:cubicBezTo>
                    <a:pt x="5339715" y="1615440"/>
                    <a:pt x="5331143" y="1606868"/>
                    <a:pt x="5320665" y="1606868"/>
                  </a:cubicBezTo>
                  <a:lnTo>
                    <a:pt x="5320665" y="1606868"/>
                  </a:lnTo>
                  <a:cubicBezTo>
                    <a:pt x="5310188" y="1606868"/>
                    <a:pt x="5301615" y="1615440"/>
                    <a:pt x="5301615" y="1625918"/>
                  </a:cubicBezTo>
                  <a:lnTo>
                    <a:pt x="5301615" y="1625918"/>
                  </a:lnTo>
                  <a:cubicBezTo>
                    <a:pt x="5301615" y="1636395"/>
                    <a:pt x="5310188" y="1644968"/>
                    <a:pt x="5320665" y="1644968"/>
                  </a:cubicBezTo>
                  <a:close/>
                  <a:moveTo>
                    <a:pt x="5320665" y="1730693"/>
                  </a:moveTo>
                  <a:lnTo>
                    <a:pt x="5320665" y="1730693"/>
                  </a:lnTo>
                  <a:cubicBezTo>
                    <a:pt x="5331143" y="1730693"/>
                    <a:pt x="5339715" y="1722120"/>
                    <a:pt x="5339715" y="1711643"/>
                  </a:cubicBezTo>
                  <a:lnTo>
                    <a:pt x="5339715" y="1711643"/>
                  </a:lnTo>
                  <a:cubicBezTo>
                    <a:pt x="5339715" y="1701165"/>
                    <a:pt x="5331143" y="1692593"/>
                    <a:pt x="5320665" y="1692593"/>
                  </a:cubicBezTo>
                  <a:lnTo>
                    <a:pt x="5320665" y="1692593"/>
                  </a:lnTo>
                  <a:cubicBezTo>
                    <a:pt x="5310188" y="1692593"/>
                    <a:pt x="5301615" y="1701165"/>
                    <a:pt x="5301615" y="1711643"/>
                  </a:cubicBezTo>
                  <a:lnTo>
                    <a:pt x="5301615" y="1711643"/>
                  </a:lnTo>
                  <a:cubicBezTo>
                    <a:pt x="5301615" y="1722120"/>
                    <a:pt x="5310188" y="1730693"/>
                    <a:pt x="5320665" y="1730693"/>
                  </a:cubicBezTo>
                  <a:close/>
                  <a:moveTo>
                    <a:pt x="5366385" y="1598295"/>
                  </a:moveTo>
                  <a:lnTo>
                    <a:pt x="5366385" y="1598295"/>
                  </a:lnTo>
                  <a:cubicBezTo>
                    <a:pt x="5376863" y="1598295"/>
                    <a:pt x="5385435" y="1589723"/>
                    <a:pt x="5385435" y="1579245"/>
                  </a:cubicBezTo>
                  <a:lnTo>
                    <a:pt x="5385435" y="1579245"/>
                  </a:lnTo>
                  <a:cubicBezTo>
                    <a:pt x="5385435" y="1568768"/>
                    <a:pt x="5376863" y="1560195"/>
                    <a:pt x="5366385" y="1560195"/>
                  </a:cubicBezTo>
                  <a:lnTo>
                    <a:pt x="5366385" y="1560195"/>
                  </a:lnTo>
                  <a:cubicBezTo>
                    <a:pt x="5355908" y="1560195"/>
                    <a:pt x="5347335" y="1568768"/>
                    <a:pt x="5347335" y="1579245"/>
                  </a:cubicBezTo>
                  <a:lnTo>
                    <a:pt x="5347335" y="1579245"/>
                  </a:lnTo>
                  <a:cubicBezTo>
                    <a:pt x="5347335" y="1589723"/>
                    <a:pt x="5355908" y="1598295"/>
                    <a:pt x="5366385" y="1598295"/>
                  </a:cubicBezTo>
                  <a:close/>
                  <a:moveTo>
                    <a:pt x="5366385" y="1644968"/>
                  </a:moveTo>
                  <a:lnTo>
                    <a:pt x="5366385" y="1644968"/>
                  </a:lnTo>
                  <a:cubicBezTo>
                    <a:pt x="5376863" y="1644968"/>
                    <a:pt x="5385435" y="1636395"/>
                    <a:pt x="5385435" y="1625918"/>
                  </a:cubicBezTo>
                  <a:lnTo>
                    <a:pt x="5385435" y="1625918"/>
                  </a:lnTo>
                  <a:cubicBezTo>
                    <a:pt x="5385435" y="1615440"/>
                    <a:pt x="5376863" y="1606868"/>
                    <a:pt x="5366385" y="1606868"/>
                  </a:cubicBezTo>
                  <a:lnTo>
                    <a:pt x="5366385" y="1606868"/>
                  </a:lnTo>
                  <a:cubicBezTo>
                    <a:pt x="5355908" y="1606868"/>
                    <a:pt x="5347335" y="1615440"/>
                    <a:pt x="5347335" y="1625918"/>
                  </a:cubicBezTo>
                  <a:lnTo>
                    <a:pt x="5347335" y="1625918"/>
                  </a:lnTo>
                  <a:cubicBezTo>
                    <a:pt x="5347335" y="1637348"/>
                    <a:pt x="5355908" y="1644968"/>
                    <a:pt x="5366385" y="1644968"/>
                  </a:cubicBezTo>
                  <a:close/>
                  <a:moveTo>
                    <a:pt x="5271135" y="1971675"/>
                  </a:moveTo>
                  <a:lnTo>
                    <a:pt x="5271135" y="1971675"/>
                  </a:lnTo>
                  <a:cubicBezTo>
                    <a:pt x="5281613" y="1971675"/>
                    <a:pt x="5290185" y="1963103"/>
                    <a:pt x="5290185" y="1952625"/>
                  </a:cubicBezTo>
                  <a:lnTo>
                    <a:pt x="5290185" y="1952625"/>
                  </a:lnTo>
                  <a:cubicBezTo>
                    <a:pt x="5290185" y="1942148"/>
                    <a:pt x="5281613" y="1933575"/>
                    <a:pt x="5271135" y="1933575"/>
                  </a:cubicBezTo>
                  <a:lnTo>
                    <a:pt x="5271135" y="1933575"/>
                  </a:lnTo>
                  <a:cubicBezTo>
                    <a:pt x="5260658" y="1933575"/>
                    <a:pt x="5252085" y="1942148"/>
                    <a:pt x="5252085" y="1952625"/>
                  </a:cubicBezTo>
                  <a:lnTo>
                    <a:pt x="5252085" y="1952625"/>
                  </a:lnTo>
                  <a:cubicBezTo>
                    <a:pt x="5252085" y="1963103"/>
                    <a:pt x="5260658" y="1971675"/>
                    <a:pt x="5271135" y="1971675"/>
                  </a:cubicBezTo>
                  <a:close/>
                  <a:moveTo>
                    <a:pt x="5270183" y="2020253"/>
                  </a:moveTo>
                  <a:lnTo>
                    <a:pt x="5270183" y="2020253"/>
                  </a:lnTo>
                  <a:cubicBezTo>
                    <a:pt x="5280660" y="2020253"/>
                    <a:pt x="5289233" y="2011680"/>
                    <a:pt x="5289233" y="2001203"/>
                  </a:cubicBezTo>
                  <a:lnTo>
                    <a:pt x="5289233" y="2001203"/>
                  </a:lnTo>
                  <a:cubicBezTo>
                    <a:pt x="5289233" y="1990725"/>
                    <a:pt x="5280660" y="1982153"/>
                    <a:pt x="5270183" y="1982153"/>
                  </a:cubicBezTo>
                  <a:lnTo>
                    <a:pt x="5270183" y="1982153"/>
                  </a:lnTo>
                  <a:cubicBezTo>
                    <a:pt x="5259705" y="1982153"/>
                    <a:pt x="5251133" y="1990725"/>
                    <a:pt x="5251133" y="2001203"/>
                  </a:cubicBezTo>
                  <a:lnTo>
                    <a:pt x="5251133" y="2001203"/>
                  </a:lnTo>
                  <a:cubicBezTo>
                    <a:pt x="5251133" y="2011680"/>
                    <a:pt x="5259705" y="2020253"/>
                    <a:pt x="5270183" y="2020253"/>
                  </a:cubicBezTo>
                  <a:close/>
                  <a:moveTo>
                    <a:pt x="5224463" y="2068830"/>
                  </a:moveTo>
                  <a:lnTo>
                    <a:pt x="5224463" y="2068830"/>
                  </a:lnTo>
                  <a:cubicBezTo>
                    <a:pt x="5234940" y="2068830"/>
                    <a:pt x="5243513" y="2060258"/>
                    <a:pt x="5243513" y="2049780"/>
                  </a:cubicBezTo>
                  <a:lnTo>
                    <a:pt x="5243513" y="2047875"/>
                  </a:lnTo>
                  <a:cubicBezTo>
                    <a:pt x="5243513" y="2037398"/>
                    <a:pt x="5234940" y="2028825"/>
                    <a:pt x="5224463" y="2028825"/>
                  </a:cubicBezTo>
                  <a:lnTo>
                    <a:pt x="5224463" y="2028825"/>
                  </a:lnTo>
                  <a:cubicBezTo>
                    <a:pt x="5213985" y="2028825"/>
                    <a:pt x="5205413" y="2037398"/>
                    <a:pt x="5205413" y="2047875"/>
                  </a:cubicBezTo>
                  <a:lnTo>
                    <a:pt x="5205413" y="2049780"/>
                  </a:lnTo>
                  <a:cubicBezTo>
                    <a:pt x="5205413" y="2060258"/>
                    <a:pt x="5213985" y="2068830"/>
                    <a:pt x="5224463" y="2068830"/>
                  </a:cubicBezTo>
                  <a:close/>
                  <a:moveTo>
                    <a:pt x="5270183" y="2067878"/>
                  </a:moveTo>
                  <a:lnTo>
                    <a:pt x="5270183" y="2067878"/>
                  </a:lnTo>
                  <a:cubicBezTo>
                    <a:pt x="5280660" y="2067878"/>
                    <a:pt x="5289233" y="2059305"/>
                    <a:pt x="5289233" y="2048828"/>
                  </a:cubicBezTo>
                  <a:lnTo>
                    <a:pt x="5289233" y="2048828"/>
                  </a:lnTo>
                  <a:cubicBezTo>
                    <a:pt x="5289233" y="2038350"/>
                    <a:pt x="5280660" y="2029778"/>
                    <a:pt x="5270183" y="2029778"/>
                  </a:cubicBezTo>
                  <a:lnTo>
                    <a:pt x="5270183" y="2029778"/>
                  </a:lnTo>
                  <a:cubicBezTo>
                    <a:pt x="5259705" y="2029778"/>
                    <a:pt x="5251133" y="2038350"/>
                    <a:pt x="5251133" y="2048828"/>
                  </a:cubicBezTo>
                  <a:lnTo>
                    <a:pt x="5251133" y="2048828"/>
                  </a:lnTo>
                  <a:cubicBezTo>
                    <a:pt x="5252085" y="2059305"/>
                    <a:pt x="5259705" y="2067878"/>
                    <a:pt x="5270183" y="2067878"/>
                  </a:cubicBezTo>
                  <a:close/>
                  <a:moveTo>
                    <a:pt x="5353050" y="2019300"/>
                  </a:moveTo>
                  <a:lnTo>
                    <a:pt x="5353050" y="2019300"/>
                  </a:lnTo>
                  <a:cubicBezTo>
                    <a:pt x="5363528" y="2019300"/>
                    <a:pt x="5372100" y="2010728"/>
                    <a:pt x="5372100" y="2000250"/>
                  </a:cubicBezTo>
                  <a:lnTo>
                    <a:pt x="5372100" y="2000250"/>
                  </a:lnTo>
                  <a:cubicBezTo>
                    <a:pt x="5372100" y="1989773"/>
                    <a:pt x="5363528" y="1981200"/>
                    <a:pt x="5353050" y="1981200"/>
                  </a:cubicBezTo>
                  <a:lnTo>
                    <a:pt x="5353050" y="1981200"/>
                  </a:lnTo>
                  <a:cubicBezTo>
                    <a:pt x="5342573" y="1981200"/>
                    <a:pt x="5334000" y="1989773"/>
                    <a:pt x="5334000" y="2000250"/>
                  </a:cubicBezTo>
                  <a:lnTo>
                    <a:pt x="5334000" y="2000250"/>
                  </a:lnTo>
                  <a:cubicBezTo>
                    <a:pt x="5334000" y="2011680"/>
                    <a:pt x="5342573" y="2019300"/>
                    <a:pt x="5353050" y="2019300"/>
                  </a:cubicBezTo>
                  <a:close/>
                  <a:moveTo>
                    <a:pt x="5353050" y="2067878"/>
                  </a:moveTo>
                  <a:lnTo>
                    <a:pt x="5353050" y="2067878"/>
                  </a:lnTo>
                  <a:cubicBezTo>
                    <a:pt x="5363528" y="2067878"/>
                    <a:pt x="5372100" y="2059305"/>
                    <a:pt x="5372100" y="2048828"/>
                  </a:cubicBezTo>
                  <a:lnTo>
                    <a:pt x="5372100" y="2048828"/>
                  </a:lnTo>
                  <a:cubicBezTo>
                    <a:pt x="5372100" y="2038350"/>
                    <a:pt x="5363528" y="2029778"/>
                    <a:pt x="5353050" y="2029778"/>
                  </a:cubicBezTo>
                  <a:lnTo>
                    <a:pt x="5353050" y="2029778"/>
                  </a:lnTo>
                  <a:cubicBezTo>
                    <a:pt x="5342573" y="2029778"/>
                    <a:pt x="5334000" y="2038350"/>
                    <a:pt x="5334000" y="2048828"/>
                  </a:cubicBezTo>
                  <a:lnTo>
                    <a:pt x="5334000" y="2048828"/>
                  </a:lnTo>
                  <a:cubicBezTo>
                    <a:pt x="5334953" y="2059305"/>
                    <a:pt x="5343525" y="2067878"/>
                    <a:pt x="5353050" y="2067878"/>
                  </a:cubicBezTo>
                  <a:close/>
                  <a:moveTo>
                    <a:pt x="5353050" y="2114550"/>
                  </a:moveTo>
                  <a:lnTo>
                    <a:pt x="5353050" y="2114550"/>
                  </a:lnTo>
                  <a:cubicBezTo>
                    <a:pt x="5363528" y="2114550"/>
                    <a:pt x="5372100" y="2105978"/>
                    <a:pt x="5372100" y="2095500"/>
                  </a:cubicBezTo>
                  <a:lnTo>
                    <a:pt x="5372100" y="2095500"/>
                  </a:lnTo>
                  <a:cubicBezTo>
                    <a:pt x="5372100" y="2085023"/>
                    <a:pt x="5363528" y="2076450"/>
                    <a:pt x="5353050" y="2076450"/>
                  </a:cubicBezTo>
                  <a:lnTo>
                    <a:pt x="5353050" y="2076450"/>
                  </a:lnTo>
                  <a:cubicBezTo>
                    <a:pt x="5342573" y="2076450"/>
                    <a:pt x="5334000" y="2085023"/>
                    <a:pt x="5334000" y="2095500"/>
                  </a:cubicBezTo>
                  <a:lnTo>
                    <a:pt x="5334000" y="2095500"/>
                  </a:lnTo>
                  <a:cubicBezTo>
                    <a:pt x="5334953" y="2106930"/>
                    <a:pt x="5343525" y="2114550"/>
                    <a:pt x="5353050" y="2114550"/>
                  </a:cubicBezTo>
                  <a:close/>
                  <a:moveTo>
                    <a:pt x="5399723" y="2068830"/>
                  </a:moveTo>
                  <a:lnTo>
                    <a:pt x="5399723" y="2068830"/>
                  </a:lnTo>
                  <a:cubicBezTo>
                    <a:pt x="5410200" y="2068830"/>
                    <a:pt x="5418773" y="2060258"/>
                    <a:pt x="5418773" y="2049780"/>
                  </a:cubicBezTo>
                  <a:lnTo>
                    <a:pt x="5418773" y="2049780"/>
                  </a:lnTo>
                  <a:cubicBezTo>
                    <a:pt x="5418773" y="2039303"/>
                    <a:pt x="5410200" y="2030730"/>
                    <a:pt x="5399723" y="2030730"/>
                  </a:cubicBezTo>
                  <a:lnTo>
                    <a:pt x="5399723" y="2030730"/>
                  </a:lnTo>
                  <a:cubicBezTo>
                    <a:pt x="5389245" y="2030730"/>
                    <a:pt x="5380673" y="2039303"/>
                    <a:pt x="5380673" y="2049780"/>
                  </a:cubicBezTo>
                  <a:lnTo>
                    <a:pt x="5380673" y="2049780"/>
                  </a:lnTo>
                  <a:cubicBezTo>
                    <a:pt x="5380673" y="2061210"/>
                    <a:pt x="5389245" y="2068830"/>
                    <a:pt x="5399723" y="2068830"/>
                  </a:cubicBezTo>
                  <a:close/>
                  <a:moveTo>
                    <a:pt x="5399723" y="2067878"/>
                  </a:moveTo>
                  <a:lnTo>
                    <a:pt x="5399723" y="2067878"/>
                  </a:lnTo>
                  <a:cubicBezTo>
                    <a:pt x="5410200" y="2067878"/>
                    <a:pt x="5418773" y="2059305"/>
                    <a:pt x="5418773" y="2048828"/>
                  </a:cubicBezTo>
                  <a:lnTo>
                    <a:pt x="5418773" y="2048828"/>
                  </a:lnTo>
                  <a:cubicBezTo>
                    <a:pt x="5418773" y="2038350"/>
                    <a:pt x="5410200" y="2029778"/>
                    <a:pt x="5399723" y="2029778"/>
                  </a:cubicBezTo>
                  <a:lnTo>
                    <a:pt x="5399723" y="2029778"/>
                  </a:lnTo>
                  <a:cubicBezTo>
                    <a:pt x="5389245" y="2029778"/>
                    <a:pt x="5380673" y="2038350"/>
                    <a:pt x="5380673" y="2048828"/>
                  </a:cubicBezTo>
                  <a:lnTo>
                    <a:pt x="5380673" y="2048828"/>
                  </a:lnTo>
                  <a:cubicBezTo>
                    <a:pt x="5380673" y="2059305"/>
                    <a:pt x="5389245" y="2067878"/>
                    <a:pt x="5399723" y="2067878"/>
                  </a:cubicBezTo>
                  <a:close/>
                  <a:moveTo>
                    <a:pt x="5399723" y="2114550"/>
                  </a:moveTo>
                  <a:lnTo>
                    <a:pt x="5399723" y="2114550"/>
                  </a:lnTo>
                  <a:cubicBezTo>
                    <a:pt x="5410200" y="2114550"/>
                    <a:pt x="5418773" y="2105978"/>
                    <a:pt x="5418773" y="2095500"/>
                  </a:cubicBezTo>
                  <a:lnTo>
                    <a:pt x="5418773" y="2095500"/>
                  </a:lnTo>
                  <a:cubicBezTo>
                    <a:pt x="5418773" y="2085023"/>
                    <a:pt x="5410200" y="2076450"/>
                    <a:pt x="5399723" y="2076450"/>
                  </a:cubicBezTo>
                  <a:lnTo>
                    <a:pt x="5399723" y="2076450"/>
                  </a:lnTo>
                  <a:cubicBezTo>
                    <a:pt x="5389245" y="2076450"/>
                    <a:pt x="5380673" y="2085023"/>
                    <a:pt x="5380673" y="2095500"/>
                  </a:cubicBezTo>
                  <a:lnTo>
                    <a:pt x="5380673" y="2095500"/>
                  </a:lnTo>
                  <a:cubicBezTo>
                    <a:pt x="5380673" y="2105978"/>
                    <a:pt x="5389245" y="2114550"/>
                    <a:pt x="5399723" y="2114550"/>
                  </a:cubicBezTo>
                  <a:close/>
                  <a:moveTo>
                    <a:pt x="5839778" y="2399348"/>
                  </a:moveTo>
                  <a:lnTo>
                    <a:pt x="5839778" y="2399348"/>
                  </a:lnTo>
                  <a:cubicBezTo>
                    <a:pt x="5850255" y="2399348"/>
                    <a:pt x="5858828" y="2390775"/>
                    <a:pt x="5858828" y="2380298"/>
                  </a:cubicBezTo>
                  <a:lnTo>
                    <a:pt x="5858828" y="2378393"/>
                  </a:lnTo>
                  <a:cubicBezTo>
                    <a:pt x="5858828" y="2367915"/>
                    <a:pt x="5850255" y="2359343"/>
                    <a:pt x="5839778" y="2359343"/>
                  </a:cubicBezTo>
                  <a:lnTo>
                    <a:pt x="5839778" y="2359343"/>
                  </a:lnTo>
                  <a:cubicBezTo>
                    <a:pt x="5829300" y="2359343"/>
                    <a:pt x="5820728" y="2367915"/>
                    <a:pt x="5820728" y="2378393"/>
                  </a:cubicBezTo>
                  <a:lnTo>
                    <a:pt x="5820728" y="2380298"/>
                  </a:lnTo>
                  <a:cubicBezTo>
                    <a:pt x="5820728" y="2390775"/>
                    <a:pt x="5829300" y="2399348"/>
                    <a:pt x="5839778" y="2399348"/>
                  </a:cubicBezTo>
                  <a:close/>
                  <a:moveTo>
                    <a:pt x="5508308" y="2681288"/>
                  </a:moveTo>
                  <a:lnTo>
                    <a:pt x="5508308" y="2681288"/>
                  </a:lnTo>
                  <a:cubicBezTo>
                    <a:pt x="5518785" y="2681288"/>
                    <a:pt x="5527358" y="2672715"/>
                    <a:pt x="5527358" y="2662238"/>
                  </a:cubicBezTo>
                  <a:lnTo>
                    <a:pt x="5527358" y="2662238"/>
                  </a:lnTo>
                  <a:cubicBezTo>
                    <a:pt x="5527358" y="2651760"/>
                    <a:pt x="5518785" y="2643188"/>
                    <a:pt x="5508308" y="2643188"/>
                  </a:cubicBezTo>
                  <a:lnTo>
                    <a:pt x="5508308" y="2643188"/>
                  </a:lnTo>
                  <a:cubicBezTo>
                    <a:pt x="5497830" y="2643188"/>
                    <a:pt x="5489258" y="2651760"/>
                    <a:pt x="5489258" y="2662238"/>
                  </a:cubicBezTo>
                  <a:lnTo>
                    <a:pt x="5489258" y="2662238"/>
                  </a:lnTo>
                  <a:cubicBezTo>
                    <a:pt x="5489258" y="2673668"/>
                    <a:pt x="5497830" y="2681288"/>
                    <a:pt x="5508308" y="2681288"/>
                  </a:cubicBezTo>
                  <a:close/>
                  <a:moveTo>
                    <a:pt x="5508308" y="2728913"/>
                  </a:moveTo>
                  <a:lnTo>
                    <a:pt x="5508308" y="2728913"/>
                  </a:lnTo>
                  <a:cubicBezTo>
                    <a:pt x="5518785" y="2728913"/>
                    <a:pt x="5527358" y="2720340"/>
                    <a:pt x="5527358" y="2709863"/>
                  </a:cubicBezTo>
                  <a:lnTo>
                    <a:pt x="5527358" y="2709863"/>
                  </a:lnTo>
                  <a:cubicBezTo>
                    <a:pt x="5527358" y="2699385"/>
                    <a:pt x="5518785" y="2690813"/>
                    <a:pt x="5508308" y="2690813"/>
                  </a:cubicBezTo>
                  <a:lnTo>
                    <a:pt x="5508308" y="2690813"/>
                  </a:lnTo>
                  <a:cubicBezTo>
                    <a:pt x="5497830" y="2690813"/>
                    <a:pt x="5489258" y="2699385"/>
                    <a:pt x="5489258" y="2709863"/>
                  </a:cubicBezTo>
                  <a:lnTo>
                    <a:pt x="5489258" y="2709863"/>
                  </a:lnTo>
                  <a:cubicBezTo>
                    <a:pt x="5489258" y="2720340"/>
                    <a:pt x="5497830" y="2728913"/>
                    <a:pt x="5508308" y="2728913"/>
                  </a:cubicBezTo>
                  <a:close/>
                  <a:moveTo>
                    <a:pt x="5223510" y="2634615"/>
                  </a:moveTo>
                  <a:lnTo>
                    <a:pt x="5223510" y="2634615"/>
                  </a:lnTo>
                  <a:cubicBezTo>
                    <a:pt x="5233988" y="2634615"/>
                    <a:pt x="5242560" y="2626043"/>
                    <a:pt x="5242560" y="2615565"/>
                  </a:cubicBezTo>
                  <a:lnTo>
                    <a:pt x="5242560" y="2615565"/>
                  </a:lnTo>
                  <a:cubicBezTo>
                    <a:pt x="5242560" y="2605088"/>
                    <a:pt x="5233988" y="2596515"/>
                    <a:pt x="5223510" y="2596515"/>
                  </a:cubicBezTo>
                  <a:lnTo>
                    <a:pt x="5223510" y="2596515"/>
                  </a:lnTo>
                  <a:cubicBezTo>
                    <a:pt x="5213033" y="2596515"/>
                    <a:pt x="5204460" y="2605088"/>
                    <a:pt x="5204460" y="2615565"/>
                  </a:cubicBezTo>
                  <a:lnTo>
                    <a:pt x="5204460" y="2615565"/>
                  </a:lnTo>
                  <a:cubicBezTo>
                    <a:pt x="5205413" y="2626043"/>
                    <a:pt x="5213985" y="2634615"/>
                    <a:pt x="5223510" y="2634615"/>
                  </a:cubicBezTo>
                  <a:close/>
                  <a:moveTo>
                    <a:pt x="5223510" y="2681288"/>
                  </a:moveTo>
                  <a:lnTo>
                    <a:pt x="5223510" y="2681288"/>
                  </a:lnTo>
                  <a:cubicBezTo>
                    <a:pt x="5233988" y="2681288"/>
                    <a:pt x="5242560" y="2672715"/>
                    <a:pt x="5242560" y="2662238"/>
                  </a:cubicBezTo>
                  <a:lnTo>
                    <a:pt x="5242560" y="2662238"/>
                  </a:lnTo>
                  <a:cubicBezTo>
                    <a:pt x="5242560" y="2651760"/>
                    <a:pt x="5233988" y="2643188"/>
                    <a:pt x="5223510" y="2643188"/>
                  </a:cubicBezTo>
                  <a:lnTo>
                    <a:pt x="5223510" y="2643188"/>
                  </a:lnTo>
                  <a:cubicBezTo>
                    <a:pt x="5213033" y="2643188"/>
                    <a:pt x="5204460" y="2651760"/>
                    <a:pt x="5204460" y="2662238"/>
                  </a:cubicBezTo>
                  <a:lnTo>
                    <a:pt x="5204460" y="2662238"/>
                  </a:lnTo>
                  <a:cubicBezTo>
                    <a:pt x="5205413" y="2673668"/>
                    <a:pt x="5213985" y="2681288"/>
                    <a:pt x="5223510" y="2681288"/>
                  </a:cubicBezTo>
                  <a:close/>
                  <a:moveTo>
                    <a:pt x="5223510" y="2728913"/>
                  </a:moveTo>
                  <a:lnTo>
                    <a:pt x="5223510" y="2728913"/>
                  </a:lnTo>
                  <a:cubicBezTo>
                    <a:pt x="5233988" y="2728913"/>
                    <a:pt x="5242560" y="2720340"/>
                    <a:pt x="5242560" y="2709863"/>
                  </a:cubicBezTo>
                  <a:lnTo>
                    <a:pt x="5242560" y="2709863"/>
                  </a:lnTo>
                  <a:cubicBezTo>
                    <a:pt x="5242560" y="2699385"/>
                    <a:pt x="5233988" y="2690813"/>
                    <a:pt x="5223510" y="2690813"/>
                  </a:cubicBezTo>
                  <a:lnTo>
                    <a:pt x="5223510" y="2690813"/>
                  </a:lnTo>
                  <a:cubicBezTo>
                    <a:pt x="5213033" y="2690813"/>
                    <a:pt x="5204460" y="2699385"/>
                    <a:pt x="5204460" y="2709863"/>
                  </a:cubicBezTo>
                  <a:lnTo>
                    <a:pt x="5204460" y="2709863"/>
                  </a:lnTo>
                  <a:cubicBezTo>
                    <a:pt x="5205413" y="2720340"/>
                    <a:pt x="5213985" y="2728913"/>
                    <a:pt x="5223510" y="2728913"/>
                  </a:cubicBezTo>
                  <a:close/>
                  <a:moveTo>
                    <a:pt x="5223510" y="2777490"/>
                  </a:moveTo>
                  <a:lnTo>
                    <a:pt x="5223510" y="2777490"/>
                  </a:lnTo>
                  <a:cubicBezTo>
                    <a:pt x="5233988" y="2777490"/>
                    <a:pt x="5242560" y="2768918"/>
                    <a:pt x="5242560" y="2758440"/>
                  </a:cubicBezTo>
                  <a:lnTo>
                    <a:pt x="5242560" y="2756535"/>
                  </a:lnTo>
                  <a:cubicBezTo>
                    <a:pt x="5242560" y="2746058"/>
                    <a:pt x="5233988" y="2737485"/>
                    <a:pt x="5223510" y="2737485"/>
                  </a:cubicBezTo>
                  <a:lnTo>
                    <a:pt x="5223510" y="2737485"/>
                  </a:lnTo>
                  <a:cubicBezTo>
                    <a:pt x="5213033" y="2737485"/>
                    <a:pt x="5204460" y="2746058"/>
                    <a:pt x="5204460" y="2756535"/>
                  </a:cubicBezTo>
                  <a:lnTo>
                    <a:pt x="5204460" y="2758440"/>
                  </a:lnTo>
                  <a:cubicBezTo>
                    <a:pt x="5205413" y="2768918"/>
                    <a:pt x="5213985" y="2777490"/>
                    <a:pt x="5223510" y="2777490"/>
                  </a:cubicBezTo>
                  <a:close/>
                  <a:moveTo>
                    <a:pt x="5223510" y="2587943"/>
                  </a:moveTo>
                  <a:lnTo>
                    <a:pt x="5223510" y="2587943"/>
                  </a:lnTo>
                  <a:cubicBezTo>
                    <a:pt x="5233988" y="2587943"/>
                    <a:pt x="5242560" y="2579370"/>
                    <a:pt x="5242560" y="2568893"/>
                  </a:cubicBezTo>
                  <a:lnTo>
                    <a:pt x="5242560" y="2568893"/>
                  </a:lnTo>
                  <a:cubicBezTo>
                    <a:pt x="5242560" y="2558415"/>
                    <a:pt x="5233988" y="2549843"/>
                    <a:pt x="5223510" y="2549843"/>
                  </a:cubicBezTo>
                  <a:lnTo>
                    <a:pt x="5223510" y="2549843"/>
                  </a:lnTo>
                  <a:cubicBezTo>
                    <a:pt x="5213033" y="2549843"/>
                    <a:pt x="5204460" y="2558415"/>
                    <a:pt x="5204460" y="2568893"/>
                  </a:cubicBezTo>
                  <a:lnTo>
                    <a:pt x="5204460" y="2568893"/>
                  </a:lnTo>
                  <a:cubicBezTo>
                    <a:pt x="5205413" y="2579370"/>
                    <a:pt x="5213985" y="2587943"/>
                    <a:pt x="5223510" y="2587943"/>
                  </a:cubicBezTo>
                  <a:close/>
                  <a:moveTo>
                    <a:pt x="5223510" y="2540318"/>
                  </a:moveTo>
                  <a:lnTo>
                    <a:pt x="5223510" y="2540318"/>
                  </a:lnTo>
                  <a:cubicBezTo>
                    <a:pt x="5233988" y="2540318"/>
                    <a:pt x="5242560" y="2531745"/>
                    <a:pt x="5242560" y="2521268"/>
                  </a:cubicBezTo>
                  <a:lnTo>
                    <a:pt x="5242560" y="2521268"/>
                  </a:lnTo>
                  <a:cubicBezTo>
                    <a:pt x="5242560" y="2510790"/>
                    <a:pt x="5233988" y="2502218"/>
                    <a:pt x="5223510" y="2502218"/>
                  </a:cubicBezTo>
                  <a:lnTo>
                    <a:pt x="5223510" y="2502218"/>
                  </a:lnTo>
                  <a:cubicBezTo>
                    <a:pt x="5213033" y="2502218"/>
                    <a:pt x="5204460" y="2510790"/>
                    <a:pt x="5204460" y="2521268"/>
                  </a:cubicBezTo>
                  <a:lnTo>
                    <a:pt x="5204460" y="2521268"/>
                  </a:lnTo>
                  <a:cubicBezTo>
                    <a:pt x="5205413" y="2531745"/>
                    <a:pt x="5213985" y="2540318"/>
                    <a:pt x="5223510" y="2540318"/>
                  </a:cubicBezTo>
                  <a:close/>
                  <a:moveTo>
                    <a:pt x="5176838" y="2633663"/>
                  </a:moveTo>
                  <a:lnTo>
                    <a:pt x="5176838" y="2633663"/>
                  </a:lnTo>
                  <a:cubicBezTo>
                    <a:pt x="5187315" y="2633663"/>
                    <a:pt x="5195888" y="2625090"/>
                    <a:pt x="5195888" y="2614613"/>
                  </a:cubicBezTo>
                  <a:lnTo>
                    <a:pt x="5195888" y="2614613"/>
                  </a:lnTo>
                  <a:cubicBezTo>
                    <a:pt x="5195888" y="2604135"/>
                    <a:pt x="5187315" y="2595563"/>
                    <a:pt x="5176838" y="2595563"/>
                  </a:cubicBezTo>
                  <a:lnTo>
                    <a:pt x="5176838" y="2595563"/>
                  </a:lnTo>
                  <a:cubicBezTo>
                    <a:pt x="5166360" y="2595563"/>
                    <a:pt x="5157788" y="2604135"/>
                    <a:pt x="5157788" y="2614613"/>
                  </a:cubicBezTo>
                  <a:lnTo>
                    <a:pt x="5157788" y="2614613"/>
                  </a:lnTo>
                  <a:cubicBezTo>
                    <a:pt x="5157788" y="2625090"/>
                    <a:pt x="5166360" y="2633663"/>
                    <a:pt x="5176838" y="2633663"/>
                  </a:cubicBezTo>
                  <a:close/>
                  <a:moveTo>
                    <a:pt x="5176838" y="2681288"/>
                  </a:moveTo>
                  <a:lnTo>
                    <a:pt x="5176838" y="2681288"/>
                  </a:lnTo>
                  <a:cubicBezTo>
                    <a:pt x="5187315" y="2681288"/>
                    <a:pt x="5195888" y="2672715"/>
                    <a:pt x="5195888" y="2662238"/>
                  </a:cubicBezTo>
                  <a:lnTo>
                    <a:pt x="5195888" y="2662238"/>
                  </a:lnTo>
                  <a:cubicBezTo>
                    <a:pt x="5195888" y="2651760"/>
                    <a:pt x="5187315" y="2643188"/>
                    <a:pt x="5176838" y="2643188"/>
                  </a:cubicBezTo>
                  <a:lnTo>
                    <a:pt x="5176838" y="2643188"/>
                  </a:lnTo>
                  <a:cubicBezTo>
                    <a:pt x="5166360" y="2643188"/>
                    <a:pt x="5157788" y="2651760"/>
                    <a:pt x="5157788" y="2662238"/>
                  </a:cubicBezTo>
                  <a:lnTo>
                    <a:pt x="5157788" y="2662238"/>
                  </a:lnTo>
                  <a:cubicBezTo>
                    <a:pt x="5157788" y="2672715"/>
                    <a:pt x="5166360" y="2681288"/>
                    <a:pt x="5176838" y="2681288"/>
                  </a:cubicBezTo>
                  <a:close/>
                  <a:moveTo>
                    <a:pt x="5176838" y="2727960"/>
                  </a:moveTo>
                  <a:lnTo>
                    <a:pt x="5176838" y="2727960"/>
                  </a:lnTo>
                  <a:cubicBezTo>
                    <a:pt x="5187315" y="2727960"/>
                    <a:pt x="5195888" y="2719388"/>
                    <a:pt x="5195888" y="2708910"/>
                  </a:cubicBezTo>
                  <a:lnTo>
                    <a:pt x="5195888" y="2708910"/>
                  </a:lnTo>
                  <a:cubicBezTo>
                    <a:pt x="5195888" y="2698433"/>
                    <a:pt x="5187315" y="2689860"/>
                    <a:pt x="5176838" y="2689860"/>
                  </a:cubicBezTo>
                  <a:lnTo>
                    <a:pt x="5176838" y="2689860"/>
                  </a:lnTo>
                  <a:cubicBezTo>
                    <a:pt x="5166360" y="2689860"/>
                    <a:pt x="5157788" y="2698433"/>
                    <a:pt x="5157788" y="2708910"/>
                  </a:cubicBezTo>
                  <a:lnTo>
                    <a:pt x="5157788" y="2708910"/>
                  </a:lnTo>
                  <a:cubicBezTo>
                    <a:pt x="5157788" y="2719388"/>
                    <a:pt x="5166360" y="2727960"/>
                    <a:pt x="5176838" y="2727960"/>
                  </a:cubicBezTo>
                  <a:close/>
                  <a:moveTo>
                    <a:pt x="5223510" y="2826068"/>
                  </a:moveTo>
                  <a:lnTo>
                    <a:pt x="5223510" y="2826068"/>
                  </a:lnTo>
                  <a:cubicBezTo>
                    <a:pt x="5233988" y="2826068"/>
                    <a:pt x="5242560" y="2817495"/>
                    <a:pt x="5242560" y="2807018"/>
                  </a:cubicBezTo>
                  <a:lnTo>
                    <a:pt x="5242560" y="2805113"/>
                  </a:lnTo>
                  <a:cubicBezTo>
                    <a:pt x="5242560" y="2794635"/>
                    <a:pt x="5233988" y="2786063"/>
                    <a:pt x="5223510" y="2786063"/>
                  </a:cubicBezTo>
                  <a:lnTo>
                    <a:pt x="5223510" y="2786063"/>
                  </a:lnTo>
                  <a:cubicBezTo>
                    <a:pt x="5213033" y="2786063"/>
                    <a:pt x="5204460" y="2794635"/>
                    <a:pt x="5204460" y="2805113"/>
                  </a:cubicBezTo>
                  <a:lnTo>
                    <a:pt x="5204460" y="2807018"/>
                  </a:lnTo>
                  <a:cubicBezTo>
                    <a:pt x="5205413" y="2817495"/>
                    <a:pt x="5213985" y="2826068"/>
                    <a:pt x="5223510" y="2826068"/>
                  </a:cubicBezTo>
                  <a:close/>
                  <a:moveTo>
                    <a:pt x="5176838" y="2825115"/>
                  </a:moveTo>
                  <a:lnTo>
                    <a:pt x="5176838" y="2825115"/>
                  </a:lnTo>
                  <a:cubicBezTo>
                    <a:pt x="5187315" y="2825115"/>
                    <a:pt x="5195888" y="2816543"/>
                    <a:pt x="5195888" y="2806065"/>
                  </a:cubicBezTo>
                  <a:lnTo>
                    <a:pt x="5195888" y="2804160"/>
                  </a:lnTo>
                  <a:cubicBezTo>
                    <a:pt x="5195888" y="2793683"/>
                    <a:pt x="5187315" y="2785110"/>
                    <a:pt x="5176838" y="2785110"/>
                  </a:cubicBezTo>
                  <a:lnTo>
                    <a:pt x="5176838" y="2785110"/>
                  </a:lnTo>
                  <a:cubicBezTo>
                    <a:pt x="5166360" y="2785110"/>
                    <a:pt x="5157788" y="2793683"/>
                    <a:pt x="5157788" y="2804160"/>
                  </a:cubicBezTo>
                  <a:lnTo>
                    <a:pt x="5157788" y="2806065"/>
                  </a:lnTo>
                  <a:cubicBezTo>
                    <a:pt x="5157788" y="2816543"/>
                    <a:pt x="5166360" y="2825115"/>
                    <a:pt x="5176838" y="2825115"/>
                  </a:cubicBezTo>
                  <a:close/>
                  <a:moveTo>
                    <a:pt x="5176838" y="2586990"/>
                  </a:moveTo>
                  <a:lnTo>
                    <a:pt x="5176838" y="2586990"/>
                  </a:lnTo>
                  <a:cubicBezTo>
                    <a:pt x="5187315" y="2586990"/>
                    <a:pt x="5195888" y="2578418"/>
                    <a:pt x="5195888" y="2567940"/>
                  </a:cubicBezTo>
                  <a:lnTo>
                    <a:pt x="5195888" y="2567940"/>
                  </a:lnTo>
                  <a:cubicBezTo>
                    <a:pt x="5195888" y="2557463"/>
                    <a:pt x="5187315" y="2548890"/>
                    <a:pt x="5176838" y="2548890"/>
                  </a:cubicBezTo>
                  <a:lnTo>
                    <a:pt x="5176838" y="2548890"/>
                  </a:lnTo>
                  <a:cubicBezTo>
                    <a:pt x="5166360" y="2548890"/>
                    <a:pt x="5157788" y="2557463"/>
                    <a:pt x="5157788" y="2567940"/>
                  </a:cubicBezTo>
                  <a:lnTo>
                    <a:pt x="5157788" y="2567940"/>
                  </a:lnTo>
                  <a:cubicBezTo>
                    <a:pt x="5157788" y="2578418"/>
                    <a:pt x="5166360" y="2586990"/>
                    <a:pt x="5176838" y="2586990"/>
                  </a:cubicBezTo>
                  <a:close/>
                  <a:moveTo>
                    <a:pt x="5886450" y="2587943"/>
                  </a:moveTo>
                  <a:lnTo>
                    <a:pt x="5886450" y="2587943"/>
                  </a:lnTo>
                  <a:cubicBezTo>
                    <a:pt x="5896928" y="2587943"/>
                    <a:pt x="5905500" y="2579370"/>
                    <a:pt x="5905500" y="2568893"/>
                  </a:cubicBezTo>
                  <a:lnTo>
                    <a:pt x="5905500" y="2568893"/>
                  </a:lnTo>
                  <a:cubicBezTo>
                    <a:pt x="5905500" y="2558415"/>
                    <a:pt x="5896928" y="2549843"/>
                    <a:pt x="5886450" y="2549843"/>
                  </a:cubicBezTo>
                  <a:lnTo>
                    <a:pt x="5886450" y="2549843"/>
                  </a:lnTo>
                  <a:cubicBezTo>
                    <a:pt x="5875973" y="2549843"/>
                    <a:pt x="5867400" y="2558415"/>
                    <a:pt x="5867400" y="2568893"/>
                  </a:cubicBezTo>
                  <a:lnTo>
                    <a:pt x="5867400" y="2568893"/>
                  </a:lnTo>
                  <a:cubicBezTo>
                    <a:pt x="5868353" y="2579370"/>
                    <a:pt x="5875973" y="2587943"/>
                    <a:pt x="5886450" y="2587943"/>
                  </a:cubicBezTo>
                  <a:close/>
                  <a:moveTo>
                    <a:pt x="5934075" y="2587943"/>
                  </a:moveTo>
                  <a:lnTo>
                    <a:pt x="5934075" y="2587943"/>
                  </a:lnTo>
                  <a:cubicBezTo>
                    <a:pt x="5944553" y="2587943"/>
                    <a:pt x="5953125" y="2579370"/>
                    <a:pt x="5953125" y="2568893"/>
                  </a:cubicBezTo>
                  <a:lnTo>
                    <a:pt x="5953125" y="2568893"/>
                  </a:lnTo>
                  <a:cubicBezTo>
                    <a:pt x="5953125" y="2558415"/>
                    <a:pt x="5944553" y="2549843"/>
                    <a:pt x="5934075" y="2549843"/>
                  </a:cubicBezTo>
                  <a:lnTo>
                    <a:pt x="5934075" y="2549843"/>
                  </a:lnTo>
                  <a:cubicBezTo>
                    <a:pt x="5923598" y="2549843"/>
                    <a:pt x="5915025" y="2558415"/>
                    <a:pt x="5915025" y="2568893"/>
                  </a:cubicBezTo>
                  <a:lnTo>
                    <a:pt x="5915025" y="2568893"/>
                  </a:lnTo>
                  <a:cubicBezTo>
                    <a:pt x="5915025" y="2579370"/>
                    <a:pt x="5923598" y="2587943"/>
                    <a:pt x="5934075" y="2587943"/>
                  </a:cubicBezTo>
                  <a:close/>
                  <a:moveTo>
                    <a:pt x="5886450" y="2540318"/>
                  </a:moveTo>
                  <a:lnTo>
                    <a:pt x="5886450" y="2540318"/>
                  </a:lnTo>
                  <a:cubicBezTo>
                    <a:pt x="5896928" y="2540318"/>
                    <a:pt x="5905500" y="2531745"/>
                    <a:pt x="5905500" y="2521268"/>
                  </a:cubicBezTo>
                  <a:lnTo>
                    <a:pt x="5905500" y="2521268"/>
                  </a:lnTo>
                  <a:cubicBezTo>
                    <a:pt x="5905500" y="2510790"/>
                    <a:pt x="5896928" y="2502218"/>
                    <a:pt x="5886450" y="2502218"/>
                  </a:cubicBezTo>
                  <a:lnTo>
                    <a:pt x="5886450" y="2502218"/>
                  </a:lnTo>
                  <a:cubicBezTo>
                    <a:pt x="5875973" y="2502218"/>
                    <a:pt x="5867400" y="2510790"/>
                    <a:pt x="5867400" y="2521268"/>
                  </a:cubicBezTo>
                  <a:lnTo>
                    <a:pt x="5867400" y="2521268"/>
                  </a:lnTo>
                  <a:cubicBezTo>
                    <a:pt x="5868353" y="2531745"/>
                    <a:pt x="5875973" y="2540318"/>
                    <a:pt x="5886450" y="2540318"/>
                  </a:cubicBezTo>
                  <a:close/>
                  <a:moveTo>
                    <a:pt x="5886450" y="2634615"/>
                  </a:moveTo>
                  <a:lnTo>
                    <a:pt x="5886450" y="2634615"/>
                  </a:lnTo>
                  <a:cubicBezTo>
                    <a:pt x="5896928" y="2634615"/>
                    <a:pt x="5905500" y="2626043"/>
                    <a:pt x="5905500" y="2615565"/>
                  </a:cubicBezTo>
                  <a:lnTo>
                    <a:pt x="5905500" y="2615565"/>
                  </a:lnTo>
                  <a:cubicBezTo>
                    <a:pt x="5905500" y="2605088"/>
                    <a:pt x="5896928" y="2596515"/>
                    <a:pt x="5886450" y="2596515"/>
                  </a:cubicBezTo>
                  <a:lnTo>
                    <a:pt x="5886450" y="2596515"/>
                  </a:lnTo>
                  <a:cubicBezTo>
                    <a:pt x="5875973" y="2596515"/>
                    <a:pt x="5867400" y="2605088"/>
                    <a:pt x="5867400" y="2615565"/>
                  </a:cubicBezTo>
                  <a:lnTo>
                    <a:pt x="5867400" y="2615565"/>
                  </a:lnTo>
                  <a:cubicBezTo>
                    <a:pt x="5868353" y="2626043"/>
                    <a:pt x="5875973" y="2634615"/>
                    <a:pt x="5886450" y="2634615"/>
                  </a:cubicBezTo>
                  <a:close/>
                  <a:moveTo>
                    <a:pt x="5886450" y="2728913"/>
                  </a:moveTo>
                  <a:lnTo>
                    <a:pt x="5886450" y="2728913"/>
                  </a:lnTo>
                  <a:cubicBezTo>
                    <a:pt x="5896928" y="2728913"/>
                    <a:pt x="5905500" y="2720340"/>
                    <a:pt x="5905500" y="2709863"/>
                  </a:cubicBezTo>
                  <a:lnTo>
                    <a:pt x="5905500" y="2709863"/>
                  </a:lnTo>
                  <a:cubicBezTo>
                    <a:pt x="5905500" y="2699385"/>
                    <a:pt x="5896928" y="2690813"/>
                    <a:pt x="5886450" y="2690813"/>
                  </a:cubicBezTo>
                  <a:lnTo>
                    <a:pt x="5886450" y="2690813"/>
                  </a:lnTo>
                  <a:cubicBezTo>
                    <a:pt x="5875973" y="2690813"/>
                    <a:pt x="5867400" y="2699385"/>
                    <a:pt x="5867400" y="2709863"/>
                  </a:cubicBezTo>
                  <a:lnTo>
                    <a:pt x="5867400" y="2709863"/>
                  </a:lnTo>
                  <a:cubicBezTo>
                    <a:pt x="5868353" y="2720340"/>
                    <a:pt x="5875973" y="2728913"/>
                    <a:pt x="5886450" y="2728913"/>
                  </a:cubicBezTo>
                  <a:close/>
                  <a:moveTo>
                    <a:pt x="5886450" y="2775585"/>
                  </a:moveTo>
                  <a:lnTo>
                    <a:pt x="5886450" y="2775585"/>
                  </a:lnTo>
                  <a:cubicBezTo>
                    <a:pt x="5896928" y="2775585"/>
                    <a:pt x="5905500" y="2767013"/>
                    <a:pt x="5905500" y="2756535"/>
                  </a:cubicBezTo>
                  <a:lnTo>
                    <a:pt x="5905500" y="2756535"/>
                  </a:lnTo>
                  <a:cubicBezTo>
                    <a:pt x="5905500" y="2746058"/>
                    <a:pt x="5896928" y="2737485"/>
                    <a:pt x="5886450" y="2737485"/>
                  </a:cubicBezTo>
                  <a:lnTo>
                    <a:pt x="5886450" y="2737485"/>
                  </a:lnTo>
                  <a:cubicBezTo>
                    <a:pt x="5875973" y="2737485"/>
                    <a:pt x="5867400" y="2746058"/>
                    <a:pt x="5867400" y="2756535"/>
                  </a:cubicBezTo>
                  <a:lnTo>
                    <a:pt x="5867400" y="2756535"/>
                  </a:lnTo>
                  <a:cubicBezTo>
                    <a:pt x="5868353" y="2767013"/>
                    <a:pt x="5875973" y="2775585"/>
                    <a:pt x="5886450" y="2775585"/>
                  </a:cubicBezTo>
                  <a:close/>
                  <a:moveTo>
                    <a:pt x="5934075" y="2681288"/>
                  </a:moveTo>
                  <a:lnTo>
                    <a:pt x="5934075" y="2681288"/>
                  </a:lnTo>
                  <a:cubicBezTo>
                    <a:pt x="5944553" y="2681288"/>
                    <a:pt x="5953125" y="2672715"/>
                    <a:pt x="5953125" y="2662238"/>
                  </a:cubicBezTo>
                  <a:lnTo>
                    <a:pt x="5953125" y="2662238"/>
                  </a:lnTo>
                  <a:cubicBezTo>
                    <a:pt x="5953125" y="2651760"/>
                    <a:pt x="5944553" y="2643188"/>
                    <a:pt x="5934075" y="2643188"/>
                  </a:cubicBezTo>
                  <a:lnTo>
                    <a:pt x="5934075" y="2643188"/>
                  </a:lnTo>
                  <a:cubicBezTo>
                    <a:pt x="5923598" y="2643188"/>
                    <a:pt x="5915025" y="2651760"/>
                    <a:pt x="5915025" y="2662238"/>
                  </a:cubicBezTo>
                  <a:lnTo>
                    <a:pt x="5915025" y="2662238"/>
                  </a:lnTo>
                  <a:cubicBezTo>
                    <a:pt x="5915025" y="2673668"/>
                    <a:pt x="5923598" y="2681288"/>
                    <a:pt x="5934075" y="2681288"/>
                  </a:cubicBezTo>
                  <a:close/>
                  <a:moveTo>
                    <a:pt x="5934075" y="2728913"/>
                  </a:moveTo>
                  <a:lnTo>
                    <a:pt x="5934075" y="2728913"/>
                  </a:lnTo>
                  <a:cubicBezTo>
                    <a:pt x="5944553" y="2728913"/>
                    <a:pt x="5953125" y="2720340"/>
                    <a:pt x="5953125" y="2709863"/>
                  </a:cubicBezTo>
                  <a:lnTo>
                    <a:pt x="5953125" y="2709863"/>
                  </a:lnTo>
                  <a:cubicBezTo>
                    <a:pt x="5953125" y="2699385"/>
                    <a:pt x="5944553" y="2690813"/>
                    <a:pt x="5934075" y="2690813"/>
                  </a:cubicBezTo>
                  <a:lnTo>
                    <a:pt x="5934075" y="2690813"/>
                  </a:lnTo>
                  <a:cubicBezTo>
                    <a:pt x="5923598" y="2690813"/>
                    <a:pt x="5915025" y="2699385"/>
                    <a:pt x="5915025" y="2709863"/>
                  </a:cubicBezTo>
                  <a:lnTo>
                    <a:pt x="5915025" y="2709863"/>
                  </a:lnTo>
                  <a:cubicBezTo>
                    <a:pt x="5915025" y="2720340"/>
                    <a:pt x="5923598" y="2728913"/>
                    <a:pt x="5934075" y="2728913"/>
                  </a:cubicBezTo>
                  <a:close/>
                  <a:moveTo>
                    <a:pt x="5934075" y="2634615"/>
                  </a:moveTo>
                  <a:lnTo>
                    <a:pt x="5934075" y="2634615"/>
                  </a:lnTo>
                  <a:cubicBezTo>
                    <a:pt x="5944553" y="2634615"/>
                    <a:pt x="5953125" y="2626043"/>
                    <a:pt x="5953125" y="2615565"/>
                  </a:cubicBezTo>
                  <a:lnTo>
                    <a:pt x="5953125" y="2615565"/>
                  </a:lnTo>
                  <a:cubicBezTo>
                    <a:pt x="5953125" y="2605088"/>
                    <a:pt x="5944553" y="2596515"/>
                    <a:pt x="5934075" y="2596515"/>
                  </a:cubicBezTo>
                  <a:lnTo>
                    <a:pt x="5934075" y="2596515"/>
                  </a:lnTo>
                  <a:cubicBezTo>
                    <a:pt x="5923598" y="2596515"/>
                    <a:pt x="5915025" y="2605088"/>
                    <a:pt x="5915025" y="2615565"/>
                  </a:cubicBezTo>
                  <a:lnTo>
                    <a:pt x="5915025" y="2615565"/>
                  </a:lnTo>
                  <a:cubicBezTo>
                    <a:pt x="5915025" y="2626043"/>
                    <a:pt x="5923598" y="2634615"/>
                    <a:pt x="5934075" y="2634615"/>
                  </a:cubicBezTo>
                  <a:close/>
                  <a:moveTo>
                    <a:pt x="5886450" y="2681288"/>
                  </a:moveTo>
                  <a:lnTo>
                    <a:pt x="5886450" y="2681288"/>
                  </a:lnTo>
                  <a:cubicBezTo>
                    <a:pt x="5896928" y="2681288"/>
                    <a:pt x="5905500" y="2672715"/>
                    <a:pt x="5905500" y="2662238"/>
                  </a:cubicBezTo>
                  <a:lnTo>
                    <a:pt x="5905500" y="2662238"/>
                  </a:lnTo>
                  <a:cubicBezTo>
                    <a:pt x="5905500" y="2651760"/>
                    <a:pt x="5896928" y="2643188"/>
                    <a:pt x="5886450" y="2643188"/>
                  </a:cubicBezTo>
                  <a:lnTo>
                    <a:pt x="5886450" y="2643188"/>
                  </a:lnTo>
                  <a:cubicBezTo>
                    <a:pt x="5875973" y="2643188"/>
                    <a:pt x="5867400" y="2651760"/>
                    <a:pt x="5867400" y="2662238"/>
                  </a:cubicBezTo>
                  <a:lnTo>
                    <a:pt x="5867400" y="2662238"/>
                  </a:lnTo>
                  <a:cubicBezTo>
                    <a:pt x="5868353" y="2673668"/>
                    <a:pt x="5875973" y="2681288"/>
                    <a:pt x="5886450" y="2681288"/>
                  </a:cubicBezTo>
                  <a:close/>
                  <a:moveTo>
                    <a:pt x="5508308" y="2540318"/>
                  </a:moveTo>
                  <a:lnTo>
                    <a:pt x="5508308" y="2540318"/>
                  </a:lnTo>
                  <a:cubicBezTo>
                    <a:pt x="5518785" y="2540318"/>
                    <a:pt x="5527358" y="2531745"/>
                    <a:pt x="5527358" y="2521268"/>
                  </a:cubicBezTo>
                  <a:lnTo>
                    <a:pt x="5527358" y="2521268"/>
                  </a:lnTo>
                  <a:cubicBezTo>
                    <a:pt x="5527358" y="2510790"/>
                    <a:pt x="5518785" y="2502218"/>
                    <a:pt x="5508308" y="2502218"/>
                  </a:cubicBezTo>
                  <a:lnTo>
                    <a:pt x="5508308" y="2502218"/>
                  </a:lnTo>
                  <a:cubicBezTo>
                    <a:pt x="5497830" y="2502218"/>
                    <a:pt x="5489258" y="2510790"/>
                    <a:pt x="5489258" y="2521268"/>
                  </a:cubicBezTo>
                  <a:lnTo>
                    <a:pt x="5489258" y="2521268"/>
                  </a:lnTo>
                  <a:cubicBezTo>
                    <a:pt x="5489258" y="2531745"/>
                    <a:pt x="5497830" y="2540318"/>
                    <a:pt x="5508308" y="2540318"/>
                  </a:cubicBezTo>
                  <a:close/>
                  <a:moveTo>
                    <a:pt x="5696903" y="2587943"/>
                  </a:moveTo>
                  <a:lnTo>
                    <a:pt x="5696903" y="2587943"/>
                  </a:lnTo>
                  <a:cubicBezTo>
                    <a:pt x="5707380" y="2587943"/>
                    <a:pt x="5715953" y="2579370"/>
                    <a:pt x="5715953" y="2568893"/>
                  </a:cubicBezTo>
                  <a:lnTo>
                    <a:pt x="5715953" y="2568893"/>
                  </a:lnTo>
                  <a:cubicBezTo>
                    <a:pt x="5715953" y="2558415"/>
                    <a:pt x="5707380" y="2549843"/>
                    <a:pt x="5696903" y="2549843"/>
                  </a:cubicBezTo>
                  <a:lnTo>
                    <a:pt x="5696903" y="2549843"/>
                  </a:lnTo>
                  <a:cubicBezTo>
                    <a:pt x="5686425" y="2549843"/>
                    <a:pt x="5677853" y="2558415"/>
                    <a:pt x="5677853" y="2568893"/>
                  </a:cubicBezTo>
                  <a:lnTo>
                    <a:pt x="5677853" y="2568893"/>
                  </a:lnTo>
                  <a:cubicBezTo>
                    <a:pt x="5677853" y="2579370"/>
                    <a:pt x="5686425" y="2587943"/>
                    <a:pt x="5696903" y="2587943"/>
                  </a:cubicBezTo>
                  <a:close/>
                  <a:moveTo>
                    <a:pt x="5696903" y="2446020"/>
                  </a:moveTo>
                  <a:lnTo>
                    <a:pt x="5696903" y="2446020"/>
                  </a:lnTo>
                  <a:cubicBezTo>
                    <a:pt x="5707380" y="2446020"/>
                    <a:pt x="5715953" y="2437448"/>
                    <a:pt x="5715953" y="2426970"/>
                  </a:cubicBezTo>
                  <a:lnTo>
                    <a:pt x="5715953" y="2426970"/>
                  </a:lnTo>
                  <a:cubicBezTo>
                    <a:pt x="5715953" y="2416493"/>
                    <a:pt x="5707380" y="2407920"/>
                    <a:pt x="5696903" y="2407920"/>
                  </a:cubicBezTo>
                  <a:lnTo>
                    <a:pt x="5696903" y="2407920"/>
                  </a:lnTo>
                  <a:cubicBezTo>
                    <a:pt x="5686425" y="2407920"/>
                    <a:pt x="5677853" y="2416493"/>
                    <a:pt x="5677853" y="2426970"/>
                  </a:cubicBezTo>
                  <a:lnTo>
                    <a:pt x="5677853" y="2426970"/>
                  </a:lnTo>
                  <a:cubicBezTo>
                    <a:pt x="5677853" y="2437448"/>
                    <a:pt x="5686425" y="2446020"/>
                    <a:pt x="5696903" y="2446020"/>
                  </a:cubicBezTo>
                  <a:close/>
                  <a:moveTo>
                    <a:pt x="5696903" y="2493645"/>
                  </a:moveTo>
                  <a:lnTo>
                    <a:pt x="5696903" y="2493645"/>
                  </a:lnTo>
                  <a:cubicBezTo>
                    <a:pt x="5707380" y="2493645"/>
                    <a:pt x="5715953" y="2485073"/>
                    <a:pt x="5715953" y="2474595"/>
                  </a:cubicBezTo>
                  <a:lnTo>
                    <a:pt x="5715953" y="2474595"/>
                  </a:lnTo>
                  <a:cubicBezTo>
                    <a:pt x="5715953" y="2464118"/>
                    <a:pt x="5707380" y="2455545"/>
                    <a:pt x="5696903" y="2455545"/>
                  </a:cubicBezTo>
                  <a:lnTo>
                    <a:pt x="5696903" y="2455545"/>
                  </a:lnTo>
                  <a:cubicBezTo>
                    <a:pt x="5686425" y="2455545"/>
                    <a:pt x="5677853" y="2464118"/>
                    <a:pt x="5677853" y="2474595"/>
                  </a:cubicBezTo>
                  <a:lnTo>
                    <a:pt x="5677853" y="2474595"/>
                  </a:lnTo>
                  <a:cubicBezTo>
                    <a:pt x="5677853" y="2485073"/>
                    <a:pt x="5686425" y="2493645"/>
                    <a:pt x="5696903" y="2493645"/>
                  </a:cubicBezTo>
                  <a:close/>
                  <a:moveTo>
                    <a:pt x="5696903" y="2540318"/>
                  </a:moveTo>
                  <a:lnTo>
                    <a:pt x="5696903" y="2540318"/>
                  </a:lnTo>
                  <a:cubicBezTo>
                    <a:pt x="5707380" y="2540318"/>
                    <a:pt x="5715953" y="2531745"/>
                    <a:pt x="5715953" y="2521268"/>
                  </a:cubicBezTo>
                  <a:lnTo>
                    <a:pt x="5715953" y="2521268"/>
                  </a:lnTo>
                  <a:cubicBezTo>
                    <a:pt x="5715953" y="2510790"/>
                    <a:pt x="5707380" y="2502218"/>
                    <a:pt x="5696903" y="2502218"/>
                  </a:cubicBezTo>
                  <a:lnTo>
                    <a:pt x="5696903" y="2502218"/>
                  </a:lnTo>
                  <a:cubicBezTo>
                    <a:pt x="5686425" y="2502218"/>
                    <a:pt x="5677853" y="2510790"/>
                    <a:pt x="5677853" y="2521268"/>
                  </a:cubicBezTo>
                  <a:lnTo>
                    <a:pt x="5677853" y="2521268"/>
                  </a:lnTo>
                  <a:cubicBezTo>
                    <a:pt x="5677853" y="2531745"/>
                    <a:pt x="5686425" y="2540318"/>
                    <a:pt x="5696903" y="2540318"/>
                  </a:cubicBezTo>
                  <a:close/>
                  <a:moveTo>
                    <a:pt x="5743575" y="2728913"/>
                  </a:moveTo>
                  <a:lnTo>
                    <a:pt x="5745480" y="2728913"/>
                  </a:lnTo>
                  <a:cubicBezTo>
                    <a:pt x="5755958" y="2728913"/>
                    <a:pt x="5764530" y="2720340"/>
                    <a:pt x="5764530" y="2709863"/>
                  </a:cubicBezTo>
                  <a:lnTo>
                    <a:pt x="5764530" y="2709863"/>
                  </a:lnTo>
                  <a:cubicBezTo>
                    <a:pt x="5764530" y="2699385"/>
                    <a:pt x="5755958" y="2690813"/>
                    <a:pt x="5745480" y="2690813"/>
                  </a:cubicBezTo>
                  <a:lnTo>
                    <a:pt x="5743575" y="2690813"/>
                  </a:lnTo>
                  <a:cubicBezTo>
                    <a:pt x="5733098" y="2690813"/>
                    <a:pt x="5724525" y="2699385"/>
                    <a:pt x="5724525" y="2709863"/>
                  </a:cubicBezTo>
                  <a:lnTo>
                    <a:pt x="5724525" y="2709863"/>
                  </a:lnTo>
                  <a:cubicBezTo>
                    <a:pt x="5724525" y="2720340"/>
                    <a:pt x="5733098" y="2728913"/>
                    <a:pt x="5743575" y="2728913"/>
                  </a:cubicBezTo>
                  <a:close/>
                  <a:moveTo>
                    <a:pt x="5743575" y="2634615"/>
                  </a:moveTo>
                  <a:lnTo>
                    <a:pt x="5745480" y="2634615"/>
                  </a:lnTo>
                  <a:cubicBezTo>
                    <a:pt x="5755958" y="2634615"/>
                    <a:pt x="5764530" y="2626043"/>
                    <a:pt x="5764530" y="2615565"/>
                  </a:cubicBezTo>
                  <a:lnTo>
                    <a:pt x="5764530" y="2615565"/>
                  </a:lnTo>
                  <a:cubicBezTo>
                    <a:pt x="5764530" y="2605088"/>
                    <a:pt x="5755958" y="2596515"/>
                    <a:pt x="5745480" y="2596515"/>
                  </a:cubicBezTo>
                  <a:lnTo>
                    <a:pt x="5743575" y="2596515"/>
                  </a:lnTo>
                  <a:cubicBezTo>
                    <a:pt x="5733098" y="2596515"/>
                    <a:pt x="5724525" y="2605088"/>
                    <a:pt x="5724525" y="2615565"/>
                  </a:cubicBezTo>
                  <a:lnTo>
                    <a:pt x="5724525" y="2615565"/>
                  </a:lnTo>
                  <a:cubicBezTo>
                    <a:pt x="5724525" y="2626043"/>
                    <a:pt x="5733098" y="2634615"/>
                    <a:pt x="5743575" y="2634615"/>
                  </a:cubicBezTo>
                  <a:close/>
                  <a:moveTo>
                    <a:pt x="5743575" y="2681288"/>
                  </a:moveTo>
                  <a:lnTo>
                    <a:pt x="5745480" y="2681288"/>
                  </a:lnTo>
                  <a:cubicBezTo>
                    <a:pt x="5755958" y="2681288"/>
                    <a:pt x="5764530" y="2672715"/>
                    <a:pt x="5764530" y="2662238"/>
                  </a:cubicBezTo>
                  <a:lnTo>
                    <a:pt x="5764530" y="2662238"/>
                  </a:lnTo>
                  <a:cubicBezTo>
                    <a:pt x="5764530" y="2651760"/>
                    <a:pt x="5755958" y="2643188"/>
                    <a:pt x="5745480" y="2643188"/>
                  </a:cubicBezTo>
                  <a:lnTo>
                    <a:pt x="5743575" y="2643188"/>
                  </a:lnTo>
                  <a:cubicBezTo>
                    <a:pt x="5733098" y="2643188"/>
                    <a:pt x="5724525" y="2651760"/>
                    <a:pt x="5724525" y="2662238"/>
                  </a:cubicBezTo>
                  <a:lnTo>
                    <a:pt x="5724525" y="2662238"/>
                  </a:lnTo>
                  <a:cubicBezTo>
                    <a:pt x="5724525" y="2673668"/>
                    <a:pt x="5733098" y="2681288"/>
                    <a:pt x="5743575" y="2681288"/>
                  </a:cubicBezTo>
                  <a:close/>
                  <a:moveTo>
                    <a:pt x="5744528" y="2777490"/>
                  </a:moveTo>
                  <a:lnTo>
                    <a:pt x="5744528" y="2777490"/>
                  </a:lnTo>
                  <a:cubicBezTo>
                    <a:pt x="5755005" y="2777490"/>
                    <a:pt x="5764530" y="2768918"/>
                    <a:pt x="5764530" y="2757488"/>
                  </a:cubicBezTo>
                  <a:lnTo>
                    <a:pt x="5764530" y="2757488"/>
                  </a:lnTo>
                  <a:cubicBezTo>
                    <a:pt x="5764530" y="2747010"/>
                    <a:pt x="5755958" y="2737485"/>
                    <a:pt x="5744528" y="2737485"/>
                  </a:cubicBezTo>
                  <a:lnTo>
                    <a:pt x="5744528" y="2737485"/>
                  </a:lnTo>
                  <a:cubicBezTo>
                    <a:pt x="5734050" y="2737485"/>
                    <a:pt x="5724525" y="2746058"/>
                    <a:pt x="5724525" y="2757488"/>
                  </a:cubicBezTo>
                  <a:lnTo>
                    <a:pt x="5724525" y="2757488"/>
                  </a:lnTo>
                  <a:cubicBezTo>
                    <a:pt x="5724525" y="2768918"/>
                    <a:pt x="5734050" y="2777490"/>
                    <a:pt x="5744528" y="2777490"/>
                  </a:cubicBezTo>
                  <a:close/>
                  <a:moveTo>
                    <a:pt x="5743575" y="2825115"/>
                  </a:moveTo>
                  <a:lnTo>
                    <a:pt x="5745480" y="2825115"/>
                  </a:lnTo>
                  <a:cubicBezTo>
                    <a:pt x="5755958" y="2825115"/>
                    <a:pt x="5764530" y="2816543"/>
                    <a:pt x="5764530" y="2806065"/>
                  </a:cubicBezTo>
                  <a:lnTo>
                    <a:pt x="5764530" y="2806065"/>
                  </a:lnTo>
                  <a:cubicBezTo>
                    <a:pt x="5764530" y="2795588"/>
                    <a:pt x="5755958" y="2787015"/>
                    <a:pt x="5745480" y="2787015"/>
                  </a:cubicBezTo>
                  <a:lnTo>
                    <a:pt x="5743575" y="2787015"/>
                  </a:lnTo>
                  <a:cubicBezTo>
                    <a:pt x="5733098" y="2787015"/>
                    <a:pt x="5724525" y="2795588"/>
                    <a:pt x="5724525" y="2806065"/>
                  </a:cubicBezTo>
                  <a:lnTo>
                    <a:pt x="5724525" y="2806065"/>
                  </a:lnTo>
                  <a:cubicBezTo>
                    <a:pt x="5724525" y="2816543"/>
                    <a:pt x="5733098" y="2825115"/>
                    <a:pt x="5743575" y="2825115"/>
                  </a:cubicBezTo>
                  <a:close/>
                  <a:moveTo>
                    <a:pt x="5743575" y="2871788"/>
                  </a:moveTo>
                  <a:lnTo>
                    <a:pt x="5745480" y="2871788"/>
                  </a:lnTo>
                  <a:cubicBezTo>
                    <a:pt x="5755958" y="2871788"/>
                    <a:pt x="5764530" y="2863215"/>
                    <a:pt x="5764530" y="2852738"/>
                  </a:cubicBezTo>
                  <a:lnTo>
                    <a:pt x="5764530" y="2852738"/>
                  </a:lnTo>
                  <a:cubicBezTo>
                    <a:pt x="5764530" y="2842260"/>
                    <a:pt x="5755958" y="2833688"/>
                    <a:pt x="5745480" y="2833688"/>
                  </a:cubicBezTo>
                  <a:lnTo>
                    <a:pt x="5743575" y="2833688"/>
                  </a:lnTo>
                  <a:cubicBezTo>
                    <a:pt x="5733098" y="2833688"/>
                    <a:pt x="5724525" y="2842260"/>
                    <a:pt x="5724525" y="2852738"/>
                  </a:cubicBezTo>
                  <a:lnTo>
                    <a:pt x="5724525" y="2852738"/>
                  </a:lnTo>
                  <a:cubicBezTo>
                    <a:pt x="5724525" y="2863215"/>
                    <a:pt x="5733098" y="2871788"/>
                    <a:pt x="5743575" y="2871788"/>
                  </a:cubicBezTo>
                  <a:close/>
                  <a:moveTo>
                    <a:pt x="5696903" y="2634615"/>
                  </a:moveTo>
                  <a:lnTo>
                    <a:pt x="5696903" y="2634615"/>
                  </a:lnTo>
                  <a:cubicBezTo>
                    <a:pt x="5707380" y="2634615"/>
                    <a:pt x="5715953" y="2626043"/>
                    <a:pt x="5715953" y="2615565"/>
                  </a:cubicBezTo>
                  <a:lnTo>
                    <a:pt x="5715953" y="2615565"/>
                  </a:lnTo>
                  <a:cubicBezTo>
                    <a:pt x="5715953" y="2605088"/>
                    <a:pt x="5707380" y="2596515"/>
                    <a:pt x="5696903" y="2596515"/>
                  </a:cubicBezTo>
                  <a:lnTo>
                    <a:pt x="5696903" y="2596515"/>
                  </a:lnTo>
                  <a:cubicBezTo>
                    <a:pt x="5686425" y="2596515"/>
                    <a:pt x="5677853" y="2605088"/>
                    <a:pt x="5677853" y="2615565"/>
                  </a:cubicBezTo>
                  <a:lnTo>
                    <a:pt x="5677853" y="2615565"/>
                  </a:lnTo>
                  <a:cubicBezTo>
                    <a:pt x="5677853" y="2626043"/>
                    <a:pt x="5686425" y="2634615"/>
                    <a:pt x="5696903" y="2634615"/>
                  </a:cubicBezTo>
                  <a:close/>
                  <a:moveTo>
                    <a:pt x="5696903" y="2825115"/>
                  </a:moveTo>
                  <a:lnTo>
                    <a:pt x="5696903" y="2825115"/>
                  </a:lnTo>
                  <a:cubicBezTo>
                    <a:pt x="5707380" y="2825115"/>
                    <a:pt x="5715953" y="2816543"/>
                    <a:pt x="5715953" y="2806065"/>
                  </a:cubicBezTo>
                  <a:lnTo>
                    <a:pt x="5715953" y="2806065"/>
                  </a:lnTo>
                  <a:cubicBezTo>
                    <a:pt x="5715953" y="2795588"/>
                    <a:pt x="5707380" y="2787015"/>
                    <a:pt x="5696903" y="2787015"/>
                  </a:cubicBezTo>
                  <a:lnTo>
                    <a:pt x="5696903" y="2787015"/>
                  </a:lnTo>
                  <a:cubicBezTo>
                    <a:pt x="5686425" y="2787015"/>
                    <a:pt x="5677853" y="2795588"/>
                    <a:pt x="5677853" y="2806065"/>
                  </a:cubicBezTo>
                  <a:lnTo>
                    <a:pt x="5677853" y="2806065"/>
                  </a:lnTo>
                  <a:cubicBezTo>
                    <a:pt x="5677853" y="2816543"/>
                    <a:pt x="5686425" y="2825115"/>
                    <a:pt x="5696903" y="2825115"/>
                  </a:cubicBezTo>
                  <a:close/>
                  <a:moveTo>
                    <a:pt x="5696903" y="2728913"/>
                  </a:moveTo>
                  <a:lnTo>
                    <a:pt x="5696903" y="2728913"/>
                  </a:lnTo>
                  <a:cubicBezTo>
                    <a:pt x="5707380" y="2728913"/>
                    <a:pt x="5715953" y="2720340"/>
                    <a:pt x="5715953" y="2709863"/>
                  </a:cubicBezTo>
                  <a:lnTo>
                    <a:pt x="5715953" y="2709863"/>
                  </a:lnTo>
                  <a:cubicBezTo>
                    <a:pt x="5715953" y="2699385"/>
                    <a:pt x="5707380" y="2690813"/>
                    <a:pt x="5696903" y="2690813"/>
                  </a:cubicBezTo>
                  <a:lnTo>
                    <a:pt x="5696903" y="2690813"/>
                  </a:lnTo>
                  <a:cubicBezTo>
                    <a:pt x="5686425" y="2690813"/>
                    <a:pt x="5677853" y="2699385"/>
                    <a:pt x="5677853" y="2709863"/>
                  </a:cubicBezTo>
                  <a:lnTo>
                    <a:pt x="5677853" y="2709863"/>
                  </a:lnTo>
                  <a:cubicBezTo>
                    <a:pt x="5677853" y="2720340"/>
                    <a:pt x="5686425" y="2728913"/>
                    <a:pt x="5696903" y="2728913"/>
                  </a:cubicBezTo>
                  <a:close/>
                  <a:moveTo>
                    <a:pt x="5696903" y="2681288"/>
                  </a:moveTo>
                  <a:lnTo>
                    <a:pt x="5696903" y="2681288"/>
                  </a:lnTo>
                  <a:cubicBezTo>
                    <a:pt x="5707380" y="2681288"/>
                    <a:pt x="5715953" y="2672715"/>
                    <a:pt x="5715953" y="2662238"/>
                  </a:cubicBezTo>
                  <a:lnTo>
                    <a:pt x="5715953" y="2662238"/>
                  </a:lnTo>
                  <a:cubicBezTo>
                    <a:pt x="5715953" y="2651760"/>
                    <a:pt x="5707380" y="2643188"/>
                    <a:pt x="5696903" y="2643188"/>
                  </a:cubicBezTo>
                  <a:lnTo>
                    <a:pt x="5696903" y="2643188"/>
                  </a:lnTo>
                  <a:cubicBezTo>
                    <a:pt x="5686425" y="2643188"/>
                    <a:pt x="5677853" y="2651760"/>
                    <a:pt x="5677853" y="2662238"/>
                  </a:cubicBezTo>
                  <a:lnTo>
                    <a:pt x="5677853" y="2662238"/>
                  </a:lnTo>
                  <a:cubicBezTo>
                    <a:pt x="5677853" y="2673668"/>
                    <a:pt x="5686425" y="2681288"/>
                    <a:pt x="5696903" y="2681288"/>
                  </a:cubicBezTo>
                  <a:close/>
                  <a:moveTo>
                    <a:pt x="5696903" y="2777490"/>
                  </a:moveTo>
                  <a:lnTo>
                    <a:pt x="5696903" y="2777490"/>
                  </a:lnTo>
                  <a:cubicBezTo>
                    <a:pt x="5707380" y="2777490"/>
                    <a:pt x="5715953" y="2768918"/>
                    <a:pt x="5715953" y="2758440"/>
                  </a:cubicBezTo>
                  <a:lnTo>
                    <a:pt x="5715953" y="2756535"/>
                  </a:lnTo>
                  <a:cubicBezTo>
                    <a:pt x="5715953" y="2746058"/>
                    <a:pt x="5707380" y="2737485"/>
                    <a:pt x="5696903" y="2737485"/>
                  </a:cubicBezTo>
                  <a:lnTo>
                    <a:pt x="5696903" y="2737485"/>
                  </a:lnTo>
                  <a:cubicBezTo>
                    <a:pt x="5686425" y="2737485"/>
                    <a:pt x="5677853" y="2746058"/>
                    <a:pt x="5677853" y="2756535"/>
                  </a:cubicBezTo>
                  <a:lnTo>
                    <a:pt x="5677853" y="2758440"/>
                  </a:lnTo>
                  <a:cubicBezTo>
                    <a:pt x="5677853" y="2768918"/>
                    <a:pt x="5686425" y="2777490"/>
                    <a:pt x="5696903" y="2777490"/>
                  </a:cubicBezTo>
                  <a:close/>
                  <a:moveTo>
                    <a:pt x="5309235" y="2777490"/>
                  </a:moveTo>
                  <a:lnTo>
                    <a:pt x="5327333" y="2777490"/>
                  </a:lnTo>
                  <a:cubicBezTo>
                    <a:pt x="5333048" y="2777490"/>
                    <a:pt x="5336858" y="2777490"/>
                    <a:pt x="5336858" y="2777490"/>
                  </a:cubicBezTo>
                  <a:cubicBezTo>
                    <a:pt x="5336858" y="2777490"/>
                    <a:pt x="5336858" y="2772728"/>
                    <a:pt x="5336858" y="2767965"/>
                  </a:cubicBezTo>
                  <a:lnTo>
                    <a:pt x="5336858" y="2747963"/>
                  </a:lnTo>
                  <a:cubicBezTo>
                    <a:pt x="5336858" y="2742248"/>
                    <a:pt x="5333048" y="2738438"/>
                    <a:pt x="5327333" y="2738438"/>
                  </a:cubicBezTo>
                  <a:lnTo>
                    <a:pt x="5309235" y="2738438"/>
                  </a:lnTo>
                  <a:cubicBezTo>
                    <a:pt x="5303520" y="2738438"/>
                    <a:pt x="5299710" y="2742248"/>
                    <a:pt x="5299710" y="2747963"/>
                  </a:cubicBezTo>
                  <a:lnTo>
                    <a:pt x="5299710" y="2767965"/>
                  </a:lnTo>
                  <a:cubicBezTo>
                    <a:pt x="5299710" y="2773680"/>
                    <a:pt x="5303520" y="2777490"/>
                    <a:pt x="5309235" y="2777490"/>
                  </a:cubicBezTo>
                  <a:close/>
                  <a:moveTo>
                    <a:pt x="5317808" y="2681288"/>
                  </a:moveTo>
                  <a:lnTo>
                    <a:pt x="5317808" y="2681288"/>
                  </a:lnTo>
                  <a:cubicBezTo>
                    <a:pt x="5328285" y="2681288"/>
                    <a:pt x="5336858" y="2672715"/>
                    <a:pt x="5336858" y="2662238"/>
                  </a:cubicBezTo>
                  <a:lnTo>
                    <a:pt x="5336858" y="2662238"/>
                  </a:lnTo>
                  <a:cubicBezTo>
                    <a:pt x="5336858" y="2651760"/>
                    <a:pt x="5328285" y="2643188"/>
                    <a:pt x="5317808" y="2643188"/>
                  </a:cubicBezTo>
                  <a:lnTo>
                    <a:pt x="5317808" y="2643188"/>
                  </a:lnTo>
                  <a:cubicBezTo>
                    <a:pt x="5307330" y="2643188"/>
                    <a:pt x="5298758" y="2651760"/>
                    <a:pt x="5298758" y="2662238"/>
                  </a:cubicBezTo>
                  <a:lnTo>
                    <a:pt x="5298758" y="2662238"/>
                  </a:lnTo>
                  <a:cubicBezTo>
                    <a:pt x="5299710" y="2673668"/>
                    <a:pt x="5307330" y="2681288"/>
                    <a:pt x="5317808" y="2681288"/>
                  </a:cubicBezTo>
                  <a:close/>
                  <a:moveTo>
                    <a:pt x="5317808" y="2728913"/>
                  </a:moveTo>
                  <a:lnTo>
                    <a:pt x="5317808" y="2728913"/>
                  </a:lnTo>
                  <a:cubicBezTo>
                    <a:pt x="5328285" y="2728913"/>
                    <a:pt x="5336858" y="2720340"/>
                    <a:pt x="5336858" y="2709863"/>
                  </a:cubicBezTo>
                  <a:lnTo>
                    <a:pt x="5336858" y="2709863"/>
                  </a:lnTo>
                  <a:cubicBezTo>
                    <a:pt x="5336858" y="2699385"/>
                    <a:pt x="5328285" y="2690813"/>
                    <a:pt x="5317808" y="2690813"/>
                  </a:cubicBezTo>
                  <a:lnTo>
                    <a:pt x="5317808" y="2690813"/>
                  </a:lnTo>
                  <a:cubicBezTo>
                    <a:pt x="5307330" y="2690813"/>
                    <a:pt x="5298758" y="2699385"/>
                    <a:pt x="5298758" y="2709863"/>
                  </a:cubicBezTo>
                  <a:lnTo>
                    <a:pt x="5298758" y="2709863"/>
                  </a:lnTo>
                  <a:cubicBezTo>
                    <a:pt x="5299710" y="2720340"/>
                    <a:pt x="5307330" y="2728913"/>
                    <a:pt x="5317808" y="2728913"/>
                  </a:cubicBezTo>
                  <a:close/>
                  <a:moveTo>
                    <a:pt x="5554980" y="2399348"/>
                  </a:moveTo>
                  <a:lnTo>
                    <a:pt x="5554980" y="2399348"/>
                  </a:lnTo>
                  <a:cubicBezTo>
                    <a:pt x="5565458" y="2399348"/>
                    <a:pt x="5574030" y="2390775"/>
                    <a:pt x="5574030" y="2380298"/>
                  </a:cubicBezTo>
                  <a:lnTo>
                    <a:pt x="5574030" y="2378393"/>
                  </a:lnTo>
                  <a:cubicBezTo>
                    <a:pt x="5574030" y="2367915"/>
                    <a:pt x="5565458" y="2359343"/>
                    <a:pt x="5554980" y="2359343"/>
                  </a:cubicBezTo>
                  <a:lnTo>
                    <a:pt x="5554980" y="2359343"/>
                  </a:lnTo>
                  <a:cubicBezTo>
                    <a:pt x="5544503" y="2359343"/>
                    <a:pt x="5535930" y="2367915"/>
                    <a:pt x="5535930" y="2378393"/>
                  </a:cubicBezTo>
                  <a:lnTo>
                    <a:pt x="5535930" y="2380298"/>
                  </a:lnTo>
                  <a:cubicBezTo>
                    <a:pt x="5536883" y="2390775"/>
                    <a:pt x="5545455" y="2399348"/>
                    <a:pt x="5554980" y="2399348"/>
                  </a:cubicBezTo>
                  <a:close/>
                  <a:moveTo>
                    <a:pt x="5554980" y="2350770"/>
                  </a:moveTo>
                  <a:lnTo>
                    <a:pt x="5554980" y="2350770"/>
                  </a:lnTo>
                  <a:cubicBezTo>
                    <a:pt x="5565458" y="2350770"/>
                    <a:pt x="5574030" y="2342198"/>
                    <a:pt x="5574030" y="2331720"/>
                  </a:cubicBezTo>
                  <a:lnTo>
                    <a:pt x="5574030" y="2329815"/>
                  </a:lnTo>
                  <a:cubicBezTo>
                    <a:pt x="5574030" y="2319338"/>
                    <a:pt x="5565458" y="2310765"/>
                    <a:pt x="5554980" y="2310765"/>
                  </a:cubicBezTo>
                  <a:lnTo>
                    <a:pt x="5554980" y="2310765"/>
                  </a:lnTo>
                  <a:cubicBezTo>
                    <a:pt x="5544503" y="2310765"/>
                    <a:pt x="5535930" y="2319338"/>
                    <a:pt x="5535930" y="2329815"/>
                  </a:cubicBezTo>
                  <a:lnTo>
                    <a:pt x="5535930" y="2331720"/>
                  </a:lnTo>
                  <a:cubicBezTo>
                    <a:pt x="5535930" y="2343150"/>
                    <a:pt x="5544503" y="2350770"/>
                    <a:pt x="5554980" y="2350770"/>
                  </a:cubicBezTo>
                  <a:close/>
                  <a:moveTo>
                    <a:pt x="5554980" y="2587943"/>
                  </a:moveTo>
                  <a:lnTo>
                    <a:pt x="5554980" y="2587943"/>
                  </a:lnTo>
                  <a:cubicBezTo>
                    <a:pt x="5565458" y="2587943"/>
                    <a:pt x="5574030" y="2579370"/>
                    <a:pt x="5574030" y="2568893"/>
                  </a:cubicBezTo>
                  <a:lnTo>
                    <a:pt x="5574030" y="2568893"/>
                  </a:lnTo>
                  <a:cubicBezTo>
                    <a:pt x="5574030" y="2558415"/>
                    <a:pt x="5565458" y="2549843"/>
                    <a:pt x="5554980" y="2549843"/>
                  </a:cubicBezTo>
                  <a:lnTo>
                    <a:pt x="5554980" y="2549843"/>
                  </a:lnTo>
                  <a:cubicBezTo>
                    <a:pt x="5544503" y="2549843"/>
                    <a:pt x="5535930" y="2558415"/>
                    <a:pt x="5535930" y="2568893"/>
                  </a:cubicBezTo>
                  <a:lnTo>
                    <a:pt x="5535930" y="2568893"/>
                  </a:lnTo>
                  <a:cubicBezTo>
                    <a:pt x="5536883" y="2579370"/>
                    <a:pt x="5545455" y="2587943"/>
                    <a:pt x="5554980" y="2587943"/>
                  </a:cubicBezTo>
                  <a:close/>
                  <a:moveTo>
                    <a:pt x="5554980" y="2634615"/>
                  </a:moveTo>
                  <a:lnTo>
                    <a:pt x="5554980" y="2634615"/>
                  </a:lnTo>
                  <a:cubicBezTo>
                    <a:pt x="5565458" y="2634615"/>
                    <a:pt x="5574030" y="2626043"/>
                    <a:pt x="5574030" y="2615565"/>
                  </a:cubicBezTo>
                  <a:lnTo>
                    <a:pt x="5574030" y="2615565"/>
                  </a:lnTo>
                  <a:cubicBezTo>
                    <a:pt x="5574030" y="2605088"/>
                    <a:pt x="5565458" y="2596515"/>
                    <a:pt x="5554980" y="2596515"/>
                  </a:cubicBezTo>
                  <a:lnTo>
                    <a:pt x="5554980" y="2596515"/>
                  </a:lnTo>
                  <a:cubicBezTo>
                    <a:pt x="5544503" y="2596515"/>
                    <a:pt x="5535930" y="2605088"/>
                    <a:pt x="5535930" y="2615565"/>
                  </a:cubicBezTo>
                  <a:lnTo>
                    <a:pt x="5535930" y="2615565"/>
                  </a:lnTo>
                  <a:cubicBezTo>
                    <a:pt x="5536883" y="2626043"/>
                    <a:pt x="5545455" y="2634615"/>
                    <a:pt x="5554980" y="2634615"/>
                  </a:cubicBezTo>
                  <a:close/>
                  <a:moveTo>
                    <a:pt x="5554980" y="2540318"/>
                  </a:moveTo>
                  <a:lnTo>
                    <a:pt x="5554980" y="2540318"/>
                  </a:lnTo>
                  <a:cubicBezTo>
                    <a:pt x="5565458" y="2540318"/>
                    <a:pt x="5574030" y="2531745"/>
                    <a:pt x="5574030" y="2521268"/>
                  </a:cubicBezTo>
                  <a:lnTo>
                    <a:pt x="5574030" y="2521268"/>
                  </a:lnTo>
                  <a:cubicBezTo>
                    <a:pt x="5574030" y="2510790"/>
                    <a:pt x="5565458" y="2502218"/>
                    <a:pt x="5554980" y="2502218"/>
                  </a:cubicBezTo>
                  <a:lnTo>
                    <a:pt x="5554980" y="2502218"/>
                  </a:lnTo>
                  <a:cubicBezTo>
                    <a:pt x="5544503" y="2502218"/>
                    <a:pt x="5535930" y="2510790"/>
                    <a:pt x="5535930" y="2521268"/>
                  </a:cubicBezTo>
                  <a:lnTo>
                    <a:pt x="5535930" y="2521268"/>
                  </a:lnTo>
                  <a:cubicBezTo>
                    <a:pt x="5536883" y="2531745"/>
                    <a:pt x="5545455" y="2540318"/>
                    <a:pt x="5554980" y="2540318"/>
                  </a:cubicBezTo>
                  <a:close/>
                  <a:moveTo>
                    <a:pt x="5554980" y="2446020"/>
                  </a:moveTo>
                  <a:lnTo>
                    <a:pt x="5554980" y="2446020"/>
                  </a:lnTo>
                  <a:cubicBezTo>
                    <a:pt x="5565458" y="2446020"/>
                    <a:pt x="5574030" y="2437448"/>
                    <a:pt x="5574030" y="2426970"/>
                  </a:cubicBezTo>
                  <a:lnTo>
                    <a:pt x="5574030" y="2426970"/>
                  </a:lnTo>
                  <a:cubicBezTo>
                    <a:pt x="5574030" y="2416493"/>
                    <a:pt x="5565458" y="2407920"/>
                    <a:pt x="5554980" y="2407920"/>
                  </a:cubicBezTo>
                  <a:lnTo>
                    <a:pt x="5554980" y="2407920"/>
                  </a:lnTo>
                  <a:cubicBezTo>
                    <a:pt x="5544503" y="2407920"/>
                    <a:pt x="5535930" y="2416493"/>
                    <a:pt x="5535930" y="2426970"/>
                  </a:cubicBezTo>
                  <a:lnTo>
                    <a:pt x="5535930" y="2426970"/>
                  </a:lnTo>
                  <a:cubicBezTo>
                    <a:pt x="5536883" y="2437448"/>
                    <a:pt x="5545455" y="2446020"/>
                    <a:pt x="5554980" y="2446020"/>
                  </a:cubicBezTo>
                  <a:close/>
                  <a:moveTo>
                    <a:pt x="5554980" y="2493645"/>
                  </a:moveTo>
                  <a:lnTo>
                    <a:pt x="5554980" y="2493645"/>
                  </a:lnTo>
                  <a:cubicBezTo>
                    <a:pt x="5565458" y="2493645"/>
                    <a:pt x="5574030" y="2485073"/>
                    <a:pt x="5574030" y="2474595"/>
                  </a:cubicBezTo>
                  <a:lnTo>
                    <a:pt x="5574030" y="2474595"/>
                  </a:lnTo>
                  <a:cubicBezTo>
                    <a:pt x="5574030" y="2464118"/>
                    <a:pt x="5565458" y="2455545"/>
                    <a:pt x="5554980" y="2455545"/>
                  </a:cubicBezTo>
                  <a:lnTo>
                    <a:pt x="5554980" y="2455545"/>
                  </a:lnTo>
                  <a:cubicBezTo>
                    <a:pt x="5544503" y="2455545"/>
                    <a:pt x="5535930" y="2464118"/>
                    <a:pt x="5535930" y="2474595"/>
                  </a:cubicBezTo>
                  <a:lnTo>
                    <a:pt x="5535930" y="2474595"/>
                  </a:lnTo>
                  <a:cubicBezTo>
                    <a:pt x="5536883" y="2485073"/>
                    <a:pt x="5545455" y="2493645"/>
                    <a:pt x="5554980" y="2493645"/>
                  </a:cubicBezTo>
                  <a:close/>
                  <a:moveTo>
                    <a:pt x="5743575" y="2587943"/>
                  </a:moveTo>
                  <a:lnTo>
                    <a:pt x="5745480" y="2587943"/>
                  </a:lnTo>
                  <a:cubicBezTo>
                    <a:pt x="5755958" y="2587943"/>
                    <a:pt x="5764530" y="2579370"/>
                    <a:pt x="5764530" y="2568893"/>
                  </a:cubicBezTo>
                  <a:lnTo>
                    <a:pt x="5764530" y="2568893"/>
                  </a:lnTo>
                  <a:cubicBezTo>
                    <a:pt x="5764530" y="2558415"/>
                    <a:pt x="5755958" y="2549843"/>
                    <a:pt x="5745480" y="2549843"/>
                  </a:cubicBezTo>
                  <a:lnTo>
                    <a:pt x="5743575" y="2549843"/>
                  </a:lnTo>
                  <a:cubicBezTo>
                    <a:pt x="5733098" y="2549843"/>
                    <a:pt x="5724525" y="2558415"/>
                    <a:pt x="5724525" y="2568893"/>
                  </a:cubicBezTo>
                  <a:lnTo>
                    <a:pt x="5724525" y="2568893"/>
                  </a:lnTo>
                  <a:cubicBezTo>
                    <a:pt x="5724525" y="2579370"/>
                    <a:pt x="5733098" y="2587943"/>
                    <a:pt x="5743575" y="2587943"/>
                  </a:cubicBezTo>
                  <a:close/>
                  <a:moveTo>
                    <a:pt x="5743575" y="2540318"/>
                  </a:moveTo>
                  <a:lnTo>
                    <a:pt x="5745480" y="2540318"/>
                  </a:lnTo>
                  <a:cubicBezTo>
                    <a:pt x="5755958" y="2540318"/>
                    <a:pt x="5764530" y="2531745"/>
                    <a:pt x="5764530" y="2521268"/>
                  </a:cubicBezTo>
                  <a:lnTo>
                    <a:pt x="5764530" y="2521268"/>
                  </a:lnTo>
                  <a:cubicBezTo>
                    <a:pt x="5764530" y="2510790"/>
                    <a:pt x="5755958" y="2502218"/>
                    <a:pt x="5745480" y="2502218"/>
                  </a:cubicBezTo>
                  <a:lnTo>
                    <a:pt x="5743575" y="2502218"/>
                  </a:lnTo>
                  <a:cubicBezTo>
                    <a:pt x="5733098" y="2502218"/>
                    <a:pt x="5724525" y="2510790"/>
                    <a:pt x="5724525" y="2521268"/>
                  </a:cubicBezTo>
                  <a:lnTo>
                    <a:pt x="5724525" y="2521268"/>
                  </a:lnTo>
                  <a:cubicBezTo>
                    <a:pt x="5724525" y="2531745"/>
                    <a:pt x="5733098" y="2540318"/>
                    <a:pt x="5743575" y="2540318"/>
                  </a:cubicBezTo>
                  <a:close/>
                  <a:moveTo>
                    <a:pt x="5743575" y="2493645"/>
                  </a:moveTo>
                  <a:lnTo>
                    <a:pt x="5745480" y="2493645"/>
                  </a:lnTo>
                  <a:cubicBezTo>
                    <a:pt x="5755958" y="2493645"/>
                    <a:pt x="5764530" y="2485073"/>
                    <a:pt x="5764530" y="2474595"/>
                  </a:cubicBezTo>
                  <a:lnTo>
                    <a:pt x="5764530" y="2474595"/>
                  </a:lnTo>
                  <a:cubicBezTo>
                    <a:pt x="5764530" y="2464118"/>
                    <a:pt x="5755958" y="2455545"/>
                    <a:pt x="5745480" y="2455545"/>
                  </a:cubicBezTo>
                  <a:lnTo>
                    <a:pt x="5743575" y="2455545"/>
                  </a:lnTo>
                  <a:cubicBezTo>
                    <a:pt x="5733098" y="2455545"/>
                    <a:pt x="5724525" y="2464118"/>
                    <a:pt x="5724525" y="2474595"/>
                  </a:cubicBezTo>
                  <a:lnTo>
                    <a:pt x="5724525" y="2474595"/>
                  </a:lnTo>
                  <a:cubicBezTo>
                    <a:pt x="5724525" y="2485073"/>
                    <a:pt x="5733098" y="2493645"/>
                    <a:pt x="5743575" y="2493645"/>
                  </a:cubicBezTo>
                  <a:close/>
                  <a:moveTo>
                    <a:pt x="5744528" y="2446020"/>
                  </a:moveTo>
                  <a:lnTo>
                    <a:pt x="5746433" y="2446020"/>
                  </a:lnTo>
                  <a:cubicBezTo>
                    <a:pt x="5756910" y="2446020"/>
                    <a:pt x="5765483" y="2437448"/>
                    <a:pt x="5765483" y="2426970"/>
                  </a:cubicBezTo>
                  <a:lnTo>
                    <a:pt x="5765483" y="2426970"/>
                  </a:lnTo>
                  <a:cubicBezTo>
                    <a:pt x="5765483" y="2416493"/>
                    <a:pt x="5756910" y="2407920"/>
                    <a:pt x="5746433" y="2407920"/>
                  </a:cubicBezTo>
                  <a:lnTo>
                    <a:pt x="5744528" y="2407920"/>
                  </a:lnTo>
                  <a:cubicBezTo>
                    <a:pt x="5734050" y="2407920"/>
                    <a:pt x="5725478" y="2416493"/>
                    <a:pt x="5725478" y="2426970"/>
                  </a:cubicBezTo>
                  <a:lnTo>
                    <a:pt x="5725478" y="2426970"/>
                  </a:lnTo>
                  <a:cubicBezTo>
                    <a:pt x="5725478" y="2437448"/>
                    <a:pt x="5734050" y="2446020"/>
                    <a:pt x="5744528" y="2446020"/>
                  </a:cubicBezTo>
                  <a:close/>
                  <a:moveTo>
                    <a:pt x="5743575" y="2446020"/>
                  </a:moveTo>
                  <a:lnTo>
                    <a:pt x="5745480" y="2446020"/>
                  </a:lnTo>
                  <a:cubicBezTo>
                    <a:pt x="5755958" y="2446020"/>
                    <a:pt x="5764530" y="2437448"/>
                    <a:pt x="5764530" y="2426970"/>
                  </a:cubicBezTo>
                  <a:lnTo>
                    <a:pt x="5764530" y="2426970"/>
                  </a:lnTo>
                  <a:cubicBezTo>
                    <a:pt x="5764530" y="2416493"/>
                    <a:pt x="5755958" y="2407920"/>
                    <a:pt x="5745480" y="2407920"/>
                  </a:cubicBezTo>
                  <a:lnTo>
                    <a:pt x="5743575" y="2407920"/>
                  </a:lnTo>
                  <a:cubicBezTo>
                    <a:pt x="5733098" y="2407920"/>
                    <a:pt x="5724525" y="2416493"/>
                    <a:pt x="5724525" y="2426970"/>
                  </a:cubicBezTo>
                  <a:lnTo>
                    <a:pt x="5724525" y="2426970"/>
                  </a:lnTo>
                  <a:cubicBezTo>
                    <a:pt x="5724525" y="2437448"/>
                    <a:pt x="5733098" y="2446020"/>
                    <a:pt x="5743575" y="2446020"/>
                  </a:cubicBezTo>
                  <a:close/>
                  <a:moveTo>
                    <a:pt x="5317808" y="2587943"/>
                  </a:moveTo>
                  <a:lnTo>
                    <a:pt x="5317808" y="2587943"/>
                  </a:lnTo>
                  <a:cubicBezTo>
                    <a:pt x="5328285" y="2587943"/>
                    <a:pt x="5336858" y="2579370"/>
                    <a:pt x="5336858" y="2568893"/>
                  </a:cubicBezTo>
                  <a:lnTo>
                    <a:pt x="5336858" y="2568893"/>
                  </a:lnTo>
                  <a:cubicBezTo>
                    <a:pt x="5336858" y="2558415"/>
                    <a:pt x="5328285" y="2549843"/>
                    <a:pt x="5317808" y="2549843"/>
                  </a:cubicBezTo>
                  <a:lnTo>
                    <a:pt x="5317808" y="2549843"/>
                  </a:lnTo>
                  <a:cubicBezTo>
                    <a:pt x="5307330" y="2549843"/>
                    <a:pt x="5298758" y="2558415"/>
                    <a:pt x="5298758" y="2568893"/>
                  </a:cubicBezTo>
                  <a:lnTo>
                    <a:pt x="5298758" y="2568893"/>
                  </a:lnTo>
                  <a:cubicBezTo>
                    <a:pt x="5299710" y="2579370"/>
                    <a:pt x="5307330" y="2587943"/>
                    <a:pt x="5317808" y="2587943"/>
                  </a:cubicBezTo>
                  <a:close/>
                  <a:moveTo>
                    <a:pt x="5317808" y="2540318"/>
                  </a:moveTo>
                  <a:lnTo>
                    <a:pt x="5317808" y="2540318"/>
                  </a:lnTo>
                  <a:cubicBezTo>
                    <a:pt x="5328285" y="2540318"/>
                    <a:pt x="5336858" y="2531745"/>
                    <a:pt x="5336858" y="2521268"/>
                  </a:cubicBezTo>
                  <a:lnTo>
                    <a:pt x="5336858" y="2521268"/>
                  </a:lnTo>
                  <a:cubicBezTo>
                    <a:pt x="5336858" y="2510790"/>
                    <a:pt x="5328285" y="2502218"/>
                    <a:pt x="5317808" y="2502218"/>
                  </a:cubicBezTo>
                  <a:lnTo>
                    <a:pt x="5317808" y="2502218"/>
                  </a:lnTo>
                  <a:cubicBezTo>
                    <a:pt x="5307330" y="2502218"/>
                    <a:pt x="5298758" y="2510790"/>
                    <a:pt x="5298758" y="2521268"/>
                  </a:cubicBezTo>
                  <a:lnTo>
                    <a:pt x="5298758" y="2521268"/>
                  </a:lnTo>
                  <a:cubicBezTo>
                    <a:pt x="5299710" y="2531745"/>
                    <a:pt x="5307330" y="2540318"/>
                    <a:pt x="5317808" y="2540318"/>
                  </a:cubicBezTo>
                  <a:close/>
                  <a:moveTo>
                    <a:pt x="5315903" y="2493645"/>
                  </a:moveTo>
                  <a:lnTo>
                    <a:pt x="5315903" y="2493645"/>
                  </a:lnTo>
                  <a:cubicBezTo>
                    <a:pt x="5326380" y="2493645"/>
                    <a:pt x="5334953" y="2485073"/>
                    <a:pt x="5334953" y="2474595"/>
                  </a:cubicBezTo>
                  <a:lnTo>
                    <a:pt x="5334953" y="2474595"/>
                  </a:lnTo>
                  <a:cubicBezTo>
                    <a:pt x="5334953" y="2464118"/>
                    <a:pt x="5326380" y="2455545"/>
                    <a:pt x="5315903" y="2455545"/>
                  </a:cubicBezTo>
                  <a:lnTo>
                    <a:pt x="5315903" y="2455545"/>
                  </a:lnTo>
                  <a:cubicBezTo>
                    <a:pt x="5305425" y="2455545"/>
                    <a:pt x="5296853" y="2464118"/>
                    <a:pt x="5296853" y="2474595"/>
                  </a:cubicBezTo>
                  <a:lnTo>
                    <a:pt x="5296853" y="2474595"/>
                  </a:lnTo>
                  <a:cubicBezTo>
                    <a:pt x="5296853" y="2485073"/>
                    <a:pt x="5305425" y="2493645"/>
                    <a:pt x="5315903" y="2493645"/>
                  </a:cubicBezTo>
                  <a:close/>
                  <a:moveTo>
                    <a:pt x="5317808" y="2634615"/>
                  </a:moveTo>
                  <a:lnTo>
                    <a:pt x="5317808" y="2634615"/>
                  </a:lnTo>
                  <a:cubicBezTo>
                    <a:pt x="5328285" y="2634615"/>
                    <a:pt x="5336858" y="2626043"/>
                    <a:pt x="5336858" y="2615565"/>
                  </a:cubicBezTo>
                  <a:lnTo>
                    <a:pt x="5336858" y="2615565"/>
                  </a:lnTo>
                  <a:cubicBezTo>
                    <a:pt x="5336858" y="2605088"/>
                    <a:pt x="5328285" y="2596515"/>
                    <a:pt x="5317808" y="2596515"/>
                  </a:cubicBezTo>
                  <a:lnTo>
                    <a:pt x="5317808" y="2596515"/>
                  </a:lnTo>
                  <a:cubicBezTo>
                    <a:pt x="5307330" y="2596515"/>
                    <a:pt x="5298758" y="2605088"/>
                    <a:pt x="5298758" y="2615565"/>
                  </a:cubicBezTo>
                  <a:lnTo>
                    <a:pt x="5298758" y="2615565"/>
                  </a:lnTo>
                  <a:cubicBezTo>
                    <a:pt x="5299710" y="2626043"/>
                    <a:pt x="5307330" y="2634615"/>
                    <a:pt x="5317808" y="2634615"/>
                  </a:cubicBezTo>
                  <a:close/>
                  <a:moveTo>
                    <a:pt x="5602605" y="2399348"/>
                  </a:moveTo>
                  <a:lnTo>
                    <a:pt x="5602605" y="2399348"/>
                  </a:lnTo>
                  <a:cubicBezTo>
                    <a:pt x="5613083" y="2399348"/>
                    <a:pt x="5621655" y="2390775"/>
                    <a:pt x="5621655" y="2380298"/>
                  </a:cubicBezTo>
                  <a:lnTo>
                    <a:pt x="5621655" y="2378393"/>
                  </a:lnTo>
                  <a:cubicBezTo>
                    <a:pt x="5621655" y="2367915"/>
                    <a:pt x="5613083" y="2359343"/>
                    <a:pt x="5602605" y="2359343"/>
                  </a:cubicBezTo>
                  <a:lnTo>
                    <a:pt x="5602605" y="2359343"/>
                  </a:lnTo>
                  <a:cubicBezTo>
                    <a:pt x="5592128" y="2359343"/>
                    <a:pt x="5583555" y="2367915"/>
                    <a:pt x="5583555" y="2378393"/>
                  </a:cubicBezTo>
                  <a:lnTo>
                    <a:pt x="5583555" y="2380298"/>
                  </a:lnTo>
                  <a:cubicBezTo>
                    <a:pt x="5583555" y="2390775"/>
                    <a:pt x="5592128" y="2399348"/>
                    <a:pt x="5602605" y="2399348"/>
                  </a:cubicBezTo>
                  <a:close/>
                  <a:moveTo>
                    <a:pt x="5649278" y="2399348"/>
                  </a:moveTo>
                  <a:lnTo>
                    <a:pt x="5649278" y="2399348"/>
                  </a:lnTo>
                  <a:cubicBezTo>
                    <a:pt x="5659755" y="2399348"/>
                    <a:pt x="5668328" y="2390775"/>
                    <a:pt x="5668328" y="2380298"/>
                  </a:cubicBezTo>
                  <a:lnTo>
                    <a:pt x="5668328" y="2378393"/>
                  </a:lnTo>
                  <a:cubicBezTo>
                    <a:pt x="5668328" y="2367915"/>
                    <a:pt x="5659755" y="2359343"/>
                    <a:pt x="5649278" y="2359343"/>
                  </a:cubicBezTo>
                  <a:lnTo>
                    <a:pt x="5649278" y="2359343"/>
                  </a:lnTo>
                  <a:cubicBezTo>
                    <a:pt x="5638800" y="2359343"/>
                    <a:pt x="5630228" y="2367915"/>
                    <a:pt x="5630228" y="2378393"/>
                  </a:cubicBezTo>
                  <a:lnTo>
                    <a:pt x="5630228" y="2380298"/>
                  </a:lnTo>
                  <a:cubicBezTo>
                    <a:pt x="5631180" y="2390775"/>
                    <a:pt x="5638800" y="2399348"/>
                    <a:pt x="5649278" y="2399348"/>
                  </a:cubicBezTo>
                  <a:close/>
                  <a:moveTo>
                    <a:pt x="5696903" y="2399348"/>
                  </a:moveTo>
                  <a:lnTo>
                    <a:pt x="5696903" y="2399348"/>
                  </a:lnTo>
                  <a:cubicBezTo>
                    <a:pt x="5707380" y="2399348"/>
                    <a:pt x="5715953" y="2390775"/>
                    <a:pt x="5715953" y="2380298"/>
                  </a:cubicBezTo>
                  <a:lnTo>
                    <a:pt x="5715953" y="2378393"/>
                  </a:lnTo>
                  <a:cubicBezTo>
                    <a:pt x="5715953" y="2367915"/>
                    <a:pt x="5707380" y="2359343"/>
                    <a:pt x="5696903" y="2359343"/>
                  </a:cubicBezTo>
                  <a:lnTo>
                    <a:pt x="5696903" y="2359343"/>
                  </a:lnTo>
                  <a:cubicBezTo>
                    <a:pt x="5686425" y="2359343"/>
                    <a:pt x="5677853" y="2367915"/>
                    <a:pt x="5677853" y="2378393"/>
                  </a:cubicBezTo>
                  <a:lnTo>
                    <a:pt x="5677853" y="2380298"/>
                  </a:lnTo>
                  <a:cubicBezTo>
                    <a:pt x="5677853" y="2390775"/>
                    <a:pt x="5686425" y="2399348"/>
                    <a:pt x="5696903" y="2399348"/>
                  </a:cubicBezTo>
                  <a:close/>
                  <a:moveTo>
                    <a:pt x="5602605" y="2728913"/>
                  </a:moveTo>
                  <a:lnTo>
                    <a:pt x="5602605" y="2728913"/>
                  </a:lnTo>
                  <a:cubicBezTo>
                    <a:pt x="5613083" y="2728913"/>
                    <a:pt x="5621655" y="2720340"/>
                    <a:pt x="5621655" y="2709863"/>
                  </a:cubicBezTo>
                  <a:lnTo>
                    <a:pt x="5621655" y="2709863"/>
                  </a:lnTo>
                  <a:cubicBezTo>
                    <a:pt x="5621655" y="2699385"/>
                    <a:pt x="5613083" y="2690813"/>
                    <a:pt x="5602605" y="2690813"/>
                  </a:cubicBezTo>
                  <a:lnTo>
                    <a:pt x="5602605" y="2690813"/>
                  </a:lnTo>
                  <a:cubicBezTo>
                    <a:pt x="5592128" y="2690813"/>
                    <a:pt x="5583555" y="2699385"/>
                    <a:pt x="5583555" y="2709863"/>
                  </a:cubicBezTo>
                  <a:lnTo>
                    <a:pt x="5583555" y="2709863"/>
                  </a:lnTo>
                  <a:cubicBezTo>
                    <a:pt x="5583555" y="2720340"/>
                    <a:pt x="5592128" y="2728913"/>
                    <a:pt x="5602605" y="2728913"/>
                  </a:cubicBezTo>
                  <a:close/>
                  <a:moveTo>
                    <a:pt x="5649278" y="2446020"/>
                  </a:moveTo>
                  <a:lnTo>
                    <a:pt x="5649278" y="2446020"/>
                  </a:lnTo>
                  <a:cubicBezTo>
                    <a:pt x="5659755" y="2446020"/>
                    <a:pt x="5668328" y="2437448"/>
                    <a:pt x="5668328" y="2426970"/>
                  </a:cubicBezTo>
                  <a:lnTo>
                    <a:pt x="5668328" y="2426970"/>
                  </a:lnTo>
                  <a:cubicBezTo>
                    <a:pt x="5668328" y="2416493"/>
                    <a:pt x="5659755" y="2407920"/>
                    <a:pt x="5649278" y="2407920"/>
                  </a:cubicBezTo>
                  <a:lnTo>
                    <a:pt x="5649278" y="2407920"/>
                  </a:lnTo>
                  <a:cubicBezTo>
                    <a:pt x="5638800" y="2407920"/>
                    <a:pt x="5630228" y="2416493"/>
                    <a:pt x="5630228" y="2426970"/>
                  </a:cubicBezTo>
                  <a:lnTo>
                    <a:pt x="5630228" y="2426970"/>
                  </a:lnTo>
                  <a:cubicBezTo>
                    <a:pt x="5631180" y="2437448"/>
                    <a:pt x="5638800" y="2446020"/>
                    <a:pt x="5649278" y="2446020"/>
                  </a:cubicBezTo>
                  <a:close/>
                  <a:moveTo>
                    <a:pt x="5649278" y="2306955"/>
                  </a:moveTo>
                  <a:lnTo>
                    <a:pt x="5649278" y="2306955"/>
                  </a:lnTo>
                  <a:cubicBezTo>
                    <a:pt x="5659755" y="2306955"/>
                    <a:pt x="5668328" y="2298383"/>
                    <a:pt x="5668328" y="2287905"/>
                  </a:cubicBezTo>
                  <a:lnTo>
                    <a:pt x="5668328" y="2286000"/>
                  </a:lnTo>
                  <a:cubicBezTo>
                    <a:pt x="5668328" y="2275523"/>
                    <a:pt x="5659755" y="2266950"/>
                    <a:pt x="5649278" y="2266950"/>
                  </a:cubicBezTo>
                  <a:lnTo>
                    <a:pt x="5649278" y="2266950"/>
                  </a:lnTo>
                  <a:cubicBezTo>
                    <a:pt x="5638800" y="2266950"/>
                    <a:pt x="5630228" y="2275523"/>
                    <a:pt x="5630228" y="2286000"/>
                  </a:cubicBezTo>
                  <a:lnTo>
                    <a:pt x="5630228" y="2287905"/>
                  </a:lnTo>
                  <a:cubicBezTo>
                    <a:pt x="5631180" y="2298383"/>
                    <a:pt x="5638800" y="2306955"/>
                    <a:pt x="5649278" y="2306955"/>
                  </a:cubicBezTo>
                  <a:close/>
                  <a:moveTo>
                    <a:pt x="5649278" y="2350770"/>
                  </a:moveTo>
                  <a:lnTo>
                    <a:pt x="5649278" y="2350770"/>
                  </a:lnTo>
                  <a:cubicBezTo>
                    <a:pt x="5659755" y="2350770"/>
                    <a:pt x="5668328" y="2342198"/>
                    <a:pt x="5668328" y="2331720"/>
                  </a:cubicBezTo>
                  <a:lnTo>
                    <a:pt x="5668328" y="2331720"/>
                  </a:lnTo>
                  <a:cubicBezTo>
                    <a:pt x="5668328" y="2321243"/>
                    <a:pt x="5659755" y="2312670"/>
                    <a:pt x="5649278" y="2312670"/>
                  </a:cubicBezTo>
                  <a:lnTo>
                    <a:pt x="5649278" y="2312670"/>
                  </a:lnTo>
                  <a:cubicBezTo>
                    <a:pt x="5638800" y="2312670"/>
                    <a:pt x="5630228" y="2321243"/>
                    <a:pt x="5630228" y="2331720"/>
                  </a:cubicBezTo>
                  <a:lnTo>
                    <a:pt x="5630228" y="2331720"/>
                  </a:lnTo>
                  <a:cubicBezTo>
                    <a:pt x="5631180" y="2342198"/>
                    <a:pt x="5638800" y="2350770"/>
                    <a:pt x="5649278" y="2350770"/>
                  </a:cubicBezTo>
                  <a:close/>
                  <a:moveTo>
                    <a:pt x="5649278" y="2493645"/>
                  </a:moveTo>
                  <a:lnTo>
                    <a:pt x="5649278" y="2493645"/>
                  </a:lnTo>
                  <a:cubicBezTo>
                    <a:pt x="5659755" y="2493645"/>
                    <a:pt x="5668328" y="2485073"/>
                    <a:pt x="5668328" y="2474595"/>
                  </a:cubicBezTo>
                  <a:lnTo>
                    <a:pt x="5668328" y="2474595"/>
                  </a:lnTo>
                  <a:cubicBezTo>
                    <a:pt x="5668328" y="2464118"/>
                    <a:pt x="5659755" y="2455545"/>
                    <a:pt x="5649278" y="2455545"/>
                  </a:cubicBezTo>
                  <a:lnTo>
                    <a:pt x="5649278" y="2455545"/>
                  </a:lnTo>
                  <a:cubicBezTo>
                    <a:pt x="5638800" y="2455545"/>
                    <a:pt x="5630228" y="2464118"/>
                    <a:pt x="5630228" y="2474595"/>
                  </a:cubicBezTo>
                  <a:lnTo>
                    <a:pt x="5630228" y="2474595"/>
                  </a:lnTo>
                  <a:cubicBezTo>
                    <a:pt x="5631180" y="2485073"/>
                    <a:pt x="5638800" y="2493645"/>
                    <a:pt x="5649278" y="2493645"/>
                  </a:cubicBezTo>
                  <a:close/>
                  <a:moveTo>
                    <a:pt x="5602605" y="2681288"/>
                  </a:moveTo>
                  <a:lnTo>
                    <a:pt x="5602605" y="2681288"/>
                  </a:lnTo>
                  <a:cubicBezTo>
                    <a:pt x="5613083" y="2681288"/>
                    <a:pt x="5621655" y="2672715"/>
                    <a:pt x="5621655" y="2662238"/>
                  </a:cubicBezTo>
                  <a:lnTo>
                    <a:pt x="5621655" y="2662238"/>
                  </a:lnTo>
                  <a:cubicBezTo>
                    <a:pt x="5621655" y="2651760"/>
                    <a:pt x="5613083" y="2643188"/>
                    <a:pt x="5602605" y="2643188"/>
                  </a:cubicBezTo>
                  <a:lnTo>
                    <a:pt x="5602605" y="2643188"/>
                  </a:lnTo>
                  <a:cubicBezTo>
                    <a:pt x="5592128" y="2643188"/>
                    <a:pt x="5583555" y="2651760"/>
                    <a:pt x="5583555" y="2662238"/>
                  </a:cubicBezTo>
                  <a:lnTo>
                    <a:pt x="5583555" y="2662238"/>
                  </a:lnTo>
                  <a:cubicBezTo>
                    <a:pt x="5583555" y="2673668"/>
                    <a:pt x="5592128" y="2681288"/>
                    <a:pt x="5602605" y="2681288"/>
                  </a:cubicBezTo>
                  <a:close/>
                  <a:moveTo>
                    <a:pt x="5508308" y="2634615"/>
                  </a:moveTo>
                  <a:lnTo>
                    <a:pt x="5508308" y="2634615"/>
                  </a:lnTo>
                  <a:cubicBezTo>
                    <a:pt x="5518785" y="2634615"/>
                    <a:pt x="5527358" y="2626043"/>
                    <a:pt x="5527358" y="2615565"/>
                  </a:cubicBezTo>
                  <a:lnTo>
                    <a:pt x="5527358" y="2615565"/>
                  </a:lnTo>
                  <a:cubicBezTo>
                    <a:pt x="5527358" y="2605088"/>
                    <a:pt x="5518785" y="2596515"/>
                    <a:pt x="5508308" y="2596515"/>
                  </a:cubicBezTo>
                  <a:lnTo>
                    <a:pt x="5508308" y="2596515"/>
                  </a:lnTo>
                  <a:cubicBezTo>
                    <a:pt x="5497830" y="2596515"/>
                    <a:pt x="5489258" y="2605088"/>
                    <a:pt x="5489258" y="2615565"/>
                  </a:cubicBezTo>
                  <a:lnTo>
                    <a:pt x="5489258" y="2615565"/>
                  </a:lnTo>
                  <a:cubicBezTo>
                    <a:pt x="5489258" y="2626043"/>
                    <a:pt x="5497830" y="2634615"/>
                    <a:pt x="5508308" y="2634615"/>
                  </a:cubicBezTo>
                  <a:close/>
                  <a:moveTo>
                    <a:pt x="5602605" y="2634615"/>
                  </a:moveTo>
                  <a:lnTo>
                    <a:pt x="5602605" y="2634615"/>
                  </a:lnTo>
                  <a:cubicBezTo>
                    <a:pt x="5613083" y="2634615"/>
                    <a:pt x="5621655" y="2626043"/>
                    <a:pt x="5621655" y="2615565"/>
                  </a:cubicBezTo>
                  <a:lnTo>
                    <a:pt x="5621655" y="2615565"/>
                  </a:lnTo>
                  <a:cubicBezTo>
                    <a:pt x="5621655" y="2605088"/>
                    <a:pt x="5613083" y="2596515"/>
                    <a:pt x="5602605" y="2596515"/>
                  </a:cubicBezTo>
                  <a:lnTo>
                    <a:pt x="5602605" y="2596515"/>
                  </a:lnTo>
                  <a:cubicBezTo>
                    <a:pt x="5592128" y="2596515"/>
                    <a:pt x="5583555" y="2605088"/>
                    <a:pt x="5583555" y="2615565"/>
                  </a:cubicBezTo>
                  <a:lnTo>
                    <a:pt x="5583555" y="2615565"/>
                  </a:lnTo>
                  <a:cubicBezTo>
                    <a:pt x="5583555" y="2626043"/>
                    <a:pt x="5592128" y="2634615"/>
                    <a:pt x="5602605" y="2634615"/>
                  </a:cubicBezTo>
                  <a:close/>
                  <a:moveTo>
                    <a:pt x="5649278" y="2777490"/>
                  </a:moveTo>
                  <a:lnTo>
                    <a:pt x="5649278" y="2777490"/>
                  </a:lnTo>
                  <a:cubicBezTo>
                    <a:pt x="5659755" y="2777490"/>
                    <a:pt x="5668328" y="2768918"/>
                    <a:pt x="5668328" y="2758440"/>
                  </a:cubicBezTo>
                  <a:lnTo>
                    <a:pt x="5668328" y="2756535"/>
                  </a:lnTo>
                  <a:cubicBezTo>
                    <a:pt x="5668328" y="2746058"/>
                    <a:pt x="5659755" y="2737485"/>
                    <a:pt x="5649278" y="2737485"/>
                  </a:cubicBezTo>
                  <a:lnTo>
                    <a:pt x="5649278" y="2737485"/>
                  </a:lnTo>
                  <a:cubicBezTo>
                    <a:pt x="5638800" y="2737485"/>
                    <a:pt x="5630228" y="2746058"/>
                    <a:pt x="5630228" y="2756535"/>
                  </a:cubicBezTo>
                  <a:lnTo>
                    <a:pt x="5630228" y="2758440"/>
                  </a:lnTo>
                  <a:cubicBezTo>
                    <a:pt x="5631180" y="2768918"/>
                    <a:pt x="5638800" y="2777490"/>
                    <a:pt x="5649278" y="2777490"/>
                  </a:cubicBezTo>
                  <a:close/>
                  <a:moveTo>
                    <a:pt x="5649278" y="2825115"/>
                  </a:moveTo>
                  <a:lnTo>
                    <a:pt x="5649278" y="2825115"/>
                  </a:lnTo>
                  <a:cubicBezTo>
                    <a:pt x="5659755" y="2825115"/>
                    <a:pt x="5668328" y="2816543"/>
                    <a:pt x="5668328" y="2806065"/>
                  </a:cubicBezTo>
                  <a:lnTo>
                    <a:pt x="5668328" y="2806065"/>
                  </a:lnTo>
                  <a:cubicBezTo>
                    <a:pt x="5668328" y="2795588"/>
                    <a:pt x="5659755" y="2787015"/>
                    <a:pt x="5649278" y="2787015"/>
                  </a:cubicBezTo>
                  <a:lnTo>
                    <a:pt x="5649278" y="2787015"/>
                  </a:lnTo>
                  <a:cubicBezTo>
                    <a:pt x="5638800" y="2787015"/>
                    <a:pt x="5630228" y="2795588"/>
                    <a:pt x="5630228" y="2806065"/>
                  </a:cubicBezTo>
                  <a:lnTo>
                    <a:pt x="5630228" y="2806065"/>
                  </a:lnTo>
                  <a:cubicBezTo>
                    <a:pt x="5631180" y="2816543"/>
                    <a:pt x="5638800" y="2825115"/>
                    <a:pt x="5649278" y="2825115"/>
                  </a:cubicBezTo>
                  <a:close/>
                  <a:moveTo>
                    <a:pt x="5649278" y="2871788"/>
                  </a:moveTo>
                  <a:lnTo>
                    <a:pt x="5649278" y="2871788"/>
                  </a:lnTo>
                  <a:cubicBezTo>
                    <a:pt x="5659755" y="2871788"/>
                    <a:pt x="5668328" y="2863215"/>
                    <a:pt x="5668328" y="2852738"/>
                  </a:cubicBezTo>
                  <a:lnTo>
                    <a:pt x="5668328" y="2852738"/>
                  </a:lnTo>
                  <a:cubicBezTo>
                    <a:pt x="5668328" y="2842260"/>
                    <a:pt x="5659755" y="2833688"/>
                    <a:pt x="5649278" y="2833688"/>
                  </a:cubicBezTo>
                  <a:lnTo>
                    <a:pt x="5649278" y="2833688"/>
                  </a:lnTo>
                  <a:cubicBezTo>
                    <a:pt x="5638800" y="2833688"/>
                    <a:pt x="5630228" y="2842260"/>
                    <a:pt x="5630228" y="2852738"/>
                  </a:cubicBezTo>
                  <a:lnTo>
                    <a:pt x="5630228" y="2852738"/>
                  </a:lnTo>
                  <a:cubicBezTo>
                    <a:pt x="5631180" y="2863215"/>
                    <a:pt x="5638800" y="2871788"/>
                    <a:pt x="5649278" y="2871788"/>
                  </a:cubicBezTo>
                  <a:close/>
                  <a:moveTo>
                    <a:pt x="5743575" y="2917508"/>
                  </a:moveTo>
                  <a:lnTo>
                    <a:pt x="5745480" y="2917508"/>
                  </a:lnTo>
                  <a:cubicBezTo>
                    <a:pt x="5755958" y="2917508"/>
                    <a:pt x="5764530" y="2908935"/>
                    <a:pt x="5764530" y="2898458"/>
                  </a:cubicBezTo>
                  <a:lnTo>
                    <a:pt x="5764530" y="2898458"/>
                  </a:lnTo>
                  <a:cubicBezTo>
                    <a:pt x="5764530" y="2887980"/>
                    <a:pt x="5755958" y="2879408"/>
                    <a:pt x="5745480" y="2879408"/>
                  </a:cubicBezTo>
                  <a:lnTo>
                    <a:pt x="5743575" y="2879408"/>
                  </a:lnTo>
                  <a:cubicBezTo>
                    <a:pt x="5733098" y="2879408"/>
                    <a:pt x="5724525" y="2887980"/>
                    <a:pt x="5724525" y="2898458"/>
                  </a:cubicBezTo>
                  <a:lnTo>
                    <a:pt x="5724525" y="2898458"/>
                  </a:lnTo>
                  <a:cubicBezTo>
                    <a:pt x="5724525" y="2908935"/>
                    <a:pt x="5733098" y="2917508"/>
                    <a:pt x="5743575" y="2917508"/>
                  </a:cubicBezTo>
                  <a:close/>
                  <a:moveTo>
                    <a:pt x="5695950" y="2917508"/>
                  </a:moveTo>
                  <a:lnTo>
                    <a:pt x="5695950" y="2917508"/>
                  </a:lnTo>
                  <a:cubicBezTo>
                    <a:pt x="5706428" y="2917508"/>
                    <a:pt x="5715000" y="2908935"/>
                    <a:pt x="5715000" y="2898458"/>
                  </a:cubicBezTo>
                  <a:lnTo>
                    <a:pt x="5715000" y="2898458"/>
                  </a:lnTo>
                  <a:cubicBezTo>
                    <a:pt x="5715000" y="2887980"/>
                    <a:pt x="5706428" y="2879408"/>
                    <a:pt x="5695950" y="2879408"/>
                  </a:cubicBezTo>
                  <a:lnTo>
                    <a:pt x="5695950" y="2879408"/>
                  </a:lnTo>
                  <a:cubicBezTo>
                    <a:pt x="5685473" y="2879408"/>
                    <a:pt x="5676900" y="2887980"/>
                    <a:pt x="5676900" y="2898458"/>
                  </a:cubicBezTo>
                  <a:lnTo>
                    <a:pt x="5676900" y="2898458"/>
                  </a:lnTo>
                  <a:cubicBezTo>
                    <a:pt x="5677853" y="2908935"/>
                    <a:pt x="5686425" y="2917508"/>
                    <a:pt x="5695950" y="2917508"/>
                  </a:cubicBezTo>
                  <a:close/>
                  <a:moveTo>
                    <a:pt x="5649278" y="2917508"/>
                  </a:moveTo>
                  <a:lnTo>
                    <a:pt x="5649278" y="2917508"/>
                  </a:lnTo>
                  <a:cubicBezTo>
                    <a:pt x="5659755" y="2917508"/>
                    <a:pt x="5668328" y="2908935"/>
                    <a:pt x="5668328" y="2898458"/>
                  </a:cubicBezTo>
                  <a:lnTo>
                    <a:pt x="5668328" y="2898458"/>
                  </a:lnTo>
                  <a:cubicBezTo>
                    <a:pt x="5668328" y="2887980"/>
                    <a:pt x="5659755" y="2879408"/>
                    <a:pt x="5649278" y="2879408"/>
                  </a:cubicBezTo>
                  <a:lnTo>
                    <a:pt x="5649278" y="2879408"/>
                  </a:lnTo>
                  <a:cubicBezTo>
                    <a:pt x="5638800" y="2879408"/>
                    <a:pt x="5630228" y="2887980"/>
                    <a:pt x="5630228" y="2898458"/>
                  </a:cubicBezTo>
                  <a:lnTo>
                    <a:pt x="5630228" y="2898458"/>
                  </a:lnTo>
                  <a:cubicBezTo>
                    <a:pt x="5630228" y="2908935"/>
                    <a:pt x="5638800" y="2917508"/>
                    <a:pt x="5649278" y="2917508"/>
                  </a:cubicBezTo>
                  <a:close/>
                  <a:moveTo>
                    <a:pt x="5696903" y="3022283"/>
                  </a:moveTo>
                  <a:lnTo>
                    <a:pt x="5696903" y="3022283"/>
                  </a:lnTo>
                  <a:cubicBezTo>
                    <a:pt x="5707380" y="3022283"/>
                    <a:pt x="5715953" y="3013710"/>
                    <a:pt x="5715953" y="3003233"/>
                  </a:cubicBezTo>
                  <a:lnTo>
                    <a:pt x="5715953" y="3003233"/>
                  </a:lnTo>
                  <a:cubicBezTo>
                    <a:pt x="5715953" y="2992755"/>
                    <a:pt x="5707380" y="2984183"/>
                    <a:pt x="5696903" y="2984183"/>
                  </a:cubicBezTo>
                  <a:lnTo>
                    <a:pt x="5696903" y="2984183"/>
                  </a:lnTo>
                  <a:cubicBezTo>
                    <a:pt x="5686425" y="2984183"/>
                    <a:pt x="5677853" y="2992755"/>
                    <a:pt x="5677853" y="3003233"/>
                  </a:cubicBezTo>
                  <a:lnTo>
                    <a:pt x="5677853" y="3003233"/>
                  </a:lnTo>
                  <a:cubicBezTo>
                    <a:pt x="5677853" y="3013710"/>
                    <a:pt x="5686425" y="3022283"/>
                    <a:pt x="5696903" y="3022283"/>
                  </a:cubicBezTo>
                  <a:close/>
                  <a:moveTo>
                    <a:pt x="6008370" y="3126105"/>
                  </a:moveTo>
                  <a:lnTo>
                    <a:pt x="6008370" y="3126105"/>
                  </a:lnTo>
                  <a:cubicBezTo>
                    <a:pt x="6018848" y="3126105"/>
                    <a:pt x="6027420" y="3117533"/>
                    <a:pt x="6027420" y="3107055"/>
                  </a:cubicBezTo>
                  <a:lnTo>
                    <a:pt x="6027420" y="3107055"/>
                  </a:lnTo>
                  <a:cubicBezTo>
                    <a:pt x="6027420" y="3096578"/>
                    <a:pt x="6018848" y="3088005"/>
                    <a:pt x="6008370" y="3088005"/>
                  </a:cubicBezTo>
                  <a:lnTo>
                    <a:pt x="6008370" y="3088005"/>
                  </a:lnTo>
                  <a:cubicBezTo>
                    <a:pt x="5997893" y="3088005"/>
                    <a:pt x="5989320" y="3096578"/>
                    <a:pt x="5989320" y="3107055"/>
                  </a:cubicBezTo>
                  <a:lnTo>
                    <a:pt x="5989320" y="3107055"/>
                  </a:lnTo>
                  <a:cubicBezTo>
                    <a:pt x="5989320" y="3117533"/>
                    <a:pt x="5997893" y="3126105"/>
                    <a:pt x="6008370" y="3126105"/>
                  </a:cubicBezTo>
                  <a:close/>
                  <a:moveTo>
                    <a:pt x="6059805" y="3078480"/>
                  </a:moveTo>
                  <a:lnTo>
                    <a:pt x="6059805" y="3078480"/>
                  </a:lnTo>
                  <a:cubicBezTo>
                    <a:pt x="6070283" y="3078480"/>
                    <a:pt x="6078855" y="3069908"/>
                    <a:pt x="6078855" y="3059430"/>
                  </a:cubicBezTo>
                  <a:lnTo>
                    <a:pt x="6078855" y="3059430"/>
                  </a:lnTo>
                  <a:cubicBezTo>
                    <a:pt x="6078855" y="3048953"/>
                    <a:pt x="6070283" y="3040380"/>
                    <a:pt x="6059805" y="3040380"/>
                  </a:cubicBezTo>
                  <a:lnTo>
                    <a:pt x="6059805" y="3040380"/>
                  </a:lnTo>
                  <a:cubicBezTo>
                    <a:pt x="6049328" y="3040380"/>
                    <a:pt x="6040755" y="3048953"/>
                    <a:pt x="6040755" y="3059430"/>
                  </a:cubicBezTo>
                  <a:lnTo>
                    <a:pt x="6040755" y="3059430"/>
                  </a:lnTo>
                  <a:cubicBezTo>
                    <a:pt x="6041708" y="3070860"/>
                    <a:pt x="6049328" y="3078480"/>
                    <a:pt x="6059805" y="3078480"/>
                  </a:cubicBezTo>
                  <a:close/>
                  <a:moveTo>
                    <a:pt x="6109335" y="3078480"/>
                  </a:moveTo>
                  <a:lnTo>
                    <a:pt x="6109335" y="3078480"/>
                  </a:lnTo>
                  <a:cubicBezTo>
                    <a:pt x="6119813" y="3078480"/>
                    <a:pt x="6128385" y="3069908"/>
                    <a:pt x="6128385" y="3059430"/>
                  </a:cubicBezTo>
                  <a:lnTo>
                    <a:pt x="6128385" y="3059430"/>
                  </a:lnTo>
                  <a:cubicBezTo>
                    <a:pt x="6128385" y="3048953"/>
                    <a:pt x="6119813" y="3040380"/>
                    <a:pt x="6109335" y="3040380"/>
                  </a:cubicBezTo>
                  <a:lnTo>
                    <a:pt x="6109335" y="3040380"/>
                  </a:lnTo>
                  <a:cubicBezTo>
                    <a:pt x="6098858" y="3040380"/>
                    <a:pt x="6090285" y="3048953"/>
                    <a:pt x="6090285" y="3059430"/>
                  </a:cubicBezTo>
                  <a:lnTo>
                    <a:pt x="6090285" y="3059430"/>
                  </a:lnTo>
                  <a:cubicBezTo>
                    <a:pt x="6090285" y="3069908"/>
                    <a:pt x="6098858" y="3078480"/>
                    <a:pt x="6109335" y="3078480"/>
                  </a:cubicBezTo>
                  <a:close/>
                  <a:moveTo>
                    <a:pt x="6158865" y="3031808"/>
                  </a:moveTo>
                  <a:lnTo>
                    <a:pt x="6158865" y="3031808"/>
                  </a:lnTo>
                  <a:cubicBezTo>
                    <a:pt x="6169343" y="3031808"/>
                    <a:pt x="6177915" y="3023235"/>
                    <a:pt x="6177915" y="3012758"/>
                  </a:cubicBezTo>
                  <a:lnTo>
                    <a:pt x="6177915" y="3012758"/>
                  </a:lnTo>
                  <a:cubicBezTo>
                    <a:pt x="6177915" y="3002280"/>
                    <a:pt x="6169343" y="2993708"/>
                    <a:pt x="6158865" y="2993708"/>
                  </a:cubicBezTo>
                  <a:lnTo>
                    <a:pt x="6158865" y="2993708"/>
                  </a:lnTo>
                  <a:cubicBezTo>
                    <a:pt x="6148388" y="2993708"/>
                    <a:pt x="6139815" y="3002280"/>
                    <a:pt x="6139815" y="3012758"/>
                  </a:cubicBezTo>
                  <a:lnTo>
                    <a:pt x="6139815" y="3012758"/>
                  </a:lnTo>
                  <a:cubicBezTo>
                    <a:pt x="6140768" y="3023235"/>
                    <a:pt x="6148388" y="3031808"/>
                    <a:pt x="6158865" y="3031808"/>
                  </a:cubicBezTo>
                  <a:close/>
                  <a:moveTo>
                    <a:pt x="6254115" y="2990850"/>
                  </a:moveTo>
                  <a:lnTo>
                    <a:pt x="6254115" y="2990850"/>
                  </a:lnTo>
                  <a:cubicBezTo>
                    <a:pt x="6264593" y="2990850"/>
                    <a:pt x="6273165" y="2982278"/>
                    <a:pt x="6273165" y="2971800"/>
                  </a:cubicBezTo>
                  <a:lnTo>
                    <a:pt x="6273165" y="2971800"/>
                  </a:lnTo>
                  <a:cubicBezTo>
                    <a:pt x="6273165" y="2961323"/>
                    <a:pt x="6264593" y="2952750"/>
                    <a:pt x="6254115" y="2952750"/>
                  </a:cubicBezTo>
                  <a:lnTo>
                    <a:pt x="6254115" y="2952750"/>
                  </a:lnTo>
                  <a:cubicBezTo>
                    <a:pt x="6243638" y="2952750"/>
                    <a:pt x="6235065" y="2961323"/>
                    <a:pt x="6235065" y="2971800"/>
                  </a:cubicBezTo>
                  <a:lnTo>
                    <a:pt x="6235065" y="2971800"/>
                  </a:lnTo>
                  <a:cubicBezTo>
                    <a:pt x="6235065" y="2982278"/>
                    <a:pt x="6243638" y="2990850"/>
                    <a:pt x="6254115" y="2990850"/>
                  </a:cubicBezTo>
                  <a:close/>
                  <a:moveTo>
                    <a:pt x="6254115" y="2942273"/>
                  </a:moveTo>
                  <a:lnTo>
                    <a:pt x="6254115" y="2942273"/>
                  </a:lnTo>
                  <a:cubicBezTo>
                    <a:pt x="6264593" y="2942273"/>
                    <a:pt x="6273165" y="2933700"/>
                    <a:pt x="6273165" y="2923223"/>
                  </a:cubicBezTo>
                  <a:lnTo>
                    <a:pt x="6273165" y="2923223"/>
                  </a:lnTo>
                  <a:cubicBezTo>
                    <a:pt x="6273165" y="2912745"/>
                    <a:pt x="6264593" y="2904173"/>
                    <a:pt x="6254115" y="2904173"/>
                  </a:cubicBezTo>
                  <a:lnTo>
                    <a:pt x="6254115" y="2904173"/>
                  </a:lnTo>
                  <a:cubicBezTo>
                    <a:pt x="6243638" y="2904173"/>
                    <a:pt x="6235065" y="2912745"/>
                    <a:pt x="6235065" y="2923223"/>
                  </a:cubicBezTo>
                  <a:lnTo>
                    <a:pt x="6235065" y="2923223"/>
                  </a:lnTo>
                  <a:cubicBezTo>
                    <a:pt x="6235065" y="2933700"/>
                    <a:pt x="6243638" y="2942273"/>
                    <a:pt x="6254115" y="2942273"/>
                  </a:cubicBezTo>
                  <a:close/>
                  <a:moveTo>
                    <a:pt x="6303645" y="2989898"/>
                  </a:moveTo>
                  <a:lnTo>
                    <a:pt x="6303645" y="2989898"/>
                  </a:lnTo>
                  <a:cubicBezTo>
                    <a:pt x="6314123" y="2989898"/>
                    <a:pt x="6322695" y="2981325"/>
                    <a:pt x="6322695" y="2970848"/>
                  </a:cubicBezTo>
                  <a:lnTo>
                    <a:pt x="6322695" y="2970848"/>
                  </a:lnTo>
                  <a:cubicBezTo>
                    <a:pt x="6322695" y="2960370"/>
                    <a:pt x="6314123" y="2951798"/>
                    <a:pt x="6303645" y="2951798"/>
                  </a:cubicBezTo>
                  <a:lnTo>
                    <a:pt x="6303645" y="2951798"/>
                  </a:lnTo>
                  <a:cubicBezTo>
                    <a:pt x="6293168" y="2951798"/>
                    <a:pt x="6284595" y="2960370"/>
                    <a:pt x="6284595" y="2970848"/>
                  </a:cubicBezTo>
                  <a:lnTo>
                    <a:pt x="6284595" y="2970848"/>
                  </a:lnTo>
                  <a:cubicBezTo>
                    <a:pt x="6284595" y="2982278"/>
                    <a:pt x="6293168" y="2989898"/>
                    <a:pt x="6303645" y="2989898"/>
                  </a:cubicBezTo>
                  <a:close/>
                  <a:moveTo>
                    <a:pt x="6303645" y="2941320"/>
                  </a:moveTo>
                  <a:lnTo>
                    <a:pt x="6303645" y="2941320"/>
                  </a:lnTo>
                  <a:cubicBezTo>
                    <a:pt x="6314123" y="2941320"/>
                    <a:pt x="6322695" y="2932748"/>
                    <a:pt x="6322695" y="2922270"/>
                  </a:cubicBezTo>
                  <a:lnTo>
                    <a:pt x="6322695" y="2922270"/>
                  </a:lnTo>
                  <a:cubicBezTo>
                    <a:pt x="6322695" y="2911793"/>
                    <a:pt x="6314123" y="2903220"/>
                    <a:pt x="6303645" y="2903220"/>
                  </a:cubicBezTo>
                  <a:lnTo>
                    <a:pt x="6303645" y="2903220"/>
                  </a:lnTo>
                  <a:cubicBezTo>
                    <a:pt x="6293168" y="2903220"/>
                    <a:pt x="6284595" y="2911793"/>
                    <a:pt x="6284595" y="2922270"/>
                  </a:cubicBezTo>
                  <a:lnTo>
                    <a:pt x="6284595" y="2922270"/>
                  </a:lnTo>
                  <a:cubicBezTo>
                    <a:pt x="6284595" y="2933700"/>
                    <a:pt x="6293168" y="2941320"/>
                    <a:pt x="6303645" y="2941320"/>
                  </a:cubicBezTo>
                  <a:close/>
                  <a:moveTo>
                    <a:pt x="6303645" y="2891790"/>
                  </a:moveTo>
                  <a:lnTo>
                    <a:pt x="6303645" y="2891790"/>
                  </a:lnTo>
                  <a:cubicBezTo>
                    <a:pt x="6314123" y="2891790"/>
                    <a:pt x="6322695" y="2883218"/>
                    <a:pt x="6322695" y="2872740"/>
                  </a:cubicBezTo>
                  <a:lnTo>
                    <a:pt x="6322695" y="2872740"/>
                  </a:lnTo>
                  <a:cubicBezTo>
                    <a:pt x="6322695" y="2862263"/>
                    <a:pt x="6314123" y="2853690"/>
                    <a:pt x="6303645" y="2853690"/>
                  </a:cubicBezTo>
                  <a:lnTo>
                    <a:pt x="6303645" y="2853690"/>
                  </a:lnTo>
                  <a:cubicBezTo>
                    <a:pt x="6293168" y="2853690"/>
                    <a:pt x="6284595" y="2862263"/>
                    <a:pt x="6284595" y="2872740"/>
                  </a:cubicBezTo>
                  <a:lnTo>
                    <a:pt x="6284595" y="2872740"/>
                  </a:lnTo>
                  <a:cubicBezTo>
                    <a:pt x="6284595" y="2883218"/>
                    <a:pt x="6293168" y="2891790"/>
                    <a:pt x="6303645" y="2891790"/>
                  </a:cubicBezTo>
                  <a:close/>
                  <a:moveTo>
                    <a:pt x="5649278" y="3022283"/>
                  </a:moveTo>
                  <a:lnTo>
                    <a:pt x="5649278" y="3022283"/>
                  </a:lnTo>
                  <a:cubicBezTo>
                    <a:pt x="5659755" y="3022283"/>
                    <a:pt x="5668328" y="3013710"/>
                    <a:pt x="5668328" y="3003233"/>
                  </a:cubicBezTo>
                  <a:lnTo>
                    <a:pt x="5668328" y="3003233"/>
                  </a:lnTo>
                  <a:cubicBezTo>
                    <a:pt x="5668328" y="2992755"/>
                    <a:pt x="5659755" y="2984183"/>
                    <a:pt x="5649278" y="2984183"/>
                  </a:cubicBezTo>
                  <a:lnTo>
                    <a:pt x="5649278" y="2984183"/>
                  </a:lnTo>
                  <a:cubicBezTo>
                    <a:pt x="5638800" y="2984183"/>
                    <a:pt x="5630228" y="2992755"/>
                    <a:pt x="5630228" y="3003233"/>
                  </a:cubicBezTo>
                  <a:lnTo>
                    <a:pt x="5630228" y="3003233"/>
                  </a:lnTo>
                  <a:cubicBezTo>
                    <a:pt x="5631180" y="3013710"/>
                    <a:pt x="5638800" y="3022283"/>
                    <a:pt x="5649278" y="3022283"/>
                  </a:cubicBezTo>
                  <a:close/>
                  <a:moveTo>
                    <a:pt x="5602605" y="2825115"/>
                  </a:moveTo>
                  <a:lnTo>
                    <a:pt x="5602605" y="2825115"/>
                  </a:lnTo>
                  <a:cubicBezTo>
                    <a:pt x="5613083" y="2825115"/>
                    <a:pt x="5621655" y="2816543"/>
                    <a:pt x="5621655" y="2806065"/>
                  </a:cubicBezTo>
                  <a:lnTo>
                    <a:pt x="5621655" y="2806065"/>
                  </a:lnTo>
                  <a:cubicBezTo>
                    <a:pt x="5621655" y="2795588"/>
                    <a:pt x="5613083" y="2787015"/>
                    <a:pt x="5602605" y="2787015"/>
                  </a:cubicBezTo>
                  <a:lnTo>
                    <a:pt x="5602605" y="2787015"/>
                  </a:lnTo>
                  <a:cubicBezTo>
                    <a:pt x="5592128" y="2787015"/>
                    <a:pt x="5583555" y="2795588"/>
                    <a:pt x="5583555" y="2806065"/>
                  </a:cubicBezTo>
                  <a:lnTo>
                    <a:pt x="5583555" y="2806065"/>
                  </a:lnTo>
                  <a:cubicBezTo>
                    <a:pt x="5583555" y="2816543"/>
                    <a:pt x="5592128" y="2825115"/>
                    <a:pt x="5602605" y="2825115"/>
                  </a:cubicBezTo>
                  <a:close/>
                  <a:moveTo>
                    <a:pt x="5602605" y="2872740"/>
                  </a:moveTo>
                  <a:lnTo>
                    <a:pt x="5602605" y="2872740"/>
                  </a:lnTo>
                  <a:cubicBezTo>
                    <a:pt x="5613083" y="2872740"/>
                    <a:pt x="5621655" y="2864168"/>
                    <a:pt x="5621655" y="2853690"/>
                  </a:cubicBezTo>
                  <a:lnTo>
                    <a:pt x="5621655" y="2853690"/>
                  </a:lnTo>
                  <a:cubicBezTo>
                    <a:pt x="5621655" y="2843213"/>
                    <a:pt x="5613083" y="2834640"/>
                    <a:pt x="5602605" y="2834640"/>
                  </a:cubicBezTo>
                  <a:lnTo>
                    <a:pt x="5602605" y="2834640"/>
                  </a:lnTo>
                  <a:cubicBezTo>
                    <a:pt x="5592128" y="2834640"/>
                    <a:pt x="5583555" y="2843213"/>
                    <a:pt x="5583555" y="2853690"/>
                  </a:cubicBezTo>
                  <a:lnTo>
                    <a:pt x="5583555" y="2853690"/>
                  </a:lnTo>
                  <a:cubicBezTo>
                    <a:pt x="5583555" y="2864168"/>
                    <a:pt x="5592128" y="2872740"/>
                    <a:pt x="5602605" y="2872740"/>
                  </a:cubicBezTo>
                  <a:close/>
                  <a:moveTo>
                    <a:pt x="5602605" y="2918460"/>
                  </a:moveTo>
                  <a:lnTo>
                    <a:pt x="5602605" y="2918460"/>
                  </a:lnTo>
                  <a:cubicBezTo>
                    <a:pt x="5613083" y="2918460"/>
                    <a:pt x="5621655" y="2909888"/>
                    <a:pt x="5621655" y="2899410"/>
                  </a:cubicBezTo>
                  <a:lnTo>
                    <a:pt x="5621655" y="2899410"/>
                  </a:lnTo>
                  <a:cubicBezTo>
                    <a:pt x="5621655" y="2888933"/>
                    <a:pt x="5613083" y="2880360"/>
                    <a:pt x="5602605" y="2880360"/>
                  </a:cubicBezTo>
                  <a:lnTo>
                    <a:pt x="5602605" y="2880360"/>
                  </a:lnTo>
                  <a:cubicBezTo>
                    <a:pt x="5592128" y="2880360"/>
                    <a:pt x="5583555" y="2888933"/>
                    <a:pt x="5583555" y="2899410"/>
                  </a:cubicBezTo>
                  <a:lnTo>
                    <a:pt x="5583555" y="2899410"/>
                  </a:lnTo>
                  <a:cubicBezTo>
                    <a:pt x="5583555" y="2909888"/>
                    <a:pt x="5592128" y="2918460"/>
                    <a:pt x="5602605" y="2918460"/>
                  </a:cubicBezTo>
                  <a:close/>
                  <a:moveTo>
                    <a:pt x="5602605" y="2587943"/>
                  </a:moveTo>
                  <a:lnTo>
                    <a:pt x="5602605" y="2587943"/>
                  </a:lnTo>
                  <a:cubicBezTo>
                    <a:pt x="5613083" y="2587943"/>
                    <a:pt x="5621655" y="2579370"/>
                    <a:pt x="5621655" y="2568893"/>
                  </a:cubicBezTo>
                  <a:lnTo>
                    <a:pt x="5621655" y="2568893"/>
                  </a:lnTo>
                  <a:cubicBezTo>
                    <a:pt x="5621655" y="2558415"/>
                    <a:pt x="5613083" y="2549843"/>
                    <a:pt x="5602605" y="2549843"/>
                  </a:cubicBezTo>
                  <a:lnTo>
                    <a:pt x="5602605" y="2549843"/>
                  </a:lnTo>
                  <a:cubicBezTo>
                    <a:pt x="5592128" y="2549843"/>
                    <a:pt x="5583555" y="2558415"/>
                    <a:pt x="5583555" y="2568893"/>
                  </a:cubicBezTo>
                  <a:lnTo>
                    <a:pt x="5583555" y="2568893"/>
                  </a:lnTo>
                  <a:cubicBezTo>
                    <a:pt x="5583555" y="2579370"/>
                    <a:pt x="5592128" y="2587943"/>
                    <a:pt x="5602605" y="2587943"/>
                  </a:cubicBezTo>
                  <a:close/>
                  <a:moveTo>
                    <a:pt x="5649278" y="2540318"/>
                  </a:moveTo>
                  <a:lnTo>
                    <a:pt x="5649278" y="2540318"/>
                  </a:lnTo>
                  <a:cubicBezTo>
                    <a:pt x="5659755" y="2540318"/>
                    <a:pt x="5668328" y="2531745"/>
                    <a:pt x="5668328" y="2521268"/>
                  </a:cubicBezTo>
                  <a:lnTo>
                    <a:pt x="5668328" y="2521268"/>
                  </a:lnTo>
                  <a:cubicBezTo>
                    <a:pt x="5668328" y="2510790"/>
                    <a:pt x="5659755" y="2502218"/>
                    <a:pt x="5649278" y="2502218"/>
                  </a:cubicBezTo>
                  <a:lnTo>
                    <a:pt x="5649278" y="2502218"/>
                  </a:lnTo>
                  <a:cubicBezTo>
                    <a:pt x="5638800" y="2502218"/>
                    <a:pt x="5630228" y="2510790"/>
                    <a:pt x="5630228" y="2521268"/>
                  </a:cubicBezTo>
                  <a:lnTo>
                    <a:pt x="5630228" y="2521268"/>
                  </a:lnTo>
                  <a:cubicBezTo>
                    <a:pt x="5631180" y="2531745"/>
                    <a:pt x="5638800" y="2540318"/>
                    <a:pt x="5649278" y="2540318"/>
                  </a:cubicBezTo>
                  <a:close/>
                  <a:moveTo>
                    <a:pt x="5649278" y="2587943"/>
                  </a:moveTo>
                  <a:lnTo>
                    <a:pt x="5649278" y="2587943"/>
                  </a:lnTo>
                  <a:cubicBezTo>
                    <a:pt x="5659755" y="2587943"/>
                    <a:pt x="5668328" y="2579370"/>
                    <a:pt x="5668328" y="2568893"/>
                  </a:cubicBezTo>
                  <a:lnTo>
                    <a:pt x="5668328" y="2568893"/>
                  </a:lnTo>
                  <a:cubicBezTo>
                    <a:pt x="5668328" y="2558415"/>
                    <a:pt x="5659755" y="2549843"/>
                    <a:pt x="5649278" y="2549843"/>
                  </a:cubicBezTo>
                  <a:lnTo>
                    <a:pt x="5649278" y="2549843"/>
                  </a:lnTo>
                  <a:cubicBezTo>
                    <a:pt x="5638800" y="2549843"/>
                    <a:pt x="5630228" y="2558415"/>
                    <a:pt x="5630228" y="2568893"/>
                  </a:cubicBezTo>
                  <a:lnTo>
                    <a:pt x="5630228" y="2568893"/>
                  </a:lnTo>
                  <a:cubicBezTo>
                    <a:pt x="5631180" y="2579370"/>
                    <a:pt x="5638800" y="2587943"/>
                    <a:pt x="5649278" y="2587943"/>
                  </a:cubicBezTo>
                  <a:close/>
                  <a:moveTo>
                    <a:pt x="5649278" y="2634615"/>
                  </a:moveTo>
                  <a:lnTo>
                    <a:pt x="5649278" y="2634615"/>
                  </a:lnTo>
                  <a:cubicBezTo>
                    <a:pt x="5659755" y="2634615"/>
                    <a:pt x="5668328" y="2626043"/>
                    <a:pt x="5668328" y="2615565"/>
                  </a:cubicBezTo>
                  <a:lnTo>
                    <a:pt x="5668328" y="2615565"/>
                  </a:lnTo>
                  <a:cubicBezTo>
                    <a:pt x="5668328" y="2605088"/>
                    <a:pt x="5659755" y="2596515"/>
                    <a:pt x="5649278" y="2596515"/>
                  </a:cubicBezTo>
                  <a:lnTo>
                    <a:pt x="5649278" y="2596515"/>
                  </a:lnTo>
                  <a:cubicBezTo>
                    <a:pt x="5638800" y="2596515"/>
                    <a:pt x="5630228" y="2605088"/>
                    <a:pt x="5630228" y="2615565"/>
                  </a:cubicBezTo>
                  <a:lnTo>
                    <a:pt x="5630228" y="2615565"/>
                  </a:lnTo>
                  <a:cubicBezTo>
                    <a:pt x="5631180" y="2626043"/>
                    <a:pt x="5638800" y="2634615"/>
                    <a:pt x="5649278" y="2634615"/>
                  </a:cubicBezTo>
                  <a:close/>
                  <a:moveTo>
                    <a:pt x="5649278" y="2681288"/>
                  </a:moveTo>
                  <a:lnTo>
                    <a:pt x="5649278" y="2681288"/>
                  </a:lnTo>
                  <a:cubicBezTo>
                    <a:pt x="5659755" y="2681288"/>
                    <a:pt x="5668328" y="2672715"/>
                    <a:pt x="5668328" y="2662238"/>
                  </a:cubicBezTo>
                  <a:lnTo>
                    <a:pt x="5668328" y="2662238"/>
                  </a:lnTo>
                  <a:cubicBezTo>
                    <a:pt x="5668328" y="2651760"/>
                    <a:pt x="5659755" y="2643188"/>
                    <a:pt x="5649278" y="2643188"/>
                  </a:cubicBezTo>
                  <a:lnTo>
                    <a:pt x="5649278" y="2643188"/>
                  </a:lnTo>
                  <a:cubicBezTo>
                    <a:pt x="5638800" y="2643188"/>
                    <a:pt x="5630228" y="2651760"/>
                    <a:pt x="5630228" y="2662238"/>
                  </a:cubicBezTo>
                  <a:lnTo>
                    <a:pt x="5630228" y="2662238"/>
                  </a:lnTo>
                  <a:cubicBezTo>
                    <a:pt x="5631180" y="2673668"/>
                    <a:pt x="5638800" y="2681288"/>
                    <a:pt x="5649278" y="2681288"/>
                  </a:cubicBezTo>
                  <a:close/>
                  <a:moveTo>
                    <a:pt x="5649278" y="2728913"/>
                  </a:moveTo>
                  <a:lnTo>
                    <a:pt x="5649278" y="2728913"/>
                  </a:lnTo>
                  <a:cubicBezTo>
                    <a:pt x="5659755" y="2728913"/>
                    <a:pt x="5668328" y="2720340"/>
                    <a:pt x="5668328" y="2709863"/>
                  </a:cubicBezTo>
                  <a:lnTo>
                    <a:pt x="5668328" y="2709863"/>
                  </a:lnTo>
                  <a:cubicBezTo>
                    <a:pt x="5668328" y="2699385"/>
                    <a:pt x="5659755" y="2690813"/>
                    <a:pt x="5649278" y="2690813"/>
                  </a:cubicBezTo>
                  <a:lnTo>
                    <a:pt x="5649278" y="2690813"/>
                  </a:lnTo>
                  <a:cubicBezTo>
                    <a:pt x="5638800" y="2690813"/>
                    <a:pt x="5630228" y="2699385"/>
                    <a:pt x="5630228" y="2709863"/>
                  </a:cubicBezTo>
                  <a:lnTo>
                    <a:pt x="5630228" y="2709863"/>
                  </a:lnTo>
                  <a:cubicBezTo>
                    <a:pt x="5631180" y="2720340"/>
                    <a:pt x="5638800" y="2728913"/>
                    <a:pt x="5649278" y="2728913"/>
                  </a:cubicBezTo>
                  <a:close/>
                  <a:moveTo>
                    <a:pt x="5602605" y="2493645"/>
                  </a:moveTo>
                  <a:lnTo>
                    <a:pt x="5602605" y="2493645"/>
                  </a:lnTo>
                  <a:cubicBezTo>
                    <a:pt x="5613083" y="2493645"/>
                    <a:pt x="5621655" y="2485073"/>
                    <a:pt x="5621655" y="2474595"/>
                  </a:cubicBezTo>
                  <a:lnTo>
                    <a:pt x="5621655" y="2474595"/>
                  </a:lnTo>
                  <a:cubicBezTo>
                    <a:pt x="5621655" y="2464118"/>
                    <a:pt x="5613083" y="2455545"/>
                    <a:pt x="5602605" y="2455545"/>
                  </a:cubicBezTo>
                  <a:lnTo>
                    <a:pt x="5602605" y="2455545"/>
                  </a:lnTo>
                  <a:cubicBezTo>
                    <a:pt x="5592128" y="2455545"/>
                    <a:pt x="5583555" y="2464118"/>
                    <a:pt x="5583555" y="2474595"/>
                  </a:cubicBezTo>
                  <a:lnTo>
                    <a:pt x="5583555" y="2474595"/>
                  </a:lnTo>
                  <a:cubicBezTo>
                    <a:pt x="5583555" y="2485073"/>
                    <a:pt x="5592128" y="2493645"/>
                    <a:pt x="5602605" y="2493645"/>
                  </a:cubicBezTo>
                  <a:close/>
                  <a:moveTo>
                    <a:pt x="5365433" y="2493645"/>
                  </a:moveTo>
                  <a:lnTo>
                    <a:pt x="5367338" y="2493645"/>
                  </a:lnTo>
                  <a:cubicBezTo>
                    <a:pt x="5377815" y="2493645"/>
                    <a:pt x="5386388" y="2485073"/>
                    <a:pt x="5386388" y="2474595"/>
                  </a:cubicBezTo>
                  <a:lnTo>
                    <a:pt x="5386388" y="2474595"/>
                  </a:lnTo>
                  <a:cubicBezTo>
                    <a:pt x="5386388" y="2464118"/>
                    <a:pt x="5377815" y="2455545"/>
                    <a:pt x="5367338" y="2455545"/>
                  </a:cubicBezTo>
                  <a:lnTo>
                    <a:pt x="5365433" y="2455545"/>
                  </a:lnTo>
                  <a:cubicBezTo>
                    <a:pt x="5354955" y="2455545"/>
                    <a:pt x="5346383" y="2464118"/>
                    <a:pt x="5346383" y="2474595"/>
                  </a:cubicBezTo>
                  <a:lnTo>
                    <a:pt x="5346383" y="2474595"/>
                  </a:lnTo>
                  <a:cubicBezTo>
                    <a:pt x="5346383" y="2485073"/>
                    <a:pt x="5354955" y="2493645"/>
                    <a:pt x="5365433" y="2493645"/>
                  </a:cubicBezTo>
                  <a:close/>
                  <a:moveTo>
                    <a:pt x="5365433" y="2446020"/>
                  </a:moveTo>
                  <a:lnTo>
                    <a:pt x="5367338" y="2446020"/>
                  </a:lnTo>
                  <a:cubicBezTo>
                    <a:pt x="5377815" y="2446020"/>
                    <a:pt x="5386388" y="2437448"/>
                    <a:pt x="5386388" y="2426970"/>
                  </a:cubicBezTo>
                  <a:lnTo>
                    <a:pt x="5386388" y="2426970"/>
                  </a:lnTo>
                  <a:cubicBezTo>
                    <a:pt x="5386388" y="2416493"/>
                    <a:pt x="5377815" y="2407920"/>
                    <a:pt x="5367338" y="2407920"/>
                  </a:cubicBezTo>
                  <a:lnTo>
                    <a:pt x="5365433" y="2407920"/>
                  </a:lnTo>
                  <a:cubicBezTo>
                    <a:pt x="5354955" y="2407920"/>
                    <a:pt x="5346383" y="2416493"/>
                    <a:pt x="5346383" y="2426970"/>
                  </a:cubicBezTo>
                  <a:lnTo>
                    <a:pt x="5346383" y="2426970"/>
                  </a:lnTo>
                  <a:cubicBezTo>
                    <a:pt x="5346383" y="2437448"/>
                    <a:pt x="5354955" y="2446020"/>
                    <a:pt x="5365433" y="2446020"/>
                  </a:cubicBezTo>
                  <a:close/>
                  <a:moveTo>
                    <a:pt x="5365433" y="2540318"/>
                  </a:moveTo>
                  <a:lnTo>
                    <a:pt x="5367338" y="2540318"/>
                  </a:lnTo>
                  <a:cubicBezTo>
                    <a:pt x="5377815" y="2540318"/>
                    <a:pt x="5386388" y="2531745"/>
                    <a:pt x="5386388" y="2521268"/>
                  </a:cubicBezTo>
                  <a:lnTo>
                    <a:pt x="5386388" y="2521268"/>
                  </a:lnTo>
                  <a:cubicBezTo>
                    <a:pt x="5386388" y="2510790"/>
                    <a:pt x="5377815" y="2502218"/>
                    <a:pt x="5367338" y="2502218"/>
                  </a:cubicBezTo>
                  <a:lnTo>
                    <a:pt x="5365433" y="2502218"/>
                  </a:lnTo>
                  <a:cubicBezTo>
                    <a:pt x="5354955" y="2502218"/>
                    <a:pt x="5346383" y="2510790"/>
                    <a:pt x="5346383" y="2521268"/>
                  </a:cubicBezTo>
                  <a:lnTo>
                    <a:pt x="5346383" y="2521268"/>
                  </a:lnTo>
                  <a:cubicBezTo>
                    <a:pt x="5346383" y="2531745"/>
                    <a:pt x="5354955" y="2540318"/>
                    <a:pt x="5365433" y="2540318"/>
                  </a:cubicBezTo>
                  <a:close/>
                  <a:moveTo>
                    <a:pt x="5365433" y="2681288"/>
                  </a:moveTo>
                  <a:lnTo>
                    <a:pt x="5367338" y="2681288"/>
                  </a:lnTo>
                  <a:cubicBezTo>
                    <a:pt x="5377815" y="2681288"/>
                    <a:pt x="5386388" y="2672715"/>
                    <a:pt x="5386388" y="2662238"/>
                  </a:cubicBezTo>
                  <a:lnTo>
                    <a:pt x="5386388" y="2662238"/>
                  </a:lnTo>
                  <a:cubicBezTo>
                    <a:pt x="5386388" y="2651760"/>
                    <a:pt x="5377815" y="2643188"/>
                    <a:pt x="5367338" y="2643188"/>
                  </a:cubicBezTo>
                  <a:lnTo>
                    <a:pt x="5365433" y="2643188"/>
                  </a:lnTo>
                  <a:cubicBezTo>
                    <a:pt x="5354955" y="2643188"/>
                    <a:pt x="5346383" y="2651760"/>
                    <a:pt x="5346383" y="2662238"/>
                  </a:cubicBezTo>
                  <a:lnTo>
                    <a:pt x="5346383" y="2662238"/>
                  </a:lnTo>
                  <a:cubicBezTo>
                    <a:pt x="5346383" y="2673668"/>
                    <a:pt x="5354955" y="2681288"/>
                    <a:pt x="5365433" y="2681288"/>
                  </a:cubicBezTo>
                  <a:close/>
                  <a:moveTo>
                    <a:pt x="5365433" y="2728913"/>
                  </a:moveTo>
                  <a:lnTo>
                    <a:pt x="5367338" y="2728913"/>
                  </a:lnTo>
                  <a:cubicBezTo>
                    <a:pt x="5377815" y="2728913"/>
                    <a:pt x="5386388" y="2720340"/>
                    <a:pt x="5386388" y="2709863"/>
                  </a:cubicBezTo>
                  <a:lnTo>
                    <a:pt x="5386388" y="2709863"/>
                  </a:lnTo>
                  <a:cubicBezTo>
                    <a:pt x="5386388" y="2699385"/>
                    <a:pt x="5377815" y="2690813"/>
                    <a:pt x="5367338" y="2690813"/>
                  </a:cubicBezTo>
                  <a:lnTo>
                    <a:pt x="5365433" y="2690813"/>
                  </a:lnTo>
                  <a:cubicBezTo>
                    <a:pt x="5354955" y="2690813"/>
                    <a:pt x="5346383" y="2699385"/>
                    <a:pt x="5346383" y="2709863"/>
                  </a:cubicBezTo>
                  <a:lnTo>
                    <a:pt x="5346383" y="2709863"/>
                  </a:lnTo>
                  <a:cubicBezTo>
                    <a:pt x="5346383" y="2720340"/>
                    <a:pt x="5354955" y="2728913"/>
                    <a:pt x="5365433" y="2728913"/>
                  </a:cubicBezTo>
                  <a:close/>
                  <a:moveTo>
                    <a:pt x="5365433" y="2634615"/>
                  </a:moveTo>
                  <a:lnTo>
                    <a:pt x="5367338" y="2634615"/>
                  </a:lnTo>
                  <a:cubicBezTo>
                    <a:pt x="5377815" y="2634615"/>
                    <a:pt x="5386388" y="2626043"/>
                    <a:pt x="5386388" y="2615565"/>
                  </a:cubicBezTo>
                  <a:lnTo>
                    <a:pt x="5386388" y="2615565"/>
                  </a:lnTo>
                  <a:cubicBezTo>
                    <a:pt x="5386388" y="2605088"/>
                    <a:pt x="5377815" y="2596515"/>
                    <a:pt x="5367338" y="2596515"/>
                  </a:cubicBezTo>
                  <a:lnTo>
                    <a:pt x="5365433" y="2596515"/>
                  </a:lnTo>
                  <a:cubicBezTo>
                    <a:pt x="5354955" y="2596515"/>
                    <a:pt x="5346383" y="2605088"/>
                    <a:pt x="5346383" y="2615565"/>
                  </a:cubicBezTo>
                  <a:lnTo>
                    <a:pt x="5346383" y="2615565"/>
                  </a:lnTo>
                  <a:cubicBezTo>
                    <a:pt x="5346383" y="2626043"/>
                    <a:pt x="5354955" y="2634615"/>
                    <a:pt x="5365433" y="2634615"/>
                  </a:cubicBezTo>
                  <a:close/>
                  <a:moveTo>
                    <a:pt x="5365433" y="2587943"/>
                  </a:moveTo>
                  <a:lnTo>
                    <a:pt x="5367338" y="2587943"/>
                  </a:lnTo>
                  <a:cubicBezTo>
                    <a:pt x="5377815" y="2587943"/>
                    <a:pt x="5386388" y="2579370"/>
                    <a:pt x="5386388" y="2568893"/>
                  </a:cubicBezTo>
                  <a:lnTo>
                    <a:pt x="5386388" y="2568893"/>
                  </a:lnTo>
                  <a:cubicBezTo>
                    <a:pt x="5386388" y="2558415"/>
                    <a:pt x="5377815" y="2549843"/>
                    <a:pt x="5367338" y="2549843"/>
                  </a:cubicBezTo>
                  <a:lnTo>
                    <a:pt x="5365433" y="2549843"/>
                  </a:lnTo>
                  <a:cubicBezTo>
                    <a:pt x="5354955" y="2549843"/>
                    <a:pt x="5346383" y="2558415"/>
                    <a:pt x="5346383" y="2568893"/>
                  </a:cubicBezTo>
                  <a:lnTo>
                    <a:pt x="5346383" y="2568893"/>
                  </a:lnTo>
                  <a:cubicBezTo>
                    <a:pt x="5346383" y="2579370"/>
                    <a:pt x="5354955" y="2587943"/>
                    <a:pt x="5365433" y="2587943"/>
                  </a:cubicBezTo>
                  <a:close/>
                  <a:moveTo>
                    <a:pt x="5414010" y="2587943"/>
                  </a:moveTo>
                  <a:lnTo>
                    <a:pt x="5414010" y="2587943"/>
                  </a:lnTo>
                  <a:cubicBezTo>
                    <a:pt x="5424488" y="2587943"/>
                    <a:pt x="5433060" y="2579370"/>
                    <a:pt x="5433060" y="2568893"/>
                  </a:cubicBezTo>
                  <a:lnTo>
                    <a:pt x="5433060" y="2568893"/>
                  </a:lnTo>
                  <a:cubicBezTo>
                    <a:pt x="5433060" y="2558415"/>
                    <a:pt x="5424488" y="2549843"/>
                    <a:pt x="5414010" y="2549843"/>
                  </a:cubicBezTo>
                  <a:lnTo>
                    <a:pt x="5414010" y="2549843"/>
                  </a:lnTo>
                  <a:cubicBezTo>
                    <a:pt x="5403533" y="2549843"/>
                    <a:pt x="5394960" y="2558415"/>
                    <a:pt x="5394960" y="2568893"/>
                  </a:cubicBezTo>
                  <a:lnTo>
                    <a:pt x="5394960" y="2568893"/>
                  </a:lnTo>
                  <a:cubicBezTo>
                    <a:pt x="5394960" y="2579370"/>
                    <a:pt x="5403533" y="2587943"/>
                    <a:pt x="5414010" y="2587943"/>
                  </a:cubicBezTo>
                  <a:close/>
                  <a:moveTo>
                    <a:pt x="5404485" y="2446020"/>
                  </a:moveTo>
                  <a:lnTo>
                    <a:pt x="5422583" y="2446020"/>
                  </a:lnTo>
                  <a:cubicBezTo>
                    <a:pt x="5428298" y="2446020"/>
                    <a:pt x="5432108" y="2442210"/>
                    <a:pt x="5432108" y="2436495"/>
                  </a:cubicBezTo>
                  <a:lnTo>
                    <a:pt x="5432108" y="2418398"/>
                  </a:lnTo>
                  <a:cubicBezTo>
                    <a:pt x="5432108" y="2412683"/>
                    <a:pt x="5428298" y="2408873"/>
                    <a:pt x="5422583" y="2408873"/>
                  </a:cubicBezTo>
                  <a:lnTo>
                    <a:pt x="5409248" y="2408873"/>
                  </a:lnTo>
                  <a:cubicBezTo>
                    <a:pt x="5403533" y="2408873"/>
                    <a:pt x="5399723" y="2408873"/>
                    <a:pt x="5399723" y="2408873"/>
                  </a:cubicBezTo>
                  <a:cubicBezTo>
                    <a:pt x="5399723" y="2408873"/>
                    <a:pt x="5399723" y="2408873"/>
                    <a:pt x="5399723" y="2408873"/>
                  </a:cubicBezTo>
                  <a:cubicBezTo>
                    <a:pt x="5399723" y="2409825"/>
                    <a:pt x="5398770" y="2410778"/>
                    <a:pt x="5398770" y="2411730"/>
                  </a:cubicBezTo>
                  <a:lnTo>
                    <a:pt x="5396865" y="2415540"/>
                  </a:lnTo>
                  <a:cubicBezTo>
                    <a:pt x="5395913" y="2417445"/>
                    <a:pt x="5394960" y="2423160"/>
                    <a:pt x="5394960" y="2428875"/>
                  </a:cubicBezTo>
                  <a:lnTo>
                    <a:pt x="5394960" y="2437448"/>
                  </a:lnTo>
                  <a:cubicBezTo>
                    <a:pt x="5394960" y="2442210"/>
                    <a:pt x="5399723" y="2446020"/>
                    <a:pt x="5404485" y="2446020"/>
                  </a:cubicBezTo>
                  <a:close/>
                  <a:moveTo>
                    <a:pt x="5602605" y="2777490"/>
                  </a:moveTo>
                  <a:lnTo>
                    <a:pt x="5602605" y="2777490"/>
                  </a:lnTo>
                  <a:cubicBezTo>
                    <a:pt x="5613083" y="2777490"/>
                    <a:pt x="5621655" y="2768918"/>
                    <a:pt x="5621655" y="2758440"/>
                  </a:cubicBezTo>
                  <a:lnTo>
                    <a:pt x="5621655" y="2756535"/>
                  </a:lnTo>
                  <a:cubicBezTo>
                    <a:pt x="5621655" y="2746058"/>
                    <a:pt x="5613083" y="2737485"/>
                    <a:pt x="5602605" y="2737485"/>
                  </a:cubicBezTo>
                  <a:lnTo>
                    <a:pt x="5602605" y="2737485"/>
                  </a:lnTo>
                  <a:cubicBezTo>
                    <a:pt x="5592128" y="2737485"/>
                    <a:pt x="5583555" y="2746058"/>
                    <a:pt x="5583555" y="2756535"/>
                  </a:cubicBezTo>
                  <a:lnTo>
                    <a:pt x="5583555" y="2758440"/>
                  </a:lnTo>
                  <a:cubicBezTo>
                    <a:pt x="5583555" y="2768918"/>
                    <a:pt x="5592128" y="2777490"/>
                    <a:pt x="5602605" y="2777490"/>
                  </a:cubicBezTo>
                  <a:close/>
                  <a:moveTo>
                    <a:pt x="5554980" y="2681288"/>
                  </a:moveTo>
                  <a:lnTo>
                    <a:pt x="5554980" y="2681288"/>
                  </a:lnTo>
                  <a:cubicBezTo>
                    <a:pt x="5565458" y="2681288"/>
                    <a:pt x="5574030" y="2672715"/>
                    <a:pt x="5574030" y="2662238"/>
                  </a:cubicBezTo>
                  <a:lnTo>
                    <a:pt x="5574030" y="2662238"/>
                  </a:lnTo>
                  <a:cubicBezTo>
                    <a:pt x="5574030" y="2651760"/>
                    <a:pt x="5565458" y="2643188"/>
                    <a:pt x="5554980" y="2643188"/>
                  </a:cubicBezTo>
                  <a:lnTo>
                    <a:pt x="5554980" y="2643188"/>
                  </a:lnTo>
                  <a:cubicBezTo>
                    <a:pt x="5544503" y="2643188"/>
                    <a:pt x="5535930" y="2651760"/>
                    <a:pt x="5535930" y="2662238"/>
                  </a:cubicBezTo>
                  <a:lnTo>
                    <a:pt x="5535930" y="2662238"/>
                  </a:lnTo>
                  <a:cubicBezTo>
                    <a:pt x="5536883" y="2673668"/>
                    <a:pt x="5545455" y="2681288"/>
                    <a:pt x="5554980" y="2681288"/>
                  </a:cubicBezTo>
                  <a:close/>
                  <a:moveTo>
                    <a:pt x="5414010" y="2540318"/>
                  </a:moveTo>
                  <a:lnTo>
                    <a:pt x="5414010" y="2540318"/>
                  </a:lnTo>
                  <a:cubicBezTo>
                    <a:pt x="5424488" y="2540318"/>
                    <a:pt x="5433060" y="2531745"/>
                    <a:pt x="5433060" y="2521268"/>
                  </a:cubicBezTo>
                  <a:lnTo>
                    <a:pt x="5433060" y="2521268"/>
                  </a:lnTo>
                  <a:cubicBezTo>
                    <a:pt x="5433060" y="2510790"/>
                    <a:pt x="5424488" y="2502218"/>
                    <a:pt x="5414010" y="2502218"/>
                  </a:cubicBezTo>
                  <a:lnTo>
                    <a:pt x="5414010" y="2502218"/>
                  </a:lnTo>
                  <a:cubicBezTo>
                    <a:pt x="5403533" y="2502218"/>
                    <a:pt x="5394960" y="2510790"/>
                    <a:pt x="5394960" y="2521268"/>
                  </a:cubicBezTo>
                  <a:lnTo>
                    <a:pt x="5394960" y="2521268"/>
                  </a:lnTo>
                  <a:cubicBezTo>
                    <a:pt x="5394960" y="2531745"/>
                    <a:pt x="5403533" y="2540318"/>
                    <a:pt x="5414010" y="2540318"/>
                  </a:cubicBezTo>
                  <a:close/>
                  <a:moveTo>
                    <a:pt x="5414010" y="2493645"/>
                  </a:moveTo>
                  <a:lnTo>
                    <a:pt x="5414010" y="2493645"/>
                  </a:lnTo>
                  <a:cubicBezTo>
                    <a:pt x="5424488" y="2493645"/>
                    <a:pt x="5433060" y="2485073"/>
                    <a:pt x="5433060" y="2474595"/>
                  </a:cubicBezTo>
                  <a:lnTo>
                    <a:pt x="5433060" y="2474595"/>
                  </a:lnTo>
                  <a:cubicBezTo>
                    <a:pt x="5433060" y="2464118"/>
                    <a:pt x="5424488" y="2455545"/>
                    <a:pt x="5414010" y="2455545"/>
                  </a:cubicBezTo>
                  <a:lnTo>
                    <a:pt x="5414010" y="2455545"/>
                  </a:lnTo>
                  <a:cubicBezTo>
                    <a:pt x="5403533" y="2455545"/>
                    <a:pt x="5394960" y="2464118"/>
                    <a:pt x="5394960" y="2474595"/>
                  </a:cubicBezTo>
                  <a:lnTo>
                    <a:pt x="5394960" y="2474595"/>
                  </a:lnTo>
                  <a:cubicBezTo>
                    <a:pt x="5394960" y="2485073"/>
                    <a:pt x="5403533" y="2493645"/>
                    <a:pt x="5414010" y="2493645"/>
                  </a:cubicBezTo>
                  <a:close/>
                  <a:moveTo>
                    <a:pt x="5602605" y="2350770"/>
                  </a:moveTo>
                  <a:lnTo>
                    <a:pt x="5602605" y="2350770"/>
                  </a:lnTo>
                  <a:cubicBezTo>
                    <a:pt x="5613083" y="2350770"/>
                    <a:pt x="5621655" y="2342198"/>
                    <a:pt x="5621655" y="2331720"/>
                  </a:cubicBezTo>
                  <a:lnTo>
                    <a:pt x="5621655" y="2331720"/>
                  </a:lnTo>
                  <a:cubicBezTo>
                    <a:pt x="5621655" y="2321243"/>
                    <a:pt x="5613083" y="2312670"/>
                    <a:pt x="5602605" y="2312670"/>
                  </a:cubicBezTo>
                  <a:lnTo>
                    <a:pt x="5602605" y="2312670"/>
                  </a:lnTo>
                  <a:cubicBezTo>
                    <a:pt x="5592128" y="2312670"/>
                    <a:pt x="5583555" y="2321243"/>
                    <a:pt x="5583555" y="2331720"/>
                  </a:cubicBezTo>
                  <a:lnTo>
                    <a:pt x="5583555" y="2331720"/>
                  </a:lnTo>
                  <a:cubicBezTo>
                    <a:pt x="5583555" y="2342198"/>
                    <a:pt x="5592128" y="2350770"/>
                    <a:pt x="5602605" y="2350770"/>
                  </a:cubicBezTo>
                  <a:close/>
                  <a:moveTo>
                    <a:pt x="5602605" y="2306003"/>
                  </a:moveTo>
                  <a:lnTo>
                    <a:pt x="5602605" y="2306003"/>
                  </a:lnTo>
                  <a:cubicBezTo>
                    <a:pt x="5613083" y="2306003"/>
                    <a:pt x="5621655" y="2297430"/>
                    <a:pt x="5621655" y="2286953"/>
                  </a:cubicBezTo>
                  <a:lnTo>
                    <a:pt x="5621655" y="2286953"/>
                  </a:lnTo>
                  <a:cubicBezTo>
                    <a:pt x="5621655" y="2276475"/>
                    <a:pt x="5613083" y="2267903"/>
                    <a:pt x="5602605" y="2267903"/>
                  </a:cubicBezTo>
                  <a:lnTo>
                    <a:pt x="5602605" y="2267903"/>
                  </a:lnTo>
                  <a:cubicBezTo>
                    <a:pt x="5592128" y="2267903"/>
                    <a:pt x="5583555" y="2276475"/>
                    <a:pt x="5583555" y="2286953"/>
                  </a:cubicBezTo>
                  <a:lnTo>
                    <a:pt x="5583555" y="2286953"/>
                  </a:lnTo>
                  <a:cubicBezTo>
                    <a:pt x="5583555" y="2297430"/>
                    <a:pt x="5592128" y="2306003"/>
                    <a:pt x="5602605" y="2306003"/>
                  </a:cubicBezTo>
                  <a:close/>
                  <a:moveTo>
                    <a:pt x="5461635" y="2399348"/>
                  </a:moveTo>
                  <a:lnTo>
                    <a:pt x="5461635" y="2399348"/>
                  </a:lnTo>
                  <a:cubicBezTo>
                    <a:pt x="5472113" y="2399348"/>
                    <a:pt x="5480685" y="2390775"/>
                    <a:pt x="5480685" y="2380298"/>
                  </a:cubicBezTo>
                  <a:lnTo>
                    <a:pt x="5480685" y="2378393"/>
                  </a:lnTo>
                  <a:cubicBezTo>
                    <a:pt x="5480685" y="2367915"/>
                    <a:pt x="5472113" y="2359343"/>
                    <a:pt x="5461635" y="2359343"/>
                  </a:cubicBezTo>
                  <a:lnTo>
                    <a:pt x="5461635" y="2359343"/>
                  </a:lnTo>
                  <a:cubicBezTo>
                    <a:pt x="5451158" y="2359343"/>
                    <a:pt x="5442585" y="2367915"/>
                    <a:pt x="5442585" y="2378393"/>
                  </a:cubicBezTo>
                  <a:lnTo>
                    <a:pt x="5442585" y="2380298"/>
                  </a:lnTo>
                  <a:cubicBezTo>
                    <a:pt x="5442585" y="2390775"/>
                    <a:pt x="5451158" y="2399348"/>
                    <a:pt x="5461635" y="2399348"/>
                  </a:cubicBezTo>
                  <a:close/>
                  <a:moveTo>
                    <a:pt x="5461635" y="2350770"/>
                  </a:moveTo>
                  <a:lnTo>
                    <a:pt x="5461635" y="2350770"/>
                  </a:lnTo>
                  <a:cubicBezTo>
                    <a:pt x="5472113" y="2350770"/>
                    <a:pt x="5480685" y="2342198"/>
                    <a:pt x="5480685" y="2331720"/>
                  </a:cubicBezTo>
                  <a:lnTo>
                    <a:pt x="5480685" y="2329815"/>
                  </a:lnTo>
                  <a:cubicBezTo>
                    <a:pt x="5480685" y="2319338"/>
                    <a:pt x="5472113" y="2310765"/>
                    <a:pt x="5461635" y="2310765"/>
                  </a:cubicBezTo>
                  <a:lnTo>
                    <a:pt x="5461635" y="2310765"/>
                  </a:lnTo>
                  <a:cubicBezTo>
                    <a:pt x="5451158" y="2310765"/>
                    <a:pt x="5442585" y="2319338"/>
                    <a:pt x="5442585" y="2329815"/>
                  </a:cubicBezTo>
                  <a:lnTo>
                    <a:pt x="5442585" y="2331720"/>
                  </a:lnTo>
                  <a:cubicBezTo>
                    <a:pt x="5442585" y="2343150"/>
                    <a:pt x="5451158" y="2350770"/>
                    <a:pt x="5461635" y="2350770"/>
                  </a:cubicBezTo>
                  <a:close/>
                  <a:moveTo>
                    <a:pt x="5414010" y="2400300"/>
                  </a:moveTo>
                  <a:lnTo>
                    <a:pt x="5414010" y="2400300"/>
                  </a:lnTo>
                  <a:cubicBezTo>
                    <a:pt x="5424488" y="2400300"/>
                    <a:pt x="5433060" y="2391728"/>
                    <a:pt x="5433060" y="2381250"/>
                  </a:cubicBezTo>
                  <a:lnTo>
                    <a:pt x="5433060" y="2379345"/>
                  </a:lnTo>
                  <a:cubicBezTo>
                    <a:pt x="5433060" y="2368868"/>
                    <a:pt x="5424488" y="2360295"/>
                    <a:pt x="5414010" y="2360295"/>
                  </a:cubicBezTo>
                  <a:lnTo>
                    <a:pt x="5414010" y="2360295"/>
                  </a:lnTo>
                  <a:cubicBezTo>
                    <a:pt x="5403533" y="2360295"/>
                    <a:pt x="5394960" y="2368868"/>
                    <a:pt x="5394960" y="2379345"/>
                  </a:cubicBezTo>
                  <a:lnTo>
                    <a:pt x="5394960" y="2381250"/>
                  </a:lnTo>
                  <a:cubicBezTo>
                    <a:pt x="5394960" y="2391728"/>
                    <a:pt x="5403533" y="2400300"/>
                    <a:pt x="5414010" y="2400300"/>
                  </a:cubicBezTo>
                  <a:close/>
                  <a:moveTo>
                    <a:pt x="5461635" y="2446020"/>
                  </a:moveTo>
                  <a:lnTo>
                    <a:pt x="5461635" y="2446020"/>
                  </a:lnTo>
                  <a:cubicBezTo>
                    <a:pt x="5472113" y="2446020"/>
                    <a:pt x="5480685" y="2437448"/>
                    <a:pt x="5480685" y="2426970"/>
                  </a:cubicBezTo>
                  <a:lnTo>
                    <a:pt x="5480685" y="2426970"/>
                  </a:lnTo>
                  <a:cubicBezTo>
                    <a:pt x="5480685" y="2416493"/>
                    <a:pt x="5472113" y="2407920"/>
                    <a:pt x="5461635" y="2407920"/>
                  </a:cubicBezTo>
                  <a:lnTo>
                    <a:pt x="5461635" y="2407920"/>
                  </a:lnTo>
                  <a:cubicBezTo>
                    <a:pt x="5451158" y="2407920"/>
                    <a:pt x="5442585" y="2416493"/>
                    <a:pt x="5442585" y="2426970"/>
                  </a:cubicBezTo>
                  <a:lnTo>
                    <a:pt x="5442585" y="2426970"/>
                  </a:lnTo>
                  <a:cubicBezTo>
                    <a:pt x="5442585" y="2437448"/>
                    <a:pt x="5451158" y="2446020"/>
                    <a:pt x="5461635" y="2446020"/>
                  </a:cubicBezTo>
                  <a:close/>
                  <a:moveTo>
                    <a:pt x="5461635" y="2540318"/>
                  </a:moveTo>
                  <a:lnTo>
                    <a:pt x="5461635" y="2540318"/>
                  </a:lnTo>
                  <a:cubicBezTo>
                    <a:pt x="5472113" y="2540318"/>
                    <a:pt x="5480685" y="2531745"/>
                    <a:pt x="5480685" y="2521268"/>
                  </a:cubicBezTo>
                  <a:lnTo>
                    <a:pt x="5480685" y="2521268"/>
                  </a:lnTo>
                  <a:cubicBezTo>
                    <a:pt x="5480685" y="2510790"/>
                    <a:pt x="5472113" y="2502218"/>
                    <a:pt x="5461635" y="2502218"/>
                  </a:cubicBezTo>
                  <a:lnTo>
                    <a:pt x="5461635" y="2502218"/>
                  </a:lnTo>
                  <a:cubicBezTo>
                    <a:pt x="5451158" y="2502218"/>
                    <a:pt x="5442585" y="2510790"/>
                    <a:pt x="5442585" y="2521268"/>
                  </a:cubicBezTo>
                  <a:lnTo>
                    <a:pt x="5442585" y="2521268"/>
                  </a:lnTo>
                  <a:cubicBezTo>
                    <a:pt x="5442585" y="2531745"/>
                    <a:pt x="5451158" y="2540318"/>
                    <a:pt x="5461635" y="2540318"/>
                  </a:cubicBezTo>
                  <a:close/>
                  <a:moveTo>
                    <a:pt x="5461635" y="2493645"/>
                  </a:moveTo>
                  <a:lnTo>
                    <a:pt x="5461635" y="2493645"/>
                  </a:lnTo>
                  <a:cubicBezTo>
                    <a:pt x="5472113" y="2493645"/>
                    <a:pt x="5480685" y="2485073"/>
                    <a:pt x="5480685" y="2474595"/>
                  </a:cubicBezTo>
                  <a:lnTo>
                    <a:pt x="5480685" y="2474595"/>
                  </a:lnTo>
                  <a:cubicBezTo>
                    <a:pt x="5480685" y="2464118"/>
                    <a:pt x="5472113" y="2455545"/>
                    <a:pt x="5461635" y="2455545"/>
                  </a:cubicBezTo>
                  <a:lnTo>
                    <a:pt x="5461635" y="2455545"/>
                  </a:lnTo>
                  <a:cubicBezTo>
                    <a:pt x="5451158" y="2455545"/>
                    <a:pt x="5442585" y="2464118"/>
                    <a:pt x="5442585" y="2474595"/>
                  </a:cubicBezTo>
                  <a:lnTo>
                    <a:pt x="5442585" y="2474595"/>
                  </a:lnTo>
                  <a:cubicBezTo>
                    <a:pt x="5442585" y="2485073"/>
                    <a:pt x="5451158" y="2493645"/>
                    <a:pt x="5461635" y="2493645"/>
                  </a:cubicBezTo>
                  <a:close/>
                  <a:moveTo>
                    <a:pt x="5461635" y="2587943"/>
                  </a:moveTo>
                  <a:lnTo>
                    <a:pt x="5461635" y="2587943"/>
                  </a:lnTo>
                  <a:cubicBezTo>
                    <a:pt x="5472113" y="2587943"/>
                    <a:pt x="5480685" y="2579370"/>
                    <a:pt x="5480685" y="2568893"/>
                  </a:cubicBezTo>
                  <a:lnTo>
                    <a:pt x="5480685" y="2568893"/>
                  </a:lnTo>
                  <a:cubicBezTo>
                    <a:pt x="5480685" y="2558415"/>
                    <a:pt x="5472113" y="2549843"/>
                    <a:pt x="5461635" y="2549843"/>
                  </a:cubicBezTo>
                  <a:lnTo>
                    <a:pt x="5461635" y="2549843"/>
                  </a:lnTo>
                  <a:cubicBezTo>
                    <a:pt x="5451158" y="2549843"/>
                    <a:pt x="5442585" y="2558415"/>
                    <a:pt x="5442585" y="2568893"/>
                  </a:cubicBezTo>
                  <a:lnTo>
                    <a:pt x="5442585" y="2568893"/>
                  </a:lnTo>
                  <a:cubicBezTo>
                    <a:pt x="5442585" y="2579370"/>
                    <a:pt x="5451158" y="2587943"/>
                    <a:pt x="5461635" y="2587943"/>
                  </a:cubicBezTo>
                  <a:close/>
                  <a:moveTo>
                    <a:pt x="5271135" y="2777490"/>
                  </a:moveTo>
                  <a:lnTo>
                    <a:pt x="5271135" y="2777490"/>
                  </a:lnTo>
                  <a:cubicBezTo>
                    <a:pt x="5281613" y="2777490"/>
                    <a:pt x="5290185" y="2768918"/>
                    <a:pt x="5290185" y="2758440"/>
                  </a:cubicBezTo>
                  <a:lnTo>
                    <a:pt x="5290185" y="2756535"/>
                  </a:lnTo>
                  <a:cubicBezTo>
                    <a:pt x="5290185" y="2746058"/>
                    <a:pt x="5281613" y="2737485"/>
                    <a:pt x="5271135" y="2737485"/>
                  </a:cubicBezTo>
                  <a:lnTo>
                    <a:pt x="5271135" y="2737485"/>
                  </a:lnTo>
                  <a:cubicBezTo>
                    <a:pt x="5260658" y="2737485"/>
                    <a:pt x="5252085" y="2746058"/>
                    <a:pt x="5252085" y="2756535"/>
                  </a:cubicBezTo>
                  <a:lnTo>
                    <a:pt x="5252085" y="2758440"/>
                  </a:lnTo>
                  <a:cubicBezTo>
                    <a:pt x="5252085" y="2768918"/>
                    <a:pt x="5260658" y="2777490"/>
                    <a:pt x="5271135" y="2777490"/>
                  </a:cubicBezTo>
                  <a:close/>
                  <a:moveTo>
                    <a:pt x="5271135" y="2681288"/>
                  </a:moveTo>
                  <a:lnTo>
                    <a:pt x="5271135" y="2681288"/>
                  </a:lnTo>
                  <a:cubicBezTo>
                    <a:pt x="5281613" y="2681288"/>
                    <a:pt x="5290185" y="2672715"/>
                    <a:pt x="5290185" y="2662238"/>
                  </a:cubicBezTo>
                  <a:lnTo>
                    <a:pt x="5290185" y="2662238"/>
                  </a:lnTo>
                  <a:cubicBezTo>
                    <a:pt x="5290185" y="2651760"/>
                    <a:pt x="5281613" y="2643188"/>
                    <a:pt x="5271135" y="2643188"/>
                  </a:cubicBezTo>
                  <a:lnTo>
                    <a:pt x="5271135" y="2643188"/>
                  </a:lnTo>
                  <a:cubicBezTo>
                    <a:pt x="5260658" y="2643188"/>
                    <a:pt x="5252085" y="2651760"/>
                    <a:pt x="5252085" y="2662238"/>
                  </a:cubicBezTo>
                  <a:lnTo>
                    <a:pt x="5252085" y="2662238"/>
                  </a:lnTo>
                  <a:cubicBezTo>
                    <a:pt x="5252085" y="2673668"/>
                    <a:pt x="5260658" y="2681288"/>
                    <a:pt x="5271135" y="2681288"/>
                  </a:cubicBezTo>
                  <a:close/>
                  <a:moveTo>
                    <a:pt x="5271135" y="2728913"/>
                  </a:moveTo>
                  <a:lnTo>
                    <a:pt x="5271135" y="2728913"/>
                  </a:lnTo>
                  <a:cubicBezTo>
                    <a:pt x="5281613" y="2728913"/>
                    <a:pt x="5290185" y="2720340"/>
                    <a:pt x="5290185" y="2709863"/>
                  </a:cubicBezTo>
                  <a:lnTo>
                    <a:pt x="5290185" y="2709863"/>
                  </a:lnTo>
                  <a:cubicBezTo>
                    <a:pt x="5290185" y="2699385"/>
                    <a:pt x="5281613" y="2690813"/>
                    <a:pt x="5271135" y="2690813"/>
                  </a:cubicBezTo>
                  <a:lnTo>
                    <a:pt x="5271135" y="2690813"/>
                  </a:lnTo>
                  <a:cubicBezTo>
                    <a:pt x="5260658" y="2690813"/>
                    <a:pt x="5252085" y="2699385"/>
                    <a:pt x="5252085" y="2709863"/>
                  </a:cubicBezTo>
                  <a:lnTo>
                    <a:pt x="5252085" y="2709863"/>
                  </a:lnTo>
                  <a:cubicBezTo>
                    <a:pt x="5252085" y="2720340"/>
                    <a:pt x="5260658" y="2728913"/>
                    <a:pt x="5271135" y="2728913"/>
                  </a:cubicBezTo>
                  <a:close/>
                  <a:moveTo>
                    <a:pt x="5271135" y="2634615"/>
                  </a:moveTo>
                  <a:lnTo>
                    <a:pt x="5271135" y="2634615"/>
                  </a:lnTo>
                  <a:cubicBezTo>
                    <a:pt x="5281613" y="2634615"/>
                    <a:pt x="5290185" y="2626043"/>
                    <a:pt x="5290185" y="2615565"/>
                  </a:cubicBezTo>
                  <a:lnTo>
                    <a:pt x="5290185" y="2615565"/>
                  </a:lnTo>
                  <a:cubicBezTo>
                    <a:pt x="5290185" y="2605088"/>
                    <a:pt x="5281613" y="2596515"/>
                    <a:pt x="5271135" y="2596515"/>
                  </a:cubicBezTo>
                  <a:lnTo>
                    <a:pt x="5271135" y="2596515"/>
                  </a:lnTo>
                  <a:cubicBezTo>
                    <a:pt x="5260658" y="2596515"/>
                    <a:pt x="5252085" y="2605088"/>
                    <a:pt x="5252085" y="2615565"/>
                  </a:cubicBezTo>
                  <a:lnTo>
                    <a:pt x="5252085" y="2615565"/>
                  </a:lnTo>
                  <a:cubicBezTo>
                    <a:pt x="5252085" y="2626043"/>
                    <a:pt x="5260658" y="2634615"/>
                    <a:pt x="5271135" y="2634615"/>
                  </a:cubicBezTo>
                  <a:close/>
                  <a:moveTo>
                    <a:pt x="5461635" y="2634615"/>
                  </a:moveTo>
                  <a:lnTo>
                    <a:pt x="5461635" y="2634615"/>
                  </a:lnTo>
                  <a:cubicBezTo>
                    <a:pt x="5472113" y="2634615"/>
                    <a:pt x="5480685" y="2626043"/>
                    <a:pt x="5480685" y="2615565"/>
                  </a:cubicBezTo>
                  <a:lnTo>
                    <a:pt x="5480685" y="2615565"/>
                  </a:lnTo>
                  <a:cubicBezTo>
                    <a:pt x="5480685" y="2605088"/>
                    <a:pt x="5472113" y="2596515"/>
                    <a:pt x="5461635" y="2596515"/>
                  </a:cubicBezTo>
                  <a:lnTo>
                    <a:pt x="5461635" y="2596515"/>
                  </a:lnTo>
                  <a:cubicBezTo>
                    <a:pt x="5451158" y="2596515"/>
                    <a:pt x="5442585" y="2605088"/>
                    <a:pt x="5442585" y="2615565"/>
                  </a:cubicBezTo>
                  <a:lnTo>
                    <a:pt x="5442585" y="2615565"/>
                  </a:lnTo>
                  <a:cubicBezTo>
                    <a:pt x="5442585" y="2626043"/>
                    <a:pt x="5451158" y="2634615"/>
                    <a:pt x="5461635" y="2634615"/>
                  </a:cubicBezTo>
                  <a:close/>
                  <a:moveTo>
                    <a:pt x="5271135" y="2540318"/>
                  </a:moveTo>
                  <a:lnTo>
                    <a:pt x="5271135" y="2540318"/>
                  </a:lnTo>
                  <a:cubicBezTo>
                    <a:pt x="5281613" y="2540318"/>
                    <a:pt x="5290185" y="2531745"/>
                    <a:pt x="5290185" y="2521268"/>
                  </a:cubicBezTo>
                  <a:lnTo>
                    <a:pt x="5290185" y="2521268"/>
                  </a:lnTo>
                  <a:cubicBezTo>
                    <a:pt x="5290185" y="2510790"/>
                    <a:pt x="5281613" y="2502218"/>
                    <a:pt x="5271135" y="2502218"/>
                  </a:cubicBezTo>
                  <a:lnTo>
                    <a:pt x="5271135" y="2502218"/>
                  </a:lnTo>
                  <a:cubicBezTo>
                    <a:pt x="5260658" y="2502218"/>
                    <a:pt x="5252085" y="2510790"/>
                    <a:pt x="5252085" y="2521268"/>
                  </a:cubicBezTo>
                  <a:lnTo>
                    <a:pt x="5252085" y="2521268"/>
                  </a:lnTo>
                  <a:cubicBezTo>
                    <a:pt x="5252085" y="2531745"/>
                    <a:pt x="5260658" y="2540318"/>
                    <a:pt x="5271135" y="2540318"/>
                  </a:cubicBezTo>
                  <a:close/>
                  <a:moveTo>
                    <a:pt x="5554980" y="2728913"/>
                  </a:moveTo>
                  <a:lnTo>
                    <a:pt x="5554980" y="2728913"/>
                  </a:lnTo>
                  <a:cubicBezTo>
                    <a:pt x="5565458" y="2728913"/>
                    <a:pt x="5574030" y="2720340"/>
                    <a:pt x="5574030" y="2709863"/>
                  </a:cubicBezTo>
                  <a:lnTo>
                    <a:pt x="5574030" y="2709863"/>
                  </a:lnTo>
                  <a:cubicBezTo>
                    <a:pt x="5574030" y="2699385"/>
                    <a:pt x="5565458" y="2690813"/>
                    <a:pt x="5554980" y="2690813"/>
                  </a:cubicBezTo>
                  <a:lnTo>
                    <a:pt x="5554980" y="2690813"/>
                  </a:lnTo>
                  <a:cubicBezTo>
                    <a:pt x="5544503" y="2690813"/>
                    <a:pt x="5535930" y="2699385"/>
                    <a:pt x="5535930" y="2709863"/>
                  </a:cubicBezTo>
                  <a:lnTo>
                    <a:pt x="5535930" y="2709863"/>
                  </a:lnTo>
                  <a:cubicBezTo>
                    <a:pt x="5536883" y="2720340"/>
                    <a:pt x="5545455" y="2728913"/>
                    <a:pt x="5554980" y="2728913"/>
                  </a:cubicBezTo>
                  <a:close/>
                  <a:moveTo>
                    <a:pt x="5461635" y="2681288"/>
                  </a:moveTo>
                  <a:lnTo>
                    <a:pt x="5461635" y="2681288"/>
                  </a:lnTo>
                  <a:cubicBezTo>
                    <a:pt x="5472113" y="2681288"/>
                    <a:pt x="5480685" y="2672715"/>
                    <a:pt x="5480685" y="2662238"/>
                  </a:cubicBezTo>
                  <a:lnTo>
                    <a:pt x="5480685" y="2662238"/>
                  </a:lnTo>
                  <a:cubicBezTo>
                    <a:pt x="5480685" y="2651760"/>
                    <a:pt x="5472113" y="2643188"/>
                    <a:pt x="5461635" y="2643188"/>
                  </a:cubicBezTo>
                  <a:lnTo>
                    <a:pt x="5461635" y="2643188"/>
                  </a:lnTo>
                  <a:cubicBezTo>
                    <a:pt x="5451158" y="2643188"/>
                    <a:pt x="5442585" y="2651760"/>
                    <a:pt x="5442585" y="2662238"/>
                  </a:cubicBezTo>
                  <a:lnTo>
                    <a:pt x="5442585" y="2662238"/>
                  </a:lnTo>
                  <a:cubicBezTo>
                    <a:pt x="5442585" y="2673668"/>
                    <a:pt x="5451158" y="2681288"/>
                    <a:pt x="5461635" y="2681288"/>
                  </a:cubicBezTo>
                  <a:close/>
                  <a:moveTo>
                    <a:pt x="5461635" y="2728913"/>
                  </a:moveTo>
                  <a:lnTo>
                    <a:pt x="5461635" y="2728913"/>
                  </a:lnTo>
                  <a:cubicBezTo>
                    <a:pt x="5472113" y="2728913"/>
                    <a:pt x="5480685" y="2720340"/>
                    <a:pt x="5480685" y="2709863"/>
                  </a:cubicBezTo>
                  <a:lnTo>
                    <a:pt x="5480685" y="2709863"/>
                  </a:lnTo>
                  <a:cubicBezTo>
                    <a:pt x="5480685" y="2699385"/>
                    <a:pt x="5472113" y="2690813"/>
                    <a:pt x="5461635" y="2690813"/>
                  </a:cubicBezTo>
                  <a:lnTo>
                    <a:pt x="5461635" y="2690813"/>
                  </a:lnTo>
                  <a:cubicBezTo>
                    <a:pt x="5451158" y="2690813"/>
                    <a:pt x="5442585" y="2699385"/>
                    <a:pt x="5442585" y="2709863"/>
                  </a:cubicBezTo>
                  <a:lnTo>
                    <a:pt x="5442585" y="2709863"/>
                  </a:lnTo>
                  <a:cubicBezTo>
                    <a:pt x="5442585" y="2720340"/>
                    <a:pt x="5451158" y="2728913"/>
                    <a:pt x="5461635" y="2728913"/>
                  </a:cubicBezTo>
                  <a:close/>
                  <a:moveTo>
                    <a:pt x="5508308" y="2587943"/>
                  </a:moveTo>
                  <a:lnTo>
                    <a:pt x="5508308" y="2587943"/>
                  </a:lnTo>
                  <a:cubicBezTo>
                    <a:pt x="5518785" y="2587943"/>
                    <a:pt x="5527358" y="2579370"/>
                    <a:pt x="5527358" y="2568893"/>
                  </a:cubicBezTo>
                  <a:lnTo>
                    <a:pt x="5527358" y="2568893"/>
                  </a:lnTo>
                  <a:cubicBezTo>
                    <a:pt x="5527358" y="2558415"/>
                    <a:pt x="5518785" y="2549843"/>
                    <a:pt x="5508308" y="2549843"/>
                  </a:cubicBezTo>
                  <a:lnTo>
                    <a:pt x="5508308" y="2549843"/>
                  </a:lnTo>
                  <a:cubicBezTo>
                    <a:pt x="5497830" y="2549843"/>
                    <a:pt x="5489258" y="2558415"/>
                    <a:pt x="5489258" y="2568893"/>
                  </a:cubicBezTo>
                  <a:lnTo>
                    <a:pt x="5489258" y="2568893"/>
                  </a:lnTo>
                  <a:cubicBezTo>
                    <a:pt x="5489258" y="2579370"/>
                    <a:pt x="5497830" y="2587943"/>
                    <a:pt x="5508308" y="2587943"/>
                  </a:cubicBezTo>
                  <a:close/>
                  <a:moveTo>
                    <a:pt x="5508308" y="2446020"/>
                  </a:moveTo>
                  <a:lnTo>
                    <a:pt x="5508308" y="2446020"/>
                  </a:lnTo>
                  <a:cubicBezTo>
                    <a:pt x="5518785" y="2446020"/>
                    <a:pt x="5527358" y="2437448"/>
                    <a:pt x="5527358" y="2426970"/>
                  </a:cubicBezTo>
                  <a:lnTo>
                    <a:pt x="5527358" y="2426970"/>
                  </a:lnTo>
                  <a:cubicBezTo>
                    <a:pt x="5527358" y="2416493"/>
                    <a:pt x="5518785" y="2407920"/>
                    <a:pt x="5508308" y="2407920"/>
                  </a:cubicBezTo>
                  <a:lnTo>
                    <a:pt x="5508308" y="2407920"/>
                  </a:lnTo>
                  <a:cubicBezTo>
                    <a:pt x="5497830" y="2407920"/>
                    <a:pt x="5489258" y="2416493"/>
                    <a:pt x="5489258" y="2426970"/>
                  </a:cubicBezTo>
                  <a:lnTo>
                    <a:pt x="5489258" y="2426970"/>
                  </a:lnTo>
                  <a:cubicBezTo>
                    <a:pt x="5489258" y="2437448"/>
                    <a:pt x="5497830" y="2446020"/>
                    <a:pt x="5508308" y="2446020"/>
                  </a:cubicBezTo>
                  <a:close/>
                  <a:moveTo>
                    <a:pt x="5508308" y="2399348"/>
                  </a:moveTo>
                  <a:lnTo>
                    <a:pt x="5508308" y="2399348"/>
                  </a:lnTo>
                  <a:cubicBezTo>
                    <a:pt x="5518785" y="2399348"/>
                    <a:pt x="5527358" y="2390775"/>
                    <a:pt x="5527358" y="2380298"/>
                  </a:cubicBezTo>
                  <a:lnTo>
                    <a:pt x="5527358" y="2378393"/>
                  </a:lnTo>
                  <a:cubicBezTo>
                    <a:pt x="5527358" y="2367915"/>
                    <a:pt x="5518785" y="2359343"/>
                    <a:pt x="5508308" y="2359343"/>
                  </a:cubicBezTo>
                  <a:lnTo>
                    <a:pt x="5508308" y="2359343"/>
                  </a:lnTo>
                  <a:cubicBezTo>
                    <a:pt x="5497830" y="2359343"/>
                    <a:pt x="5489258" y="2367915"/>
                    <a:pt x="5489258" y="2378393"/>
                  </a:cubicBezTo>
                  <a:lnTo>
                    <a:pt x="5489258" y="2380298"/>
                  </a:lnTo>
                  <a:cubicBezTo>
                    <a:pt x="5489258" y="2390775"/>
                    <a:pt x="5497830" y="2399348"/>
                    <a:pt x="5508308" y="2399348"/>
                  </a:cubicBezTo>
                  <a:close/>
                  <a:moveTo>
                    <a:pt x="5508308" y="2493645"/>
                  </a:moveTo>
                  <a:lnTo>
                    <a:pt x="5508308" y="2493645"/>
                  </a:lnTo>
                  <a:cubicBezTo>
                    <a:pt x="5518785" y="2493645"/>
                    <a:pt x="5527358" y="2485073"/>
                    <a:pt x="5527358" y="2474595"/>
                  </a:cubicBezTo>
                  <a:lnTo>
                    <a:pt x="5527358" y="2474595"/>
                  </a:lnTo>
                  <a:cubicBezTo>
                    <a:pt x="5527358" y="2464118"/>
                    <a:pt x="5518785" y="2455545"/>
                    <a:pt x="5508308" y="2455545"/>
                  </a:cubicBezTo>
                  <a:lnTo>
                    <a:pt x="5508308" y="2455545"/>
                  </a:lnTo>
                  <a:cubicBezTo>
                    <a:pt x="5497830" y="2455545"/>
                    <a:pt x="5489258" y="2464118"/>
                    <a:pt x="5489258" y="2474595"/>
                  </a:cubicBezTo>
                  <a:lnTo>
                    <a:pt x="5489258" y="2474595"/>
                  </a:lnTo>
                  <a:cubicBezTo>
                    <a:pt x="5489258" y="2485073"/>
                    <a:pt x="5497830" y="2493645"/>
                    <a:pt x="5508308" y="2493645"/>
                  </a:cubicBezTo>
                  <a:close/>
                  <a:moveTo>
                    <a:pt x="5839778" y="2777490"/>
                  </a:moveTo>
                  <a:lnTo>
                    <a:pt x="5839778" y="2777490"/>
                  </a:lnTo>
                  <a:cubicBezTo>
                    <a:pt x="5850255" y="2777490"/>
                    <a:pt x="5858828" y="2768918"/>
                    <a:pt x="5858828" y="2758440"/>
                  </a:cubicBezTo>
                  <a:lnTo>
                    <a:pt x="5858828" y="2756535"/>
                  </a:lnTo>
                  <a:cubicBezTo>
                    <a:pt x="5858828" y="2746058"/>
                    <a:pt x="5850255" y="2737485"/>
                    <a:pt x="5839778" y="2737485"/>
                  </a:cubicBezTo>
                  <a:lnTo>
                    <a:pt x="5839778" y="2737485"/>
                  </a:lnTo>
                  <a:cubicBezTo>
                    <a:pt x="5829300" y="2737485"/>
                    <a:pt x="5820728" y="2746058"/>
                    <a:pt x="5820728" y="2756535"/>
                  </a:cubicBezTo>
                  <a:lnTo>
                    <a:pt x="5820728" y="2758440"/>
                  </a:lnTo>
                  <a:cubicBezTo>
                    <a:pt x="5820728" y="2768918"/>
                    <a:pt x="5829300" y="2777490"/>
                    <a:pt x="5839778" y="2777490"/>
                  </a:cubicBezTo>
                  <a:close/>
                  <a:moveTo>
                    <a:pt x="5839778" y="2826068"/>
                  </a:moveTo>
                  <a:lnTo>
                    <a:pt x="5839778" y="2826068"/>
                  </a:lnTo>
                  <a:cubicBezTo>
                    <a:pt x="5850255" y="2826068"/>
                    <a:pt x="5858828" y="2817495"/>
                    <a:pt x="5858828" y="2807018"/>
                  </a:cubicBezTo>
                  <a:lnTo>
                    <a:pt x="5858828" y="2805113"/>
                  </a:lnTo>
                  <a:cubicBezTo>
                    <a:pt x="5858828" y="2794635"/>
                    <a:pt x="5850255" y="2786063"/>
                    <a:pt x="5839778" y="2786063"/>
                  </a:cubicBezTo>
                  <a:lnTo>
                    <a:pt x="5839778" y="2786063"/>
                  </a:lnTo>
                  <a:cubicBezTo>
                    <a:pt x="5829300" y="2786063"/>
                    <a:pt x="5820728" y="2794635"/>
                    <a:pt x="5820728" y="2805113"/>
                  </a:cubicBezTo>
                  <a:lnTo>
                    <a:pt x="5820728" y="2807018"/>
                  </a:lnTo>
                  <a:cubicBezTo>
                    <a:pt x="5820728" y="2817495"/>
                    <a:pt x="5829300" y="2826068"/>
                    <a:pt x="5839778" y="2826068"/>
                  </a:cubicBezTo>
                  <a:close/>
                  <a:moveTo>
                    <a:pt x="5839778" y="2681288"/>
                  </a:moveTo>
                  <a:lnTo>
                    <a:pt x="5839778" y="2681288"/>
                  </a:lnTo>
                  <a:cubicBezTo>
                    <a:pt x="5850255" y="2681288"/>
                    <a:pt x="5858828" y="2672715"/>
                    <a:pt x="5858828" y="2662238"/>
                  </a:cubicBezTo>
                  <a:lnTo>
                    <a:pt x="5858828" y="2662238"/>
                  </a:lnTo>
                  <a:cubicBezTo>
                    <a:pt x="5858828" y="2651760"/>
                    <a:pt x="5850255" y="2643188"/>
                    <a:pt x="5839778" y="2643188"/>
                  </a:cubicBezTo>
                  <a:lnTo>
                    <a:pt x="5839778" y="2643188"/>
                  </a:lnTo>
                  <a:cubicBezTo>
                    <a:pt x="5829300" y="2643188"/>
                    <a:pt x="5820728" y="2651760"/>
                    <a:pt x="5820728" y="2662238"/>
                  </a:cubicBezTo>
                  <a:lnTo>
                    <a:pt x="5820728" y="2662238"/>
                  </a:lnTo>
                  <a:cubicBezTo>
                    <a:pt x="5820728" y="2673668"/>
                    <a:pt x="5829300" y="2681288"/>
                    <a:pt x="5839778" y="2681288"/>
                  </a:cubicBezTo>
                  <a:close/>
                  <a:moveTo>
                    <a:pt x="5839778" y="2728913"/>
                  </a:moveTo>
                  <a:lnTo>
                    <a:pt x="5839778" y="2728913"/>
                  </a:lnTo>
                  <a:cubicBezTo>
                    <a:pt x="5850255" y="2728913"/>
                    <a:pt x="5858828" y="2720340"/>
                    <a:pt x="5858828" y="2709863"/>
                  </a:cubicBezTo>
                  <a:lnTo>
                    <a:pt x="5858828" y="2709863"/>
                  </a:lnTo>
                  <a:cubicBezTo>
                    <a:pt x="5858828" y="2699385"/>
                    <a:pt x="5850255" y="2690813"/>
                    <a:pt x="5839778" y="2690813"/>
                  </a:cubicBezTo>
                  <a:lnTo>
                    <a:pt x="5839778" y="2690813"/>
                  </a:lnTo>
                  <a:cubicBezTo>
                    <a:pt x="5829300" y="2690813"/>
                    <a:pt x="5820728" y="2699385"/>
                    <a:pt x="5820728" y="2709863"/>
                  </a:cubicBezTo>
                  <a:lnTo>
                    <a:pt x="5820728" y="2709863"/>
                  </a:lnTo>
                  <a:cubicBezTo>
                    <a:pt x="5820728" y="2720340"/>
                    <a:pt x="5829300" y="2728913"/>
                    <a:pt x="5839778" y="2728913"/>
                  </a:cubicBezTo>
                  <a:close/>
                  <a:moveTo>
                    <a:pt x="5839778" y="2446020"/>
                  </a:moveTo>
                  <a:lnTo>
                    <a:pt x="5839778" y="2446020"/>
                  </a:lnTo>
                  <a:cubicBezTo>
                    <a:pt x="5850255" y="2446020"/>
                    <a:pt x="5858828" y="2437448"/>
                    <a:pt x="5858828" y="2426970"/>
                  </a:cubicBezTo>
                  <a:lnTo>
                    <a:pt x="5858828" y="2426970"/>
                  </a:lnTo>
                  <a:cubicBezTo>
                    <a:pt x="5858828" y="2416493"/>
                    <a:pt x="5850255" y="2407920"/>
                    <a:pt x="5839778" y="2407920"/>
                  </a:cubicBezTo>
                  <a:lnTo>
                    <a:pt x="5839778" y="2407920"/>
                  </a:lnTo>
                  <a:cubicBezTo>
                    <a:pt x="5829300" y="2407920"/>
                    <a:pt x="5820728" y="2416493"/>
                    <a:pt x="5820728" y="2426970"/>
                  </a:cubicBezTo>
                  <a:lnTo>
                    <a:pt x="5820728" y="2426970"/>
                  </a:lnTo>
                  <a:cubicBezTo>
                    <a:pt x="5820728" y="2437448"/>
                    <a:pt x="5829300" y="2446020"/>
                    <a:pt x="5839778" y="2446020"/>
                  </a:cubicBezTo>
                  <a:close/>
                  <a:moveTo>
                    <a:pt x="5839778" y="2493645"/>
                  </a:moveTo>
                  <a:lnTo>
                    <a:pt x="5839778" y="2493645"/>
                  </a:lnTo>
                  <a:cubicBezTo>
                    <a:pt x="5850255" y="2493645"/>
                    <a:pt x="5858828" y="2485073"/>
                    <a:pt x="5858828" y="2474595"/>
                  </a:cubicBezTo>
                  <a:lnTo>
                    <a:pt x="5858828" y="2474595"/>
                  </a:lnTo>
                  <a:cubicBezTo>
                    <a:pt x="5858828" y="2464118"/>
                    <a:pt x="5850255" y="2455545"/>
                    <a:pt x="5839778" y="2455545"/>
                  </a:cubicBezTo>
                  <a:lnTo>
                    <a:pt x="5839778" y="2455545"/>
                  </a:lnTo>
                  <a:cubicBezTo>
                    <a:pt x="5829300" y="2455545"/>
                    <a:pt x="5820728" y="2464118"/>
                    <a:pt x="5820728" y="2474595"/>
                  </a:cubicBezTo>
                  <a:lnTo>
                    <a:pt x="5820728" y="2474595"/>
                  </a:lnTo>
                  <a:cubicBezTo>
                    <a:pt x="5820728" y="2485073"/>
                    <a:pt x="5829300" y="2493645"/>
                    <a:pt x="5839778" y="2493645"/>
                  </a:cubicBezTo>
                  <a:close/>
                  <a:moveTo>
                    <a:pt x="5886450" y="2493645"/>
                  </a:moveTo>
                  <a:lnTo>
                    <a:pt x="5886450" y="2493645"/>
                  </a:lnTo>
                  <a:cubicBezTo>
                    <a:pt x="5896928" y="2493645"/>
                    <a:pt x="5905500" y="2485073"/>
                    <a:pt x="5905500" y="2474595"/>
                  </a:cubicBezTo>
                  <a:lnTo>
                    <a:pt x="5905500" y="2474595"/>
                  </a:lnTo>
                  <a:cubicBezTo>
                    <a:pt x="5905500" y="2464118"/>
                    <a:pt x="5896928" y="2455545"/>
                    <a:pt x="5886450" y="2455545"/>
                  </a:cubicBezTo>
                  <a:lnTo>
                    <a:pt x="5886450" y="2455545"/>
                  </a:lnTo>
                  <a:cubicBezTo>
                    <a:pt x="5875973" y="2455545"/>
                    <a:pt x="5867400" y="2464118"/>
                    <a:pt x="5867400" y="2474595"/>
                  </a:cubicBezTo>
                  <a:lnTo>
                    <a:pt x="5867400" y="2474595"/>
                  </a:lnTo>
                  <a:cubicBezTo>
                    <a:pt x="5868353" y="2485073"/>
                    <a:pt x="5875973" y="2493645"/>
                    <a:pt x="5886450" y="2493645"/>
                  </a:cubicBezTo>
                  <a:close/>
                  <a:moveTo>
                    <a:pt x="5839778" y="2587943"/>
                  </a:moveTo>
                  <a:lnTo>
                    <a:pt x="5839778" y="2587943"/>
                  </a:lnTo>
                  <a:cubicBezTo>
                    <a:pt x="5850255" y="2587943"/>
                    <a:pt x="5858828" y="2579370"/>
                    <a:pt x="5858828" y="2568893"/>
                  </a:cubicBezTo>
                  <a:lnTo>
                    <a:pt x="5858828" y="2568893"/>
                  </a:lnTo>
                  <a:cubicBezTo>
                    <a:pt x="5858828" y="2558415"/>
                    <a:pt x="5850255" y="2549843"/>
                    <a:pt x="5839778" y="2549843"/>
                  </a:cubicBezTo>
                  <a:lnTo>
                    <a:pt x="5839778" y="2549843"/>
                  </a:lnTo>
                  <a:cubicBezTo>
                    <a:pt x="5829300" y="2549843"/>
                    <a:pt x="5820728" y="2558415"/>
                    <a:pt x="5820728" y="2568893"/>
                  </a:cubicBezTo>
                  <a:lnTo>
                    <a:pt x="5820728" y="2568893"/>
                  </a:lnTo>
                  <a:cubicBezTo>
                    <a:pt x="5820728" y="2579370"/>
                    <a:pt x="5829300" y="2587943"/>
                    <a:pt x="5839778" y="2587943"/>
                  </a:cubicBezTo>
                  <a:close/>
                  <a:moveTo>
                    <a:pt x="5839778" y="2634615"/>
                  </a:moveTo>
                  <a:lnTo>
                    <a:pt x="5839778" y="2634615"/>
                  </a:lnTo>
                  <a:cubicBezTo>
                    <a:pt x="5850255" y="2634615"/>
                    <a:pt x="5858828" y="2626043"/>
                    <a:pt x="5858828" y="2615565"/>
                  </a:cubicBezTo>
                  <a:lnTo>
                    <a:pt x="5858828" y="2615565"/>
                  </a:lnTo>
                  <a:cubicBezTo>
                    <a:pt x="5858828" y="2605088"/>
                    <a:pt x="5850255" y="2596515"/>
                    <a:pt x="5839778" y="2596515"/>
                  </a:cubicBezTo>
                  <a:lnTo>
                    <a:pt x="5839778" y="2596515"/>
                  </a:lnTo>
                  <a:cubicBezTo>
                    <a:pt x="5829300" y="2596515"/>
                    <a:pt x="5820728" y="2605088"/>
                    <a:pt x="5820728" y="2615565"/>
                  </a:cubicBezTo>
                  <a:lnTo>
                    <a:pt x="5820728" y="2615565"/>
                  </a:lnTo>
                  <a:cubicBezTo>
                    <a:pt x="5820728" y="2626043"/>
                    <a:pt x="5829300" y="2634615"/>
                    <a:pt x="5839778" y="2634615"/>
                  </a:cubicBezTo>
                  <a:close/>
                  <a:moveTo>
                    <a:pt x="5839778" y="2540318"/>
                  </a:moveTo>
                  <a:lnTo>
                    <a:pt x="5839778" y="2540318"/>
                  </a:lnTo>
                  <a:cubicBezTo>
                    <a:pt x="5850255" y="2540318"/>
                    <a:pt x="5858828" y="2531745"/>
                    <a:pt x="5858828" y="2521268"/>
                  </a:cubicBezTo>
                  <a:lnTo>
                    <a:pt x="5858828" y="2521268"/>
                  </a:lnTo>
                  <a:cubicBezTo>
                    <a:pt x="5858828" y="2510790"/>
                    <a:pt x="5850255" y="2502218"/>
                    <a:pt x="5839778" y="2502218"/>
                  </a:cubicBezTo>
                  <a:lnTo>
                    <a:pt x="5839778" y="2502218"/>
                  </a:lnTo>
                  <a:cubicBezTo>
                    <a:pt x="5829300" y="2502218"/>
                    <a:pt x="5820728" y="2510790"/>
                    <a:pt x="5820728" y="2521268"/>
                  </a:cubicBezTo>
                  <a:lnTo>
                    <a:pt x="5820728" y="2521268"/>
                  </a:lnTo>
                  <a:cubicBezTo>
                    <a:pt x="5820728" y="2531745"/>
                    <a:pt x="5829300" y="2540318"/>
                    <a:pt x="5839778" y="2540318"/>
                  </a:cubicBezTo>
                  <a:close/>
                  <a:moveTo>
                    <a:pt x="5271135" y="2587943"/>
                  </a:moveTo>
                  <a:lnTo>
                    <a:pt x="5271135" y="2587943"/>
                  </a:lnTo>
                  <a:cubicBezTo>
                    <a:pt x="5281613" y="2587943"/>
                    <a:pt x="5290185" y="2579370"/>
                    <a:pt x="5290185" y="2568893"/>
                  </a:cubicBezTo>
                  <a:lnTo>
                    <a:pt x="5290185" y="2568893"/>
                  </a:lnTo>
                  <a:cubicBezTo>
                    <a:pt x="5290185" y="2558415"/>
                    <a:pt x="5281613" y="2549843"/>
                    <a:pt x="5271135" y="2549843"/>
                  </a:cubicBezTo>
                  <a:lnTo>
                    <a:pt x="5271135" y="2549843"/>
                  </a:lnTo>
                  <a:cubicBezTo>
                    <a:pt x="5260658" y="2549843"/>
                    <a:pt x="5252085" y="2558415"/>
                    <a:pt x="5252085" y="2568893"/>
                  </a:cubicBezTo>
                  <a:lnTo>
                    <a:pt x="5252085" y="2568893"/>
                  </a:lnTo>
                  <a:cubicBezTo>
                    <a:pt x="5252085" y="2579370"/>
                    <a:pt x="5260658" y="2587943"/>
                    <a:pt x="5271135" y="2587943"/>
                  </a:cubicBezTo>
                  <a:close/>
                  <a:moveTo>
                    <a:pt x="5792153" y="2777490"/>
                  </a:moveTo>
                  <a:lnTo>
                    <a:pt x="5792153" y="2777490"/>
                  </a:lnTo>
                  <a:cubicBezTo>
                    <a:pt x="5802630" y="2777490"/>
                    <a:pt x="5811203" y="2768918"/>
                    <a:pt x="5811203" y="2758440"/>
                  </a:cubicBezTo>
                  <a:lnTo>
                    <a:pt x="5811203" y="2756535"/>
                  </a:lnTo>
                  <a:cubicBezTo>
                    <a:pt x="5811203" y="2746058"/>
                    <a:pt x="5802630" y="2737485"/>
                    <a:pt x="5792153" y="2737485"/>
                  </a:cubicBezTo>
                  <a:lnTo>
                    <a:pt x="5792153" y="2737485"/>
                  </a:lnTo>
                  <a:cubicBezTo>
                    <a:pt x="5781675" y="2737485"/>
                    <a:pt x="5773103" y="2746058"/>
                    <a:pt x="5773103" y="2756535"/>
                  </a:cubicBezTo>
                  <a:lnTo>
                    <a:pt x="5773103" y="2758440"/>
                  </a:lnTo>
                  <a:cubicBezTo>
                    <a:pt x="5774055" y="2768918"/>
                    <a:pt x="5782628" y="2777490"/>
                    <a:pt x="5792153" y="2777490"/>
                  </a:cubicBezTo>
                  <a:close/>
                  <a:moveTo>
                    <a:pt x="5792153" y="2728913"/>
                  </a:moveTo>
                  <a:lnTo>
                    <a:pt x="5792153" y="2728913"/>
                  </a:lnTo>
                  <a:cubicBezTo>
                    <a:pt x="5802630" y="2728913"/>
                    <a:pt x="5811203" y="2720340"/>
                    <a:pt x="5811203" y="2709863"/>
                  </a:cubicBezTo>
                  <a:lnTo>
                    <a:pt x="5811203" y="2709863"/>
                  </a:lnTo>
                  <a:cubicBezTo>
                    <a:pt x="5811203" y="2699385"/>
                    <a:pt x="5802630" y="2690813"/>
                    <a:pt x="5792153" y="2690813"/>
                  </a:cubicBezTo>
                  <a:lnTo>
                    <a:pt x="5792153" y="2690813"/>
                  </a:lnTo>
                  <a:cubicBezTo>
                    <a:pt x="5781675" y="2690813"/>
                    <a:pt x="5773103" y="2699385"/>
                    <a:pt x="5773103" y="2709863"/>
                  </a:cubicBezTo>
                  <a:lnTo>
                    <a:pt x="5773103" y="2709863"/>
                  </a:lnTo>
                  <a:cubicBezTo>
                    <a:pt x="5774055" y="2720340"/>
                    <a:pt x="5782628" y="2728913"/>
                    <a:pt x="5792153" y="2728913"/>
                  </a:cubicBezTo>
                  <a:close/>
                  <a:moveTo>
                    <a:pt x="5792153" y="2634615"/>
                  </a:moveTo>
                  <a:lnTo>
                    <a:pt x="5792153" y="2634615"/>
                  </a:lnTo>
                  <a:cubicBezTo>
                    <a:pt x="5802630" y="2634615"/>
                    <a:pt x="5811203" y="2626043"/>
                    <a:pt x="5811203" y="2615565"/>
                  </a:cubicBezTo>
                  <a:lnTo>
                    <a:pt x="5811203" y="2615565"/>
                  </a:lnTo>
                  <a:cubicBezTo>
                    <a:pt x="5811203" y="2605088"/>
                    <a:pt x="5802630" y="2596515"/>
                    <a:pt x="5792153" y="2596515"/>
                  </a:cubicBezTo>
                  <a:lnTo>
                    <a:pt x="5792153" y="2596515"/>
                  </a:lnTo>
                  <a:cubicBezTo>
                    <a:pt x="5781675" y="2596515"/>
                    <a:pt x="5773103" y="2605088"/>
                    <a:pt x="5773103" y="2615565"/>
                  </a:cubicBezTo>
                  <a:lnTo>
                    <a:pt x="5773103" y="2615565"/>
                  </a:lnTo>
                  <a:cubicBezTo>
                    <a:pt x="5774055" y="2626043"/>
                    <a:pt x="5782628" y="2634615"/>
                    <a:pt x="5792153" y="2634615"/>
                  </a:cubicBezTo>
                  <a:close/>
                  <a:moveTo>
                    <a:pt x="5792153" y="2587943"/>
                  </a:moveTo>
                  <a:lnTo>
                    <a:pt x="5792153" y="2587943"/>
                  </a:lnTo>
                  <a:cubicBezTo>
                    <a:pt x="5802630" y="2587943"/>
                    <a:pt x="5811203" y="2579370"/>
                    <a:pt x="5811203" y="2568893"/>
                  </a:cubicBezTo>
                  <a:lnTo>
                    <a:pt x="5811203" y="2568893"/>
                  </a:lnTo>
                  <a:cubicBezTo>
                    <a:pt x="5811203" y="2558415"/>
                    <a:pt x="5802630" y="2549843"/>
                    <a:pt x="5792153" y="2549843"/>
                  </a:cubicBezTo>
                  <a:lnTo>
                    <a:pt x="5792153" y="2549843"/>
                  </a:lnTo>
                  <a:cubicBezTo>
                    <a:pt x="5781675" y="2549843"/>
                    <a:pt x="5773103" y="2558415"/>
                    <a:pt x="5773103" y="2568893"/>
                  </a:cubicBezTo>
                  <a:lnTo>
                    <a:pt x="5773103" y="2568893"/>
                  </a:lnTo>
                  <a:cubicBezTo>
                    <a:pt x="5774055" y="2579370"/>
                    <a:pt x="5782628" y="2587943"/>
                    <a:pt x="5792153" y="2587943"/>
                  </a:cubicBezTo>
                  <a:close/>
                  <a:moveTo>
                    <a:pt x="5792153" y="2825115"/>
                  </a:moveTo>
                  <a:lnTo>
                    <a:pt x="5792153" y="2825115"/>
                  </a:lnTo>
                  <a:cubicBezTo>
                    <a:pt x="5802630" y="2825115"/>
                    <a:pt x="5811203" y="2816543"/>
                    <a:pt x="5811203" y="2806065"/>
                  </a:cubicBezTo>
                  <a:lnTo>
                    <a:pt x="5811203" y="2806065"/>
                  </a:lnTo>
                  <a:cubicBezTo>
                    <a:pt x="5811203" y="2795588"/>
                    <a:pt x="5802630" y="2787015"/>
                    <a:pt x="5792153" y="2787015"/>
                  </a:cubicBezTo>
                  <a:lnTo>
                    <a:pt x="5792153" y="2787015"/>
                  </a:lnTo>
                  <a:cubicBezTo>
                    <a:pt x="5781675" y="2787015"/>
                    <a:pt x="5773103" y="2795588"/>
                    <a:pt x="5773103" y="2806065"/>
                  </a:cubicBezTo>
                  <a:lnTo>
                    <a:pt x="5773103" y="2806065"/>
                  </a:lnTo>
                  <a:cubicBezTo>
                    <a:pt x="5774055" y="2816543"/>
                    <a:pt x="5782628" y="2825115"/>
                    <a:pt x="5792153" y="2825115"/>
                  </a:cubicBezTo>
                  <a:close/>
                  <a:moveTo>
                    <a:pt x="5792153" y="2871788"/>
                  </a:moveTo>
                  <a:lnTo>
                    <a:pt x="5792153" y="2871788"/>
                  </a:lnTo>
                  <a:cubicBezTo>
                    <a:pt x="5802630" y="2871788"/>
                    <a:pt x="5811203" y="2863215"/>
                    <a:pt x="5811203" y="2852738"/>
                  </a:cubicBezTo>
                  <a:lnTo>
                    <a:pt x="5811203" y="2852738"/>
                  </a:lnTo>
                  <a:cubicBezTo>
                    <a:pt x="5811203" y="2842260"/>
                    <a:pt x="5802630" y="2833688"/>
                    <a:pt x="5792153" y="2833688"/>
                  </a:cubicBezTo>
                  <a:lnTo>
                    <a:pt x="5792153" y="2833688"/>
                  </a:lnTo>
                  <a:cubicBezTo>
                    <a:pt x="5781675" y="2833688"/>
                    <a:pt x="5773103" y="2842260"/>
                    <a:pt x="5773103" y="2852738"/>
                  </a:cubicBezTo>
                  <a:lnTo>
                    <a:pt x="5773103" y="2852738"/>
                  </a:lnTo>
                  <a:cubicBezTo>
                    <a:pt x="5774055" y="2863215"/>
                    <a:pt x="5782628" y="2871788"/>
                    <a:pt x="5792153" y="2871788"/>
                  </a:cubicBezTo>
                  <a:close/>
                  <a:moveTo>
                    <a:pt x="5792153" y="2493645"/>
                  </a:moveTo>
                  <a:lnTo>
                    <a:pt x="5792153" y="2493645"/>
                  </a:lnTo>
                  <a:cubicBezTo>
                    <a:pt x="5802630" y="2493645"/>
                    <a:pt x="5811203" y="2485073"/>
                    <a:pt x="5811203" y="2474595"/>
                  </a:cubicBezTo>
                  <a:lnTo>
                    <a:pt x="5811203" y="2474595"/>
                  </a:lnTo>
                  <a:cubicBezTo>
                    <a:pt x="5811203" y="2464118"/>
                    <a:pt x="5802630" y="2455545"/>
                    <a:pt x="5792153" y="2455545"/>
                  </a:cubicBezTo>
                  <a:lnTo>
                    <a:pt x="5792153" y="2455545"/>
                  </a:lnTo>
                  <a:cubicBezTo>
                    <a:pt x="5781675" y="2455545"/>
                    <a:pt x="5773103" y="2464118"/>
                    <a:pt x="5773103" y="2474595"/>
                  </a:cubicBezTo>
                  <a:lnTo>
                    <a:pt x="5773103" y="2474595"/>
                  </a:lnTo>
                  <a:cubicBezTo>
                    <a:pt x="5774055" y="2485073"/>
                    <a:pt x="5782628" y="2493645"/>
                    <a:pt x="5792153" y="2493645"/>
                  </a:cubicBezTo>
                  <a:close/>
                  <a:moveTo>
                    <a:pt x="5792153" y="2540318"/>
                  </a:moveTo>
                  <a:lnTo>
                    <a:pt x="5792153" y="2540318"/>
                  </a:lnTo>
                  <a:cubicBezTo>
                    <a:pt x="5802630" y="2540318"/>
                    <a:pt x="5811203" y="2531745"/>
                    <a:pt x="5811203" y="2521268"/>
                  </a:cubicBezTo>
                  <a:lnTo>
                    <a:pt x="5811203" y="2521268"/>
                  </a:lnTo>
                  <a:cubicBezTo>
                    <a:pt x="5811203" y="2510790"/>
                    <a:pt x="5802630" y="2502218"/>
                    <a:pt x="5792153" y="2502218"/>
                  </a:cubicBezTo>
                  <a:lnTo>
                    <a:pt x="5792153" y="2502218"/>
                  </a:lnTo>
                  <a:cubicBezTo>
                    <a:pt x="5781675" y="2502218"/>
                    <a:pt x="5773103" y="2510790"/>
                    <a:pt x="5773103" y="2521268"/>
                  </a:cubicBezTo>
                  <a:lnTo>
                    <a:pt x="5773103" y="2521268"/>
                  </a:lnTo>
                  <a:cubicBezTo>
                    <a:pt x="5774055" y="2531745"/>
                    <a:pt x="5782628" y="2540318"/>
                    <a:pt x="5792153" y="2540318"/>
                  </a:cubicBezTo>
                  <a:close/>
                  <a:moveTo>
                    <a:pt x="5602605" y="2540318"/>
                  </a:moveTo>
                  <a:lnTo>
                    <a:pt x="5602605" y="2540318"/>
                  </a:lnTo>
                  <a:cubicBezTo>
                    <a:pt x="5613083" y="2540318"/>
                    <a:pt x="5621655" y="2531745"/>
                    <a:pt x="5621655" y="2521268"/>
                  </a:cubicBezTo>
                  <a:lnTo>
                    <a:pt x="5621655" y="2521268"/>
                  </a:lnTo>
                  <a:cubicBezTo>
                    <a:pt x="5621655" y="2510790"/>
                    <a:pt x="5613083" y="2502218"/>
                    <a:pt x="5602605" y="2502218"/>
                  </a:cubicBezTo>
                  <a:lnTo>
                    <a:pt x="5602605" y="2502218"/>
                  </a:lnTo>
                  <a:cubicBezTo>
                    <a:pt x="5592128" y="2502218"/>
                    <a:pt x="5583555" y="2510790"/>
                    <a:pt x="5583555" y="2521268"/>
                  </a:cubicBezTo>
                  <a:lnTo>
                    <a:pt x="5583555" y="2521268"/>
                  </a:lnTo>
                  <a:cubicBezTo>
                    <a:pt x="5583555" y="2531745"/>
                    <a:pt x="5592128" y="2540318"/>
                    <a:pt x="5602605" y="2540318"/>
                  </a:cubicBezTo>
                  <a:close/>
                  <a:moveTo>
                    <a:pt x="5792153" y="2446020"/>
                  </a:moveTo>
                  <a:lnTo>
                    <a:pt x="5792153" y="2446020"/>
                  </a:lnTo>
                  <a:cubicBezTo>
                    <a:pt x="5802630" y="2446020"/>
                    <a:pt x="5811203" y="2437448"/>
                    <a:pt x="5811203" y="2426970"/>
                  </a:cubicBezTo>
                  <a:lnTo>
                    <a:pt x="5811203" y="2426970"/>
                  </a:lnTo>
                  <a:cubicBezTo>
                    <a:pt x="5811203" y="2416493"/>
                    <a:pt x="5802630" y="2407920"/>
                    <a:pt x="5792153" y="2407920"/>
                  </a:cubicBezTo>
                  <a:lnTo>
                    <a:pt x="5792153" y="2407920"/>
                  </a:lnTo>
                  <a:cubicBezTo>
                    <a:pt x="5781675" y="2407920"/>
                    <a:pt x="5773103" y="2416493"/>
                    <a:pt x="5773103" y="2426970"/>
                  </a:cubicBezTo>
                  <a:lnTo>
                    <a:pt x="5773103" y="2426970"/>
                  </a:lnTo>
                  <a:cubicBezTo>
                    <a:pt x="5774055" y="2437448"/>
                    <a:pt x="5782628" y="2446020"/>
                    <a:pt x="5792153" y="2446020"/>
                  </a:cubicBezTo>
                  <a:close/>
                  <a:moveTo>
                    <a:pt x="5792153" y="2399348"/>
                  </a:moveTo>
                  <a:lnTo>
                    <a:pt x="5792153" y="2399348"/>
                  </a:lnTo>
                  <a:cubicBezTo>
                    <a:pt x="5802630" y="2399348"/>
                    <a:pt x="5811203" y="2390775"/>
                    <a:pt x="5811203" y="2380298"/>
                  </a:cubicBezTo>
                  <a:lnTo>
                    <a:pt x="5811203" y="2380298"/>
                  </a:lnTo>
                  <a:cubicBezTo>
                    <a:pt x="5811203" y="2369820"/>
                    <a:pt x="5802630" y="2361248"/>
                    <a:pt x="5792153" y="2361248"/>
                  </a:cubicBezTo>
                  <a:lnTo>
                    <a:pt x="5792153" y="2361248"/>
                  </a:lnTo>
                  <a:cubicBezTo>
                    <a:pt x="5781675" y="2361248"/>
                    <a:pt x="5773103" y="2369820"/>
                    <a:pt x="5773103" y="2380298"/>
                  </a:cubicBezTo>
                  <a:lnTo>
                    <a:pt x="5773103" y="2380298"/>
                  </a:lnTo>
                  <a:cubicBezTo>
                    <a:pt x="5774055" y="2390775"/>
                    <a:pt x="5782628" y="2399348"/>
                    <a:pt x="5792153" y="2399348"/>
                  </a:cubicBezTo>
                  <a:close/>
                  <a:moveTo>
                    <a:pt x="5839778" y="2349818"/>
                  </a:moveTo>
                  <a:lnTo>
                    <a:pt x="5839778" y="2349818"/>
                  </a:lnTo>
                  <a:cubicBezTo>
                    <a:pt x="5850255" y="2349818"/>
                    <a:pt x="5858828" y="2341245"/>
                    <a:pt x="5858828" y="2330768"/>
                  </a:cubicBezTo>
                  <a:lnTo>
                    <a:pt x="5858828" y="2328863"/>
                  </a:lnTo>
                  <a:cubicBezTo>
                    <a:pt x="5858828" y="2318385"/>
                    <a:pt x="5850255" y="2309813"/>
                    <a:pt x="5839778" y="2309813"/>
                  </a:cubicBezTo>
                  <a:lnTo>
                    <a:pt x="5839778" y="2309813"/>
                  </a:lnTo>
                  <a:cubicBezTo>
                    <a:pt x="5829300" y="2309813"/>
                    <a:pt x="5820728" y="2318385"/>
                    <a:pt x="5820728" y="2328863"/>
                  </a:cubicBezTo>
                  <a:lnTo>
                    <a:pt x="5820728" y="2330768"/>
                  </a:lnTo>
                  <a:cubicBezTo>
                    <a:pt x="5820728" y="2341245"/>
                    <a:pt x="5829300" y="2349818"/>
                    <a:pt x="5839778" y="2349818"/>
                  </a:cubicBezTo>
                  <a:close/>
                  <a:moveTo>
                    <a:pt x="5792153" y="2349818"/>
                  </a:moveTo>
                  <a:lnTo>
                    <a:pt x="5792153" y="2349818"/>
                  </a:lnTo>
                  <a:cubicBezTo>
                    <a:pt x="5802630" y="2349818"/>
                    <a:pt x="5811203" y="2341245"/>
                    <a:pt x="5811203" y="2330768"/>
                  </a:cubicBezTo>
                  <a:lnTo>
                    <a:pt x="5811203" y="2330768"/>
                  </a:lnTo>
                  <a:cubicBezTo>
                    <a:pt x="5811203" y="2320290"/>
                    <a:pt x="5802630" y="2311718"/>
                    <a:pt x="5792153" y="2311718"/>
                  </a:cubicBezTo>
                  <a:lnTo>
                    <a:pt x="5792153" y="2311718"/>
                  </a:lnTo>
                  <a:cubicBezTo>
                    <a:pt x="5781675" y="2311718"/>
                    <a:pt x="5773103" y="2320290"/>
                    <a:pt x="5773103" y="2330768"/>
                  </a:cubicBezTo>
                  <a:lnTo>
                    <a:pt x="5773103" y="2330768"/>
                  </a:lnTo>
                  <a:cubicBezTo>
                    <a:pt x="5774055" y="2341245"/>
                    <a:pt x="5782628" y="2349818"/>
                    <a:pt x="5792153" y="2349818"/>
                  </a:cubicBezTo>
                  <a:close/>
                  <a:moveTo>
                    <a:pt x="5414010" y="2728913"/>
                  </a:moveTo>
                  <a:lnTo>
                    <a:pt x="5414010" y="2728913"/>
                  </a:lnTo>
                  <a:cubicBezTo>
                    <a:pt x="5424488" y="2728913"/>
                    <a:pt x="5433060" y="2720340"/>
                    <a:pt x="5433060" y="2709863"/>
                  </a:cubicBezTo>
                  <a:lnTo>
                    <a:pt x="5433060" y="2709863"/>
                  </a:lnTo>
                  <a:cubicBezTo>
                    <a:pt x="5433060" y="2699385"/>
                    <a:pt x="5424488" y="2690813"/>
                    <a:pt x="5414010" y="2690813"/>
                  </a:cubicBezTo>
                  <a:lnTo>
                    <a:pt x="5414010" y="2690813"/>
                  </a:lnTo>
                  <a:cubicBezTo>
                    <a:pt x="5403533" y="2690813"/>
                    <a:pt x="5394960" y="2699385"/>
                    <a:pt x="5394960" y="2709863"/>
                  </a:cubicBezTo>
                  <a:lnTo>
                    <a:pt x="5394960" y="2709863"/>
                  </a:lnTo>
                  <a:cubicBezTo>
                    <a:pt x="5394960" y="2720340"/>
                    <a:pt x="5403533" y="2728913"/>
                    <a:pt x="5414010" y="2728913"/>
                  </a:cubicBezTo>
                  <a:close/>
                  <a:moveTo>
                    <a:pt x="5366385" y="2775585"/>
                  </a:moveTo>
                  <a:lnTo>
                    <a:pt x="5368290" y="2775585"/>
                  </a:lnTo>
                  <a:cubicBezTo>
                    <a:pt x="5378768" y="2775585"/>
                    <a:pt x="5387340" y="2767013"/>
                    <a:pt x="5387340" y="2756535"/>
                  </a:cubicBezTo>
                  <a:lnTo>
                    <a:pt x="5387340" y="2756535"/>
                  </a:lnTo>
                  <a:cubicBezTo>
                    <a:pt x="5387340" y="2746058"/>
                    <a:pt x="5378768" y="2737485"/>
                    <a:pt x="5368290" y="2737485"/>
                  </a:cubicBezTo>
                  <a:lnTo>
                    <a:pt x="5366385" y="2737485"/>
                  </a:lnTo>
                  <a:cubicBezTo>
                    <a:pt x="5355908" y="2737485"/>
                    <a:pt x="5347335" y="2746058"/>
                    <a:pt x="5347335" y="2756535"/>
                  </a:cubicBezTo>
                  <a:lnTo>
                    <a:pt x="5347335" y="2756535"/>
                  </a:lnTo>
                  <a:cubicBezTo>
                    <a:pt x="5347335" y="2767013"/>
                    <a:pt x="5355908" y="2775585"/>
                    <a:pt x="5366385" y="2775585"/>
                  </a:cubicBezTo>
                  <a:close/>
                  <a:moveTo>
                    <a:pt x="5414963" y="2775585"/>
                  </a:moveTo>
                  <a:lnTo>
                    <a:pt x="5414963" y="2775585"/>
                  </a:lnTo>
                  <a:cubicBezTo>
                    <a:pt x="5425440" y="2775585"/>
                    <a:pt x="5434013" y="2767013"/>
                    <a:pt x="5434013" y="2756535"/>
                  </a:cubicBezTo>
                  <a:lnTo>
                    <a:pt x="5434013" y="2756535"/>
                  </a:lnTo>
                  <a:cubicBezTo>
                    <a:pt x="5434013" y="2746058"/>
                    <a:pt x="5425440" y="2737485"/>
                    <a:pt x="5414963" y="2737485"/>
                  </a:cubicBezTo>
                  <a:lnTo>
                    <a:pt x="5414963" y="2737485"/>
                  </a:lnTo>
                  <a:cubicBezTo>
                    <a:pt x="5404485" y="2737485"/>
                    <a:pt x="5395913" y="2746058"/>
                    <a:pt x="5395913" y="2756535"/>
                  </a:cubicBezTo>
                  <a:lnTo>
                    <a:pt x="5395913" y="2756535"/>
                  </a:lnTo>
                  <a:cubicBezTo>
                    <a:pt x="5396865" y="2767013"/>
                    <a:pt x="5404485" y="2775585"/>
                    <a:pt x="5414963" y="2775585"/>
                  </a:cubicBezTo>
                  <a:close/>
                  <a:moveTo>
                    <a:pt x="5554980" y="2777490"/>
                  </a:moveTo>
                  <a:lnTo>
                    <a:pt x="5554980" y="2777490"/>
                  </a:lnTo>
                  <a:cubicBezTo>
                    <a:pt x="5565458" y="2777490"/>
                    <a:pt x="5574030" y="2768918"/>
                    <a:pt x="5574030" y="2758440"/>
                  </a:cubicBezTo>
                  <a:lnTo>
                    <a:pt x="5574030" y="2756535"/>
                  </a:lnTo>
                  <a:cubicBezTo>
                    <a:pt x="5574030" y="2746058"/>
                    <a:pt x="5565458" y="2737485"/>
                    <a:pt x="5554980" y="2737485"/>
                  </a:cubicBezTo>
                  <a:lnTo>
                    <a:pt x="5554980" y="2737485"/>
                  </a:lnTo>
                  <a:cubicBezTo>
                    <a:pt x="5544503" y="2737485"/>
                    <a:pt x="5535930" y="2746058"/>
                    <a:pt x="5535930" y="2756535"/>
                  </a:cubicBezTo>
                  <a:lnTo>
                    <a:pt x="5535930" y="2758440"/>
                  </a:lnTo>
                  <a:cubicBezTo>
                    <a:pt x="5536883" y="2768918"/>
                    <a:pt x="5545455" y="2777490"/>
                    <a:pt x="5554980" y="2777490"/>
                  </a:cubicBezTo>
                  <a:close/>
                  <a:moveTo>
                    <a:pt x="5414010" y="2681288"/>
                  </a:moveTo>
                  <a:lnTo>
                    <a:pt x="5414010" y="2681288"/>
                  </a:lnTo>
                  <a:cubicBezTo>
                    <a:pt x="5424488" y="2681288"/>
                    <a:pt x="5433060" y="2672715"/>
                    <a:pt x="5433060" y="2662238"/>
                  </a:cubicBezTo>
                  <a:lnTo>
                    <a:pt x="5433060" y="2662238"/>
                  </a:lnTo>
                  <a:cubicBezTo>
                    <a:pt x="5433060" y="2651760"/>
                    <a:pt x="5424488" y="2643188"/>
                    <a:pt x="5414010" y="2643188"/>
                  </a:cubicBezTo>
                  <a:lnTo>
                    <a:pt x="5414010" y="2643188"/>
                  </a:lnTo>
                  <a:cubicBezTo>
                    <a:pt x="5403533" y="2643188"/>
                    <a:pt x="5394960" y="2651760"/>
                    <a:pt x="5394960" y="2662238"/>
                  </a:cubicBezTo>
                  <a:lnTo>
                    <a:pt x="5394960" y="2662238"/>
                  </a:lnTo>
                  <a:cubicBezTo>
                    <a:pt x="5394960" y="2673668"/>
                    <a:pt x="5403533" y="2681288"/>
                    <a:pt x="5414010" y="2681288"/>
                  </a:cubicBezTo>
                  <a:close/>
                  <a:moveTo>
                    <a:pt x="1486853" y="3297555"/>
                  </a:moveTo>
                  <a:lnTo>
                    <a:pt x="1486853" y="3297555"/>
                  </a:lnTo>
                  <a:cubicBezTo>
                    <a:pt x="1497330" y="3297555"/>
                    <a:pt x="1505903" y="3288983"/>
                    <a:pt x="1505903" y="3278505"/>
                  </a:cubicBezTo>
                  <a:lnTo>
                    <a:pt x="1505903" y="3278505"/>
                  </a:lnTo>
                  <a:cubicBezTo>
                    <a:pt x="1505903" y="3268028"/>
                    <a:pt x="1497330" y="3259455"/>
                    <a:pt x="1486853" y="3259455"/>
                  </a:cubicBezTo>
                  <a:lnTo>
                    <a:pt x="1486853" y="3259455"/>
                  </a:lnTo>
                  <a:cubicBezTo>
                    <a:pt x="1476375" y="3259455"/>
                    <a:pt x="1467803" y="3268028"/>
                    <a:pt x="1467803" y="3278505"/>
                  </a:cubicBezTo>
                  <a:lnTo>
                    <a:pt x="1467803" y="3278505"/>
                  </a:lnTo>
                  <a:cubicBezTo>
                    <a:pt x="1467803" y="3288983"/>
                    <a:pt x="1476375" y="3297555"/>
                    <a:pt x="1486853" y="3297555"/>
                  </a:cubicBezTo>
                  <a:close/>
                  <a:moveTo>
                    <a:pt x="1533525" y="3297555"/>
                  </a:moveTo>
                  <a:lnTo>
                    <a:pt x="1533525" y="3297555"/>
                  </a:lnTo>
                  <a:cubicBezTo>
                    <a:pt x="1544003" y="3297555"/>
                    <a:pt x="1552575" y="3288983"/>
                    <a:pt x="1552575" y="3278505"/>
                  </a:cubicBezTo>
                  <a:lnTo>
                    <a:pt x="1552575" y="3278505"/>
                  </a:lnTo>
                  <a:cubicBezTo>
                    <a:pt x="1552575" y="3268028"/>
                    <a:pt x="1544003" y="3259455"/>
                    <a:pt x="1533525" y="3259455"/>
                  </a:cubicBezTo>
                  <a:lnTo>
                    <a:pt x="1533525" y="3259455"/>
                  </a:lnTo>
                  <a:cubicBezTo>
                    <a:pt x="1523048" y="3259455"/>
                    <a:pt x="1514475" y="3268028"/>
                    <a:pt x="1514475" y="3278505"/>
                  </a:cubicBezTo>
                  <a:lnTo>
                    <a:pt x="1514475" y="3278505"/>
                  </a:lnTo>
                  <a:cubicBezTo>
                    <a:pt x="1514475" y="3288983"/>
                    <a:pt x="1523048" y="3297555"/>
                    <a:pt x="1533525" y="3297555"/>
                  </a:cubicBezTo>
                  <a:close/>
                  <a:moveTo>
                    <a:pt x="1581150" y="3341370"/>
                  </a:moveTo>
                  <a:lnTo>
                    <a:pt x="1581150" y="3341370"/>
                  </a:lnTo>
                  <a:cubicBezTo>
                    <a:pt x="1591628" y="3341370"/>
                    <a:pt x="1600200" y="3332798"/>
                    <a:pt x="1600200" y="3322320"/>
                  </a:cubicBezTo>
                  <a:lnTo>
                    <a:pt x="1600200" y="3322320"/>
                  </a:lnTo>
                  <a:cubicBezTo>
                    <a:pt x="1600200" y="3311843"/>
                    <a:pt x="1591628" y="3303270"/>
                    <a:pt x="1581150" y="3303270"/>
                  </a:cubicBezTo>
                  <a:lnTo>
                    <a:pt x="1581150" y="3303270"/>
                  </a:lnTo>
                  <a:cubicBezTo>
                    <a:pt x="1570673" y="3303270"/>
                    <a:pt x="1562100" y="3311843"/>
                    <a:pt x="1562100" y="3322320"/>
                  </a:cubicBezTo>
                  <a:lnTo>
                    <a:pt x="1562100" y="3322320"/>
                  </a:lnTo>
                  <a:cubicBezTo>
                    <a:pt x="1563053" y="3332798"/>
                    <a:pt x="1570673" y="3341370"/>
                    <a:pt x="1581150" y="3341370"/>
                  </a:cubicBezTo>
                  <a:close/>
                  <a:moveTo>
                    <a:pt x="2337435" y="222885"/>
                  </a:moveTo>
                  <a:lnTo>
                    <a:pt x="2339340" y="222885"/>
                  </a:lnTo>
                  <a:cubicBezTo>
                    <a:pt x="2349818" y="222885"/>
                    <a:pt x="2358390" y="214313"/>
                    <a:pt x="2358390" y="203835"/>
                  </a:cubicBezTo>
                  <a:lnTo>
                    <a:pt x="2358390" y="203835"/>
                  </a:lnTo>
                  <a:cubicBezTo>
                    <a:pt x="2358390" y="193358"/>
                    <a:pt x="2349818" y="184785"/>
                    <a:pt x="2339340" y="184785"/>
                  </a:cubicBezTo>
                  <a:lnTo>
                    <a:pt x="2337435" y="184785"/>
                  </a:lnTo>
                  <a:cubicBezTo>
                    <a:pt x="2326958" y="184785"/>
                    <a:pt x="2318385" y="193358"/>
                    <a:pt x="2318385" y="203835"/>
                  </a:cubicBezTo>
                  <a:lnTo>
                    <a:pt x="2318385" y="203835"/>
                  </a:lnTo>
                  <a:cubicBezTo>
                    <a:pt x="2318385" y="214313"/>
                    <a:pt x="2326958" y="222885"/>
                    <a:pt x="2337435" y="222885"/>
                  </a:cubicBezTo>
                  <a:close/>
                  <a:moveTo>
                    <a:pt x="2480310" y="222885"/>
                  </a:moveTo>
                  <a:lnTo>
                    <a:pt x="2480310" y="222885"/>
                  </a:lnTo>
                  <a:cubicBezTo>
                    <a:pt x="2490788" y="222885"/>
                    <a:pt x="2499360" y="214313"/>
                    <a:pt x="2499360" y="203835"/>
                  </a:cubicBezTo>
                  <a:lnTo>
                    <a:pt x="2499360" y="203835"/>
                  </a:lnTo>
                  <a:cubicBezTo>
                    <a:pt x="2499360" y="193358"/>
                    <a:pt x="2490788" y="184785"/>
                    <a:pt x="2480310" y="184785"/>
                  </a:cubicBezTo>
                  <a:lnTo>
                    <a:pt x="2480310" y="184785"/>
                  </a:lnTo>
                  <a:cubicBezTo>
                    <a:pt x="2469833" y="184785"/>
                    <a:pt x="2461260" y="193358"/>
                    <a:pt x="2461260" y="203835"/>
                  </a:cubicBezTo>
                  <a:lnTo>
                    <a:pt x="2461260" y="203835"/>
                  </a:lnTo>
                  <a:cubicBezTo>
                    <a:pt x="2462213" y="214313"/>
                    <a:pt x="2469833" y="222885"/>
                    <a:pt x="2480310" y="222885"/>
                  </a:cubicBezTo>
                  <a:close/>
                  <a:moveTo>
                    <a:pt x="2386013" y="222885"/>
                  </a:moveTo>
                  <a:lnTo>
                    <a:pt x="2386013" y="222885"/>
                  </a:lnTo>
                  <a:cubicBezTo>
                    <a:pt x="2396490" y="222885"/>
                    <a:pt x="2405063" y="214313"/>
                    <a:pt x="2405063" y="203835"/>
                  </a:cubicBezTo>
                  <a:lnTo>
                    <a:pt x="2405063" y="203835"/>
                  </a:lnTo>
                  <a:cubicBezTo>
                    <a:pt x="2405063" y="193358"/>
                    <a:pt x="2396490" y="184785"/>
                    <a:pt x="2386013" y="184785"/>
                  </a:cubicBezTo>
                  <a:lnTo>
                    <a:pt x="2386013" y="184785"/>
                  </a:lnTo>
                  <a:cubicBezTo>
                    <a:pt x="2375535" y="184785"/>
                    <a:pt x="2366963" y="193358"/>
                    <a:pt x="2366963" y="203835"/>
                  </a:cubicBezTo>
                  <a:lnTo>
                    <a:pt x="2366963" y="203835"/>
                  </a:lnTo>
                  <a:cubicBezTo>
                    <a:pt x="2367915" y="214313"/>
                    <a:pt x="2375535" y="222885"/>
                    <a:pt x="2386013" y="222885"/>
                  </a:cubicBezTo>
                  <a:close/>
                  <a:moveTo>
                    <a:pt x="2433638" y="222885"/>
                  </a:moveTo>
                  <a:lnTo>
                    <a:pt x="2433638" y="222885"/>
                  </a:lnTo>
                  <a:cubicBezTo>
                    <a:pt x="2444115" y="222885"/>
                    <a:pt x="2452688" y="214313"/>
                    <a:pt x="2452688" y="203835"/>
                  </a:cubicBezTo>
                  <a:lnTo>
                    <a:pt x="2452688" y="203835"/>
                  </a:lnTo>
                  <a:cubicBezTo>
                    <a:pt x="2452688" y="193358"/>
                    <a:pt x="2444115" y="184785"/>
                    <a:pt x="2433638" y="184785"/>
                  </a:cubicBezTo>
                  <a:lnTo>
                    <a:pt x="2433638" y="184785"/>
                  </a:lnTo>
                  <a:cubicBezTo>
                    <a:pt x="2423160" y="184785"/>
                    <a:pt x="2414588" y="193358"/>
                    <a:pt x="2414588" y="203835"/>
                  </a:cubicBezTo>
                  <a:lnTo>
                    <a:pt x="2414588" y="203835"/>
                  </a:lnTo>
                  <a:cubicBezTo>
                    <a:pt x="2414588" y="214313"/>
                    <a:pt x="2423160" y="222885"/>
                    <a:pt x="2433638" y="222885"/>
                  </a:cubicBezTo>
                  <a:close/>
                  <a:moveTo>
                    <a:pt x="2480310" y="128588"/>
                  </a:moveTo>
                  <a:lnTo>
                    <a:pt x="2480310" y="128588"/>
                  </a:lnTo>
                  <a:cubicBezTo>
                    <a:pt x="2490788" y="128588"/>
                    <a:pt x="2499360" y="120015"/>
                    <a:pt x="2499360" y="109538"/>
                  </a:cubicBezTo>
                  <a:lnTo>
                    <a:pt x="2499360" y="107633"/>
                  </a:lnTo>
                  <a:cubicBezTo>
                    <a:pt x="2499360" y="97155"/>
                    <a:pt x="2490788" y="88583"/>
                    <a:pt x="2480310" y="88583"/>
                  </a:cubicBezTo>
                  <a:lnTo>
                    <a:pt x="2480310" y="88583"/>
                  </a:lnTo>
                  <a:cubicBezTo>
                    <a:pt x="2469833" y="88583"/>
                    <a:pt x="2461260" y="97155"/>
                    <a:pt x="2461260" y="107633"/>
                  </a:cubicBezTo>
                  <a:lnTo>
                    <a:pt x="2461260" y="109538"/>
                  </a:lnTo>
                  <a:cubicBezTo>
                    <a:pt x="2462213" y="120015"/>
                    <a:pt x="2469833" y="128588"/>
                    <a:pt x="2480310" y="128588"/>
                  </a:cubicBezTo>
                  <a:close/>
                  <a:moveTo>
                    <a:pt x="2386013" y="175260"/>
                  </a:moveTo>
                  <a:lnTo>
                    <a:pt x="2386013" y="175260"/>
                  </a:lnTo>
                  <a:cubicBezTo>
                    <a:pt x="2396490" y="175260"/>
                    <a:pt x="2405063" y="166688"/>
                    <a:pt x="2405063" y="156210"/>
                  </a:cubicBezTo>
                  <a:lnTo>
                    <a:pt x="2405063" y="156210"/>
                  </a:lnTo>
                  <a:cubicBezTo>
                    <a:pt x="2405063" y="145733"/>
                    <a:pt x="2396490" y="137160"/>
                    <a:pt x="2386013" y="137160"/>
                  </a:cubicBezTo>
                  <a:lnTo>
                    <a:pt x="2386013" y="137160"/>
                  </a:lnTo>
                  <a:cubicBezTo>
                    <a:pt x="2375535" y="137160"/>
                    <a:pt x="2366963" y="145733"/>
                    <a:pt x="2366963" y="156210"/>
                  </a:cubicBezTo>
                  <a:lnTo>
                    <a:pt x="2366963" y="156210"/>
                  </a:lnTo>
                  <a:cubicBezTo>
                    <a:pt x="2367915" y="166688"/>
                    <a:pt x="2375535" y="175260"/>
                    <a:pt x="2386013" y="175260"/>
                  </a:cubicBezTo>
                  <a:close/>
                  <a:moveTo>
                    <a:pt x="2337435" y="175260"/>
                  </a:moveTo>
                  <a:lnTo>
                    <a:pt x="2339340" y="175260"/>
                  </a:lnTo>
                  <a:cubicBezTo>
                    <a:pt x="2349818" y="175260"/>
                    <a:pt x="2358390" y="166688"/>
                    <a:pt x="2358390" y="156210"/>
                  </a:cubicBezTo>
                  <a:lnTo>
                    <a:pt x="2358390" y="156210"/>
                  </a:lnTo>
                  <a:cubicBezTo>
                    <a:pt x="2358390" y="145733"/>
                    <a:pt x="2349818" y="137160"/>
                    <a:pt x="2339340" y="137160"/>
                  </a:cubicBezTo>
                  <a:lnTo>
                    <a:pt x="2337435" y="137160"/>
                  </a:lnTo>
                  <a:cubicBezTo>
                    <a:pt x="2326958" y="137160"/>
                    <a:pt x="2318385" y="145733"/>
                    <a:pt x="2318385" y="156210"/>
                  </a:cubicBezTo>
                  <a:lnTo>
                    <a:pt x="2318385" y="156210"/>
                  </a:lnTo>
                  <a:cubicBezTo>
                    <a:pt x="2318385" y="166688"/>
                    <a:pt x="2326958" y="175260"/>
                    <a:pt x="2337435" y="175260"/>
                  </a:cubicBezTo>
                  <a:close/>
                  <a:moveTo>
                    <a:pt x="2337435" y="269558"/>
                  </a:moveTo>
                  <a:lnTo>
                    <a:pt x="2339340" y="269558"/>
                  </a:lnTo>
                  <a:cubicBezTo>
                    <a:pt x="2349818" y="269558"/>
                    <a:pt x="2358390" y="260985"/>
                    <a:pt x="2358390" y="250508"/>
                  </a:cubicBezTo>
                  <a:lnTo>
                    <a:pt x="2358390" y="250508"/>
                  </a:lnTo>
                  <a:cubicBezTo>
                    <a:pt x="2358390" y="240030"/>
                    <a:pt x="2349818" y="231458"/>
                    <a:pt x="2339340" y="231458"/>
                  </a:cubicBezTo>
                  <a:lnTo>
                    <a:pt x="2337435" y="231458"/>
                  </a:lnTo>
                  <a:cubicBezTo>
                    <a:pt x="2326958" y="231458"/>
                    <a:pt x="2318385" y="240030"/>
                    <a:pt x="2318385" y="250508"/>
                  </a:cubicBezTo>
                  <a:lnTo>
                    <a:pt x="2318385" y="250508"/>
                  </a:lnTo>
                  <a:cubicBezTo>
                    <a:pt x="2318385" y="260985"/>
                    <a:pt x="2326958" y="269558"/>
                    <a:pt x="2337435" y="269558"/>
                  </a:cubicBezTo>
                  <a:close/>
                  <a:moveTo>
                    <a:pt x="2480310" y="175260"/>
                  </a:moveTo>
                  <a:lnTo>
                    <a:pt x="2480310" y="175260"/>
                  </a:lnTo>
                  <a:cubicBezTo>
                    <a:pt x="2490788" y="175260"/>
                    <a:pt x="2499360" y="166688"/>
                    <a:pt x="2499360" y="156210"/>
                  </a:cubicBezTo>
                  <a:lnTo>
                    <a:pt x="2499360" y="156210"/>
                  </a:lnTo>
                  <a:cubicBezTo>
                    <a:pt x="2499360" y="145733"/>
                    <a:pt x="2490788" y="137160"/>
                    <a:pt x="2480310" y="137160"/>
                  </a:cubicBezTo>
                  <a:lnTo>
                    <a:pt x="2480310" y="137160"/>
                  </a:lnTo>
                  <a:cubicBezTo>
                    <a:pt x="2469833" y="137160"/>
                    <a:pt x="2461260" y="145733"/>
                    <a:pt x="2461260" y="156210"/>
                  </a:cubicBezTo>
                  <a:lnTo>
                    <a:pt x="2461260" y="156210"/>
                  </a:lnTo>
                  <a:cubicBezTo>
                    <a:pt x="2462213" y="166688"/>
                    <a:pt x="2469833" y="175260"/>
                    <a:pt x="2480310" y="175260"/>
                  </a:cubicBezTo>
                  <a:close/>
                  <a:moveTo>
                    <a:pt x="2480310" y="317183"/>
                  </a:moveTo>
                  <a:lnTo>
                    <a:pt x="2480310" y="317183"/>
                  </a:lnTo>
                  <a:cubicBezTo>
                    <a:pt x="2490788" y="317183"/>
                    <a:pt x="2499360" y="308610"/>
                    <a:pt x="2499360" y="298133"/>
                  </a:cubicBezTo>
                  <a:lnTo>
                    <a:pt x="2499360" y="298133"/>
                  </a:lnTo>
                  <a:cubicBezTo>
                    <a:pt x="2499360" y="287655"/>
                    <a:pt x="2490788" y="279083"/>
                    <a:pt x="2480310" y="279083"/>
                  </a:cubicBezTo>
                  <a:lnTo>
                    <a:pt x="2480310" y="279083"/>
                  </a:lnTo>
                  <a:cubicBezTo>
                    <a:pt x="2469833" y="279083"/>
                    <a:pt x="2461260" y="287655"/>
                    <a:pt x="2461260" y="298133"/>
                  </a:cubicBezTo>
                  <a:lnTo>
                    <a:pt x="2461260" y="298133"/>
                  </a:lnTo>
                  <a:cubicBezTo>
                    <a:pt x="2462213" y="308610"/>
                    <a:pt x="2469833" y="317183"/>
                    <a:pt x="2480310" y="317183"/>
                  </a:cubicBezTo>
                  <a:close/>
                  <a:moveTo>
                    <a:pt x="2480310" y="458153"/>
                  </a:moveTo>
                  <a:lnTo>
                    <a:pt x="2480310" y="458153"/>
                  </a:lnTo>
                  <a:cubicBezTo>
                    <a:pt x="2490788" y="458153"/>
                    <a:pt x="2499360" y="449580"/>
                    <a:pt x="2499360" y="439103"/>
                  </a:cubicBezTo>
                  <a:lnTo>
                    <a:pt x="2499360" y="439103"/>
                  </a:lnTo>
                  <a:cubicBezTo>
                    <a:pt x="2499360" y="428625"/>
                    <a:pt x="2490788" y="420053"/>
                    <a:pt x="2480310" y="420053"/>
                  </a:cubicBezTo>
                  <a:lnTo>
                    <a:pt x="2480310" y="420053"/>
                  </a:lnTo>
                  <a:cubicBezTo>
                    <a:pt x="2469833" y="420053"/>
                    <a:pt x="2461260" y="428625"/>
                    <a:pt x="2461260" y="439103"/>
                  </a:cubicBezTo>
                  <a:lnTo>
                    <a:pt x="2461260" y="439103"/>
                  </a:lnTo>
                  <a:cubicBezTo>
                    <a:pt x="2461260" y="449580"/>
                    <a:pt x="2469833" y="458153"/>
                    <a:pt x="2480310" y="458153"/>
                  </a:cubicBezTo>
                  <a:close/>
                  <a:moveTo>
                    <a:pt x="2527935" y="458153"/>
                  </a:moveTo>
                  <a:lnTo>
                    <a:pt x="2527935" y="458153"/>
                  </a:lnTo>
                  <a:cubicBezTo>
                    <a:pt x="2538413" y="458153"/>
                    <a:pt x="2546985" y="449580"/>
                    <a:pt x="2546985" y="439103"/>
                  </a:cubicBezTo>
                  <a:lnTo>
                    <a:pt x="2546985" y="439103"/>
                  </a:lnTo>
                  <a:cubicBezTo>
                    <a:pt x="2546985" y="428625"/>
                    <a:pt x="2538413" y="420053"/>
                    <a:pt x="2527935" y="420053"/>
                  </a:cubicBezTo>
                  <a:lnTo>
                    <a:pt x="2527935" y="420053"/>
                  </a:lnTo>
                  <a:cubicBezTo>
                    <a:pt x="2517458" y="420053"/>
                    <a:pt x="2508885" y="428625"/>
                    <a:pt x="2508885" y="439103"/>
                  </a:cubicBezTo>
                  <a:lnTo>
                    <a:pt x="2508885" y="439103"/>
                  </a:lnTo>
                  <a:cubicBezTo>
                    <a:pt x="2508885" y="449580"/>
                    <a:pt x="2517458" y="458153"/>
                    <a:pt x="2527935" y="458153"/>
                  </a:cubicBezTo>
                  <a:close/>
                  <a:moveTo>
                    <a:pt x="2480310" y="269558"/>
                  </a:moveTo>
                  <a:lnTo>
                    <a:pt x="2480310" y="269558"/>
                  </a:lnTo>
                  <a:cubicBezTo>
                    <a:pt x="2490788" y="269558"/>
                    <a:pt x="2499360" y="260985"/>
                    <a:pt x="2499360" y="250508"/>
                  </a:cubicBezTo>
                  <a:lnTo>
                    <a:pt x="2499360" y="250508"/>
                  </a:lnTo>
                  <a:cubicBezTo>
                    <a:pt x="2499360" y="240030"/>
                    <a:pt x="2490788" y="231458"/>
                    <a:pt x="2480310" y="231458"/>
                  </a:cubicBezTo>
                  <a:lnTo>
                    <a:pt x="2480310" y="231458"/>
                  </a:lnTo>
                  <a:cubicBezTo>
                    <a:pt x="2469833" y="231458"/>
                    <a:pt x="2461260" y="240030"/>
                    <a:pt x="2461260" y="250508"/>
                  </a:cubicBezTo>
                  <a:lnTo>
                    <a:pt x="2461260" y="250508"/>
                  </a:lnTo>
                  <a:cubicBezTo>
                    <a:pt x="2462213" y="260985"/>
                    <a:pt x="2469833" y="269558"/>
                    <a:pt x="2480310" y="269558"/>
                  </a:cubicBezTo>
                  <a:close/>
                  <a:moveTo>
                    <a:pt x="2433638" y="317183"/>
                  </a:moveTo>
                  <a:lnTo>
                    <a:pt x="2433638" y="317183"/>
                  </a:lnTo>
                  <a:cubicBezTo>
                    <a:pt x="2444115" y="317183"/>
                    <a:pt x="2452688" y="308610"/>
                    <a:pt x="2452688" y="298133"/>
                  </a:cubicBezTo>
                  <a:lnTo>
                    <a:pt x="2452688" y="298133"/>
                  </a:lnTo>
                  <a:cubicBezTo>
                    <a:pt x="2452688" y="287655"/>
                    <a:pt x="2444115" y="279083"/>
                    <a:pt x="2433638" y="279083"/>
                  </a:cubicBezTo>
                  <a:lnTo>
                    <a:pt x="2433638" y="279083"/>
                  </a:lnTo>
                  <a:cubicBezTo>
                    <a:pt x="2423160" y="279083"/>
                    <a:pt x="2414588" y="287655"/>
                    <a:pt x="2414588" y="298133"/>
                  </a:cubicBezTo>
                  <a:lnTo>
                    <a:pt x="2414588" y="298133"/>
                  </a:lnTo>
                  <a:cubicBezTo>
                    <a:pt x="2414588" y="308610"/>
                    <a:pt x="2423160" y="317183"/>
                    <a:pt x="2433638" y="317183"/>
                  </a:cubicBezTo>
                  <a:close/>
                  <a:moveTo>
                    <a:pt x="2433638" y="361950"/>
                  </a:moveTo>
                  <a:lnTo>
                    <a:pt x="2433638" y="361950"/>
                  </a:lnTo>
                  <a:cubicBezTo>
                    <a:pt x="2444115" y="361950"/>
                    <a:pt x="2452688" y="353378"/>
                    <a:pt x="2452688" y="342900"/>
                  </a:cubicBezTo>
                  <a:lnTo>
                    <a:pt x="2452688" y="342900"/>
                  </a:lnTo>
                  <a:cubicBezTo>
                    <a:pt x="2452688" y="332423"/>
                    <a:pt x="2444115" y="323850"/>
                    <a:pt x="2433638" y="323850"/>
                  </a:cubicBezTo>
                  <a:lnTo>
                    <a:pt x="2433638" y="323850"/>
                  </a:lnTo>
                  <a:cubicBezTo>
                    <a:pt x="2423160" y="323850"/>
                    <a:pt x="2414588" y="332423"/>
                    <a:pt x="2414588" y="342900"/>
                  </a:cubicBezTo>
                  <a:lnTo>
                    <a:pt x="2414588" y="342900"/>
                  </a:lnTo>
                  <a:cubicBezTo>
                    <a:pt x="2414588" y="354330"/>
                    <a:pt x="2423160" y="361950"/>
                    <a:pt x="2433638" y="361950"/>
                  </a:cubicBezTo>
                  <a:close/>
                  <a:moveTo>
                    <a:pt x="2433638" y="269558"/>
                  </a:moveTo>
                  <a:lnTo>
                    <a:pt x="2433638" y="269558"/>
                  </a:lnTo>
                  <a:cubicBezTo>
                    <a:pt x="2444115" y="269558"/>
                    <a:pt x="2452688" y="260985"/>
                    <a:pt x="2452688" y="250508"/>
                  </a:cubicBezTo>
                  <a:lnTo>
                    <a:pt x="2452688" y="250508"/>
                  </a:lnTo>
                  <a:cubicBezTo>
                    <a:pt x="2452688" y="240030"/>
                    <a:pt x="2444115" y="231458"/>
                    <a:pt x="2433638" y="231458"/>
                  </a:cubicBezTo>
                  <a:lnTo>
                    <a:pt x="2433638" y="231458"/>
                  </a:lnTo>
                  <a:cubicBezTo>
                    <a:pt x="2423160" y="231458"/>
                    <a:pt x="2414588" y="240030"/>
                    <a:pt x="2414588" y="250508"/>
                  </a:cubicBezTo>
                  <a:lnTo>
                    <a:pt x="2414588" y="250508"/>
                  </a:lnTo>
                  <a:cubicBezTo>
                    <a:pt x="2414588" y="260985"/>
                    <a:pt x="2423160" y="269558"/>
                    <a:pt x="2433638" y="269558"/>
                  </a:cubicBezTo>
                  <a:close/>
                  <a:moveTo>
                    <a:pt x="2527935" y="223838"/>
                  </a:moveTo>
                  <a:lnTo>
                    <a:pt x="2527935" y="223838"/>
                  </a:lnTo>
                  <a:cubicBezTo>
                    <a:pt x="2538413" y="223838"/>
                    <a:pt x="2546985" y="215265"/>
                    <a:pt x="2546985" y="204788"/>
                  </a:cubicBezTo>
                  <a:lnTo>
                    <a:pt x="2546985" y="204788"/>
                  </a:lnTo>
                  <a:cubicBezTo>
                    <a:pt x="2546985" y="194310"/>
                    <a:pt x="2538413" y="185738"/>
                    <a:pt x="2527935" y="185738"/>
                  </a:cubicBezTo>
                  <a:lnTo>
                    <a:pt x="2527935" y="185738"/>
                  </a:lnTo>
                  <a:cubicBezTo>
                    <a:pt x="2517458" y="185738"/>
                    <a:pt x="2508885" y="194310"/>
                    <a:pt x="2508885" y="204788"/>
                  </a:cubicBezTo>
                  <a:lnTo>
                    <a:pt x="2508885" y="204788"/>
                  </a:lnTo>
                  <a:cubicBezTo>
                    <a:pt x="2508885" y="215265"/>
                    <a:pt x="2517458" y="223838"/>
                    <a:pt x="2527935" y="223838"/>
                  </a:cubicBezTo>
                  <a:close/>
                  <a:moveTo>
                    <a:pt x="2527935" y="129540"/>
                  </a:moveTo>
                  <a:lnTo>
                    <a:pt x="2527935" y="129540"/>
                  </a:lnTo>
                  <a:cubicBezTo>
                    <a:pt x="2538413" y="129540"/>
                    <a:pt x="2546985" y="120968"/>
                    <a:pt x="2546985" y="110490"/>
                  </a:cubicBezTo>
                  <a:lnTo>
                    <a:pt x="2546985" y="108585"/>
                  </a:lnTo>
                  <a:cubicBezTo>
                    <a:pt x="2546985" y="98108"/>
                    <a:pt x="2538413" y="89535"/>
                    <a:pt x="2527935" y="89535"/>
                  </a:cubicBezTo>
                  <a:lnTo>
                    <a:pt x="2527935" y="89535"/>
                  </a:lnTo>
                  <a:cubicBezTo>
                    <a:pt x="2517458" y="89535"/>
                    <a:pt x="2508885" y="98108"/>
                    <a:pt x="2508885" y="108585"/>
                  </a:cubicBezTo>
                  <a:lnTo>
                    <a:pt x="2508885" y="110490"/>
                  </a:lnTo>
                  <a:cubicBezTo>
                    <a:pt x="2508885" y="120968"/>
                    <a:pt x="2517458" y="129540"/>
                    <a:pt x="2527935" y="129540"/>
                  </a:cubicBezTo>
                  <a:close/>
                  <a:moveTo>
                    <a:pt x="2527935" y="176213"/>
                  </a:moveTo>
                  <a:lnTo>
                    <a:pt x="2527935" y="176213"/>
                  </a:lnTo>
                  <a:cubicBezTo>
                    <a:pt x="2538413" y="176213"/>
                    <a:pt x="2546985" y="167640"/>
                    <a:pt x="2546985" y="157163"/>
                  </a:cubicBezTo>
                  <a:lnTo>
                    <a:pt x="2546985" y="157163"/>
                  </a:lnTo>
                  <a:cubicBezTo>
                    <a:pt x="2546985" y="146685"/>
                    <a:pt x="2538413" y="138113"/>
                    <a:pt x="2527935" y="138113"/>
                  </a:cubicBezTo>
                  <a:lnTo>
                    <a:pt x="2527935" y="138113"/>
                  </a:lnTo>
                  <a:cubicBezTo>
                    <a:pt x="2517458" y="138113"/>
                    <a:pt x="2508885" y="146685"/>
                    <a:pt x="2508885" y="157163"/>
                  </a:cubicBezTo>
                  <a:lnTo>
                    <a:pt x="2508885" y="157163"/>
                  </a:lnTo>
                  <a:cubicBezTo>
                    <a:pt x="2508885" y="167640"/>
                    <a:pt x="2517458" y="176213"/>
                    <a:pt x="2527935" y="176213"/>
                  </a:cubicBezTo>
                  <a:close/>
                  <a:moveTo>
                    <a:pt x="2574608" y="176213"/>
                  </a:moveTo>
                  <a:lnTo>
                    <a:pt x="2574608" y="176213"/>
                  </a:lnTo>
                  <a:cubicBezTo>
                    <a:pt x="2585085" y="176213"/>
                    <a:pt x="2593658" y="167640"/>
                    <a:pt x="2593658" y="157163"/>
                  </a:cubicBezTo>
                  <a:lnTo>
                    <a:pt x="2593658" y="157163"/>
                  </a:lnTo>
                  <a:cubicBezTo>
                    <a:pt x="2593658" y="146685"/>
                    <a:pt x="2585085" y="138113"/>
                    <a:pt x="2574608" y="138113"/>
                  </a:cubicBezTo>
                  <a:lnTo>
                    <a:pt x="2574608" y="138113"/>
                  </a:lnTo>
                  <a:cubicBezTo>
                    <a:pt x="2564130" y="138113"/>
                    <a:pt x="2555558" y="146685"/>
                    <a:pt x="2555558" y="157163"/>
                  </a:cubicBezTo>
                  <a:lnTo>
                    <a:pt x="2555558" y="157163"/>
                  </a:lnTo>
                  <a:cubicBezTo>
                    <a:pt x="2555558" y="167640"/>
                    <a:pt x="2564130" y="176213"/>
                    <a:pt x="2574608" y="176213"/>
                  </a:cubicBezTo>
                  <a:close/>
                  <a:moveTo>
                    <a:pt x="2574608" y="222885"/>
                  </a:moveTo>
                  <a:lnTo>
                    <a:pt x="2574608" y="222885"/>
                  </a:lnTo>
                  <a:cubicBezTo>
                    <a:pt x="2585085" y="222885"/>
                    <a:pt x="2593658" y="214313"/>
                    <a:pt x="2593658" y="203835"/>
                  </a:cubicBezTo>
                  <a:lnTo>
                    <a:pt x="2593658" y="203835"/>
                  </a:lnTo>
                  <a:cubicBezTo>
                    <a:pt x="2593658" y="193358"/>
                    <a:pt x="2585085" y="184785"/>
                    <a:pt x="2574608" y="184785"/>
                  </a:cubicBezTo>
                  <a:lnTo>
                    <a:pt x="2574608" y="184785"/>
                  </a:lnTo>
                  <a:cubicBezTo>
                    <a:pt x="2564130" y="184785"/>
                    <a:pt x="2555558" y="193358"/>
                    <a:pt x="2555558" y="203835"/>
                  </a:cubicBezTo>
                  <a:lnTo>
                    <a:pt x="2555558" y="203835"/>
                  </a:lnTo>
                  <a:cubicBezTo>
                    <a:pt x="2555558" y="214313"/>
                    <a:pt x="2564130" y="222885"/>
                    <a:pt x="2574608" y="222885"/>
                  </a:cubicBezTo>
                  <a:close/>
                  <a:moveTo>
                    <a:pt x="2574608" y="128588"/>
                  </a:moveTo>
                  <a:lnTo>
                    <a:pt x="2574608" y="128588"/>
                  </a:lnTo>
                  <a:cubicBezTo>
                    <a:pt x="2585085" y="128588"/>
                    <a:pt x="2593658" y="120015"/>
                    <a:pt x="2593658" y="109538"/>
                  </a:cubicBezTo>
                  <a:lnTo>
                    <a:pt x="2593658" y="109538"/>
                  </a:lnTo>
                  <a:cubicBezTo>
                    <a:pt x="2593658" y="99060"/>
                    <a:pt x="2585085" y="90488"/>
                    <a:pt x="2574608" y="90488"/>
                  </a:cubicBezTo>
                  <a:lnTo>
                    <a:pt x="2574608" y="90488"/>
                  </a:lnTo>
                  <a:cubicBezTo>
                    <a:pt x="2564130" y="90488"/>
                    <a:pt x="2555558" y="99060"/>
                    <a:pt x="2555558" y="109538"/>
                  </a:cubicBezTo>
                  <a:lnTo>
                    <a:pt x="2555558" y="109538"/>
                  </a:lnTo>
                  <a:cubicBezTo>
                    <a:pt x="2555558" y="120015"/>
                    <a:pt x="2564130" y="128588"/>
                    <a:pt x="2574608" y="128588"/>
                  </a:cubicBezTo>
                  <a:close/>
                  <a:moveTo>
                    <a:pt x="2622233" y="127635"/>
                  </a:moveTo>
                  <a:lnTo>
                    <a:pt x="2622233" y="127635"/>
                  </a:lnTo>
                  <a:cubicBezTo>
                    <a:pt x="2632710" y="127635"/>
                    <a:pt x="2641283" y="119063"/>
                    <a:pt x="2641283" y="108585"/>
                  </a:cubicBezTo>
                  <a:lnTo>
                    <a:pt x="2641283" y="108585"/>
                  </a:lnTo>
                  <a:cubicBezTo>
                    <a:pt x="2641283" y="98108"/>
                    <a:pt x="2632710" y="89535"/>
                    <a:pt x="2622233" y="89535"/>
                  </a:cubicBezTo>
                  <a:lnTo>
                    <a:pt x="2622233" y="89535"/>
                  </a:lnTo>
                  <a:cubicBezTo>
                    <a:pt x="2611755" y="89535"/>
                    <a:pt x="2603183" y="98108"/>
                    <a:pt x="2603183" y="108585"/>
                  </a:cubicBezTo>
                  <a:lnTo>
                    <a:pt x="2603183" y="108585"/>
                  </a:lnTo>
                  <a:cubicBezTo>
                    <a:pt x="2603183" y="119063"/>
                    <a:pt x="2611755" y="127635"/>
                    <a:pt x="2622233" y="127635"/>
                  </a:cubicBezTo>
                  <a:close/>
                  <a:moveTo>
                    <a:pt x="2433638" y="175260"/>
                  </a:moveTo>
                  <a:lnTo>
                    <a:pt x="2433638" y="175260"/>
                  </a:lnTo>
                  <a:cubicBezTo>
                    <a:pt x="2444115" y="175260"/>
                    <a:pt x="2452688" y="166688"/>
                    <a:pt x="2452688" y="156210"/>
                  </a:cubicBezTo>
                  <a:lnTo>
                    <a:pt x="2452688" y="156210"/>
                  </a:lnTo>
                  <a:cubicBezTo>
                    <a:pt x="2452688" y="145733"/>
                    <a:pt x="2444115" y="137160"/>
                    <a:pt x="2433638" y="137160"/>
                  </a:cubicBezTo>
                  <a:lnTo>
                    <a:pt x="2433638" y="137160"/>
                  </a:lnTo>
                  <a:cubicBezTo>
                    <a:pt x="2423160" y="137160"/>
                    <a:pt x="2414588" y="145733"/>
                    <a:pt x="2414588" y="156210"/>
                  </a:cubicBezTo>
                  <a:lnTo>
                    <a:pt x="2414588" y="156210"/>
                  </a:lnTo>
                  <a:cubicBezTo>
                    <a:pt x="2414588" y="166688"/>
                    <a:pt x="2423160" y="175260"/>
                    <a:pt x="2433638" y="175260"/>
                  </a:cubicBezTo>
                  <a:close/>
                  <a:moveTo>
                    <a:pt x="2386013" y="128588"/>
                  </a:moveTo>
                  <a:lnTo>
                    <a:pt x="2386013" y="128588"/>
                  </a:lnTo>
                  <a:cubicBezTo>
                    <a:pt x="2396490" y="128588"/>
                    <a:pt x="2405063" y="120015"/>
                    <a:pt x="2405063" y="109538"/>
                  </a:cubicBezTo>
                  <a:lnTo>
                    <a:pt x="2405063" y="109538"/>
                  </a:lnTo>
                  <a:cubicBezTo>
                    <a:pt x="2405063" y="99060"/>
                    <a:pt x="2396490" y="90488"/>
                    <a:pt x="2386013" y="90488"/>
                  </a:cubicBezTo>
                  <a:lnTo>
                    <a:pt x="2386013" y="90488"/>
                  </a:lnTo>
                  <a:cubicBezTo>
                    <a:pt x="2375535" y="90488"/>
                    <a:pt x="2366963" y="99060"/>
                    <a:pt x="2366963" y="109538"/>
                  </a:cubicBezTo>
                  <a:lnTo>
                    <a:pt x="2366963" y="109538"/>
                  </a:lnTo>
                  <a:cubicBezTo>
                    <a:pt x="2367915" y="120015"/>
                    <a:pt x="2375535" y="128588"/>
                    <a:pt x="2386013" y="128588"/>
                  </a:cubicBezTo>
                  <a:close/>
                  <a:moveTo>
                    <a:pt x="2337435" y="128588"/>
                  </a:moveTo>
                  <a:lnTo>
                    <a:pt x="2339340" y="128588"/>
                  </a:lnTo>
                  <a:cubicBezTo>
                    <a:pt x="2349818" y="128588"/>
                    <a:pt x="2358390" y="120015"/>
                    <a:pt x="2358390" y="109538"/>
                  </a:cubicBezTo>
                  <a:lnTo>
                    <a:pt x="2358390" y="109538"/>
                  </a:lnTo>
                  <a:cubicBezTo>
                    <a:pt x="2358390" y="99060"/>
                    <a:pt x="2349818" y="90488"/>
                    <a:pt x="2339340" y="90488"/>
                  </a:cubicBezTo>
                  <a:lnTo>
                    <a:pt x="2337435" y="90488"/>
                  </a:lnTo>
                  <a:cubicBezTo>
                    <a:pt x="2326958" y="90488"/>
                    <a:pt x="2318385" y="99060"/>
                    <a:pt x="2318385" y="109538"/>
                  </a:cubicBezTo>
                  <a:lnTo>
                    <a:pt x="2318385" y="109538"/>
                  </a:lnTo>
                  <a:cubicBezTo>
                    <a:pt x="2318385" y="120015"/>
                    <a:pt x="2326958" y="128588"/>
                    <a:pt x="2337435" y="128588"/>
                  </a:cubicBezTo>
                  <a:close/>
                  <a:moveTo>
                    <a:pt x="2386013" y="82868"/>
                  </a:moveTo>
                  <a:lnTo>
                    <a:pt x="2386013" y="82868"/>
                  </a:lnTo>
                  <a:cubicBezTo>
                    <a:pt x="2396490" y="82868"/>
                    <a:pt x="2405063" y="74295"/>
                    <a:pt x="2405063" y="63818"/>
                  </a:cubicBezTo>
                  <a:lnTo>
                    <a:pt x="2405063" y="63818"/>
                  </a:lnTo>
                  <a:cubicBezTo>
                    <a:pt x="2405063" y="53340"/>
                    <a:pt x="2396490" y="44768"/>
                    <a:pt x="2386013" y="44768"/>
                  </a:cubicBezTo>
                  <a:lnTo>
                    <a:pt x="2386013" y="44768"/>
                  </a:lnTo>
                  <a:cubicBezTo>
                    <a:pt x="2375535" y="44768"/>
                    <a:pt x="2366963" y="53340"/>
                    <a:pt x="2366963" y="63818"/>
                  </a:cubicBezTo>
                  <a:lnTo>
                    <a:pt x="2366963" y="63818"/>
                  </a:lnTo>
                  <a:cubicBezTo>
                    <a:pt x="2367915" y="75248"/>
                    <a:pt x="2375535" y="82868"/>
                    <a:pt x="2386013" y="82868"/>
                  </a:cubicBezTo>
                  <a:close/>
                  <a:moveTo>
                    <a:pt x="2337435" y="82868"/>
                  </a:moveTo>
                  <a:lnTo>
                    <a:pt x="2339340" y="82868"/>
                  </a:lnTo>
                  <a:cubicBezTo>
                    <a:pt x="2349818" y="82868"/>
                    <a:pt x="2358390" y="74295"/>
                    <a:pt x="2358390" y="63818"/>
                  </a:cubicBezTo>
                  <a:lnTo>
                    <a:pt x="2358390" y="63818"/>
                  </a:lnTo>
                  <a:cubicBezTo>
                    <a:pt x="2358390" y="53340"/>
                    <a:pt x="2349818" y="44768"/>
                    <a:pt x="2339340" y="44768"/>
                  </a:cubicBezTo>
                  <a:lnTo>
                    <a:pt x="2337435" y="44768"/>
                  </a:lnTo>
                  <a:cubicBezTo>
                    <a:pt x="2326958" y="44768"/>
                    <a:pt x="2318385" y="53340"/>
                    <a:pt x="2318385" y="63818"/>
                  </a:cubicBezTo>
                  <a:lnTo>
                    <a:pt x="2318385" y="63818"/>
                  </a:lnTo>
                  <a:cubicBezTo>
                    <a:pt x="2318385" y="75248"/>
                    <a:pt x="2326958" y="82868"/>
                    <a:pt x="2337435" y="82868"/>
                  </a:cubicBezTo>
                  <a:close/>
                  <a:moveTo>
                    <a:pt x="2433638" y="128588"/>
                  </a:moveTo>
                  <a:lnTo>
                    <a:pt x="2433638" y="128588"/>
                  </a:lnTo>
                  <a:cubicBezTo>
                    <a:pt x="2444115" y="128588"/>
                    <a:pt x="2452688" y="120015"/>
                    <a:pt x="2452688" y="109538"/>
                  </a:cubicBezTo>
                  <a:lnTo>
                    <a:pt x="2452688" y="109538"/>
                  </a:lnTo>
                  <a:cubicBezTo>
                    <a:pt x="2452688" y="99060"/>
                    <a:pt x="2444115" y="90488"/>
                    <a:pt x="2433638" y="90488"/>
                  </a:cubicBezTo>
                  <a:lnTo>
                    <a:pt x="2433638" y="90488"/>
                  </a:lnTo>
                  <a:cubicBezTo>
                    <a:pt x="2423160" y="90488"/>
                    <a:pt x="2414588" y="99060"/>
                    <a:pt x="2414588" y="109538"/>
                  </a:cubicBezTo>
                  <a:lnTo>
                    <a:pt x="2414588" y="109538"/>
                  </a:lnTo>
                  <a:cubicBezTo>
                    <a:pt x="2414588" y="120015"/>
                    <a:pt x="2423160" y="128588"/>
                    <a:pt x="2433638" y="128588"/>
                  </a:cubicBezTo>
                  <a:close/>
                  <a:moveTo>
                    <a:pt x="2337435" y="317183"/>
                  </a:moveTo>
                  <a:lnTo>
                    <a:pt x="2339340" y="317183"/>
                  </a:lnTo>
                  <a:cubicBezTo>
                    <a:pt x="2349818" y="317183"/>
                    <a:pt x="2358390" y="308610"/>
                    <a:pt x="2358390" y="298133"/>
                  </a:cubicBezTo>
                  <a:lnTo>
                    <a:pt x="2358390" y="298133"/>
                  </a:lnTo>
                  <a:cubicBezTo>
                    <a:pt x="2358390" y="287655"/>
                    <a:pt x="2349818" y="279083"/>
                    <a:pt x="2339340" y="279083"/>
                  </a:cubicBezTo>
                  <a:lnTo>
                    <a:pt x="2337435" y="279083"/>
                  </a:lnTo>
                  <a:cubicBezTo>
                    <a:pt x="2326958" y="279083"/>
                    <a:pt x="2318385" y="287655"/>
                    <a:pt x="2318385" y="298133"/>
                  </a:cubicBezTo>
                  <a:lnTo>
                    <a:pt x="2318385" y="298133"/>
                  </a:lnTo>
                  <a:cubicBezTo>
                    <a:pt x="2318385" y="308610"/>
                    <a:pt x="2326958" y="317183"/>
                    <a:pt x="2337435" y="317183"/>
                  </a:cubicBezTo>
                  <a:close/>
                  <a:moveTo>
                    <a:pt x="2386013" y="317183"/>
                  </a:moveTo>
                  <a:lnTo>
                    <a:pt x="2386013" y="317183"/>
                  </a:lnTo>
                  <a:cubicBezTo>
                    <a:pt x="2396490" y="317183"/>
                    <a:pt x="2405063" y="308610"/>
                    <a:pt x="2405063" y="298133"/>
                  </a:cubicBezTo>
                  <a:lnTo>
                    <a:pt x="2405063" y="298133"/>
                  </a:lnTo>
                  <a:cubicBezTo>
                    <a:pt x="2405063" y="287655"/>
                    <a:pt x="2396490" y="279083"/>
                    <a:pt x="2386013" y="279083"/>
                  </a:cubicBezTo>
                  <a:lnTo>
                    <a:pt x="2386013" y="279083"/>
                  </a:lnTo>
                  <a:cubicBezTo>
                    <a:pt x="2375535" y="279083"/>
                    <a:pt x="2366963" y="287655"/>
                    <a:pt x="2366963" y="298133"/>
                  </a:cubicBezTo>
                  <a:lnTo>
                    <a:pt x="2366963" y="298133"/>
                  </a:lnTo>
                  <a:cubicBezTo>
                    <a:pt x="2367915" y="308610"/>
                    <a:pt x="2375535" y="317183"/>
                    <a:pt x="2386013" y="317183"/>
                  </a:cubicBezTo>
                  <a:close/>
                  <a:moveTo>
                    <a:pt x="2337435" y="363855"/>
                  </a:moveTo>
                  <a:lnTo>
                    <a:pt x="2339340" y="363855"/>
                  </a:lnTo>
                  <a:cubicBezTo>
                    <a:pt x="2349818" y="363855"/>
                    <a:pt x="2358390" y="355283"/>
                    <a:pt x="2358390" y="344805"/>
                  </a:cubicBezTo>
                  <a:lnTo>
                    <a:pt x="2358390" y="344805"/>
                  </a:lnTo>
                  <a:cubicBezTo>
                    <a:pt x="2358390" y="334328"/>
                    <a:pt x="2349818" y="325755"/>
                    <a:pt x="2339340" y="325755"/>
                  </a:cubicBezTo>
                  <a:lnTo>
                    <a:pt x="2337435" y="325755"/>
                  </a:lnTo>
                  <a:cubicBezTo>
                    <a:pt x="2326958" y="325755"/>
                    <a:pt x="2318385" y="334328"/>
                    <a:pt x="2318385" y="344805"/>
                  </a:cubicBezTo>
                  <a:lnTo>
                    <a:pt x="2318385" y="344805"/>
                  </a:lnTo>
                  <a:cubicBezTo>
                    <a:pt x="2318385" y="355283"/>
                    <a:pt x="2326958" y="363855"/>
                    <a:pt x="2337435" y="363855"/>
                  </a:cubicBezTo>
                  <a:close/>
                  <a:moveTo>
                    <a:pt x="2386013" y="363855"/>
                  </a:moveTo>
                  <a:lnTo>
                    <a:pt x="2386013" y="363855"/>
                  </a:lnTo>
                  <a:cubicBezTo>
                    <a:pt x="2396490" y="363855"/>
                    <a:pt x="2405063" y="355283"/>
                    <a:pt x="2405063" y="344805"/>
                  </a:cubicBezTo>
                  <a:lnTo>
                    <a:pt x="2405063" y="344805"/>
                  </a:lnTo>
                  <a:cubicBezTo>
                    <a:pt x="2405063" y="334328"/>
                    <a:pt x="2396490" y="325755"/>
                    <a:pt x="2386013" y="325755"/>
                  </a:cubicBezTo>
                  <a:lnTo>
                    <a:pt x="2386013" y="325755"/>
                  </a:lnTo>
                  <a:cubicBezTo>
                    <a:pt x="2375535" y="325755"/>
                    <a:pt x="2366963" y="334328"/>
                    <a:pt x="2366963" y="344805"/>
                  </a:cubicBezTo>
                  <a:lnTo>
                    <a:pt x="2366963" y="344805"/>
                  </a:lnTo>
                  <a:cubicBezTo>
                    <a:pt x="2367915" y="355283"/>
                    <a:pt x="2375535" y="363855"/>
                    <a:pt x="2386013" y="363855"/>
                  </a:cubicBezTo>
                  <a:close/>
                  <a:moveTo>
                    <a:pt x="3331845" y="2728913"/>
                  </a:moveTo>
                  <a:lnTo>
                    <a:pt x="3331845" y="2728913"/>
                  </a:lnTo>
                  <a:cubicBezTo>
                    <a:pt x="3342323" y="2728913"/>
                    <a:pt x="3350895" y="2720340"/>
                    <a:pt x="3350895" y="2709863"/>
                  </a:cubicBezTo>
                  <a:lnTo>
                    <a:pt x="3350895" y="2709863"/>
                  </a:lnTo>
                  <a:cubicBezTo>
                    <a:pt x="3350895" y="2699385"/>
                    <a:pt x="3342323" y="2690813"/>
                    <a:pt x="3331845" y="2690813"/>
                  </a:cubicBezTo>
                  <a:lnTo>
                    <a:pt x="3331845" y="2690813"/>
                  </a:lnTo>
                  <a:cubicBezTo>
                    <a:pt x="3321368" y="2690813"/>
                    <a:pt x="3312795" y="2699385"/>
                    <a:pt x="3312795" y="2709863"/>
                  </a:cubicBezTo>
                  <a:lnTo>
                    <a:pt x="3312795" y="2709863"/>
                  </a:lnTo>
                  <a:cubicBezTo>
                    <a:pt x="3312795" y="2720340"/>
                    <a:pt x="3321368" y="2728913"/>
                    <a:pt x="3331845" y="2728913"/>
                  </a:cubicBezTo>
                  <a:close/>
                  <a:moveTo>
                    <a:pt x="3900488" y="317183"/>
                  </a:moveTo>
                  <a:lnTo>
                    <a:pt x="3900488" y="317183"/>
                  </a:lnTo>
                  <a:cubicBezTo>
                    <a:pt x="3910965" y="317183"/>
                    <a:pt x="3919538" y="308610"/>
                    <a:pt x="3919538" y="298133"/>
                  </a:cubicBezTo>
                  <a:lnTo>
                    <a:pt x="3919538" y="298133"/>
                  </a:lnTo>
                  <a:cubicBezTo>
                    <a:pt x="3919538" y="287655"/>
                    <a:pt x="3910965" y="279083"/>
                    <a:pt x="3900488" y="279083"/>
                  </a:cubicBezTo>
                  <a:lnTo>
                    <a:pt x="3900488" y="279083"/>
                  </a:lnTo>
                  <a:cubicBezTo>
                    <a:pt x="3890010" y="279083"/>
                    <a:pt x="3881438" y="287655"/>
                    <a:pt x="3881438" y="298133"/>
                  </a:cubicBezTo>
                  <a:lnTo>
                    <a:pt x="3881438" y="298133"/>
                  </a:lnTo>
                  <a:cubicBezTo>
                    <a:pt x="3881438" y="308610"/>
                    <a:pt x="3890010" y="317183"/>
                    <a:pt x="3900488" y="317183"/>
                  </a:cubicBezTo>
                  <a:close/>
                  <a:moveTo>
                    <a:pt x="3378518" y="2728913"/>
                  </a:moveTo>
                  <a:lnTo>
                    <a:pt x="3378518" y="2728913"/>
                  </a:lnTo>
                  <a:cubicBezTo>
                    <a:pt x="3388995" y="2728913"/>
                    <a:pt x="3397568" y="2720340"/>
                    <a:pt x="3397568" y="2709863"/>
                  </a:cubicBezTo>
                  <a:lnTo>
                    <a:pt x="3397568" y="2709863"/>
                  </a:lnTo>
                  <a:cubicBezTo>
                    <a:pt x="3397568" y="2699385"/>
                    <a:pt x="3388995" y="2690813"/>
                    <a:pt x="3378518" y="2690813"/>
                  </a:cubicBezTo>
                  <a:lnTo>
                    <a:pt x="3378518" y="2690813"/>
                  </a:lnTo>
                  <a:cubicBezTo>
                    <a:pt x="3368040" y="2690813"/>
                    <a:pt x="3359468" y="2699385"/>
                    <a:pt x="3359468" y="2709863"/>
                  </a:cubicBezTo>
                  <a:lnTo>
                    <a:pt x="3359468" y="2709863"/>
                  </a:lnTo>
                  <a:cubicBezTo>
                    <a:pt x="3360420" y="2720340"/>
                    <a:pt x="3368040" y="2728913"/>
                    <a:pt x="3378518" y="2728913"/>
                  </a:cubicBezTo>
                  <a:close/>
                  <a:moveTo>
                    <a:pt x="3378518" y="2776538"/>
                  </a:moveTo>
                  <a:lnTo>
                    <a:pt x="3378518" y="2776538"/>
                  </a:lnTo>
                  <a:cubicBezTo>
                    <a:pt x="3388995" y="2776538"/>
                    <a:pt x="3397568" y="2767965"/>
                    <a:pt x="3397568" y="2757488"/>
                  </a:cubicBezTo>
                  <a:lnTo>
                    <a:pt x="3397568" y="2757488"/>
                  </a:lnTo>
                  <a:cubicBezTo>
                    <a:pt x="3397568" y="2747010"/>
                    <a:pt x="3388995" y="2738438"/>
                    <a:pt x="3378518" y="2738438"/>
                  </a:cubicBezTo>
                  <a:lnTo>
                    <a:pt x="3378518" y="2738438"/>
                  </a:lnTo>
                  <a:cubicBezTo>
                    <a:pt x="3368040" y="2738438"/>
                    <a:pt x="3359468" y="2747010"/>
                    <a:pt x="3359468" y="2757488"/>
                  </a:cubicBezTo>
                  <a:lnTo>
                    <a:pt x="3359468" y="2757488"/>
                  </a:lnTo>
                  <a:cubicBezTo>
                    <a:pt x="3360420" y="2767965"/>
                    <a:pt x="3368040" y="2776538"/>
                    <a:pt x="3378518" y="2776538"/>
                  </a:cubicBezTo>
                  <a:close/>
                  <a:moveTo>
                    <a:pt x="2668905" y="979170"/>
                  </a:moveTo>
                  <a:lnTo>
                    <a:pt x="2668905" y="979170"/>
                  </a:lnTo>
                  <a:cubicBezTo>
                    <a:pt x="2679383" y="979170"/>
                    <a:pt x="2687955" y="970598"/>
                    <a:pt x="2687955" y="960120"/>
                  </a:cubicBezTo>
                  <a:lnTo>
                    <a:pt x="2687955" y="960120"/>
                  </a:lnTo>
                  <a:cubicBezTo>
                    <a:pt x="2687955" y="949643"/>
                    <a:pt x="2679383" y="941070"/>
                    <a:pt x="2668905" y="941070"/>
                  </a:cubicBezTo>
                  <a:lnTo>
                    <a:pt x="2668905" y="941070"/>
                  </a:lnTo>
                  <a:cubicBezTo>
                    <a:pt x="2658428" y="941070"/>
                    <a:pt x="2649855" y="949643"/>
                    <a:pt x="2649855" y="960120"/>
                  </a:cubicBezTo>
                  <a:lnTo>
                    <a:pt x="2649855" y="960120"/>
                  </a:lnTo>
                  <a:cubicBezTo>
                    <a:pt x="2649855" y="971550"/>
                    <a:pt x="2658428" y="979170"/>
                    <a:pt x="2668905" y="979170"/>
                  </a:cubicBezTo>
                  <a:close/>
                  <a:moveTo>
                    <a:pt x="3472815" y="2540318"/>
                  </a:moveTo>
                  <a:lnTo>
                    <a:pt x="3474720" y="2540318"/>
                  </a:lnTo>
                  <a:cubicBezTo>
                    <a:pt x="3485198" y="2540318"/>
                    <a:pt x="3493770" y="2531745"/>
                    <a:pt x="3493770" y="2521268"/>
                  </a:cubicBezTo>
                  <a:lnTo>
                    <a:pt x="3493770" y="2521268"/>
                  </a:lnTo>
                  <a:cubicBezTo>
                    <a:pt x="3493770" y="2510790"/>
                    <a:pt x="3485198" y="2502218"/>
                    <a:pt x="3474720" y="2502218"/>
                  </a:cubicBezTo>
                  <a:lnTo>
                    <a:pt x="3472815" y="2502218"/>
                  </a:lnTo>
                  <a:cubicBezTo>
                    <a:pt x="3462338" y="2502218"/>
                    <a:pt x="3453765" y="2510790"/>
                    <a:pt x="3453765" y="2521268"/>
                  </a:cubicBezTo>
                  <a:lnTo>
                    <a:pt x="3453765" y="2521268"/>
                  </a:lnTo>
                  <a:cubicBezTo>
                    <a:pt x="3453765" y="2531745"/>
                    <a:pt x="3462338" y="2540318"/>
                    <a:pt x="3472815" y="2540318"/>
                  </a:cubicBezTo>
                  <a:close/>
                  <a:moveTo>
                    <a:pt x="3094673" y="2208848"/>
                  </a:moveTo>
                  <a:lnTo>
                    <a:pt x="3096578" y="2208848"/>
                  </a:lnTo>
                  <a:cubicBezTo>
                    <a:pt x="3107055" y="2208848"/>
                    <a:pt x="3115628" y="2200275"/>
                    <a:pt x="3115628" y="2189798"/>
                  </a:cubicBezTo>
                  <a:lnTo>
                    <a:pt x="3115628" y="2189798"/>
                  </a:lnTo>
                  <a:cubicBezTo>
                    <a:pt x="3115628" y="2179320"/>
                    <a:pt x="3107055" y="2170748"/>
                    <a:pt x="3096578" y="2170748"/>
                  </a:cubicBezTo>
                  <a:lnTo>
                    <a:pt x="3094673" y="2170748"/>
                  </a:lnTo>
                  <a:cubicBezTo>
                    <a:pt x="3084195" y="2170748"/>
                    <a:pt x="3075623" y="2179320"/>
                    <a:pt x="3075623" y="2189798"/>
                  </a:cubicBezTo>
                  <a:lnTo>
                    <a:pt x="3075623" y="2189798"/>
                  </a:lnTo>
                  <a:cubicBezTo>
                    <a:pt x="3075623" y="2200275"/>
                    <a:pt x="3084195" y="2208848"/>
                    <a:pt x="3094673" y="2208848"/>
                  </a:cubicBezTo>
                  <a:close/>
                  <a:moveTo>
                    <a:pt x="3143250" y="2208848"/>
                  </a:moveTo>
                  <a:lnTo>
                    <a:pt x="3143250" y="2208848"/>
                  </a:lnTo>
                  <a:cubicBezTo>
                    <a:pt x="3153728" y="2208848"/>
                    <a:pt x="3162300" y="2200275"/>
                    <a:pt x="3162300" y="2189798"/>
                  </a:cubicBezTo>
                  <a:lnTo>
                    <a:pt x="3162300" y="2189798"/>
                  </a:lnTo>
                  <a:cubicBezTo>
                    <a:pt x="3162300" y="2179320"/>
                    <a:pt x="3153728" y="2170748"/>
                    <a:pt x="3143250" y="2170748"/>
                  </a:cubicBezTo>
                  <a:lnTo>
                    <a:pt x="3143250" y="2170748"/>
                  </a:lnTo>
                  <a:cubicBezTo>
                    <a:pt x="3132773" y="2170748"/>
                    <a:pt x="3124200" y="2179320"/>
                    <a:pt x="3124200" y="2189798"/>
                  </a:cubicBezTo>
                  <a:lnTo>
                    <a:pt x="3124200" y="2189798"/>
                  </a:lnTo>
                  <a:cubicBezTo>
                    <a:pt x="3124200" y="2200275"/>
                    <a:pt x="3132773" y="2208848"/>
                    <a:pt x="3143250" y="2208848"/>
                  </a:cubicBezTo>
                  <a:close/>
                  <a:moveTo>
                    <a:pt x="3237548" y="2728913"/>
                  </a:moveTo>
                  <a:lnTo>
                    <a:pt x="3237548" y="2728913"/>
                  </a:lnTo>
                  <a:cubicBezTo>
                    <a:pt x="3248025" y="2728913"/>
                    <a:pt x="3256598" y="2720340"/>
                    <a:pt x="3256598" y="2709863"/>
                  </a:cubicBezTo>
                  <a:lnTo>
                    <a:pt x="3256598" y="2709863"/>
                  </a:lnTo>
                  <a:cubicBezTo>
                    <a:pt x="3256598" y="2699385"/>
                    <a:pt x="3248025" y="2690813"/>
                    <a:pt x="3237548" y="2690813"/>
                  </a:cubicBezTo>
                  <a:lnTo>
                    <a:pt x="3237548" y="2690813"/>
                  </a:lnTo>
                  <a:cubicBezTo>
                    <a:pt x="3227070" y="2690813"/>
                    <a:pt x="3218498" y="2699385"/>
                    <a:pt x="3218498" y="2709863"/>
                  </a:cubicBezTo>
                  <a:lnTo>
                    <a:pt x="3218498" y="2709863"/>
                  </a:lnTo>
                  <a:cubicBezTo>
                    <a:pt x="3218498" y="2720340"/>
                    <a:pt x="3227070" y="2728913"/>
                    <a:pt x="3237548" y="2728913"/>
                  </a:cubicBezTo>
                  <a:close/>
                  <a:moveTo>
                    <a:pt x="3189923" y="2728913"/>
                  </a:moveTo>
                  <a:lnTo>
                    <a:pt x="3189923" y="2728913"/>
                  </a:lnTo>
                  <a:cubicBezTo>
                    <a:pt x="3200400" y="2728913"/>
                    <a:pt x="3208973" y="2720340"/>
                    <a:pt x="3208973" y="2709863"/>
                  </a:cubicBezTo>
                  <a:lnTo>
                    <a:pt x="3208973" y="2709863"/>
                  </a:lnTo>
                  <a:cubicBezTo>
                    <a:pt x="3208973" y="2699385"/>
                    <a:pt x="3200400" y="2690813"/>
                    <a:pt x="3189923" y="2690813"/>
                  </a:cubicBezTo>
                  <a:lnTo>
                    <a:pt x="3189923" y="2690813"/>
                  </a:lnTo>
                  <a:cubicBezTo>
                    <a:pt x="3179445" y="2690813"/>
                    <a:pt x="3170873" y="2699385"/>
                    <a:pt x="3170873" y="2709863"/>
                  </a:cubicBezTo>
                  <a:lnTo>
                    <a:pt x="3170873" y="2709863"/>
                  </a:lnTo>
                  <a:cubicBezTo>
                    <a:pt x="3171825" y="2720340"/>
                    <a:pt x="3180398" y="2728913"/>
                    <a:pt x="3189923" y="2728913"/>
                  </a:cubicBezTo>
                  <a:close/>
                  <a:moveTo>
                    <a:pt x="3143250" y="2728913"/>
                  </a:moveTo>
                  <a:lnTo>
                    <a:pt x="3143250" y="2728913"/>
                  </a:lnTo>
                  <a:cubicBezTo>
                    <a:pt x="3153728" y="2728913"/>
                    <a:pt x="3162300" y="2720340"/>
                    <a:pt x="3162300" y="2709863"/>
                  </a:cubicBezTo>
                  <a:lnTo>
                    <a:pt x="3162300" y="2709863"/>
                  </a:lnTo>
                  <a:cubicBezTo>
                    <a:pt x="3162300" y="2699385"/>
                    <a:pt x="3153728" y="2690813"/>
                    <a:pt x="3143250" y="2690813"/>
                  </a:cubicBezTo>
                  <a:lnTo>
                    <a:pt x="3143250" y="2690813"/>
                  </a:lnTo>
                  <a:cubicBezTo>
                    <a:pt x="3132773" y="2690813"/>
                    <a:pt x="3124200" y="2699385"/>
                    <a:pt x="3124200" y="2709863"/>
                  </a:cubicBezTo>
                  <a:lnTo>
                    <a:pt x="3124200" y="2709863"/>
                  </a:lnTo>
                  <a:cubicBezTo>
                    <a:pt x="3124200" y="2720340"/>
                    <a:pt x="3132773" y="2728913"/>
                    <a:pt x="3143250" y="2728913"/>
                  </a:cubicBezTo>
                  <a:close/>
                  <a:moveTo>
                    <a:pt x="3378518" y="2540318"/>
                  </a:moveTo>
                  <a:lnTo>
                    <a:pt x="3378518" y="2540318"/>
                  </a:lnTo>
                  <a:cubicBezTo>
                    <a:pt x="3388995" y="2540318"/>
                    <a:pt x="3397568" y="2531745"/>
                    <a:pt x="3397568" y="2521268"/>
                  </a:cubicBezTo>
                  <a:lnTo>
                    <a:pt x="3397568" y="2521268"/>
                  </a:lnTo>
                  <a:cubicBezTo>
                    <a:pt x="3397568" y="2510790"/>
                    <a:pt x="3388995" y="2502218"/>
                    <a:pt x="3378518" y="2502218"/>
                  </a:cubicBezTo>
                  <a:lnTo>
                    <a:pt x="3378518" y="2502218"/>
                  </a:lnTo>
                  <a:cubicBezTo>
                    <a:pt x="3368040" y="2502218"/>
                    <a:pt x="3359468" y="2510790"/>
                    <a:pt x="3359468" y="2521268"/>
                  </a:cubicBezTo>
                  <a:lnTo>
                    <a:pt x="3359468" y="2521268"/>
                  </a:lnTo>
                  <a:cubicBezTo>
                    <a:pt x="3360420" y="2531745"/>
                    <a:pt x="3368040" y="2540318"/>
                    <a:pt x="3378518" y="2540318"/>
                  </a:cubicBezTo>
                  <a:close/>
                  <a:moveTo>
                    <a:pt x="3284220" y="2728913"/>
                  </a:moveTo>
                  <a:lnTo>
                    <a:pt x="3284220" y="2728913"/>
                  </a:lnTo>
                  <a:cubicBezTo>
                    <a:pt x="3294698" y="2728913"/>
                    <a:pt x="3303270" y="2720340"/>
                    <a:pt x="3303270" y="2709863"/>
                  </a:cubicBezTo>
                  <a:lnTo>
                    <a:pt x="3303270" y="2709863"/>
                  </a:lnTo>
                  <a:cubicBezTo>
                    <a:pt x="3303270" y="2699385"/>
                    <a:pt x="3294698" y="2690813"/>
                    <a:pt x="3284220" y="2690813"/>
                  </a:cubicBezTo>
                  <a:lnTo>
                    <a:pt x="3284220" y="2690813"/>
                  </a:lnTo>
                  <a:cubicBezTo>
                    <a:pt x="3273743" y="2690813"/>
                    <a:pt x="3265170" y="2699385"/>
                    <a:pt x="3265170" y="2709863"/>
                  </a:cubicBezTo>
                  <a:lnTo>
                    <a:pt x="3265170" y="2709863"/>
                  </a:lnTo>
                  <a:cubicBezTo>
                    <a:pt x="3266123" y="2720340"/>
                    <a:pt x="3273743" y="2728913"/>
                    <a:pt x="3284220" y="2728913"/>
                  </a:cubicBezTo>
                  <a:close/>
                  <a:moveTo>
                    <a:pt x="3331845" y="2540318"/>
                  </a:moveTo>
                  <a:lnTo>
                    <a:pt x="3331845" y="2540318"/>
                  </a:lnTo>
                  <a:cubicBezTo>
                    <a:pt x="3342323" y="2540318"/>
                    <a:pt x="3350895" y="2531745"/>
                    <a:pt x="3350895" y="2521268"/>
                  </a:cubicBezTo>
                  <a:lnTo>
                    <a:pt x="3350895" y="2521268"/>
                  </a:lnTo>
                  <a:cubicBezTo>
                    <a:pt x="3350895" y="2510790"/>
                    <a:pt x="3342323" y="2502218"/>
                    <a:pt x="3331845" y="2502218"/>
                  </a:cubicBezTo>
                  <a:lnTo>
                    <a:pt x="3331845" y="2502218"/>
                  </a:lnTo>
                  <a:cubicBezTo>
                    <a:pt x="3321368" y="2502218"/>
                    <a:pt x="3312795" y="2510790"/>
                    <a:pt x="3312795" y="2521268"/>
                  </a:cubicBezTo>
                  <a:lnTo>
                    <a:pt x="3312795" y="2521268"/>
                  </a:lnTo>
                  <a:cubicBezTo>
                    <a:pt x="3312795" y="2531745"/>
                    <a:pt x="3321368" y="2540318"/>
                    <a:pt x="3331845" y="2540318"/>
                  </a:cubicBezTo>
                  <a:close/>
                  <a:moveTo>
                    <a:pt x="3426143" y="2540318"/>
                  </a:moveTo>
                  <a:lnTo>
                    <a:pt x="3426143" y="2540318"/>
                  </a:lnTo>
                  <a:cubicBezTo>
                    <a:pt x="3436620" y="2540318"/>
                    <a:pt x="3445193" y="2531745"/>
                    <a:pt x="3445193" y="2521268"/>
                  </a:cubicBezTo>
                  <a:lnTo>
                    <a:pt x="3445193" y="2521268"/>
                  </a:lnTo>
                  <a:cubicBezTo>
                    <a:pt x="3445193" y="2510790"/>
                    <a:pt x="3436620" y="2502218"/>
                    <a:pt x="3426143" y="2502218"/>
                  </a:cubicBezTo>
                  <a:lnTo>
                    <a:pt x="3426143" y="2502218"/>
                  </a:lnTo>
                  <a:cubicBezTo>
                    <a:pt x="3415665" y="2502218"/>
                    <a:pt x="3407093" y="2510790"/>
                    <a:pt x="3407093" y="2521268"/>
                  </a:cubicBezTo>
                  <a:lnTo>
                    <a:pt x="3407093" y="2521268"/>
                  </a:lnTo>
                  <a:cubicBezTo>
                    <a:pt x="3407093" y="2531745"/>
                    <a:pt x="3415665" y="2540318"/>
                    <a:pt x="3426143" y="2540318"/>
                  </a:cubicBezTo>
                  <a:close/>
                  <a:moveTo>
                    <a:pt x="3237548" y="2350770"/>
                  </a:moveTo>
                  <a:lnTo>
                    <a:pt x="3237548" y="2350770"/>
                  </a:lnTo>
                  <a:cubicBezTo>
                    <a:pt x="3248025" y="2350770"/>
                    <a:pt x="3256598" y="2342198"/>
                    <a:pt x="3256598" y="2331720"/>
                  </a:cubicBezTo>
                  <a:lnTo>
                    <a:pt x="3256598" y="2331720"/>
                  </a:lnTo>
                  <a:cubicBezTo>
                    <a:pt x="3256598" y="2321243"/>
                    <a:pt x="3248025" y="2312670"/>
                    <a:pt x="3237548" y="2312670"/>
                  </a:cubicBezTo>
                  <a:lnTo>
                    <a:pt x="3237548" y="2312670"/>
                  </a:lnTo>
                  <a:cubicBezTo>
                    <a:pt x="3227070" y="2312670"/>
                    <a:pt x="3218498" y="2321243"/>
                    <a:pt x="3218498" y="2331720"/>
                  </a:cubicBezTo>
                  <a:lnTo>
                    <a:pt x="3218498" y="2331720"/>
                  </a:lnTo>
                  <a:cubicBezTo>
                    <a:pt x="3218498" y="2342198"/>
                    <a:pt x="3227070" y="2350770"/>
                    <a:pt x="3237548" y="2350770"/>
                  </a:cubicBezTo>
                  <a:close/>
                  <a:moveTo>
                    <a:pt x="3189923" y="2350770"/>
                  </a:moveTo>
                  <a:lnTo>
                    <a:pt x="3189923" y="2350770"/>
                  </a:lnTo>
                  <a:cubicBezTo>
                    <a:pt x="3200400" y="2350770"/>
                    <a:pt x="3208973" y="2342198"/>
                    <a:pt x="3208973" y="2331720"/>
                  </a:cubicBezTo>
                  <a:lnTo>
                    <a:pt x="3208973" y="2331720"/>
                  </a:lnTo>
                  <a:cubicBezTo>
                    <a:pt x="3208973" y="2321243"/>
                    <a:pt x="3200400" y="2312670"/>
                    <a:pt x="3189923" y="2312670"/>
                  </a:cubicBezTo>
                  <a:lnTo>
                    <a:pt x="3189923" y="2312670"/>
                  </a:lnTo>
                  <a:cubicBezTo>
                    <a:pt x="3179445" y="2312670"/>
                    <a:pt x="3170873" y="2321243"/>
                    <a:pt x="3170873" y="2331720"/>
                  </a:cubicBezTo>
                  <a:lnTo>
                    <a:pt x="3170873" y="2331720"/>
                  </a:lnTo>
                  <a:cubicBezTo>
                    <a:pt x="3171825" y="2342198"/>
                    <a:pt x="3180398" y="2350770"/>
                    <a:pt x="3189923" y="2350770"/>
                  </a:cubicBezTo>
                  <a:close/>
                  <a:moveTo>
                    <a:pt x="3143250" y="2350770"/>
                  </a:moveTo>
                  <a:lnTo>
                    <a:pt x="3143250" y="2350770"/>
                  </a:lnTo>
                  <a:cubicBezTo>
                    <a:pt x="3153728" y="2350770"/>
                    <a:pt x="3162300" y="2342198"/>
                    <a:pt x="3162300" y="2331720"/>
                  </a:cubicBezTo>
                  <a:lnTo>
                    <a:pt x="3162300" y="2331720"/>
                  </a:lnTo>
                  <a:cubicBezTo>
                    <a:pt x="3162300" y="2321243"/>
                    <a:pt x="3153728" y="2312670"/>
                    <a:pt x="3143250" y="2312670"/>
                  </a:cubicBezTo>
                  <a:lnTo>
                    <a:pt x="3143250" y="2312670"/>
                  </a:lnTo>
                  <a:cubicBezTo>
                    <a:pt x="3132773" y="2312670"/>
                    <a:pt x="3124200" y="2321243"/>
                    <a:pt x="3124200" y="2331720"/>
                  </a:cubicBezTo>
                  <a:lnTo>
                    <a:pt x="3124200" y="2331720"/>
                  </a:lnTo>
                  <a:cubicBezTo>
                    <a:pt x="3124200" y="2342198"/>
                    <a:pt x="3132773" y="2350770"/>
                    <a:pt x="3143250" y="2350770"/>
                  </a:cubicBezTo>
                  <a:close/>
                  <a:moveTo>
                    <a:pt x="3094673" y="2350770"/>
                  </a:moveTo>
                  <a:lnTo>
                    <a:pt x="3096578" y="2350770"/>
                  </a:lnTo>
                  <a:cubicBezTo>
                    <a:pt x="3107055" y="2350770"/>
                    <a:pt x="3115628" y="2342198"/>
                    <a:pt x="3115628" y="2331720"/>
                  </a:cubicBezTo>
                  <a:lnTo>
                    <a:pt x="3115628" y="2331720"/>
                  </a:lnTo>
                  <a:cubicBezTo>
                    <a:pt x="3115628" y="2321243"/>
                    <a:pt x="3107055" y="2312670"/>
                    <a:pt x="3096578" y="2312670"/>
                  </a:cubicBezTo>
                  <a:lnTo>
                    <a:pt x="3094673" y="2312670"/>
                  </a:lnTo>
                  <a:cubicBezTo>
                    <a:pt x="3084195" y="2312670"/>
                    <a:pt x="3075623" y="2321243"/>
                    <a:pt x="3075623" y="2331720"/>
                  </a:cubicBezTo>
                  <a:lnTo>
                    <a:pt x="3075623" y="2331720"/>
                  </a:lnTo>
                  <a:cubicBezTo>
                    <a:pt x="3075623" y="2342198"/>
                    <a:pt x="3084195" y="2350770"/>
                    <a:pt x="3094673" y="2350770"/>
                  </a:cubicBezTo>
                  <a:close/>
                  <a:moveTo>
                    <a:pt x="3284220" y="2350770"/>
                  </a:moveTo>
                  <a:lnTo>
                    <a:pt x="3284220" y="2350770"/>
                  </a:lnTo>
                  <a:cubicBezTo>
                    <a:pt x="3294698" y="2350770"/>
                    <a:pt x="3303270" y="2342198"/>
                    <a:pt x="3303270" y="2331720"/>
                  </a:cubicBezTo>
                  <a:lnTo>
                    <a:pt x="3303270" y="2331720"/>
                  </a:lnTo>
                  <a:cubicBezTo>
                    <a:pt x="3303270" y="2321243"/>
                    <a:pt x="3294698" y="2312670"/>
                    <a:pt x="3284220" y="2312670"/>
                  </a:cubicBezTo>
                  <a:lnTo>
                    <a:pt x="3284220" y="2312670"/>
                  </a:lnTo>
                  <a:cubicBezTo>
                    <a:pt x="3273743" y="2312670"/>
                    <a:pt x="3265170" y="2321243"/>
                    <a:pt x="3265170" y="2331720"/>
                  </a:cubicBezTo>
                  <a:lnTo>
                    <a:pt x="3265170" y="2331720"/>
                  </a:lnTo>
                  <a:cubicBezTo>
                    <a:pt x="3266123" y="2342198"/>
                    <a:pt x="3273743" y="2350770"/>
                    <a:pt x="3284220" y="2350770"/>
                  </a:cubicBezTo>
                  <a:close/>
                  <a:moveTo>
                    <a:pt x="3615690" y="2350770"/>
                  </a:moveTo>
                  <a:lnTo>
                    <a:pt x="3615690" y="2350770"/>
                  </a:lnTo>
                  <a:cubicBezTo>
                    <a:pt x="3626168" y="2350770"/>
                    <a:pt x="3634740" y="2342198"/>
                    <a:pt x="3634740" y="2331720"/>
                  </a:cubicBezTo>
                  <a:lnTo>
                    <a:pt x="3634740" y="2331720"/>
                  </a:lnTo>
                  <a:cubicBezTo>
                    <a:pt x="3634740" y="2321243"/>
                    <a:pt x="3626168" y="2312670"/>
                    <a:pt x="3615690" y="2312670"/>
                  </a:cubicBezTo>
                  <a:lnTo>
                    <a:pt x="3615690" y="2312670"/>
                  </a:lnTo>
                  <a:cubicBezTo>
                    <a:pt x="3605213" y="2312670"/>
                    <a:pt x="3596640" y="2321243"/>
                    <a:pt x="3596640" y="2331720"/>
                  </a:cubicBezTo>
                  <a:lnTo>
                    <a:pt x="3596640" y="2331720"/>
                  </a:lnTo>
                  <a:cubicBezTo>
                    <a:pt x="3597593" y="2342198"/>
                    <a:pt x="3605213" y="2350770"/>
                    <a:pt x="3615690" y="2350770"/>
                  </a:cubicBezTo>
                  <a:close/>
                  <a:moveTo>
                    <a:pt x="3331845" y="2208848"/>
                  </a:moveTo>
                  <a:lnTo>
                    <a:pt x="3331845" y="2208848"/>
                  </a:lnTo>
                  <a:cubicBezTo>
                    <a:pt x="3342323" y="2208848"/>
                    <a:pt x="3350895" y="2200275"/>
                    <a:pt x="3350895" y="2189798"/>
                  </a:cubicBezTo>
                  <a:lnTo>
                    <a:pt x="3350895" y="2189798"/>
                  </a:lnTo>
                  <a:cubicBezTo>
                    <a:pt x="3350895" y="2179320"/>
                    <a:pt x="3342323" y="2170748"/>
                    <a:pt x="3331845" y="2170748"/>
                  </a:cubicBezTo>
                  <a:lnTo>
                    <a:pt x="3331845" y="2170748"/>
                  </a:lnTo>
                  <a:cubicBezTo>
                    <a:pt x="3321368" y="2170748"/>
                    <a:pt x="3312795" y="2179320"/>
                    <a:pt x="3312795" y="2189798"/>
                  </a:cubicBezTo>
                  <a:lnTo>
                    <a:pt x="3312795" y="2189798"/>
                  </a:lnTo>
                  <a:cubicBezTo>
                    <a:pt x="3312795" y="2200275"/>
                    <a:pt x="3321368" y="2208848"/>
                    <a:pt x="3331845" y="2208848"/>
                  </a:cubicBezTo>
                  <a:close/>
                  <a:moveTo>
                    <a:pt x="3378518" y="2350770"/>
                  </a:moveTo>
                  <a:lnTo>
                    <a:pt x="3378518" y="2350770"/>
                  </a:lnTo>
                  <a:cubicBezTo>
                    <a:pt x="3388995" y="2350770"/>
                    <a:pt x="3397568" y="2342198"/>
                    <a:pt x="3397568" y="2331720"/>
                  </a:cubicBezTo>
                  <a:lnTo>
                    <a:pt x="3397568" y="2331720"/>
                  </a:lnTo>
                  <a:cubicBezTo>
                    <a:pt x="3397568" y="2321243"/>
                    <a:pt x="3388995" y="2312670"/>
                    <a:pt x="3378518" y="2312670"/>
                  </a:cubicBezTo>
                  <a:lnTo>
                    <a:pt x="3378518" y="2312670"/>
                  </a:lnTo>
                  <a:cubicBezTo>
                    <a:pt x="3368040" y="2312670"/>
                    <a:pt x="3359468" y="2321243"/>
                    <a:pt x="3359468" y="2331720"/>
                  </a:cubicBezTo>
                  <a:lnTo>
                    <a:pt x="3359468" y="2331720"/>
                  </a:lnTo>
                  <a:cubicBezTo>
                    <a:pt x="3360420" y="2342198"/>
                    <a:pt x="3368040" y="2350770"/>
                    <a:pt x="3378518" y="2350770"/>
                  </a:cubicBezTo>
                  <a:close/>
                  <a:moveTo>
                    <a:pt x="3426143" y="2350770"/>
                  </a:moveTo>
                  <a:lnTo>
                    <a:pt x="3426143" y="2350770"/>
                  </a:lnTo>
                  <a:cubicBezTo>
                    <a:pt x="3436620" y="2350770"/>
                    <a:pt x="3445193" y="2342198"/>
                    <a:pt x="3445193" y="2331720"/>
                  </a:cubicBezTo>
                  <a:lnTo>
                    <a:pt x="3445193" y="2331720"/>
                  </a:lnTo>
                  <a:cubicBezTo>
                    <a:pt x="3445193" y="2321243"/>
                    <a:pt x="3436620" y="2312670"/>
                    <a:pt x="3426143" y="2312670"/>
                  </a:cubicBezTo>
                  <a:lnTo>
                    <a:pt x="3426143" y="2312670"/>
                  </a:lnTo>
                  <a:cubicBezTo>
                    <a:pt x="3415665" y="2312670"/>
                    <a:pt x="3407093" y="2321243"/>
                    <a:pt x="3407093" y="2331720"/>
                  </a:cubicBezTo>
                  <a:lnTo>
                    <a:pt x="3407093" y="2331720"/>
                  </a:lnTo>
                  <a:cubicBezTo>
                    <a:pt x="3407093" y="2342198"/>
                    <a:pt x="3415665" y="2350770"/>
                    <a:pt x="3426143" y="2350770"/>
                  </a:cubicBezTo>
                  <a:close/>
                  <a:moveTo>
                    <a:pt x="3331845" y="2350770"/>
                  </a:moveTo>
                  <a:lnTo>
                    <a:pt x="3331845" y="2350770"/>
                  </a:lnTo>
                  <a:cubicBezTo>
                    <a:pt x="3342323" y="2350770"/>
                    <a:pt x="3350895" y="2342198"/>
                    <a:pt x="3350895" y="2331720"/>
                  </a:cubicBezTo>
                  <a:lnTo>
                    <a:pt x="3350895" y="2331720"/>
                  </a:lnTo>
                  <a:cubicBezTo>
                    <a:pt x="3350895" y="2321243"/>
                    <a:pt x="3342323" y="2312670"/>
                    <a:pt x="3331845" y="2312670"/>
                  </a:cubicBezTo>
                  <a:lnTo>
                    <a:pt x="3331845" y="2312670"/>
                  </a:lnTo>
                  <a:cubicBezTo>
                    <a:pt x="3321368" y="2312670"/>
                    <a:pt x="3312795" y="2321243"/>
                    <a:pt x="3312795" y="2331720"/>
                  </a:cubicBezTo>
                  <a:lnTo>
                    <a:pt x="3312795" y="2331720"/>
                  </a:lnTo>
                  <a:cubicBezTo>
                    <a:pt x="3312795" y="2342198"/>
                    <a:pt x="3321368" y="2350770"/>
                    <a:pt x="3331845" y="2350770"/>
                  </a:cubicBezTo>
                  <a:close/>
                  <a:moveTo>
                    <a:pt x="3569018" y="2350770"/>
                  </a:moveTo>
                  <a:lnTo>
                    <a:pt x="3569018" y="2350770"/>
                  </a:lnTo>
                  <a:cubicBezTo>
                    <a:pt x="3579495" y="2350770"/>
                    <a:pt x="3588068" y="2342198"/>
                    <a:pt x="3588068" y="2331720"/>
                  </a:cubicBezTo>
                  <a:lnTo>
                    <a:pt x="3588068" y="2331720"/>
                  </a:lnTo>
                  <a:cubicBezTo>
                    <a:pt x="3588068" y="2321243"/>
                    <a:pt x="3579495" y="2312670"/>
                    <a:pt x="3569018" y="2312670"/>
                  </a:cubicBezTo>
                  <a:lnTo>
                    <a:pt x="3569018" y="2312670"/>
                  </a:lnTo>
                  <a:cubicBezTo>
                    <a:pt x="3558540" y="2312670"/>
                    <a:pt x="3549968" y="2321243"/>
                    <a:pt x="3549968" y="2331720"/>
                  </a:cubicBezTo>
                  <a:lnTo>
                    <a:pt x="3549968" y="2331720"/>
                  </a:lnTo>
                  <a:cubicBezTo>
                    <a:pt x="3549968" y="2342198"/>
                    <a:pt x="3558540" y="2350770"/>
                    <a:pt x="3569018" y="2350770"/>
                  </a:cubicBezTo>
                  <a:close/>
                  <a:moveTo>
                    <a:pt x="3569018" y="2398395"/>
                  </a:moveTo>
                  <a:lnTo>
                    <a:pt x="3569018" y="2398395"/>
                  </a:lnTo>
                  <a:cubicBezTo>
                    <a:pt x="3579495" y="2398395"/>
                    <a:pt x="3588068" y="2389823"/>
                    <a:pt x="3588068" y="2379345"/>
                  </a:cubicBezTo>
                  <a:lnTo>
                    <a:pt x="3588068" y="2379345"/>
                  </a:lnTo>
                  <a:cubicBezTo>
                    <a:pt x="3588068" y="2368868"/>
                    <a:pt x="3579495" y="2360295"/>
                    <a:pt x="3569018" y="2360295"/>
                  </a:cubicBezTo>
                  <a:lnTo>
                    <a:pt x="3569018" y="2360295"/>
                  </a:lnTo>
                  <a:cubicBezTo>
                    <a:pt x="3558540" y="2360295"/>
                    <a:pt x="3549968" y="2368868"/>
                    <a:pt x="3549968" y="2379345"/>
                  </a:cubicBezTo>
                  <a:lnTo>
                    <a:pt x="3549968" y="2379345"/>
                  </a:lnTo>
                  <a:cubicBezTo>
                    <a:pt x="3549968" y="2389823"/>
                    <a:pt x="3558540" y="2398395"/>
                    <a:pt x="3569018" y="2398395"/>
                  </a:cubicBezTo>
                  <a:close/>
                  <a:moveTo>
                    <a:pt x="3472815" y="2350770"/>
                  </a:moveTo>
                  <a:lnTo>
                    <a:pt x="3474720" y="2350770"/>
                  </a:lnTo>
                  <a:cubicBezTo>
                    <a:pt x="3485198" y="2350770"/>
                    <a:pt x="3493770" y="2342198"/>
                    <a:pt x="3493770" y="2331720"/>
                  </a:cubicBezTo>
                  <a:lnTo>
                    <a:pt x="3493770" y="2331720"/>
                  </a:lnTo>
                  <a:cubicBezTo>
                    <a:pt x="3493770" y="2321243"/>
                    <a:pt x="3485198" y="2312670"/>
                    <a:pt x="3474720" y="2312670"/>
                  </a:cubicBezTo>
                  <a:lnTo>
                    <a:pt x="3472815" y="2312670"/>
                  </a:lnTo>
                  <a:cubicBezTo>
                    <a:pt x="3462338" y="2312670"/>
                    <a:pt x="3453765" y="2321243"/>
                    <a:pt x="3453765" y="2331720"/>
                  </a:cubicBezTo>
                  <a:lnTo>
                    <a:pt x="3453765" y="2331720"/>
                  </a:lnTo>
                  <a:cubicBezTo>
                    <a:pt x="3453765" y="2342198"/>
                    <a:pt x="3462338" y="2350770"/>
                    <a:pt x="3472815" y="2350770"/>
                  </a:cubicBezTo>
                  <a:close/>
                  <a:moveTo>
                    <a:pt x="3521393" y="2350770"/>
                  </a:moveTo>
                  <a:lnTo>
                    <a:pt x="3521393" y="2350770"/>
                  </a:lnTo>
                  <a:cubicBezTo>
                    <a:pt x="3531870" y="2350770"/>
                    <a:pt x="3540443" y="2342198"/>
                    <a:pt x="3540443" y="2331720"/>
                  </a:cubicBezTo>
                  <a:lnTo>
                    <a:pt x="3540443" y="2331720"/>
                  </a:lnTo>
                  <a:cubicBezTo>
                    <a:pt x="3540443" y="2321243"/>
                    <a:pt x="3531870" y="2312670"/>
                    <a:pt x="3521393" y="2312670"/>
                  </a:cubicBezTo>
                  <a:lnTo>
                    <a:pt x="3521393" y="2312670"/>
                  </a:lnTo>
                  <a:cubicBezTo>
                    <a:pt x="3510915" y="2312670"/>
                    <a:pt x="3502343" y="2321243"/>
                    <a:pt x="3502343" y="2331720"/>
                  </a:cubicBezTo>
                  <a:lnTo>
                    <a:pt x="3502343" y="2331720"/>
                  </a:lnTo>
                  <a:cubicBezTo>
                    <a:pt x="3503295" y="2342198"/>
                    <a:pt x="3510915" y="2350770"/>
                    <a:pt x="3521393" y="2350770"/>
                  </a:cubicBezTo>
                  <a:close/>
                  <a:moveTo>
                    <a:pt x="3331845" y="2446020"/>
                  </a:moveTo>
                  <a:lnTo>
                    <a:pt x="3331845" y="2446020"/>
                  </a:lnTo>
                  <a:cubicBezTo>
                    <a:pt x="3342323" y="2446020"/>
                    <a:pt x="3350895" y="2437448"/>
                    <a:pt x="3350895" y="2426970"/>
                  </a:cubicBezTo>
                  <a:lnTo>
                    <a:pt x="3350895" y="2426970"/>
                  </a:lnTo>
                  <a:cubicBezTo>
                    <a:pt x="3350895" y="2416493"/>
                    <a:pt x="3342323" y="2407920"/>
                    <a:pt x="3331845" y="2407920"/>
                  </a:cubicBezTo>
                  <a:lnTo>
                    <a:pt x="3331845" y="2407920"/>
                  </a:lnTo>
                  <a:cubicBezTo>
                    <a:pt x="3321368" y="2407920"/>
                    <a:pt x="3312795" y="2416493"/>
                    <a:pt x="3312795" y="2426970"/>
                  </a:cubicBezTo>
                  <a:lnTo>
                    <a:pt x="3312795" y="2426970"/>
                  </a:lnTo>
                  <a:cubicBezTo>
                    <a:pt x="3312795" y="2437448"/>
                    <a:pt x="3321368" y="2446020"/>
                    <a:pt x="3331845" y="2446020"/>
                  </a:cubicBezTo>
                  <a:close/>
                  <a:moveTo>
                    <a:pt x="3378518" y="2446020"/>
                  </a:moveTo>
                  <a:lnTo>
                    <a:pt x="3378518" y="2446020"/>
                  </a:lnTo>
                  <a:cubicBezTo>
                    <a:pt x="3388995" y="2446020"/>
                    <a:pt x="3397568" y="2437448"/>
                    <a:pt x="3397568" y="2426970"/>
                  </a:cubicBezTo>
                  <a:lnTo>
                    <a:pt x="3397568" y="2426970"/>
                  </a:lnTo>
                  <a:cubicBezTo>
                    <a:pt x="3397568" y="2416493"/>
                    <a:pt x="3388995" y="2407920"/>
                    <a:pt x="3378518" y="2407920"/>
                  </a:cubicBezTo>
                  <a:lnTo>
                    <a:pt x="3378518" y="2407920"/>
                  </a:lnTo>
                  <a:cubicBezTo>
                    <a:pt x="3368040" y="2407920"/>
                    <a:pt x="3359468" y="2416493"/>
                    <a:pt x="3359468" y="2426970"/>
                  </a:cubicBezTo>
                  <a:lnTo>
                    <a:pt x="3359468" y="2426970"/>
                  </a:lnTo>
                  <a:cubicBezTo>
                    <a:pt x="3360420" y="2437448"/>
                    <a:pt x="3368040" y="2446020"/>
                    <a:pt x="3378518" y="2446020"/>
                  </a:cubicBezTo>
                  <a:close/>
                  <a:moveTo>
                    <a:pt x="3947160" y="1452563"/>
                  </a:moveTo>
                  <a:lnTo>
                    <a:pt x="3947160" y="1452563"/>
                  </a:lnTo>
                  <a:cubicBezTo>
                    <a:pt x="3957638" y="1452563"/>
                    <a:pt x="3966210" y="1443990"/>
                    <a:pt x="3966210" y="1433513"/>
                  </a:cubicBezTo>
                  <a:lnTo>
                    <a:pt x="3966210" y="1433513"/>
                  </a:lnTo>
                  <a:cubicBezTo>
                    <a:pt x="3966210" y="1423035"/>
                    <a:pt x="3957638" y="1414463"/>
                    <a:pt x="3947160" y="1414463"/>
                  </a:cubicBezTo>
                  <a:lnTo>
                    <a:pt x="3947160" y="1414463"/>
                  </a:lnTo>
                  <a:cubicBezTo>
                    <a:pt x="3936683" y="1414463"/>
                    <a:pt x="3928110" y="1423035"/>
                    <a:pt x="3928110" y="1433513"/>
                  </a:cubicBezTo>
                  <a:lnTo>
                    <a:pt x="3928110" y="1433513"/>
                  </a:lnTo>
                  <a:cubicBezTo>
                    <a:pt x="3928110" y="1443990"/>
                    <a:pt x="3936683" y="1452563"/>
                    <a:pt x="3947160" y="1452563"/>
                  </a:cubicBezTo>
                  <a:close/>
                  <a:moveTo>
                    <a:pt x="3947160" y="1403985"/>
                  </a:moveTo>
                  <a:lnTo>
                    <a:pt x="3947160" y="1403985"/>
                  </a:lnTo>
                  <a:cubicBezTo>
                    <a:pt x="3957638" y="1403985"/>
                    <a:pt x="3966210" y="1395413"/>
                    <a:pt x="3966210" y="1384935"/>
                  </a:cubicBezTo>
                  <a:lnTo>
                    <a:pt x="3966210" y="1384935"/>
                  </a:lnTo>
                  <a:cubicBezTo>
                    <a:pt x="3966210" y="1374458"/>
                    <a:pt x="3957638" y="1365885"/>
                    <a:pt x="3947160" y="1365885"/>
                  </a:cubicBezTo>
                  <a:lnTo>
                    <a:pt x="3947160" y="1365885"/>
                  </a:lnTo>
                  <a:cubicBezTo>
                    <a:pt x="3936683" y="1365885"/>
                    <a:pt x="3928110" y="1374458"/>
                    <a:pt x="3928110" y="1384935"/>
                  </a:cubicBezTo>
                  <a:lnTo>
                    <a:pt x="3928110" y="1384935"/>
                  </a:lnTo>
                  <a:cubicBezTo>
                    <a:pt x="3928110" y="1395413"/>
                    <a:pt x="3936683" y="1403985"/>
                    <a:pt x="3947160" y="1403985"/>
                  </a:cubicBezTo>
                  <a:close/>
                  <a:moveTo>
                    <a:pt x="3284220" y="2446020"/>
                  </a:moveTo>
                  <a:lnTo>
                    <a:pt x="3284220" y="2446020"/>
                  </a:lnTo>
                  <a:cubicBezTo>
                    <a:pt x="3294698" y="2446020"/>
                    <a:pt x="3303270" y="2437448"/>
                    <a:pt x="3303270" y="2426970"/>
                  </a:cubicBezTo>
                  <a:lnTo>
                    <a:pt x="3303270" y="2426970"/>
                  </a:lnTo>
                  <a:cubicBezTo>
                    <a:pt x="3303270" y="2416493"/>
                    <a:pt x="3294698" y="2407920"/>
                    <a:pt x="3284220" y="2407920"/>
                  </a:cubicBezTo>
                  <a:lnTo>
                    <a:pt x="3284220" y="2407920"/>
                  </a:lnTo>
                  <a:cubicBezTo>
                    <a:pt x="3273743" y="2407920"/>
                    <a:pt x="3265170" y="2416493"/>
                    <a:pt x="3265170" y="2426970"/>
                  </a:cubicBezTo>
                  <a:lnTo>
                    <a:pt x="3265170" y="2426970"/>
                  </a:lnTo>
                  <a:cubicBezTo>
                    <a:pt x="3266123" y="2437448"/>
                    <a:pt x="3273743" y="2446020"/>
                    <a:pt x="3284220" y="2446020"/>
                  </a:cubicBezTo>
                  <a:close/>
                  <a:moveTo>
                    <a:pt x="3426143" y="2446020"/>
                  </a:moveTo>
                  <a:lnTo>
                    <a:pt x="3426143" y="2446020"/>
                  </a:lnTo>
                  <a:cubicBezTo>
                    <a:pt x="3436620" y="2446020"/>
                    <a:pt x="3445193" y="2437448"/>
                    <a:pt x="3445193" y="2426970"/>
                  </a:cubicBezTo>
                  <a:lnTo>
                    <a:pt x="3445193" y="2426970"/>
                  </a:lnTo>
                  <a:cubicBezTo>
                    <a:pt x="3445193" y="2416493"/>
                    <a:pt x="3436620" y="2407920"/>
                    <a:pt x="3426143" y="2407920"/>
                  </a:cubicBezTo>
                  <a:lnTo>
                    <a:pt x="3426143" y="2407920"/>
                  </a:lnTo>
                  <a:cubicBezTo>
                    <a:pt x="3415665" y="2407920"/>
                    <a:pt x="3407093" y="2416493"/>
                    <a:pt x="3407093" y="2426970"/>
                  </a:cubicBezTo>
                  <a:lnTo>
                    <a:pt x="3407093" y="2426970"/>
                  </a:lnTo>
                  <a:cubicBezTo>
                    <a:pt x="3407093" y="2437448"/>
                    <a:pt x="3415665" y="2446020"/>
                    <a:pt x="3426143" y="2446020"/>
                  </a:cubicBezTo>
                  <a:close/>
                  <a:moveTo>
                    <a:pt x="3472815" y="2446020"/>
                  </a:moveTo>
                  <a:lnTo>
                    <a:pt x="3474720" y="2446020"/>
                  </a:lnTo>
                  <a:cubicBezTo>
                    <a:pt x="3485198" y="2446020"/>
                    <a:pt x="3493770" y="2437448"/>
                    <a:pt x="3493770" y="2426970"/>
                  </a:cubicBezTo>
                  <a:lnTo>
                    <a:pt x="3493770" y="2426970"/>
                  </a:lnTo>
                  <a:cubicBezTo>
                    <a:pt x="3493770" y="2416493"/>
                    <a:pt x="3485198" y="2407920"/>
                    <a:pt x="3474720" y="2407920"/>
                  </a:cubicBezTo>
                  <a:lnTo>
                    <a:pt x="3472815" y="2407920"/>
                  </a:lnTo>
                  <a:cubicBezTo>
                    <a:pt x="3462338" y="2407920"/>
                    <a:pt x="3453765" y="2416493"/>
                    <a:pt x="3453765" y="2426970"/>
                  </a:cubicBezTo>
                  <a:lnTo>
                    <a:pt x="3453765" y="2426970"/>
                  </a:lnTo>
                  <a:cubicBezTo>
                    <a:pt x="3453765" y="2437448"/>
                    <a:pt x="3462338" y="2446020"/>
                    <a:pt x="3472815" y="2446020"/>
                  </a:cubicBezTo>
                  <a:close/>
                  <a:moveTo>
                    <a:pt x="3189923" y="2446020"/>
                  </a:moveTo>
                  <a:lnTo>
                    <a:pt x="3189923" y="2446020"/>
                  </a:lnTo>
                  <a:cubicBezTo>
                    <a:pt x="3200400" y="2446020"/>
                    <a:pt x="3208973" y="2437448"/>
                    <a:pt x="3208973" y="2426970"/>
                  </a:cubicBezTo>
                  <a:lnTo>
                    <a:pt x="3208973" y="2426970"/>
                  </a:lnTo>
                  <a:cubicBezTo>
                    <a:pt x="3208973" y="2416493"/>
                    <a:pt x="3200400" y="2407920"/>
                    <a:pt x="3189923" y="2407920"/>
                  </a:cubicBezTo>
                  <a:lnTo>
                    <a:pt x="3189923" y="2407920"/>
                  </a:lnTo>
                  <a:cubicBezTo>
                    <a:pt x="3179445" y="2407920"/>
                    <a:pt x="3170873" y="2416493"/>
                    <a:pt x="3170873" y="2426970"/>
                  </a:cubicBezTo>
                  <a:lnTo>
                    <a:pt x="3170873" y="2426970"/>
                  </a:lnTo>
                  <a:cubicBezTo>
                    <a:pt x="3171825" y="2437448"/>
                    <a:pt x="3180398" y="2446020"/>
                    <a:pt x="3189923" y="2446020"/>
                  </a:cubicBezTo>
                  <a:close/>
                  <a:moveTo>
                    <a:pt x="3378518" y="2208848"/>
                  </a:moveTo>
                  <a:lnTo>
                    <a:pt x="3378518" y="2208848"/>
                  </a:lnTo>
                  <a:cubicBezTo>
                    <a:pt x="3388995" y="2208848"/>
                    <a:pt x="3397568" y="2200275"/>
                    <a:pt x="3397568" y="2189798"/>
                  </a:cubicBezTo>
                  <a:lnTo>
                    <a:pt x="3397568" y="2189798"/>
                  </a:lnTo>
                  <a:cubicBezTo>
                    <a:pt x="3397568" y="2179320"/>
                    <a:pt x="3388995" y="2170748"/>
                    <a:pt x="3378518" y="2170748"/>
                  </a:cubicBezTo>
                  <a:lnTo>
                    <a:pt x="3378518" y="2170748"/>
                  </a:lnTo>
                  <a:cubicBezTo>
                    <a:pt x="3368040" y="2170748"/>
                    <a:pt x="3359468" y="2179320"/>
                    <a:pt x="3359468" y="2189798"/>
                  </a:cubicBezTo>
                  <a:lnTo>
                    <a:pt x="3359468" y="2189798"/>
                  </a:lnTo>
                  <a:cubicBezTo>
                    <a:pt x="3360420" y="2200275"/>
                    <a:pt x="3368040" y="2208848"/>
                    <a:pt x="3378518" y="2208848"/>
                  </a:cubicBezTo>
                  <a:close/>
                  <a:moveTo>
                    <a:pt x="3094673" y="2446020"/>
                  </a:moveTo>
                  <a:lnTo>
                    <a:pt x="3096578" y="2446020"/>
                  </a:lnTo>
                  <a:cubicBezTo>
                    <a:pt x="3107055" y="2446020"/>
                    <a:pt x="3115628" y="2437448"/>
                    <a:pt x="3115628" y="2426970"/>
                  </a:cubicBezTo>
                  <a:lnTo>
                    <a:pt x="3115628" y="2426970"/>
                  </a:lnTo>
                  <a:cubicBezTo>
                    <a:pt x="3115628" y="2416493"/>
                    <a:pt x="3107055" y="2407920"/>
                    <a:pt x="3096578" y="2407920"/>
                  </a:cubicBezTo>
                  <a:lnTo>
                    <a:pt x="3094673" y="2407920"/>
                  </a:lnTo>
                  <a:cubicBezTo>
                    <a:pt x="3084195" y="2407920"/>
                    <a:pt x="3075623" y="2416493"/>
                    <a:pt x="3075623" y="2426970"/>
                  </a:cubicBezTo>
                  <a:lnTo>
                    <a:pt x="3075623" y="2426970"/>
                  </a:lnTo>
                  <a:cubicBezTo>
                    <a:pt x="3075623" y="2437448"/>
                    <a:pt x="3084195" y="2446020"/>
                    <a:pt x="3094673" y="2446020"/>
                  </a:cubicBezTo>
                  <a:close/>
                  <a:moveTo>
                    <a:pt x="3237548" y="2446020"/>
                  </a:moveTo>
                  <a:lnTo>
                    <a:pt x="3237548" y="2446020"/>
                  </a:lnTo>
                  <a:cubicBezTo>
                    <a:pt x="3248025" y="2446020"/>
                    <a:pt x="3256598" y="2437448"/>
                    <a:pt x="3256598" y="2426970"/>
                  </a:cubicBezTo>
                  <a:lnTo>
                    <a:pt x="3256598" y="2426970"/>
                  </a:lnTo>
                  <a:cubicBezTo>
                    <a:pt x="3256598" y="2416493"/>
                    <a:pt x="3248025" y="2407920"/>
                    <a:pt x="3237548" y="2407920"/>
                  </a:cubicBezTo>
                  <a:lnTo>
                    <a:pt x="3237548" y="2407920"/>
                  </a:lnTo>
                  <a:cubicBezTo>
                    <a:pt x="3227070" y="2407920"/>
                    <a:pt x="3218498" y="2416493"/>
                    <a:pt x="3218498" y="2426970"/>
                  </a:cubicBezTo>
                  <a:lnTo>
                    <a:pt x="3218498" y="2426970"/>
                  </a:lnTo>
                  <a:cubicBezTo>
                    <a:pt x="3218498" y="2437448"/>
                    <a:pt x="3227070" y="2446020"/>
                    <a:pt x="3237548" y="2446020"/>
                  </a:cubicBezTo>
                  <a:close/>
                  <a:moveTo>
                    <a:pt x="3472815" y="2208848"/>
                  </a:moveTo>
                  <a:lnTo>
                    <a:pt x="3474720" y="2208848"/>
                  </a:lnTo>
                  <a:cubicBezTo>
                    <a:pt x="3485198" y="2208848"/>
                    <a:pt x="3493770" y="2200275"/>
                    <a:pt x="3493770" y="2189798"/>
                  </a:cubicBezTo>
                  <a:lnTo>
                    <a:pt x="3493770" y="2189798"/>
                  </a:lnTo>
                  <a:cubicBezTo>
                    <a:pt x="3493770" y="2179320"/>
                    <a:pt x="3485198" y="2170748"/>
                    <a:pt x="3474720" y="2170748"/>
                  </a:cubicBezTo>
                  <a:lnTo>
                    <a:pt x="3472815" y="2170748"/>
                  </a:lnTo>
                  <a:cubicBezTo>
                    <a:pt x="3462338" y="2170748"/>
                    <a:pt x="3453765" y="2179320"/>
                    <a:pt x="3453765" y="2189798"/>
                  </a:cubicBezTo>
                  <a:lnTo>
                    <a:pt x="3453765" y="2189798"/>
                  </a:lnTo>
                  <a:cubicBezTo>
                    <a:pt x="3453765" y="2200275"/>
                    <a:pt x="3462338" y="2208848"/>
                    <a:pt x="3472815" y="2208848"/>
                  </a:cubicBezTo>
                  <a:close/>
                  <a:moveTo>
                    <a:pt x="3426143" y="2208848"/>
                  </a:moveTo>
                  <a:lnTo>
                    <a:pt x="3426143" y="2208848"/>
                  </a:lnTo>
                  <a:cubicBezTo>
                    <a:pt x="3436620" y="2208848"/>
                    <a:pt x="3445193" y="2200275"/>
                    <a:pt x="3445193" y="2189798"/>
                  </a:cubicBezTo>
                  <a:lnTo>
                    <a:pt x="3445193" y="2189798"/>
                  </a:lnTo>
                  <a:cubicBezTo>
                    <a:pt x="3445193" y="2179320"/>
                    <a:pt x="3436620" y="2170748"/>
                    <a:pt x="3426143" y="2170748"/>
                  </a:cubicBezTo>
                  <a:lnTo>
                    <a:pt x="3426143" y="2170748"/>
                  </a:lnTo>
                  <a:cubicBezTo>
                    <a:pt x="3415665" y="2170748"/>
                    <a:pt x="3407093" y="2179320"/>
                    <a:pt x="3407093" y="2189798"/>
                  </a:cubicBezTo>
                  <a:lnTo>
                    <a:pt x="3407093" y="2189798"/>
                  </a:lnTo>
                  <a:cubicBezTo>
                    <a:pt x="3407093" y="2200275"/>
                    <a:pt x="3415665" y="2208848"/>
                    <a:pt x="3426143" y="2208848"/>
                  </a:cubicBezTo>
                  <a:close/>
                  <a:moveTo>
                    <a:pt x="3521393" y="2208848"/>
                  </a:moveTo>
                  <a:lnTo>
                    <a:pt x="3521393" y="2208848"/>
                  </a:lnTo>
                  <a:cubicBezTo>
                    <a:pt x="3531870" y="2208848"/>
                    <a:pt x="3540443" y="2200275"/>
                    <a:pt x="3540443" y="2189798"/>
                  </a:cubicBezTo>
                  <a:lnTo>
                    <a:pt x="3540443" y="2189798"/>
                  </a:lnTo>
                  <a:cubicBezTo>
                    <a:pt x="3540443" y="2179320"/>
                    <a:pt x="3531870" y="2170748"/>
                    <a:pt x="3521393" y="2170748"/>
                  </a:cubicBezTo>
                  <a:lnTo>
                    <a:pt x="3521393" y="2170748"/>
                  </a:lnTo>
                  <a:cubicBezTo>
                    <a:pt x="3510915" y="2170748"/>
                    <a:pt x="3502343" y="2179320"/>
                    <a:pt x="3502343" y="2189798"/>
                  </a:cubicBezTo>
                  <a:lnTo>
                    <a:pt x="3502343" y="2189798"/>
                  </a:lnTo>
                  <a:cubicBezTo>
                    <a:pt x="3503295" y="2200275"/>
                    <a:pt x="3510915" y="2208848"/>
                    <a:pt x="3521393" y="2208848"/>
                  </a:cubicBezTo>
                  <a:close/>
                  <a:moveTo>
                    <a:pt x="3569018" y="2208848"/>
                  </a:moveTo>
                  <a:lnTo>
                    <a:pt x="3569018" y="2208848"/>
                  </a:lnTo>
                  <a:cubicBezTo>
                    <a:pt x="3579495" y="2208848"/>
                    <a:pt x="3588068" y="2200275"/>
                    <a:pt x="3588068" y="2189798"/>
                  </a:cubicBezTo>
                  <a:lnTo>
                    <a:pt x="3588068" y="2189798"/>
                  </a:lnTo>
                  <a:cubicBezTo>
                    <a:pt x="3588068" y="2179320"/>
                    <a:pt x="3579495" y="2170748"/>
                    <a:pt x="3569018" y="2170748"/>
                  </a:cubicBezTo>
                  <a:lnTo>
                    <a:pt x="3569018" y="2170748"/>
                  </a:lnTo>
                  <a:cubicBezTo>
                    <a:pt x="3558540" y="2170748"/>
                    <a:pt x="3549968" y="2179320"/>
                    <a:pt x="3549968" y="2189798"/>
                  </a:cubicBezTo>
                  <a:lnTo>
                    <a:pt x="3549968" y="2189798"/>
                  </a:lnTo>
                  <a:cubicBezTo>
                    <a:pt x="3549968" y="2200275"/>
                    <a:pt x="3558540" y="2208848"/>
                    <a:pt x="3569018" y="2208848"/>
                  </a:cubicBezTo>
                  <a:close/>
                  <a:moveTo>
                    <a:pt x="3426143" y="2399348"/>
                  </a:moveTo>
                  <a:lnTo>
                    <a:pt x="3426143" y="2399348"/>
                  </a:lnTo>
                  <a:cubicBezTo>
                    <a:pt x="3436620" y="2399348"/>
                    <a:pt x="3445193" y="2390775"/>
                    <a:pt x="3445193" y="2380298"/>
                  </a:cubicBezTo>
                  <a:lnTo>
                    <a:pt x="3445193" y="2378393"/>
                  </a:lnTo>
                  <a:cubicBezTo>
                    <a:pt x="3445193" y="2367915"/>
                    <a:pt x="3436620" y="2359343"/>
                    <a:pt x="3426143" y="2359343"/>
                  </a:cubicBezTo>
                  <a:lnTo>
                    <a:pt x="3426143" y="2359343"/>
                  </a:lnTo>
                  <a:cubicBezTo>
                    <a:pt x="3415665" y="2359343"/>
                    <a:pt x="3407093" y="2367915"/>
                    <a:pt x="3407093" y="2378393"/>
                  </a:cubicBezTo>
                  <a:lnTo>
                    <a:pt x="3407093" y="2380298"/>
                  </a:lnTo>
                  <a:cubicBezTo>
                    <a:pt x="3407093" y="2390775"/>
                    <a:pt x="3415665" y="2399348"/>
                    <a:pt x="3426143" y="2399348"/>
                  </a:cubicBezTo>
                  <a:close/>
                  <a:moveTo>
                    <a:pt x="3521393" y="2399348"/>
                  </a:moveTo>
                  <a:lnTo>
                    <a:pt x="3521393" y="2399348"/>
                  </a:lnTo>
                  <a:cubicBezTo>
                    <a:pt x="3531870" y="2399348"/>
                    <a:pt x="3540443" y="2390775"/>
                    <a:pt x="3540443" y="2380298"/>
                  </a:cubicBezTo>
                  <a:lnTo>
                    <a:pt x="3540443" y="2378393"/>
                  </a:lnTo>
                  <a:cubicBezTo>
                    <a:pt x="3540443" y="2367915"/>
                    <a:pt x="3531870" y="2359343"/>
                    <a:pt x="3521393" y="2359343"/>
                  </a:cubicBezTo>
                  <a:lnTo>
                    <a:pt x="3521393" y="2359343"/>
                  </a:lnTo>
                  <a:cubicBezTo>
                    <a:pt x="3510915" y="2359343"/>
                    <a:pt x="3502343" y="2367915"/>
                    <a:pt x="3502343" y="2378393"/>
                  </a:cubicBezTo>
                  <a:lnTo>
                    <a:pt x="3502343" y="2380298"/>
                  </a:lnTo>
                  <a:cubicBezTo>
                    <a:pt x="3503295" y="2390775"/>
                    <a:pt x="3510915" y="2399348"/>
                    <a:pt x="3521393" y="2399348"/>
                  </a:cubicBezTo>
                  <a:close/>
                  <a:moveTo>
                    <a:pt x="3521393" y="2446973"/>
                  </a:moveTo>
                  <a:lnTo>
                    <a:pt x="3521393" y="2446973"/>
                  </a:lnTo>
                  <a:cubicBezTo>
                    <a:pt x="3531870" y="2446973"/>
                    <a:pt x="3540443" y="2438400"/>
                    <a:pt x="3540443" y="2427923"/>
                  </a:cubicBezTo>
                  <a:lnTo>
                    <a:pt x="3540443" y="2426018"/>
                  </a:lnTo>
                  <a:cubicBezTo>
                    <a:pt x="3540443" y="2415540"/>
                    <a:pt x="3531870" y="2406968"/>
                    <a:pt x="3521393" y="2406968"/>
                  </a:cubicBezTo>
                  <a:lnTo>
                    <a:pt x="3521393" y="2406968"/>
                  </a:lnTo>
                  <a:cubicBezTo>
                    <a:pt x="3510915" y="2406968"/>
                    <a:pt x="3502343" y="2415540"/>
                    <a:pt x="3502343" y="2426018"/>
                  </a:cubicBezTo>
                  <a:lnTo>
                    <a:pt x="3502343" y="2427923"/>
                  </a:lnTo>
                  <a:cubicBezTo>
                    <a:pt x="3503295" y="2438400"/>
                    <a:pt x="3510915" y="2446973"/>
                    <a:pt x="3521393" y="2446973"/>
                  </a:cubicBezTo>
                  <a:close/>
                  <a:moveTo>
                    <a:pt x="3237548" y="647700"/>
                  </a:moveTo>
                  <a:lnTo>
                    <a:pt x="3237548" y="647700"/>
                  </a:lnTo>
                  <a:cubicBezTo>
                    <a:pt x="3248025" y="647700"/>
                    <a:pt x="3256598" y="639128"/>
                    <a:pt x="3256598" y="628650"/>
                  </a:cubicBezTo>
                  <a:lnTo>
                    <a:pt x="3256598" y="628650"/>
                  </a:lnTo>
                  <a:cubicBezTo>
                    <a:pt x="3256598" y="618173"/>
                    <a:pt x="3248025" y="609600"/>
                    <a:pt x="3237548" y="609600"/>
                  </a:cubicBezTo>
                  <a:lnTo>
                    <a:pt x="3237548" y="609600"/>
                  </a:lnTo>
                  <a:cubicBezTo>
                    <a:pt x="3227070" y="609600"/>
                    <a:pt x="3218498" y="618173"/>
                    <a:pt x="3218498" y="628650"/>
                  </a:cubicBezTo>
                  <a:lnTo>
                    <a:pt x="3218498" y="628650"/>
                  </a:lnTo>
                  <a:cubicBezTo>
                    <a:pt x="3218498" y="640080"/>
                    <a:pt x="3227070" y="647700"/>
                    <a:pt x="3237548" y="647700"/>
                  </a:cubicBezTo>
                  <a:close/>
                  <a:moveTo>
                    <a:pt x="3190875" y="647700"/>
                  </a:moveTo>
                  <a:lnTo>
                    <a:pt x="3190875" y="647700"/>
                  </a:lnTo>
                  <a:cubicBezTo>
                    <a:pt x="3201353" y="647700"/>
                    <a:pt x="3209925" y="639128"/>
                    <a:pt x="3209925" y="628650"/>
                  </a:cubicBezTo>
                  <a:lnTo>
                    <a:pt x="3209925" y="628650"/>
                  </a:lnTo>
                  <a:cubicBezTo>
                    <a:pt x="3209925" y="618173"/>
                    <a:pt x="3201353" y="609600"/>
                    <a:pt x="3190875" y="609600"/>
                  </a:cubicBezTo>
                  <a:lnTo>
                    <a:pt x="3190875" y="609600"/>
                  </a:lnTo>
                  <a:cubicBezTo>
                    <a:pt x="3180398" y="609600"/>
                    <a:pt x="3171825" y="618173"/>
                    <a:pt x="3171825" y="628650"/>
                  </a:cubicBezTo>
                  <a:lnTo>
                    <a:pt x="3171825" y="628650"/>
                  </a:lnTo>
                  <a:cubicBezTo>
                    <a:pt x="3171825" y="639128"/>
                    <a:pt x="3180398" y="647700"/>
                    <a:pt x="3190875" y="647700"/>
                  </a:cubicBezTo>
                  <a:close/>
                  <a:moveTo>
                    <a:pt x="3166110" y="652463"/>
                  </a:moveTo>
                  <a:cubicBezTo>
                    <a:pt x="3165158" y="652463"/>
                    <a:pt x="3165158" y="652463"/>
                    <a:pt x="3164205" y="652463"/>
                  </a:cubicBezTo>
                  <a:cubicBezTo>
                    <a:pt x="3163253" y="652463"/>
                    <a:pt x="3164205" y="652463"/>
                    <a:pt x="3166110" y="652463"/>
                  </a:cubicBezTo>
                  <a:cubicBezTo>
                    <a:pt x="3166110" y="652463"/>
                    <a:pt x="3167063" y="652463"/>
                    <a:pt x="3166110" y="652463"/>
                  </a:cubicBezTo>
                  <a:cubicBezTo>
                    <a:pt x="3167063" y="652463"/>
                    <a:pt x="3166110" y="652463"/>
                    <a:pt x="3166110" y="652463"/>
                  </a:cubicBezTo>
                  <a:close/>
                  <a:moveTo>
                    <a:pt x="3473768" y="2399348"/>
                  </a:moveTo>
                  <a:lnTo>
                    <a:pt x="3473768" y="2399348"/>
                  </a:lnTo>
                  <a:cubicBezTo>
                    <a:pt x="3484245" y="2399348"/>
                    <a:pt x="3493770" y="2390775"/>
                    <a:pt x="3493770" y="2379345"/>
                  </a:cubicBezTo>
                  <a:lnTo>
                    <a:pt x="3493770" y="2379345"/>
                  </a:lnTo>
                  <a:cubicBezTo>
                    <a:pt x="3493770" y="2368868"/>
                    <a:pt x="3485198" y="2359343"/>
                    <a:pt x="3473768" y="2359343"/>
                  </a:cubicBezTo>
                  <a:lnTo>
                    <a:pt x="3473768" y="2359343"/>
                  </a:lnTo>
                  <a:cubicBezTo>
                    <a:pt x="3463290" y="2359343"/>
                    <a:pt x="3453765" y="2367915"/>
                    <a:pt x="3453765" y="2379345"/>
                  </a:cubicBezTo>
                  <a:lnTo>
                    <a:pt x="3453765" y="2379345"/>
                  </a:lnTo>
                  <a:cubicBezTo>
                    <a:pt x="3453765" y="2390775"/>
                    <a:pt x="3463290" y="2399348"/>
                    <a:pt x="3473768" y="2399348"/>
                  </a:cubicBezTo>
                  <a:close/>
                  <a:moveTo>
                    <a:pt x="3143250" y="2399348"/>
                  </a:moveTo>
                  <a:lnTo>
                    <a:pt x="3143250" y="2399348"/>
                  </a:lnTo>
                  <a:cubicBezTo>
                    <a:pt x="3153728" y="2399348"/>
                    <a:pt x="3162300" y="2390775"/>
                    <a:pt x="3162300" y="2380298"/>
                  </a:cubicBezTo>
                  <a:lnTo>
                    <a:pt x="3162300" y="2378393"/>
                  </a:lnTo>
                  <a:cubicBezTo>
                    <a:pt x="3162300" y="2367915"/>
                    <a:pt x="3153728" y="2359343"/>
                    <a:pt x="3143250" y="2359343"/>
                  </a:cubicBezTo>
                  <a:lnTo>
                    <a:pt x="3143250" y="2359343"/>
                  </a:lnTo>
                  <a:cubicBezTo>
                    <a:pt x="3132773" y="2359343"/>
                    <a:pt x="3124200" y="2367915"/>
                    <a:pt x="3124200" y="2378393"/>
                  </a:cubicBezTo>
                  <a:lnTo>
                    <a:pt x="3124200" y="2380298"/>
                  </a:lnTo>
                  <a:cubicBezTo>
                    <a:pt x="3124200" y="2390775"/>
                    <a:pt x="3132773" y="2399348"/>
                    <a:pt x="3143250" y="2399348"/>
                  </a:cubicBezTo>
                  <a:close/>
                  <a:moveTo>
                    <a:pt x="3095625" y="2399348"/>
                  </a:moveTo>
                  <a:lnTo>
                    <a:pt x="3095625" y="2399348"/>
                  </a:lnTo>
                  <a:cubicBezTo>
                    <a:pt x="3106103" y="2399348"/>
                    <a:pt x="3115628" y="2390775"/>
                    <a:pt x="3115628" y="2379345"/>
                  </a:cubicBezTo>
                  <a:lnTo>
                    <a:pt x="3115628" y="2379345"/>
                  </a:lnTo>
                  <a:cubicBezTo>
                    <a:pt x="3115628" y="2368868"/>
                    <a:pt x="3107055" y="2359343"/>
                    <a:pt x="3095625" y="2359343"/>
                  </a:cubicBezTo>
                  <a:lnTo>
                    <a:pt x="3095625" y="2359343"/>
                  </a:lnTo>
                  <a:cubicBezTo>
                    <a:pt x="3085148" y="2359343"/>
                    <a:pt x="3075623" y="2367915"/>
                    <a:pt x="3075623" y="2379345"/>
                  </a:cubicBezTo>
                  <a:lnTo>
                    <a:pt x="3075623" y="2379345"/>
                  </a:lnTo>
                  <a:cubicBezTo>
                    <a:pt x="3075623" y="2390775"/>
                    <a:pt x="3084195" y="2399348"/>
                    <a:pt x="3095625" y="2399348"/>
                  </a:cubicBezTo>
                  <a:close/>
                  <a:moveTo>
                    <a:pt x="3045143" y="2350770"/>
                  </a:moveTo>
                  <a:lnTo>
                    <a:pt x="3047048" y="2350770"/>
                  </a:lnTo>
                  <a:cubicBezTo>
                    <a:pt x="3057525" y="2350770"/>
                    <a:pt x="3066098" y="2342198"/>
                    <a:pt x="3066098" y="2331720"/>
                  </a:cubicBezTo>
                  <a:lnTo>
                    <a:pt x="3066098" y="2331720"/>
                  </a:lnTo>
                  <a:cubicBezTo>
                    <a:pt x="3066098" y="2321243"/>
                    <a:pt x="3057525" y="2312670"/>
                    <a:pt x="3047048" y="2312670"/>
                  </a:cubicBezTo>
                  <a:lnTo>
                    <a:pt x="3045143" y="2312670"/>
                  </a:lnTo>
                  <a:cubicBezTo>
                    <a:pt x="3034665" y="2312670"/>
                    <a:pt x="3026093" y="2321243"/>
                    <a:pt x="3026093" y="2331720"/>
                  </a:cubicBezTo>
                  <a:lnTo>
                    <a:pt x="3026093" y="2331720"/>
                  </a:lnTo>
                  <a:cubicBezTo>
                    <a:pt x="3027045" y="2342198"/>
                    <a:pt x="3035618" y="2350770"/>
                    <a:pt x="3045143" y="2350770"/>
                  </a:cubicBezTo>
                  <a:close/>
                  <a:moveTo>
                    <a:pt x="3045143" y="2446020"/>
                  </a:moveTo>
                  <a:lnTo>
                    <a:pt x="3047048" y="2446020"/>
                  </a:lnTo>
                  <a:cubicBezTo>
                    <a:pt x="3057525" y="2446020"/>
                    <a:pt x="3066098" y="2437448"/>
                    <a:pt x="3066098" y="2426970"/>
                  </a:cubicBezTo>
                  <a:lnTo>
                    <a:pt x="3066098" y="2426970"/>
                  </a:lnTo>
                  <a:cubicBezTo>
                    <a:pt x="3066098" y="2416493"/>
                    <a:pt x="3057525" y="2407920"/>
                    <a:pt x="3047048" y="2407920"/>
                  </a:cubicBezTo>
                  <a:lnTo>
                    <a:pt x="3045143" y="2407920"/>
                  </a:lnTo>
                  <a:cubicBezTo>
                    <a:pt x="3034665" y="2407920"/>
                    <a:pt x="3026093" y="2416493"/>
                    <a:pt x="3026093" y="2426970"/>
                  </a:cubicBezTo>
                  <a:lnTo>
                    <a:pt x="3026093" y="2426970"/>
                  </a:lnTo>
                  <a:cubicBezTo>
                    <a:pt x="3027045" y="2437448"/>
                    <a:pt x="3035618" y="2446020"/>
                    <a:pt x="3045143" y="2446020"/>
                  </a:cubicBezTo>
                  <a:close/>
                  <a:moveTo>
                    <a:pt x="3046095" y="2399348"/>
                  </a:moveTo>
                  <a:lnTo>
                    <a:pt x="3046095" y="2399348"/>
                  </a:lnTo>
                  <a:cubicBezTo>
                    <a:pt x="3056573" y="2399348"/>
                    <a:pt x="3066098" y="2390775"/>
                    <a:pt x="3066098" y="2379345"/>
                  </a:cubicBezTo>
                  <a:lnTo>
                    <a:pt x="3066098" y="2379345"/>
                  </a:lnTo>
                  <a:cubicBezTo>
                    <a:pt x="3066098" y="2368868"/>
                    <a:pt x="3057525" y="2359343"/>
                    <a:pt x="3046095" y="2359343"/>
                  </a:cubicBezTo>
                  <a:lnTo>
                    <a:pt x="3046095" y="2359343"/>
                  </a:lnTo>
                  <a:cubicBezTo>
                    <a:pt x="3035618" y="2359343"/>
                    <a:pt x="3026093" y="2367915"/>
                    <a:pt x="3026093" y="2379345"/>
                  </a:cubicBezTo>
                  <a:lnTo>
                    <a:pt x="3026093" y="2379345"/>
                  </a:lnTo>
                  <a:cubicBezTo>
                    <a:pt x="3027045" y="2390775"/>
                    <a:pt x="3035618" y="2399348"/>
                    <a:pt x="3046095" y="2399348"/>
                  </a:cubicBezTo>
                  <a:close/>
                  <a:moveTo>
                    <a:pt x="3331845" y="2399348"/>
                  </a:moveTo>
                  <a:lnTo>
                    <a:pt x="3331845" y="2399348"/>
                  </a:lnTo>
                  <a:cubicBezTo>
                    <a:pt x="3342323" y="2399348"/>
                    <a:pt x="3350895" y="2390775"/>
                    <a:pt x="3350895" y="2380298"/>
                  </a:cubicBezTo>
                  <a:lnTo>
                    <a:pt x="3350895" y="2378393"/>
                  </a:lnTo>
                  <a:cubicBezTo>
                    <a:pt x="3350895" y="2367915"/>
                    <a:pt x="3342323" y="2359343"/>
                    <a:pt x="3331845" y="2359343"/>
                  </a:cubicBezTo>
                  <a:lnTo>
                    <a:pt x="3331845" y="2359343"/>
                  </a:lnTo>
                  <a:cubicBezTo>
                    <a:pt x="3321368" y="2359343"/>
                    <a:pt x="3312795" y="2367915"/>
                    <a:pt x="3312795" y="2378393"/>
                  </a:cubicBezTo>
                  <a:lnTo>
                    <a:pt x="3312795" y="2380298"/>
                  </a:lnTo>
                  <a:cubicBezTo>
                    <a:pt x="3312795" y="2390775"/>
                    <a:pt x="3321368" y="2399348"/>
                    <a:pt x="3331845" y="2399348"/>
                  </a:cubicBezTo>
                  <a:close/>
                  <a:moveTo>
                    <a:pt x="3378518" y="2399348"/>
                  </a:moveTo>
                  <a:lnTo>
                    <a:pt x="3378518" y="2399348"/>
                  </a:lnTo>
                  <a:cubicBezTo>
                    <a:pt x="3388995" y="2399348"/>
                    <a:pt x="3397568" y="2390775"/>
                    <a:pt x="3397568" y="2380298"/>
                  </a:cubicBezTo>
                  <a:lnTo>
                    <a:pt x="3397568" y="2378393"/>
                  </a:lnTo>
                  <a:cubicBezTo>
                    <a:pt x="3397568" y="2367915"/>
                    <a:pt x="3388995" y="2359343"/>
                    <a:pt x="3378518" y="2359343"/>
                  </a:cubicBezTo>
                  <a:lnTo>
                    <a:pt x="3378518" y="2359343"/>
                  </a:lnTo>
                  <a:cubicBezTo>
                    <a:pt x="3368040" y="2359343"/>
                    <a:pt x="3359468" y="2367915"/>
                    <a:pt x="3359468" y="2378393"/>
                  </a:cubicBezTo>
                  <a:lnTo>
                    <a:pt x="3359468" y="2380298"/>
                  </a:lnTo>
                  <a:cubicBezTo>
                    <a:pt x="3360420" y="2390775"/>
                    <a:pt x="3368040" y="2399348"/>
                    <a:pt x="3378518" y="2399348"/>
                  </a:cubicBezTo>
                  <a:close/>
                  <a:moveTo>
                    <a:pt x="3237548" y="2399348"/>
                  </a:moveTo>
                  <a:lnTo>
                    <a:pt x="3237548" y="2399348"/>
                  </a:lnTo>
                  <a:cubicBezTo>
                    <a:pt x="3248025" y="2399348"/>
                    <a:pt x="3256598" y="2390775"/>
                    <a:pt x="3256598" y="2380298"/>
                  </a:cubicBezTo>
                  <a:lnTo>
                    <a:pt x="3256598" y="2378393"/>
                  </a:lnTo>
                  <a:cubicBezTo>
                    <a:pt x="3256598" y="2367915"/>
                    <a:pt x="3248025" y="2359343"/>
                    <a:pt x="3237548" y="2359343"/>
                  </a:cubicBezTo>
                  <a:lnTo>
                    <a:pt x="3237548" y="2359343"/>
                  </a:lnTo>
                  <a:cubicBezTo>
                    <a:pt x="3227070" y="2359343"/>
                    <a:pt x="3218498" y="2367915"/>
                    <a:pt x="3218498" y="2378393"/>
                  </a:cubicBezTo>
                  <a:lnTo>
                    <a:pt x="3218498" y="2380298"/>
                  </a:lnTo>
                  <a:cubicBezTo>
                    <a:pt x="3218498" y="2390775"/>
                    <a:pt x="3227070" y="2399348"/>
                    <a:pt x="3237548" y="2399348"/>
                  </a:cubicBezTo>
                  <a:close/>
                  <a:moveTo>
                    <a:pt x="3284220" y="2399348"/>
                  </a:moveTo>
                  <a:lnTo>
                    <a:pt x="3284220" y="2399348"/>
                  </a:lnTo>
                  <a:cubicBezTo>
                    <a:pt x="3294698" y="2399348"/>
                    <a:pt x="3303270" y="2390775"/>
                    <a:pt x="3303270" y="2380298"/>
                  </a:cubicBezTo>
                  <a:lnTo>
                    <a:pt x="3303270" y="2378393"/>
                  </a:lnTo>
                  <a:cubicBezTo>
                    <a:pt x="3303270" y="2367915"/>
                    <a:pt x="3294698" y="2359343"/>
                    <a:pt x="3284220" y="2359343"/>
                  </a:cubicBezTo>
                  <a:lnTo>
                    <a:pt x="3284220" y="2359343"/>
                  </a:lnTo>
                  <a:cubicBezTo>
                    <a:pt x="3273743" y="2359343"/>
                    <a:pt x="3265170" y="2367915"/>
                    <a:pt x="3265170" y="2378393"/>
                  </a:cubicBezTo>
                  <a:lnTo>
                    <a:pt x="3265170" y="2380298"/>
                  </a:lnTo>
                  <a:cubicBezTo>
                    <a:pt x="3266123" y="2390775"/>
                    <a:pt x="3273743" y="2399348"/>
                    <a:pt x="3284220" y="2399348"/>
                  </a:cubicBezTo>
                  <a:close/>
                  <a:moveTo>
                    <a:pt x="3189923" y="2399348"/>
                  </a:moveTo>
                  <a:lnTo>
                    <a:pt x="3189923" y="2399348"/>
                  </a:lnTo>
                  <a:cubicBezTo>
                    <a:pt x="3200400" y="2399348"/>
                    <a:pt x="3208973" y="2390775"/>
                    <a:pt x="3208973" y="2380298"/>
                  </a:cubicBezTo>
                  <a:lnTo>
                    <a:pt x="3208973" y="2378393"/>
                  </a:lnTo>
                  <a:cubicBezTo>
                    <a:pt x="3208973" y="2367915"/>
                    <a:pt x="3200400" y="2359343"/>
                    <a:pt x="3189923" y="2359343"/>
                  </a:cubicBezTo>
                  <a:lnTo>
                    <a:pt x="3189923" y="2359343"/>
                  </a:lnTo>
                  <a:cubicBezTo>
                    <a:pt x="3179445" y="2359343"/>
                    <a:pt x="3170873" y="2367915"/>
                    <a:pt x="3170873" y="2378393"/>
                  </a:cubicBezTo>
                  <a:lnTo>
                    <a:pt x="3170873" y="2380298"/>
                  </a:lnTo>
                  <a:cubicBezTo>
                    <a:pt x="3171825" y="2390775"/>
                    <a:pt x="3180398" y="2399348"/>
                    <a:pt x="3189923" y="2399348"/>
                  </a:cubicBezTo>
                  <a:close/>
                  <a:moveTo>
                    <a:pt x="3189923" y="2634615"/>
                  </a:moveTo>
                  <a:lnTo>
                    <a:pt x="3189923" y="2634615"/>
                  </a:lnTo>
                  <a:cubicBezTo>
                    <a:pt x="3200400" y="2634615"/>
                    <a:pt x="3208973" y="2626043"/>
                    <a:pt x="3208973" y="2615565"/>
                  </a:cubicBezTo>
                  <a:lnTo>
                    <a:pt x="3208973" y="2615565"/>
                  </a:lnTo>
                  <a:cubicBezTo>
                    <a:pt x="3208973" y="2605088"/>
                    <a:pt x="3200400" y="2596515"/>
                    <a:pt x="3189923" y="2596515"/>
                  </a:cubicBezTo>
                  <a:lnTo>
                    <a:pt x="3189923" y="2596515"/>
                  </a:lnTo>
                  <a:cubicBezTo>
                    <a:pt x="3179445" y="2596515"/>
                    <a:pt x="3170873" y="2605088"/>
                    <a:pt x="3170873" y="2615565"/>
                  </a:cubicBezTo>
                  <a:lnTo>
                    <a:pt x="3170873" y="2615565"/>
                  </a:lnTo>
                  <a:cubicBezTo>
                    <a:pt x="3171825" y="2626043"/>
                    <a:pt x="3180398" y="2634615"/>
                    <a:pt x="3189923" y="2634615"/>
                  </a:cubicBezTo>
                  <a:close/>
                  <a:moveTo>
                    <a:pt x="3143250" y="2634615"/>
                  </a:moveTo>
                  <a:lnTo>
                    <a:pt x="3143250" y="2634615"/>
                  </a:lnTo>
                  <a:cubicBezTo>
                    <a:pt x="3153728" y="2634615"/>
                    <a:pt x="3162300" y="2626043"/>
                    <a:pt x="3162300" y="2615565"/>
                  </a:cubicBezTo>
                  <a:lnTo>
                    <a:pt x="3162300" y="2615565"/>
                  </a:lnTo>
                  <a:cubicBezTo>
                    <a:pt x="3162300" y="2605088"/>
                    <a:pt x="3153728" y="2596515"/>
                    <a:pt x="3143250" y="2596515"/>
                  </a:cubicBezTo>
                  <a:lnTo>
                    <a:pt x="3143250" y="2596515"/>
                  </a:lnTo>
                  <a:cubicBezTo>
                    <a:pt x="3132773" y="2596515"/>
                    <a:pt x="3124200" y="2605088"/>
                    <a:pt x="3124200" y="2615565"/>
                  </a:cubicBezTo>
                  <a:lnTo>
                    <a:pt x="3124200" y="2615565"/>
                  </a:lnTo>
                  <a:cubicBezTo>
                    <a:pt x="3124200" y="2626043"/>
                    <a:pt x="3132773" y="2634615"/>
                    <a:pt x="3143250" y="2634615"/>
                  </a:cubicBezTo>
                  <a:close/>
                  <a:moveTo>
                    <a:pt x="3237548" y="2634615"/>
                  </a:moveTo>
                  <a:lnTo>
                    <a:pt x="3237548" y="2634615"/>
                  </a:lnTo>
                  <a:cubicBezTo>
                    <a:pt x="3248025" y="2634615"/>
                    <a:pt x="3256598" y="2626043"/>
                    <a:pt x="3256598" y="2615565"/>
                  </a:cubicBezTo>
                  <a:lnTo>
                    <a:pt x="3256598" y="2615565"/>
                  </a:lnTo>
                  <a:cubicBezTo>
                    <a:pt x="3256598" y="2605088"/>
                    <a:pt x="3248025" y="2596515"/>
                    <a:pt x="3237548" y="2596515"/>
                  </a:cubicBezTo>
                  <a:lnTo>
                    <a:pt x="3237548" y="2596515"/>
                  </a:lnTo>
                  <a:cubicBezTo>
                    <a:pt x="3227070" y="2596515"/>
                    <a:pt x="3218498" y="2605088"/>
                    <a:pt x="3218498" y="2615565"/>
                  </a:cubicBezTo>
                  <a:lnTo>
                    <a:pt x="3218498" y="2615565"/>
                  </a:lnTo>
                  <a:cubicBezTo>
                    <a:pt x="3218498" y="2626043"/>
                    <a:pt x="3227070" y="2634615"/>
                    <a:pt x="3237548" y="2634615"/>
                  </a:cubicBezTo>
                  <a:close/>
                  <a:moveTo>
                    <a:pt x="3284220" y="2634615"/>
                  </a:moveTo>
                  <a:lnTo>
                    <a:pt x="3284220" y="2634615"/>
                  </a:lnTo>
                  <a:cubicBezTo>
                    <a:pt x="3294698" y="2634615"/>
                    <a:pt x="3303270" y="2626043"/>
                    <a:pt x="3303270" y="2615565"/>
                  </a:cubicBezTo>
                  <a:lnTo>
                    <a:pt x="3303270" y="2615565"/>
                  </a:lnTo>
                  <a:cubicBezTo>
                    <a:pt x="3303270" y="2605088"/>
                    <a:pt x="3294698" y="2596515"/>
                    <a:pt x="3284220" y="2596515"/>
                  </a:cubicBezTo>
                  <a:lnTo>
                    <a:pt x="3284220" y="2596515"/>
                  </a:lnTo>
                  <a:cubicBezTo>
                    <a:pt x="3273743" y="2596515"/>
                    <a:pt x="3265170" y="2605088"/>
                    <a:pt x="3265170" y="2615565"/>
                  </a:cubicBezTo>
                  <a:lnTo>
                    <a:pt x="3265170" y="2615565"/>
                  </a:lnTo>
                  <a:cubicBezTo>
                    <a:pt x="3266123" y="2626043"/>
                    <a:pt x="3273743" y="2634615"/>
                    <a:pt x="3284220" y="2634615"/>
                  </a:cubicBezTo>
                  <a:close/>
                  <a:moveTo>
                    <a:pt x="3331845" y="2634615"/>
                  </a:moveTo>
                  <a:lnTo>
                    <a:pt x="3331845" y="2634615"/>
                  </a:lnTo>
                  <a:cubicBezTo>
                    <a:pt x="3342323" y="2634615"/>
                    <a:pt x="3350895" y="2626043"/>
                    <a:pt x="3350895" y="2615565"/>
                  </a:cubicBezTo>
                  <a:lnTo>
                    <a:pt x="3350895" y="2615565"/>
                  </a:lnTo>
                  <a:cubicBezTo>
                    <a:pt x="3350895" y="2605088"/>
                    <a:pt x="3342323" y="2596515"/>
                    <a:pt x="3331845" y="2596515"/>
                  </a:cubicBezTo>
                  <a:lnTo>
                    <a:pt x="3331845" y="2596515"/>
                  </a:lnTo>
                  <a:cubicBezTo>
                    <a:pt x="3321368" y="2596515"/>
                    <a:pt x="3312795" y="2605088"/>
                    <a:pt x="3312795" y="2615565"/>
                  </a:cubicBezTo>
                  <a:lnTo>
                    <a:pt x="3312795" y="2615565"/>
                  </a:lnTo>
                  <a:cubicBezTo>
                    <a:pt x="3312795" y="2626043"/>
                    <a:pt x="3321368" y="2634615"/>
                    <a:pt x="3331845" y="2634615"/>
                  </a:cubicBezTo>
                  <a:close/>
                  <a:moveTo>
                    <a:pt x="3189923" y="2540318"/>
                  </a:moveTo>
                  <a:lnTo>
                    <a:pt x="3189923" y="2540318"/>
                  </a:lnTo>
                  <a:cubicBezTo>
                    <a:pt x="3200400" y="2540318"/>
                    <a:pt x="3208973" y="2531745"/>
                    <a:pt x="3208973" y="2521268"/>
                  </a:cubicBezTo>
                  <a:lnTo>
                    <a:pt x="3208973" y="2521268"/>
                  </a:lnTo>
                  <a:cubicBezTo>
                    <a:pt x="3208973" y="2510790"/>
                    <a:pt x="3200400" y="2502218"/>
                    <a:pt x="3189923" y="2502218"/>
                  </a:cubicBezTo>
                  <a:lnTo>
                    <a:pt x="3189923" y="2502218"/>
                  </a:lnTo>
                  <a:cubicBezTo>
                    <a:pt x="3179445" y="2502218"/>
                    <a:pt x="3170873" y="2510790"/>
                    <a:pt x="3170873" y="2521268"/>
                  </a:cubicBezTo>
                  <a:lnTo>
                    <a:pt x="3170873" y="2521268"/>
                  </a:lnTo>
                  <a:cubicBezTo>
                    <a:pt x="3171825" y="2531745"/>
                    <a:pt x="3180398" y="2540318"/>
                    <a:pt x="3189923" y="2540318"/>
                  </a:cubicBezTo>
                  <a:close/>
                  <a:moveTo>
                    <a:pt x="3284220" y="2540318"/>
                  </a:moveTo>
                  <a:lnTo>
                    <a:pt x="3284220" y="2540318"/>
                  </a:lnTo>
                  <a:cubicBezTo>
                    <a:pt x="3294698" y="2540318"/>
                    <a:pt x="3303270" y="2531745"/>
                    <a:pt x="3303270" y="2521268"/>
                  </a:cubicBezTo>
                  <a:lnTo>
                    <a:pt x="3303270" y="2521268"/>
                  </a:lnTo>
                  <a:cubicBezTo>
                    <a:pt x="3303270" y="2510790"/>
                    <a:pt x="3294698" y="2502218"/>
                    <a:pt x="3284220" y="2502218"/>
                  </a:cubicBezTo>
                  <a:lnTo>
                    <a:pt x="3284220" y="2502218"/>
                  </a:lnTo>
                  <a:cubicBezTo>
                    <a:pt x="3273743" y="2502218"/>
                    <a:pt x="3265170" y="2510790"/>
                    <a:pt x="3265170" y="2521268"/>
                  </a:cubicBezTo>
                  <a:lnTo>
                    <a:pt x="3265170" y="2521268"/>
                  </a:lnTo>
                  <a:cubicBezTo>
                    <a:pt x="3266123" y="2531745"/>
                    <a:pt x="3273743" y="2540318"/>
                    <a:pt x="3284220" y="2540318"/>
                  </a:cubicBezTo>
                  <a:close/>
                  <a:moveTo>
                    <a:pt x="3378518" y="2634615"/>
                  </a:moveTo>
                  <a:lnTo>
                    <a:pt x="3378518" y="2634615"/>
                  </a:lnTo>
                  <a:cubicBezTo>
                    <a:pt x="3388995" y="2634615"/>
                    <a:pt x="3397568" y="2626043"/>
                    <a:pt x="3397568" y="2615565"/>
                  </a:cubicBezTo>
                  <a:lnTo>
                    <a:pt x="3397568" y="2615565"/>
                  </a:lnTo>
                  <a:cubicBezTo>
                    <a:pt x="3397568" y="2605088"/>
                    <a:pt x="3388995" y="2596515"/>
                    <a:pt x="3378518" y="2596515"/>
                  </a:cubicBezTo>
                  <a:lnTo>
                    <a:pt x="3378518" y="2596515"/>
                  </a:lnTo>
                  <a:cubicBezTo>
                    <a:pt x="3368040" y="2596515"/>
                    <a:pt x="3359468" y="2605088"/>
                    <a:pt x="3359468" y="2615565"/>
                  </a:cubicBezTo>
                  <a:lnTo>
                    <a:pt x="3359468" y="2615565"/>
                  </a:lnTo>
                  <a:cubicBezTo>
                    <a:pt x="3360420" y="2626043"/>
                    <a:pt x="3368040" y="2634615"/>
                    <a:pt x="3378518" y="2634615"/>
                  </a:cubicBezTo>
                  <a:close/>
                  <a:moveTo>
                    <a:pt x="3143250" y="2540318"/>
                  </a:moveTo>
                  <a:lnTo>
                    <a:pt x="3143250" y="2540318"/>
                  </a:lnTo>
                  <a:cubicBezTo>
                    <a:pt x="3153728" y="2540318"/>
                    <a:pt x="3162300" y="2531745"/>
                    <a:pt x="3162300" y="2521268"/>
                  </a:cubicBezTo>
                  <a:lnTo>
                    <a:pt x="3162300" y="2521268"/>
                  </a:lnTo>
                  <a:cubicBezTo>
                    <a:pt x="3162300" y="2510790"/>
                    <a:pt x="3153728" y="2502218"/>
                    <a:pt x="3143250" y="2502218"/>
                  </a:cubicBezTo>
                  <a:lnTo>
                    <a:pt x="3143250" y="2502218"/>
                  </a:lnTo>
                  <a:cubicBezTo>
                    <a:pt x="3132773" y="2502218"/>
                    <a:pt x="3124200" y="2510790"/>
                    <a:pt x="3124200" y="2521268"/>
                  </a:cubicBezTo>
                  <a:lnTo>
                    <a:pt x="3124200" y="2521268"/>
                  </a:lnTo>
                  <a:cubicBezTo>
                    <a:pt x="3124200" y="2531745"/>
                    <a:pt x="3132773" y="2540318"/>
                    <a:pt x="3143250" y="2540318"/>
                  </a:cubicBezTo>
                  <a:close/>
                  <a:moveTo>
                    <a:pt x="3237548" y="2540318"/>
                  </a:moveTo>
                  <a:lnTo>
                    <a:pt x="3237548" y="2540318"/>
                  </a:lnTo>
                  <a:cubicBezTo>
                    <a:pt x="3248025" y="2540318"/>
                    <a:pt x="3256598" y="2531745"/>
                    <a:pt x="3256598" y="2521268"/>
                  </a:cubicBezTo>
                  <a:lnTo>
                    <a:pt x="3256598" y="2521268"/>
                  </a:lnTo>
                  <a:cubicBezTo>
                    <a:pt x="3256598" y="2510790"/>
                    <a:pt x="3248025" y="2502218"/>
                    <a:pt x="3237548" y="2502218"/>
                  </a:cubicBezTo>
                  <a:lnTo>
                    <a:pt x="3237548" y="2502218"/>
                  </a:lnTo>
                  <a:cubicBezTo>
                    <a:pt x="3227070" y="2502218"/>
                    <a:pt x="3218498" y="2510790"/>
                    <a:pt x="3218498" y="2521268"/>
                  </a:cubicBezTo>
                  <a:lnTo>
                    <a:pt x="3218498" y="2521268"/>
                  </a:lnTo>
                  <a:cubicBezTo>
                    <a:pt x="3218498" y="2531745"/>
                    <a:pt x="3227070" y="2540318"/>
                    <a:pt x="3237548" y="2540318"/>
                  </a:cubicBezTo>
                  <a:close/>
                  <a:moveTo>
                    <a:pt x="3757613" y="1783080"/>
                  </a:moveTo>
                  <a:lnTo>
                    <a:pt x="3757613" y="1783080"/>
                  </a:lnTo>
                  <a:cubicBezTo>
                    <a:pt x="3768090" y="1783080"/>
                    <a:pt x="3776663" y="1774508"/>
                    <a:pt x="3776663" y="1764030"/>
                  </a:cubicBezTo>
                  <a:lnTo>
                    <a:pt x="3776663" y="1764030"/>
                  </a:lnTo>
                  <a:cubicBezTo>
                    <a:pt x="3776663" y="1753553"/>
                    <a:pt x="3768090" y="1744980"/>
                    <a:pt x="3757613" y="1744980"/>
                  </a:cubicBezTo>
                  <a:lnTo>
                    <a:pt x="3757613" y="1744980"/>
                  </a:lnTo>
                  <a:cubicBezTo>
                    <a:pt x="3747135" y="1744980"/>
                    <a:pt x="3738563" y="1753553"/>
                    <a:pt x="3738563" y="1764030"/>
                  </a:cubicBezTo>
                  <a:lnTo>
                    <a:pt x="3738563" y="1764030"/>
                  </a:lnTo>
                  <a:cubicBezTo>
                    <a:pt x="3738563" y="1775460"/>
                    <a:pt x="3747135" y="1783080"/>
                    <a:pt x="3757613" y="1783080"/>
                  </a:cubicBezTo>
                  <a:close/>
                  <a:moveTo>
                    <a:pt x="3426143" y="2634615"/>
                  </a:moveTo>
                  <a:lnTo>
                    <a:pt x="3426143" y="2634615"/>
                  </a:lnTo>
                  <a:cubicBezTo>
                    <a:pt x="3436620" y="2634615"/>
                    <a:pt x="3445193" y="2626043"/>
                    <a:pt x="3445193" y="2615565"/>
                  </a:cubicBezTo>
                  <a:lnTo>
                    <a:pt x="3445193" y="2615565"/>
                  </a:lnTo>
                  <a:cubicBezTo>
                    <a:pt x="3445193" y="2605088"/>
                    <a:pt x="3436620" y="2596515"/>
                    <a:pt x="3426143" y="2596515"/>
                  </a:cubicBezTo>
                  <a:lnTo>
                    <a:pt x="3426143" y="2596515"/>
                  </a:lnTo>
                  <a:cubicBezTo>
                    <a:pt x="3415665" y="2596515"/>
                    <a:pt x="3407093" y="2605088"/>
                    <a:pt x="3407093" y="2615565"/>
                  </a:cubicBezTo>
                  <a:lnTo>
                    <a:pt x="3407093" y="2615565"/>
                  </a:lnTo>
                  <a:cubicBezTo>
                    <a:pt x="3407093" y="2626043"/>
                    <a:pt x="3415665" y="2634615"/>
                    <a:pt x="3426143" y="2634615"/>
                  </a:cubicBezTo>
                  <a:close/>
                  <a:moveTo>
                    <a:pt x="3426143" y="2681288"/>
                  </a:moveTo>
                  <a:lnTo>
                    <a:pt x="3426143" y="2681288"/>
                  </a:lnTo>
                  <a:cubicBezTo>
                    <a:pt x="3436620" y="2681288"/>
                    <a:pt x="3445193" y="2672715"/>
                    <a:pt x="3445193" y="2662238"/>
                  </a:cubicBezTo>
                  <a:lnTo>
                    <a:pt x="3445193" y="2662238"/>
                  </a:lnTo>
                  <a:cubicBezTo>
                    <a:pt x="3445193" y="2651760"/>
                    <a:pt x="3436620" y="2643188"/>
                    <a:pt x="3426143" y="2643188"/>
                  </a:cubicBezTo>
                  <a:lnTo>
                    <a:pt x="3426143" y="2643188"/>
                  </a:lnTo>
                  <a:cubicBezTo>
                    <a:pt x="3415665" y="2643188"/>
                    <a:pt x="3407093" y="2651760"/>
                    <a:pt x="3407093" y="2662238"/>
                  </a:cubicBezTo>
                  <a:lnTo>
                    <a:pt x="3407093" y="2662238"/>
                  </a:lnTo>
                  <a:cubicBezTo>
                    <a:pt x="3407093" y="2672715"/>
                    <a:pt x="3415665" y="2681288"/>
                    <a:pt x="3426143" y="2681288"/>
                  </a:cubicBezTo>
                  <a:close/>
                  <a:moveTo>
                    <a:pt x="3237548" y="2777490"/>
                  </a:moveTo>
                  <a:lnTo>
                    <a:pt x="3237548" y="2777490"/>
                  </a:lnTo>
                  <a:cubicBezTo>
                    <a:pt x="3248025" y="2777490"/>
                    <a:pt x="3256598" y="2768918"/>
                    <a:pt x="3256598" y="2758440"/>
                  </a:cubicBezTo>
                  <a:lnTo>
                    <a:pt x="3256598" y="2756535"/>
                  </a:lnTo>
                  <a:cubicBezTo>
                    <a:pt x="3256598" y="2746058"/>
                    <a:pt x="3248025" y="2737485"/>
                    <a:pt x="3237548" y="2737485"/>
                  </a:cubicBezTo>
                  <a:lnTo>
                    <a:pt x="3237548" y="2737485"/>
                  </a:lnTo>
                  <a:cubicBezTo>
                    <a:pt x="3227070" y="2737485"/>
                    <a:pt x="3218498" y="2746058"/>
                    <a:pt x="3218498" y="2756535"/>
                  </a:cubicBezTo>
                  <a:lnTo>
                    <a:pt x="3218498" y="2758440"/>
                  </a:lnTo>
                  <a:cubicBezTo>
                    <a:pt x="3218498" y="2768918"/>
                    <a:pt x="3227070" y="2777490"/>
                    <a:pt x="3237548" y="2777490"/>
                  </a:cubicBezTo>
                  <a:close/>
                  <a:moveTo>
                    <a:pt x="3189923" y="2587943"/>
                  </a:moveTo>
                  <a:lnTo>
                    <a:pt x="3189923" y="2587943"/>
                  </a:lnTo>
                  <a:cubicBezTo>
                    <a:pt x="3200400" y="2587943"/>
                    <a:pt x="3208973" y="2579370"/>
                    <a:pt x="3208973" y="2568893"/>
                  </a:cubicBezTo>
                  <a:lnTo>
                    <a:pt x="3208973" y="2568893"/>
                  </a:lnTo>
                  <a:cubicBezTo>
                    <a:pt x="3208973" y="2558415"/>
                    <a:pt x="3200400" y="2549843"/>
                    <a:pt x="3189923" y="2549843"/>
                  </a:cubicBezTo>
                  <a:lnTo>
                    <a:pt x="3189923" y="2549843"/>
                  </a:lnTo>
                  <a:cubicBezTo>
                    <a:pt x="3179445" y="2549843"/>
                    <a:pt x="3170873" y="2558415"/>
                    <a:pt x="3170873" y="2568893"/>
                  </a:cubicBezTo>
                  <a:lnTo>
                    <a:pt x="3170873" y="2568893"/>
                  </a:lnTo>
                  <a:cubicBezTo>
                    <a:pt x="3171825" y="2579370"/>
                    <a:pt x="3180398" y="2587943"/>
                    <a:pt x="3189923" y="2587943"/>
                  </a:cubicBezTo>
                  <a:close/>
                  <a:moveTo>
                    <a:pt x="3378518" y="2162175"/>
                  </a:moveTo>
                  <a:lnTo>
                    <a:pt x="3378518" y="2162175"/>
                  </a:lnTo>
                  <a:cubicBezTo>
                    <a:pt x="3388995" y="2162175"/>
                    <a:pt x="3397568" y="2153603"/>
                    <a:pt x="3397568" y="2143125"/>
                  </a:cubicBezTo>
                  <a:lnTo>
                    <a:pt x="3397568" y="2143125"/>
                  </a:lnTo>
                  <a:cubicBezTo>
                    <a:pt x="3397568" y="2132648"/>
                    <a:pt x="3388995" y="2124075"/>
                    <a:pt x="3378518" y="2124075"/>
                  </a:cubicBezTo>
                  <a:lnTo>
                    <a:pt x="3378518" y="2124075"/>
                  </a:lnTo>
                  <a:cubicBezTo>
                    <a:pt x="3368040" y="2124075"/>
                    <a:pt x="3359468" y="2132648"/>
                    <a:pt x="3359468" y="2143125"/>
                  </a:cubicBezTo>
                  <a:lnTo>
                    <a:pt x="3359468" y="2143125"/>
                  </a:lnTo>
                  <a:cubicBezTo>
                    <a:pt x="3360420" y="2153603"/>
                    <a:pt x="3368040" y="2162175"/>
                    <a:pt x="3378518" y="2162175"/>
                  </a:cubicBezTo>
                  <a:close/>
                  <a:moveTo>
                    <a:pt x="3472815" y="2256473"/>
                  </a:moveTo>
                  <a:lnTo>
                    <a:pt x="3474720" y="2256473"/>
                  </a:lnTo>
                  <a:cubicBezTo>
                    <a:pt x="3485198" y="2256473"/>
                    <a:pt x="3493770" y="2247900"/>
                    <a:pt x="3493770" y="2237423"/>
                  </a:cubicBezTo>
                  <a:lnTo>
                    <a:pt x="3493770" y="2237423"/>
                  </a:lnTo>
                  <a:cubicBezTo>
                    <a:pt x="3493770" y="2226945"/>
                    <a:pt x="3485198" y="2218373"/>
                    <a:pt x="3474720" y="2218373"/>
                  </a:cubicBezTo>
                  <a:lnTo>
                    <a:pt x="3472815" y="2218373"/>
                  </a:lnTo>
                  <a:cubicBezTo>
                    <a:pt x="3462338" y="2218373"/>
                    <a:pt x="3453765" y="2226945"/>
                    <a:pt x="3453765" y="2237423"/>
                  </a:cubicBezTo>
                  <a:lnTo>
                    <a:pt x="3453765" y="2237423"/>
                  </a:lnTo>
                  <a:cubicBezTo>
                    <a:pt x="3453765" y="2247900"/>
                    <a:pt x="3462338" y="2256473"/>
                    <a:pt x="3472815" y="2256473"/>
                  </a:cubicBezTo>
                  <a:close/>
                  <a:moveTo>
                    <a:pt x="3426143" y="2256473"/>
                  </a:moveTo>
                  <a:lnTo>
                    <a:pt x="3426143" y="2256473"/>
                  </a:lnTo>
                  <a:cubicBezTo>
                    <a:pt x="3436620" y="2256473"/>
                    <a:pt x="3445193" y="2247900"/>
                    <a:pt x="3445193" y="2237423"/>
                  </a:cubicBezTo>
                  <a:lnTo>
                    <a:pt x="3445193" y="2237423"/>
                  </a:lnTo>
                  <a:cubicBezTo>
                    <a:pt x="3445193" y="2226945"/>
                    <a:pt x="3436620" y="2218373"/>
                    <a:pt x="3426143" y="2218373"/>
                  </a:cubicBezTo>
                  <a:lnTo>
                    <a:pt x="3426143" y="2218373"/>
                  </a:lnTo>
                  <a:cubicBezTo>
                    <a:pt x="3415665" y="2218373"/>
                    <a:pt x="3407093" y="2226945"/>
                    <a:pt x="3407093" y="2237423"/>
                  </a:cubicBezTo>
                  <a:lnTo>
                    <a:pt x="3407093" y="2237423"/>
                  </a:lnTo>
                  <a:cubicBezTo>
                    <a:pt x="3407093" y="2247900"/>
                    <a:pt x="3415665" y="2256473"/>
                    <a:pt x="3426143" y="2256473"/>
                  </a:cubicBezTo>
                  <a:close/>
                  <a:moveTo>
                    <a:pt x="3521393" y="2256473"/>
                  </a:moveTo>
                  <a:lnTo>
                    <a:pt x="3521393" y="2256473"/>
                  </a:lnTo>
                  <a:cubicBezTo>
                    <a:pt x="3531870" y="2256473"/>
                    <a:pt x="3540443" y="2247900"/>
                    <a:pt x="3540443" y="2237423"/>
                  </a:cubicBezTo>
                  <a:lnTo>
                    <a:pt x="3540443" y="2237423"/>
                  </a:lnTo>
                  <a:cubicBezTo>
                    <a:pt x="3540443" y="2226945"/>
                    <a:pt x="3531870" y="2218373"/>
                    <a:pt x="3521393" y="2218373"/>
                  </a:cubicBezTo>
                  <a:lnTo>
                    <a:pt x="3521393" y="2218373"/>
                  </a:lnTo>
                  <a:cubicBezTo>
                    <a:pt x="3510915" y="2218373"/>
                    <a:pt x="3502343" y="2226945"/>
                    <a:pt x="3502343" y="2237423"/>
                  </a:cubicBezTo>
                  <a:lnTo>
                    <a:pt x="3502343" y="2237423"/>
                  </a:lnTo>
                  <a:cubicBezTo>
                    <a:pt x="3503295" y="2247900"/>
                    <a:pt x="3510915" y="2256473"/>
                    <a:pt x="3521393" y="2256473"/>
                  </a:cubicBezTo>
                  <a:close/>
                  <a:moveTo>
                    <a:pt x="3569018" y="2256473"/>
                  </a:moveTo>
                  <a:lnTo>
                    <a:pt x="3569018" y="2256473"/>
                  </a:lnTo>
                  <a:cubicBezTo>
                    <a:pt x="3579495" y="2256473"/>
                    <a:pt x="3588068" y="2247900"/>
                    <a:pt x="3588068" y="2237423"/>
                  </a:cubicBezTo>
                  <a:lnTo>
                    <a:pt x="3588068" y="2237423"/>
                  </a:lnTo>
                  <a:cubicBezTo>
                    <a:pt x="3588068" y="2226945"/>
                    <a:pt x="3579495" y="2218373"/>
                    <a:pt x="3569018" y="2218373"/>
                  </a:cubicBezTo>
                  <a:lnTo>
                    <a:pt x="3569018" y="2218373"/>
                  </a:lnTo>
                  <a:cubicBezTo>
                    <a:pt x="3558540" y="2218373"/>
                    <a:pt x="3549968" y="2226945"/>
                    <a:pt x="3549968" y="2237423"/>
                  </a:cubicBezTo>
                  <a:lnTo>
                    <a:pt x="3549968" y="2237423"/>
                  </a:lnTo>
                  <a:cubicBezTo>
                    <a:pt x="3549968" y="2247900"/>
                    <a:pt x="3558540" y="2256473"/>
                    <a:pt x="3569018" y="2256473"/>
                  </a:cubicBezTo>
                  <a:close/>
                  <a:moveTo>
                    <a:pt x="3472815" y="2162175"/>
                  </a:moveTo>
                  <a:lnTo>
                    <a:pt x="3474720" y="2162175"/>
                  </a:lnTo>
                  <a:cubicBezTo>
                    <a:pt x="3485198" y="2162175"/>
                    <a:pt x="3493770" y="2153603"/>
                    <a:pt x="3493770" y="2143125"/>
                  </a:cubicBezTo>
                  <a:lnTo>
                    <a:pt x="3493770" y="2143125"/>
                  </a:lnTo>
                  <a:cubicBezTo>
                    <a:pt x="3493770" y="2132648"/>
                    <a:pt x="3485198" y="2124075"/>
                    <a:pt x="3474720" y="2124075"/>
                  </a:cubicBezTo>
                  <a:lnTo>
                    <a:pt x="3472815" y="2124075"/>
                  </a:lnTo>
                  <a:cubicBezTo>
                    <a:pt x="3462338" y="2124075"/>
                    <a:pt x="3453765" y="2132648"/>
                    <a:pt x="3453765" y="2143125"/>
                  </a:cubicBezTo>
                  <a:lnTo>
                    <a:pt x="3453765" y="2143125"/>
                  </a:lnTo>
                  <a:cubicBezTo>
                    <a:pt x="3453765" y="2153603"/>
                    <a:pt x="3462338" y="2162175"/>
                    <a:pt x="3472815" y="2162175"/>
                  </a:cubicBezTo>
                  <a:close/>
                  <a:moveTo>
                    <a:pt x="3521393" y="2162175"/>
                  </a:moveTo>
                  <a:lnTo>
                    <a:pt x="3521393" y="2162175"/>
                  </a:lnTo>
                  <a:cubicBezTo>
                    <a:pt x="3531870" y="2162175"/>
                    <a:pt x="3540443" y="2153603"/>
                    <a:pt x="3540443" y="2143125"/>
                  </a:cubicBezTo>
                  <a:lnTo>
                    <a:pt x="3540443" y="2143125"/>
                  </a:lnTo>
                  <a:cubicBezTo>
                    <a:pt x="3540443" y="2132648"/>
                    <a:pt x="3531870" y="2124075"/>
                    <a:pt x="3521393" y="2124075"/>
                  </a:cubicBezTo>
                  <a:lnTo>
                    <a:pt x="3521393" y="2124075"/>
                  </a:lnTo>
                  <a:cubicBezTo>
                    <a:pt x="3510915" y="2124075"/>
                    <a:pt x="3502343" y="2132648"/>
                    <a:pt x="3502343" y="2143125"/>
                  </a:cubicBezTo>
                  <a:lnTo>
                    <a:pt x="3502343" y="2143125"/>
                  </a:lnTo>
                  <a:cubicBezTo>
                    <a:pt x="3503295" y="2153603"/>
                    <a:pt x="3510915" y="2162175"/>
                    <a:pt x="3521393" y="2162175"/>
                  </a:cubicBezTo>
                  <a:close/>
                  <a:moveTo>
                    <a:pt x="3426143" y="2162175"/>
                  </a:moveTo>
                  <a:lnTo>
                    <a:pt x="3426143" y="2162175"/>
                  </a:lnTo>
                  <a:cubicBezTo>
                    <a:pt x="3436620" y="2162175"/>
                    <a:pt x="3445193" y="2153603"/>
                    <a:pt x="3445193" y="2143125"/>
                  </a:cubicBezTo>
                  <a:lnTo>
                    <a:pt x="3445193" y="2143125"/>
                  </a:lnTo>
                  <a:cubicBezTo>
                    <a:pt x="3445193" y="2132648"/>
                    <a:pt x="3436620" y="2124075"/>
                    <a:pt x="3426143" y="2124075"/>
                  </a:cubicBezTo>
                  <a:lnTo>
                    <a:pt x="3426143" y="2124075"/>
                  </a:lnTo>
                  <a:cubicBezTo>
                    <a:pt x="3415665" y="2124075"/>
                    <a:pt x="3407093" y="2132648"/>
                    <a:pt x="3407093" y="2143125"/>
                  </a:cubicBezTo>
                  <a:lnTo>
                    <a:pt x="3407093" y="2143125"/>
                  </a:lnTo>
                  <a:cubicBezTo>
                    <a:pt x="3407093" y="2153603"/>
                    <a:pt x="3415665" y="2162175"/>
                    <a:pt x="3426143" y="2162175"/>
                  </a:cubicBezTo>
                  <a:close/>
                  <a:moveTo>
                    <a:pt x="3284220" y="2303145"/>
                  </a:moveTo>
                  <a:lnTo>
                    <a:pt x="3284220" y="2303145"/>
                  </a:lnTo>
                  <a:cubicBezTo>
                    <a:pt x="3294698" y="2303145"/>
                    <a:pt x="3303270" y="2294573"/>
                    <a:pt x="3303270" y="2284095"/>
                  </a:cubicBezTo>
                  <a:lnTo>
                    <a:pt x="3303270" y="2284095"/>
                  </a:lnTo>
                  <a:cubicBezTo>
                    <a:pt x="3303270" y="2273618"/>
                    <a:pt x="3294698" y="2265045"/>
                    <a:pt x="3284220" y="2265045"/>
                  </a:cubicBezTo>
                  <a:lnTo>
                    <a:pt x="3284220" y="2265045"/>
                  </a:lnTo>
                  <a:cubicBezTo>
                    <a:pt x="3273743" y="2265045"/>
                    <a:pt x="3265170" y="2273618"/>
                    <a:pt x="3265170" y="2284095"/>
                  </a:cubicBezTo>
                  <a:lnTo>
                    <a:pt x="3265170" y="2284095"/>
                  </a:lnTo>
                  <a:cubicBezTo>
                    <a:pt x="3266123" y="2294573"/>
                    <a:pt x="3273743" y="2303145"/>
                    <a:pt x="3284220" y="2303145"/>
                  </a:cubicBezTo>
                  <a:close/>
                  <a:moveTo>
                    <a:pt x="3569018" y="2162175"/>
                  </a:moveTo>
                  <a:lnTo>
                    <a:pt x="3569018" y="2162175"/>
                  </a:lnTo>
                  <a:cubicBezTo>
                    <a:pt x="3579495" y="2162175"/>
                    <a:pt x="3588068" y="2153603"/>
                    <a:pt x="3588068" y="2143125"/>
                  </a:cubicBezTo>
                  <a:lnTo>
                    <a:pt x="3588068" y="2143125"/>
                  </a:lnTo>
                  <a:cubicBezTo>
                    <a:pt x="3588068" y="2132648"/>
                    <a:pt x="3579495" y="2124075"/>
                    <a:pt x="3569018" y="2124075"/>
                  </a:cubicBezTo>
                  <a:lnTo>
                    <a:pt x="3569018" y="2124075"/>
                  </a:lnTo>
                  <a:cubicBezTo>
                    <a:pt x="3558540" y="2124075"/>
                    <a:pt x="3549968" y="2132648"/>
                    <a:pt x="3549968" y="2143125"/>
                  </a:cubicBezTo>
                  <a:lnTo>
                    <a:pt x="3549968" y="2143125"/>
                  </a:lnTo>
                  <a:cubicBezTo>
                    <a:pt x="3549968" y="2153603"/>
                    <a:pt x="3558540" y="2162175"/>
                    <a:pt x="3569018" y="2162175"/>
                  </a:cubicBezTo>
                  <a:close/>
                  <a:moveTo>
                    <a:pt x="3143250" y="2587943"/>
                  </a:moveTo>
                  <a:lnTo>
                    <a:pt x="3143250" y="2587943"/>
                  </a:lnTo>
                  <a:cubicBezTo>
                    <a:pt x="3153728" y="2587943"/>
                    <a:pt x="3162300" y="2579370"/>
                    <a:pt x="3162300" y="2568893"/>
                  </a:cubicBezTo>
                  <a:lnTo>
                    <a:pt x="3162300" y="2568893"/>
                  </a:lnTo>
                  <a:cubicBezTo>
                    <a:pt x="3162300" y="2558415"/>
                    <a:pt x="3153728" y="2549843"/>
                    <a:pt x="3143250" y="2549843"/>
                  </a:cubicBezTo>
                  <a:lnTo>
                    <a:pt x="3143250" y="2549843"/>
                  </a:lnTo>
                  <a:cubicBezTo>
                    <a:pt x="3132773" y="2549843"/>
                    <a:pt x="3124200" y="2558415"/>
                    <a:pt x="3124200" y="2568893"/>
                  </a:cubicBezTo>
                  <a:lnTo>
                    <a:pt x="3124200" y="2568893"/>
                  </a:lnTo>
                  <a:cubicBezTo>
                    <a:pt x="3124200" y="2579370"/>
                    <a:pt x="3132773" y="2587943"/>
                    <a:pt x="3143250" y="2587943"/>
                  </a:cubicBezTo>
                  <a:close/>
                  <a:moveTo>
                    <a:pt x="3095625" y="2633663"/>
                  </a:moveTo>
                  <a:lnTo>
                    <a:pt x="3095625" y="2633663"/>
                  </a:lnTo>
                  <a:cubicBezTo>
                    <a:pt x="3106103" y="2633663"/>
                    <a:pt x="3114675" y="2625090"/>
                    <a:pt x="3114675" y="2614613"/>
                  </a:cubicBezTo>
                  <a:lnTo>
                    <a:pt x="3114675" y="2614613"/>
                  </a:lnTo>
                  <a:cubicBezTo>
                    <a:pt x="3114675" y="2604135"/>
                    <a:pt x="3106103" y="2595563"/>
                    <a:pt x="3095625" y="2595563"/>
                  </a:cubicBezTo>
                  <a:lnTo>
                    <a:pt x="3095625" y="2595563"/>
                  </a:lnTo>
                  <a:cubicBezTo>
                    <a:pt x="3085148" y="2595563"/>
                    <a:pt x="3076575" y="2604135"/>
                    <a:pt x="3076575" y="2614613"/>
                  </a:cubicBezTo>
                  <a:lnTo>
                    <a:pt x="3076575" y="2614613"/>
                  </a:lnTo>
                  <a:cubicBezTo>
                    <a:pt x="3076575" y="2626043"/>
                    <a:pt x="3085148" y="2633663"/>
                    <a:pt x="3095625" y="2633663"/>
                  </a:cubicBezTo>
                  <a:close/>
                  <a:moveTo>
                    <a:pt x="3095625" y="2540318"/>
                  </a:moveTo>
                  <a:lnTo>
                    <a:pt x="3095625" y="2540318"/>
                  </a:lnTo>
                  <a:cubicBezTo>
                    <a:pt x="3106103" y="2540318"/>
                    <a:pt x="3114675" y="2531745"/>
                    <a:pt x="3114675" y="2521268"/>
                  </a:cubicBezTo>
                  <a:lnTo>
                    <a:pt x="3114675" y="2521268"/>
                  </a:lnTo>
                  <a:cubicBezTo>
                    <a:pt x="3114675" y="2510790"/>
                    <a:pt x="3106103" y="2502218"/>
                    <a:pt x="3095625" y="2502218"/>
                  </a:cubicBezTo>
                  <a:lnTo>
                    <a:pt x="3095625" y="2502218"/>
                  </a:lnTo>
                  <a:cubicBezTo>
                    <a:pt x="3085148" y="2502218"/>
                    <a:pt x="3076575" y="2510790"/>
                    <a:pt x="3076575" y="2521268"/>
                  </a:cubicBezTo>
                  <a:lnTo>
                    <a:pt x="3076575" y="2521268"/>
                  </a:lnTo>
                  <a:cubicBezTo>
                    <a:pt x="3076575" y="2531745"/>
                    <a:pt x="3085148" y="2540318"/>
                    <a:pt x="3095625" y="2540318"/>
                  </a:cubicBezTo>
                  <a:close/>
                  <a:moveTo>
                    <a:pt x="3095625" y="2586990"/>
                  </a:moveTo>
                  <a:lnTo>
                    <a:pt x="3095625" y="2586990"/>
                  </a:lnTo>
                  <a:cubicBezTo>
                    <a:pt x="3106103" y="2586990"/>
                    <a:pt x="3114675" y="2578418"/>
                    <a:pt x="3114675" y="2567940"/>
                  </a:cubicBezTo>
                  <a:lnTo>
                    <a:pt x="3114675" y="2567940"/>
                  </a:lnTo>
                  <a:cubicBezTo>
                    <a:pt x="3114675" y="2557463"/>
                    <a:pt x="3106103" y="2548890"/>
                    <a:pt x="3095625" y="2548890"/>
                  </a:cubicBezTo>
                  <a:lnTo>
                    <a:pt x="3095625" y="2548890"/>
                  </a:lnTo>
                  <a:cubicBezTo>
                    <a:pt x="3085148" y="2548890"/>
                    <a:pt x="3076575" y="2557463"/>
                    <a:pt x="3076575" y="2567940"/>
                  </a:cubicBezTo>
                  <a:lnTo>
                    <a:pt x="3076575" y="2567940"/>
                  </a:lnTo>
                  <a:cubicBezTo>
                    <a:pt x="3076575" y="2578418"/>
                    <a:pt x="3085148" y="2586990"/>
                    <a:pt x="3095625" y="2586990"/>
                  </a:cubicBezTo>
                  <a:close/>
                  <a:moveTo>
                    <a:pt x="3237548" y="2256473"/>
                  </a:moveTo>
                  <a:lnTo>
                    <a:pt x="3237548" y="2256473"/>
                  </a:lnTo>
                  <a:cubicBezTo>
                    <a:pt x="3248025" y="2256473"/>
                    <a:pt x="3256598" y="2247900"/>
                    <a:pt x="3256598" y="2237423"/>
                  </a:cubicBezTo>
                  <a:lnTo>
                    <a:pt x="3256598" y="2237423"/>
                  </a:lnTo>
                  <a:cubicBezTo>
                    <a:pt x="3256598" y="2226945"/>
                    <a:pt x="3248025" y="2218373"/>
                    <a:pt x="3237548" y="2218373"/>
                  </a:cubicBezTo>
                  <a:lnTo>
                    <a:pt x="3237548" y="2218373"/>
                  </a:lnTo>
                  <a:cubicBezTo>
                    <a:pt x="3227070" y="2218373"/>
                    <a:pt x="3218498" y="2226945"/>
                    <a:pt x="3218498" y="2237423"/>
                  </a:cubicBezTo>
                  <a:lnTo>
                    <a:pt x="3218498" y="2237423"/>
                  </a:lnTo>
                  <a:cubicBezTo>
                    <a:pt x="3218498" y="2247900"/>
                    <a:pt x="3227070" y="2256473"/>
                    <a:pt x="3237548" y="2256473"/>
                  </a:cubicBezTo>
                  <a:close/>
                  <a:moveTo>
                    <a:pt x="3284220" y="2256473"/>
                  </a:moveTo>
                  <a:lnTo>
                    <a:pt x="3284220" y="2256473"/>
                  </a:lnTo>
                  <a:cubicBezTo>
                    <a:pt x="3294698" y="2256473"/>
                    <a:pt x="3303270" y="2247900"/>
                    <a:pt x="3303270" y="2237423"/>
                  </a:cubicBezTo>
                  <a:lnTo>
                    <a:pt x="3303270" y="2237423"/>
                  </a:lnTo>
                  <a:cubicBezTo>
                    <a:pt x="3303270" y="2226945"/>
                    <a:pt x="3294698" y="2218373"/>
                    <a:pt x="3284220" y="2218373"/>
                  </a:cubicBezTo>
                  <a:lnTo>
                    <a:pt x="3284220" y="2218373"/>
                  </a:lnTo>
                  <a:cubicBezTo>
                    <a:pt x="3273743" y="2218373"/>
                    <a:pt x="3265170" y="2226945"/>
                    <a:pt x="3265170" y="2237423"/>
                  </a:cubicBezTo>
                  <a:lnTo>
                    <a:pt x="3265170" y="2237423"/>
                  </a:lnTo>
                  <a:cubicBezTo>
                    <a:pt x="3266123" y="2247900"/>
                    <a:pt x="3273743" y="2256473"/>
                    <a:pt x="3284220" y="2256473"/>
                  </a:cubicBezTo>
                  <a:close/>
                  <a:moveTo>
                    <a:pt x="3284220" y="2587943"/>
                  </a:moveTo>
                  <a:lnTo>
                    <a:pt x="3284220" y="2587943"/>
                  </a:lnTo>
                  <a:cubicBezTo>
                    <a:pt x="3294698" y="2587943"/>
                    <a:pt x="3303270" y="2579370"/>
                    <a:pt x="3303270" y="2568893"/>
                  </a:cubicBezTo>
                  <a:lnTo>
                    <a:pt x="3303270" y="2568893"/>
                  </a:lnTo>
                  <a:cubicBezTo>
                    <a:pt x="3303270" y="2558415"/>
                    <a:pt x="3294698" y="2549843"/>
                    <a:pt x="3284220" y="2549843"/>
                  </a:cubicBezTo>
                  <a:lnTo>
                    <a:pt x="3284220" y="2549843"/>
                  </a:lnTo>
                  <a:cubicBezTo>
                    <a:pt x="3273743" y="2549843"/>
                    <a:pt x="3265170" y="2558415"/>
                    <a:pt x="3265170" y="2568893"/>
                  </a:cubicBezTo>
                  <a:lnTo>
                    <a:pt x="3265170" y="2568893"/>
                  </a:lnTo>
                  <a:cubicBezTo>
                    <a:pt x="3266123" y="2579370"/>
                    <a:pt x="3273743" y="2587943"/>
                    <a:pt x="3284220" y="2587943"/>
                  </a:cubicBezTo>
                  <a:close/>
                  <a:moveTo>
                    <a:pt x="3189923" y="2256473"/>
                  </a:moveTo>
                  <a:lnTo>
                    <a:pt x="3189923" y="2256473"/>
                  </a:lnTo>
                  <a:cubicBezTo>
                    <a:pt x="3200400" y="2256473"/>
                    <a:pt x="3208973" y="2247900"/>
                    <a:pt x="3208973" y="2237423"/>
                  </a:cubicBezTo>
                  <a:lnTo>
                    <a:pt x="3208973" y="2237423"/>
                  </a:lnTo>
                  <a:cubicBezTo>
                    <a:pt x="3208973" y="2226945"/>
                    <a:pt x="3200400" y="2218373"/>
                    <a:pt x="3189923" y="2218373"/>
                  </a:cubicBezTo>
                  <a:lnTo>
                    <a:pt x="3189923" y="2218373"/>
                  </a:lnTo>
                  <a:cubicBezTo>
                    <a:pt x="3179445" y="2218373"/>
                    <a:pt x="3170873" y="2226945"/>
                    <a:pt x="3170873" y="2237423"/>
                  </a:cubicBezTo>
                  <a:lnTo>
                    <a:pt x="3170873" y="2237423"/>
                  </a:lnTo>
                  <a:cubicBezTo>
                    <a:pt x="3171825" y="2247900"/>
                    <a:pt x="3180398" y="2256473"/>
                    <a:pt x="3189923" y="2256473"/>
                  </a:cubicBezTo>
                  <a:close/>
                  <a:moveTo>
                    <a:pt x="3094673" y="2256473"/>
                  </a:moveTo>
                  <a:lnTo>
                    <a:pt x="3096578" y="2256473"/>
                  </a:lnTo>
                  <a:cubicBezTo>
                    <a:pt x="3107055" y="2256473"/>
                    <a:pt x="3115628" y="2247900"/>
                    <a:pt x="3115628" y="2237423"/>
                  </a:cubicBezTo>
                  <a:lnTo>
                    <a:pt x="3115628" y="2237423"/>
                  </a:lnTo>
                  <a:cubicBezTo>
                    <a:pt x="3115628" y="2226945"/>
                    <a:pt x="3107055" y="2218373"/>
                    <a:pt x="3096578" y="2218373"/>
                  </a:cubicBezTo>
                  <a:lnTo>
                    <a:pt x="3094673" y="2218373"/>
                  </a:lnTo>
                  <a:cubicBezTo>
                    <a:pt x="3084195" y="2218373"/>
                    <a:pt x="3075623" y="2226945"/>
                    <a:pt x="3075623" y="2237423"/>
                  </a:cubicBezTo>
                  <a:lnTo>
                    <a:pt x="3075623" y="2237423"/>
                  </a:lnTo>
                  <a:cubicBezTo>
                    <a:pt x="3075623" y="2247900"/>
                    <a:pt x="3084195" y="2256473"/>
                    <a:pt x="3094673" y="2256473"/>
                  </a:cubicBezTo>
                  <a:close/>
                  <a:moveTo>
                    <a:pt x="3143250" y="2256473"/>
                  </a:moveTo>
                  <a:lnTo>
                    <a:pt x="3143250" y="2256473"/>
                  </a:lnTo>
                  <a:cubicBezTo>
                    <a:pt x="3153728" y="2256473"/>
                    <a:pt x="3162300" y="2247900"/>
                    <a:pt x="3162300" y="2237423"/>
                  </a:cubicBezTo>
                  <a:lnTo>
                    <a:pt x="3162300" y="2237423"/>
                  </a:lnTo>
                  <a:cubicBezTo>
                    <a:pt x="3162300" y="2226945"/>
                    <a:pt x="3153728" y="2218373"/>
                    <a:pt x="3143250" y="2218373"/>
                  </a:cubicBezTo>
                  <a:lnTo>
                    <a:pt x="3143250" y="2218373"/>
                  </a:lnTo>
                  <a:cubicBezTo>
                    <a:pt x="3132773" y="2218373"/>
                    <a:pt x="3124200" y="2226945"/>
                    <a:pt x="3124200" y="2237423"/>
                  </a:cubicBezTo>
                  <a:lnTo>
                    <a:pt x="3124200" y="2237423"/>
                  </a:lnTo>
                  <a:cubicBezTo>
                    <a:pt x="3124200" y="2247900"/>
                    <a:pt x="3132773" y="2256473"/>
                    <a:pt x="3143250" y="2256473"/>
                  </a:cubicBezTo>
                  <a:close/>
                  <a:moveTo>
                    <a:pt x="3378518" y="2303145"/>
                  </a:moveTo>
                  <a:lnTo>
                    <a:pt x="3378518" y="2303145"/>
                  </a:lnTo>
                  <a:cubicBezTo>
                    <a:pt x="3388995" y="2303145"/>
                    <a:pt x="3397568" y="2294573"/>
                    <a:pt x="3397568" y="2284095"/>
                  </a:cubicBezTo>
                  <a:lnTo>
                    <a:pt x="3397568" y="2284095"/>
                  </a:lnTo>
                  <a:cubicBezTo>
                    <a:pt x="3397568" y="2273618"/>
                    <a:pt x="3388995" y="2265045"/>
                    <a:pt x="3378518" y="2265045"/>
                  </a:cubicBezTo>
                  <a:lnTo>
                    <a:pt x="3378518" y="2265045"/>
                  </a:lnTo>
                  <a:cubicBezTo>
                    <a:pt x="3368040" y="2265045"/>
                    <a:pt x="3359468" y="2273618"/>
                    <a:pt x="3359468" y="2284095"/>
                  </a:cubicBezTo>
                  <a:lnTo>
                    <a:pt x="3359468" y="2284095"/>
                  </a:lnTo>
                  <a:cubicBezTo>
                    <a:pt x="3360420" y="2294573"/>
                    <a:pt x="3368040" y="2303145"/>
                    <a:pt x="3378518" y="2303145"/>
                  </a:cubicBezTo>
                  <a:close/>
                  <a:moveTo>
                    <a:pt x="3331845" y="2303145"/>
                  </a:moveTo>
                  <a:lnTo>
                    <a:pt x="3331845" y="2303145"/>
                  </a:lnTo>
                  <a:cubicBezTo>
                    <a:pt x="3342323" y="2303145"/>
                    <a:pt x="3350895" y="2294573"/>
                    <a:pt x="3350895" y="2284095"/>
                  </a:cubicBezTo>
                  <a:lnTo>
                    <a:pt x="3350895" y="2284095"/>
                  </a:lnTo>
                  <a:cubicBezTo>
                    <a:pt x="3350895" y="2273618"/>
                    <a:pt x="3342323" y="2265045"/>
                    <a:pt x="3331845" y="2265045"/>
                  </a:cubicBezTo>
                  <a:lnTo>
                    <a:pt x="3331845" y="2265045"/>
                  </a:lnTo>
                  <a:cubicBezTo>
                    <a:pt x="3321368" y="2265045"/>
                    <a:pt x="3312795" y="2273618"/>
                    <a:pt x="3312795" y="2284095"/>
                  </a:cubicBezTo>
                  <a:lnTo>
                    <a:pt x="3312795" y="2284095"/>
                  </a:lnTo>
                  <a:cubicBezTo>
                    <a:pt x="3312795" y="2294573"/>
                    <a:pt x="3321368" y="2303145"/>
                    <a:pt x="3331845" y="2303145"/>
                  </a:cubicBezTo>
                  <a:close/>
                  <a:moveTo>
                    <a:pt x="3331845" y="2256473"/>
                  </a:moveTo>
                  <a:lnTo>
                    <a:pt x="3331845" y="2256473"/>
                  </a:lnTo>
                  <a:cubicBezTo>
                    <a:pt x="3342323" y="2256473"/>
                    <a:pt x="3350895" y="2247900"/>
                    <a:pt x="3350895" y="2237423"/>
                  </a:cubicBezTo>
                  <a:lnTo>
                    <a:pt x="3350895" y="2237423"/>
                  </a:lnTo>
                  <a:cubicBezTo>
                    <a:pt x="3350895" y="2226945"/>
                    <a:pt x="3342323" y="2218373"/>
                    <a:pt x="3331845" y="2218373"/>
                  </a:cubicBezTo>
                  <a:lnTo>
                    <a:pt x="3331845" y="2218373"/>
                  </a:lnTo>
                  <a:cubicBezTo>
                    <a:pt x="3321368" y="2218373"/>
                    <a:pt x="3312795" y="2226945"/>
                    <a:pt x="3312795" y="2237423"/>
                  </a:cubicBezTo>
                  <a:lnTo>
                    <a:pt x="3312795" y="2237423"/>
                  </a:lnTo>
                  <a:cubicBezTo>
                    <a:pt x="3312795" y="2247900"/>
                    <a:pt x="3321368" y="2256473"/>
                    <a:pt x="3331845" y="2256473"/>
                  </a:cubicBezTo>
                  <a:close/>
                  <a:moveTo>
                    <a:pt x="3237548" y="2587943"/>
                  </a:moveTo>
                  <a:lnTo>
                    <a:pt x="3237548" y="2587943"/>
                  </a:lnTo>
                  <a:cubicBezTo>
                    <a:pt x="3248025" y="2587943"/>
                    <a:pt x="3256598" y="2579370"/>
                    <a:pt x="3256598" y="2568893"/>
                  </a:cubicBezTo>
                  <a:lnTo>
                    <a:pt x="3256598" y="2568893"/>
                  </a:lnTo>
                  <a:cubicBezTo>
                    <a:pt x="3256598" y="2558415"/>
                    <a:pt x="3248025" y="2549843"/>
                    <a:pt x="3237548" y="2549843"/>
                  </a:cubicBezTo>
                  <a:lnTo>
                    <a:pt x="3237548" y="2549843"/>
                  </a:lnTo>
                  <a:cubicBezTo>
                    <a:pt x="3227070" y="2549843"/>
                    <a:pt x="3218498" y="2558415"/>
                    <a:pt x="3218498" y="2568893"/>
                  </a:cubicBezTo>
                  <a:lnTo>
                    <a:pt x="3218498" y="2568893"/>
                  </a:lnTo>
                  <a:cubicBezTo>
                    <a:pt x="3218498" y="2579370"/>
                    <a:pt x="3227070" y="2587943"/>
                    <a:pt x="3237548" y="2587943"/>
                  </a:cubicBezTo>
                  <a:close/>
                  <a:moveTo>
                    <a:pt x="3378518" y="2256473"/>
                  </a:moveTo>
                  <a:lnTo>
                    <a:pt x="3378518" y="2256473"/>
                  </a:lnTo>
                  <a:cubicBezTo>
                    <a:pt x="3388995" y="2256473"/>
                    <a:pt x="3397568" y="2247900"/>
                    <a:pt x="3397568" y="2237423"/>
                  </a:cubicBezTo>
                  <a:lnTo>
                    <a:pt x="3397568" y="2237423"/>
                  </a:lnTo>
                  <a:cubicBezTo>
                    <a:pt x="3397568" y="2226945"/>
                    <a:pt x="3388995" y="2218373"/>
                    <a:pt x="3378518" y="2218373"/>
                  </a:cubicBezTo>
                  <a:lnTo>
                    <a:pt x="3378518" y="2218373"/>
                  </a:lnTo>
                  <a:cubicBezTo>
                    <a:pt x="3368040" y="2218373"/>
                    <a:pt x="3359468" y="2226945"/>
                    <a:pt x="3359468" y="2237423"/>
                  </a:cubicBezTo>
                  <a:lnTo>
                    <a:pt x="3359468" y="2237423"/>
                  </a:lnTo>
                  <a:cubicBezTo>
                    <a:pt x="3360420" y="2247900"/>
                    <a:pt x="3368040" y="2256473"/>
                    <a:pt x="3378518" y="2256473"/>
                  </a:cubicBezTo>
                  <a:close/>
                  <a:moveTo>
                    <a:pt x="3094673" y="2162175"/>
                  </a:moveTo>
                  <a:lnTo>
                    <a:pt x="3096578" y="2162175"/>
                  </a:lnTo>
                  <a:cubicBezTo>
                    <a:pt x="3107055" y="2162175"/>
                    <a:pt x="3115628" y="2153603"/>
                    <a:pt x="3115628" y="2143125"/>
                  </a:cubicBezTo>
                  <a:lnTo>
                    <a:pt x="3115628" y="2143125"/>
                  </a:lnTo>
                  <a:cubicBezTo>
                    <a:pt x="3115628" y="2132648"/>
                    <a:pt x="3107055" y="2124075"/>
                    <a:pt x="3096578" y="2124075"/>
                  </a:cubicBezTo>
                  <a:lnTo>
                    <a:pt x="3094673" y="2124075"/>
                  </a:lnTo>
                  <a:cubicBezTo>
                    <a:pt x="3084195" y="2124075"/>
                    <a:pt x="3075623" y="2132648"/>
                    <a:pt x="3075623" y="2143125"/>
                  </a:cubicBezTo>
                  <a:lnTo>
                    <a:pt x="3075623" y="2143125"/>
                  </a:lnTo>
                  <a:cubicBezTo>
                    <a:pt x="3075623" y="2153603"/>
                    <a:pt x="3084195" y="2162175"/>
                    <a:pt x="3094673" y="2162175"/>
                  </a:cubicBezTo>
                  <a:close/>
                  <a:moveTo>
                    <a:pt x="3094673" y="2303145"/>
                  </a:moveTo>
                  <a:lnTo>
                    <a:pt x="3096578" y="2303145"/>
                  </a:lnTo>
                  <a:cubicBezTo>
                    <a:pt x="3107055" y="2303145"/>
                    <a:pt x="3115628" y="2294573"/>
                    <a:pt x="3115628" y="2284095"/>
                  </a:cubicBezTo>
                  <a:lnTo>
                    <a:pt x="3115628" y="2284095"/>
                  </a:lnTo>
                  <a:cubicBezTo>
                    <a:pt x="3115628" y="2273618"/>
                    <a:pt x="3107055" y="2265045"/>
                    <a:pt x="3096578" y="2265045"/>
                  </a:cubicBezTo>
                  <a:lnTo>
                    <a:pt x="3094673" y="2265045"/>
                  </a:lnTo>
                  <a:cubicBezTo>
                    <a:pt x="3084195" y="2265045"/>
                    <a:pt x="3075623" y="2273618"/>
                    <a:pt x="3075623" y="2284095"/>
                  </a:cubicBezTo>
                  <a:lnTo>
                    <a:pt x="3075623" y="2284095"/>
                  </a:lnTo>
                  <a:cubicBezTo>
                    <a:pt x="3075623" y="2294573"/>
                    <a:pt x="3084195" y="2303145"/>
                    <a:pt x="3094673" y="2303145"/>
                  </a:cubicBezTo>
                  <a:close/>
                  <a:moveTo>
                    <a:pt x="3189923" y="2162175"/>
                  </a:moveTo>
                  <a:lnTo>
                    <a:pt x="3189923" y="2162175"/>
                  </a:lnTo>
                  <a:cubicBezTo>
                    <a:pt x="3200400" y="2162175"/>
                    <a:pt x="3208973" y="2153603"/>
                    <a:pt x="3208973" y="2143125"/>
                  </a:cubicBezTo>
                  <a:lnTo>
                    <a:pt x="3208973" y="2143125"/>
                  </a:lnTo>
                  <a:cubicBezTo>
                    <a:pt x="3208973" y="2132648"/>
                    <a:pt x="3200400" y="2124075"/>
                    <a:pt x="3189923" y="2124075"/>
                  </a:cubicBezTo>
                  <a:lnTo>
                    <a:pt x="3189923" y="2124075"/>
                  </a:lnTo>
                  <a:cubicBezTo>
                    <a:pt x="3179445" y="2124075"/>
                    <a:pt x="3170873" y="2132648"/>
                    <a:pt x="3170873" y="2143125"/>
                  </a:cubicBezTo>
                  <a:lnTo>
                    <a:pt x="3170873" y="2143125"/>
                  </a:lnTo>
                  <a:cubicBezTo>
                    <a:pt x="3171825" y="2153603"/>
                    <a:pt x="3180398" y="2162175"/>
                    <a:pt x="3189923" y="2162175"/>
                  </a:cubicBezTo>
                  <a:close/>
                  <a:moveTo>
                    <a:pt x="3284220" y="2777490"/>
                  </a:moveTo>
                  <a:lnTo>
                    <a:pt x="3284220" y="2777490"/>
                  </a:lnTo>
                  <a:cubicBezTo>
                    <a:pt x="3294698" y="2777490"/>
                    <a:pt x="3303270" y="2768918"/>
                    <a:pt x="3303270" y="2758440"/>
                  </a:cubicBezTo>
                  <a:lnTo>
                    <a:pt x="3303270" y="2756535"/>
                  </a:lnTo>
                  <a:cubicBezTo>
                    <a:pt x="3303270" y="2746058"/>
                    <a:pt x="3294698" y="2737485"/>
                    <a:pt x="3284220" y="2737485"/>
                  </a:cubicBezTo>
                  <a:lnTo>
                    <a:pt x="3284220" y="2737485"/>
                  </a:lnTo>
                  <a:cubicBezTo>
                    <a:pt x="3273743" y="2737485"/>
                    <a:pt x="3265170" y="2746058"/>
                    <a:pt x="3265170" y="2756535"/>
                  </a:cubicBezTo>
                  <a:lnTo>
                    <a:pt x="3265170" y="2758440"/>
                  </a:lnTo>
                  <a:cubicBezTo>
                    <a:pt x="3266123" y="2768918"/>
                    <a:pt x="3273743" y="2777490"/>
                    <a:pt x="3284220" y="2777490"/>
                  </a:cubicBezTo>
                  <a:close/>
                  <a:moveTo>
                    <a:pt x="3143250" y="2162175"/>
                  </a:moveTo>
                  <a:lnTo>
                    <a:pt x="3143250" y="2162175"/>
                  </a:lnTo>
                  <a:cubicBezTo>
                    <a:pt x="3153728" y="2162175"/>
                    <a:pt x="3162300" y="2153603"/>
                    <a:pt x="3162300" y="2143125"/>
                  </a:cubicBezTo>
                  <a:lnTo>
                    <a:pt x="3162300" y="2143125"/>
                  </a:lnTo>
                  <a:cubicBezTo>
                    <a:pt x="3162300" y="2132648"/>
                    <a:pt x="3153728" y="2124075"/>
                    <a:pt x="3143250" y="2124075"/>
                  </a:cubicBezTo>
                  <a:lnTo>
                    <a:pt x="3143250" y="2124075"/>
                  </a:lnTo>
                  <a:cubicBezTo>
                    <a:pt x="3132773" y="2124075"/>
                    <a:pt x="3124200" y="2132648"/>
                    <a:pt x="3124200" y="2143125"/>
                  </a:cubicBezTo>
                  <a:lnTo>
                    <a:pt x="3124200" y="2143125"/>
                  </a:lnTo>
                  <a:cubicBezTo>
                    <a:pt x="3124200" y="2153603"/>
                    <a:pt x="3132773" y="2162175"/>
                    <a:pt x="3143250" y="2162175"/>
                  </a:cubicBezTo>
                  <a:close/>
                  <a:moveTo>
                    <a:pt x="3189923" y="2303145"/>
                  </a:moveTo>
                  <a:lnTo>
                    <a:pt x="3189923" y="2303145"/>
                  </a:lnTo>
                  <a:cubicBezTo>
                    <a:pt x="3200400" y="2303145"/>
                    <a:pt x="3208973" y="2294573"/>
                    <a:pt x="3208973" y="2284095"/>
                  </a:cubicBezTo>
                  <a:lnTo>
                    <a:pt x="3208973" y="2284095"/>
                  </a:lnTo>
                  <a:cubicBezTo>
                    <a:pt x="3208973" y="2273618"/>
                    <a:pt x="3200400" y="2265045"/>
                    <a:pt x="3189923" y="2265045"/>
                  </a:cubicBezTo>
                  <a:lnTo>
                    <a:pt x="3189923" y="2265045"/>
                  </a:lnTo>
                  <a:cubicBezTo>
                    <a:pt x="3179445" y="2265045"/>
                    <a:pt x="3170873" y="2273618"/>
                    <a:pt x="3170873" y="2284095"/>
                  </a:cubicBezTo>
                  <a:lnTo>
                    <a:pt x="3170873" y="2284095"/>
                  </a:lnTo>
                  <a:cubicBezTo>
                    <a:pt x="3171825" y="2294573"/>
                    <a:pt x="3180398" y="2303145"/>
                    <a:pt x="3189923" y="2303145"/>
                  </a:cubicBezTo>
                  <a:close/>
                  <a:moveTo>
                    <a:pt x="3143250" y="2303145"/>
                  </a:moveTo>
                  <a:lnTo>
                    <a:pt x="3143250" y="2303145"/>
                  </a:lnTo>
                  <a:cubicBezTo>
                    <a:pt x="3153728" y="2303145"/>
                    <a:pt x="3162300" y="2294573"/>
                    <a:pt x="3162300" y="2284095"/>
                  </a:cubicBezTo>
                  <a:lnTo>
                    <a:pt x="3162300" y="2284095"/>
                  </a:lnTo>
                  <a:cubicBezTo>
                    <a:pt x="3162300" y="2273618"/>
                    <a:pt x="3153728" y="2265045"/>
                    <a:pt x="3143250" y="2265045"/>
                  </a:cubicBezTo>
                  <a:lnTo>
                    <a:pt x="3143250" y="2265045"/>
                  </a:lnTo>
                  <a:cubicBezTo>
                    <a:pt x="3132773" y="2265045"/>
                    <a:pt x="3124200" y="2273618"/>
                    <a:pt x="3124200" y="2284095"/>
                  </a:cubicBezTo>
                  <a:lnTo>
                    <a:pt x="3124200" y="2284095"/>
                  </a:lnTo>
                  <a:cubicBezTo>
                    <a:pt x="3124200" y="2294573"/>
                    <a:pt x="3132773" y="2303145"/>
                    <a:pt x="3143250" y="2303145"/>
                  </a:cubicBezTo>
                  <a:close/>
                  <a:moveTo>
                    <a:pt x="3331845" y="2777490"/>
                  </a:moveTo>
                  <a:lnTo>
                    <a:pt x="3331845" y="2777490"/>
                  </a:lnTo>
                  <a:cubicBezTo>
                    <a:pt x="3342323" y="2777490"/>
                    <a:pt x="3350895" y="2768918"/>
                    <a:pt x="3350895" y="2758440"/>
                  </a:cubicBezTo>
                  <a:lnTo>
                    <a:pt x="3350895" y="2756535"/>
                  </a:lnTo>
                  <a:cubicBezTo>
                    <a:pt x="3350895" y="2746058"/>
                    <a:pt x="3342323" y="2737485"/>
                    <a:pt x="3331845" y="2737485"/>
                  </a:cubicBezTo>
                  <a:lnTo>
                    <a:pt x="3331845" y="2737485"/>
                  </a:lnTo>
                  <a:cubicBezTo>
                    <a:pt x="3321368" y="2737485"/>
                    <a:pt x="3312795" y="2746058"/>
                    <a:pt x="3312795" y="2756535"/>
                  </a:cubicBezTo>
                  <a:lnTo>
                    <a:pt x="3312795" y="2758440"/>
                  </a:lnTo>
                  <a:cubicBezTo>
                    <a:pt x="3312795" y="2768918"/>
                    <a:pt x="3321368" y="2777490"/>
                    <a:pt x="3331845" y="2777490"/>
                  </a:cubicBezTo>
                  <a:close/>
                  <a:moveTo>
                    <a:pt x="3237548" y="2303145"/>
                  </a:moveTo>
                  <a:lnTo>
                    <a:pt x="3237548" y="2303145"/>
                  </a:lnTo>
                  <a:cubicBezTo>
                    <a:pt x="3248025" y="2303145"/>
                    <a:pt x="3256598" y="2294573"/>
                    <a:pt x="3256598" y="2284095"/>
                  </a:cubicBezTo>
                  <a:lnTo>
                    <a:pt x="3256598" y="2284095"/>
                  </a:lnTo>
                  <a:cubicBezTo>
                    <a:pt x="3256598" y="2273618"/>
                    <a:pt x="3248025" y="2265045"/>
                    <a:pt x="3237548" y="2265045"/>
                  </a:cubicBezTo>
                  <a:lnTo>
                    <a:pt x="3237548" y="2265045"/>
                  </a:lnTo>
                  <a:cubicBezTo>
                    <a:pt x="3227070" y="2265045"/>
                    <a:pt x="3218498" y="2273618"/>
                    <a:pt x="3218498" y="2284095"/>
                  </a:cubicBezTo>
                  <a:lnTo>
                    <a:pt x="3218498" y="2284095"/>
                  </a:lnTo>
                  <a:cubicBezTo>
                    <a:pt x="3218498" y="2294573"/>
                    <a:pt x="3227070" y="2303145"/>
                    <a:pt x="3237548" y="2303145"/>
                  </a:cubicBezTo>
                  <a:close/>
                  <a:moveTo>
                    <a:pt x="3094673" y="2493645"/>
                  </a:moveTo>
                  <a:lnTo>
                    <a:pt x="3096578" y="2493645"/>
                  </a:lnTo>
                  <a:cubicBezTo>
                    <a:pt x="3107055" y="2493645"/>
                    <a:pt x="3115628" y="2485073"/>
                    <a:pt x="3115628" y="2474595"/>
                  </a:cubicBezTo>
                  <a:lnTo>
                    <a:pt x="3115628" y="2474595"/>
                  </a:lnTo>
                  <a:cubicBezTo>
                    <a:pt x="3115628" y="2464118"/>
                    <a:pt x="3107055" y="2455545"/>
                    <a:pt x="3096578" y="2455545"/>
                  </a:cubicBezTo>
                  <a:lnTo>
                    <a:pt x="3094673" y="2455545"/>
                  </a:lnTo>
                  <a:cubicBezTo>
                    <a:pt x="3084195" y="2455545"/>
                    <a:pt x="3075623" y="2464118"/>
                    <a:pt x="3075623" y="2474595"/>
                  </a:cubicBezTo>
                  <a:lnTo>
                    <a:pt x="3075623" y="2474595"/>
                  </a:lnTo>
                  <a:cubicBezTo>
                    <a:pt x="3075623" y="2485073"/>
                    <a:pt x="3084195" y="2493645"/>
                    <a:pt x="3094673" y="2493645"/>
                  </a:cubicBezTo>
                  <a:close/>
                  <a:moveTo>
                    <a:pt x="3189923" y="2493645"/>
                  </a:moveTo>
                  <a:lnTo>
                    <a:pt x="3189923" y="2493645"/>
                  </a:lnTo>
                  <a:cubicBezTo>
                    <a:pt x="3200400" y="2493645"/>
                    <a:pt x="3208973" y="2485073"/>
                    <a:pt x="3208973" y="2474595"/>
                  </a:cubicBezTo>
                  <a:lnTo>
                    <a:pt x="3208973" y="2474595"/>
                  </a:lnTo>
                  <a:cubicBezTo>
                    <a:pt x="3208973" y="2464118"/>
                    <a:pt x="3200400" y="2455545"/>
                    <a:pt x="3189923" y="2455545"/>
                  </a:cubicBezTo>
                  <a:lnTo>
                    <a:pt x="3189923" y="2455545"/>
                  </a:lnTo>
                  <a:cubicBezTo>
                    <a:pt x="3179445" y="2455545"/>
                    <a:pt x="3170873" y="2464118"/>
                    <a:pt x="3170873" y="2474595"/>
                  </a:cubicBezTo>
                  <a:lnTo>
                    <a:pt x="3170873" y="2474595"/>
                  </a:lnTo>
                  <a:cubicBezTo>
                    <a:pt x="3171825" y="2485073"/>
                    <a:pt x="3180398" y="2493645"/>
                    <a:pt x="3189923" y="2493645"/>
                  </a:cubicBezTo>
                  <a:close/>
                  <a:moveTo>
                    <a:pt x="3143250" y="2493645"/>
                  </a:moveTo>
                  <a:lnTo>
                    <a:pt x="3143250" y="2493645"/>
                  </a:lnTo>
                  <a:cubicBezTo>
                    <a:pt x="3153728" y="2493645"/>
                    <a:pt x="3162300" y="2485073"/>
                    <a:pt x="3162300" y="2474595"/>
                  </a:cubicBezTo>
                  <a:lnTo>
                    <a:pt x="3162300" y="2474595"/>
                  </a:lnTo>
                  <a:cubicBezTo>
                    <a:pt x="3162300" y="2464118"/>
                    <a:pt x="3153728" y="2455545"/>
                    <a:pt x="3143250" y="2455545"/>
                  </a:cubicBezTo>
                  <a:lnTo>
                    <a:pt x="3143250" y="2455545"/>
                  </a:lnTo>
                  <a:cubicBezTo>
                    <a:pt x="3132773" y="2455545"/>
                    <a:pt x="3124200" y="2464118"/>
                    <a:pt x="3124200" y="2474595"/>
                  </a:cubicBezTo>
                  <a:lnTo>
                    <a:pt x="3124200" y="2474595"/>
                  </a:lnTo>
                  <a:cubicBezTo>
                    <a:pt x="3124200" y="2485073"/>
                    <a:pt x="3132773" y="2493645"/>
                    <a:pt x="3143250" y="2493645"/>
                  </a:cubicBezTo>
                  <a:close/>
                  <a:moveTo>
                    <a:pt x="3237548" y="2162175"/>
                  </a:moveTo>
                  <a:lnTo>
                    <a:pt x="3237548" y="2162175"/>
                  </a:lnTo>
                  <a:cubicBezTo>
                    <a:pt x="3248025" y="2162175"/>
                    <a:pt x="3256598" y="2153603"/>
                    <a:pt x="3256598" y="2143125"/>
                  </a:cubicBezTo>
                  <a:lnTo>
                    <a:pt x="3256598" y="2143125"/>
                  </a:lnTo>
                  <a:cubicBezTo>
                    <a:pt x="3256598" y="2132648"/>
                    <a:pt x="3248025" y="2124075"/>
                    <a:pt x="3237548" y="2124075"/>
                  </a:cubicBezTo>
                  <a:lnTo>
                    <a:pt x="3237548" y="2124075"/>
                  </a:lnTo>
                  <a:cubicBezTo>
                    <a:pt x="3227070" y="2124075"/>
                    <a:pt x="3218498" y="2132648"/>
                    <a:pt x="3218498" y="2143125"/>
                  </a:cubicBezTo>
                  <a:lnTo>
                    <a:pt x="3218498" y="2143125"/>
                  </a:lnTo>
                  <a:cubicBezTo>
                    <a:pt x="3218498" y="2153603"/>
                    <a:pt x="3227070" y="2162175"/>
                    <a:pt x="3237548" y="2162175"/>
                  </a:cubicBezTo>
                  <a:close/>
                  <a:moveTo>
                    <a:pt x="3331845" y="2162175"/>
                  </a:moveTo>
                  <a:lnTo>
                    <a:pt x="3331845" y="2162175"/>
                  </a:lnTo>
                  <a:cubicBezTo>
                    <a:pt x="3342323" y="2162175"/>
                    <a:pt x="3350895" y="2153603"/>
                    <a:pt x="3350895" y="2143125"/>
                  </a:cubicBezTo>
                  <a:lnTo>
                    <a:pt x="3350895" y="2143125"/>
                  </a:lnTo>
                  <a:cubicBezTo>
                    <a:pt x="3350895" y="2132648"/>
                    <a:pt x="3342323" y="2124075"/>
                    <a:pt x="3331845" y="2124075"/>
                  </a:cubicBezTo>
                  <a:lnTo>
                    <a:pt x="3331845" y="2124075"/>
                  </a:lnTo>
                  <a:cubicBezTo>
                    <a:pt x="3321368" y="2124075"/>
                    <a:pt x="3312795" y="2132648"/>
                    <a:pt x="3312795" y="2143125"/>
                  </a:cubicBezTo>
                  <a:lnTo>
                    <a:pt x="3312795" y="2143125"/>
                  </a:lnTo>
                  <a:cubicBezTo>
                    <a:pt x="3312795" y="2153603"/>
                    <a:pt x="3321368" y="2162175"/>
                    <a:pt x="3331845" y="2162175"/>
                  </a:cubicBezTo>
                  <a:close/>
                  <a:moveTo>
                    <a:pt x="3284220" y="2493645"/>
                  </a:moveTo>
                  <a:lnTo>
                    <a:pt x="3284220" y="2493645"/>
                  </a:lnTo>
                  <a:cubicBezTo>
                    <a:pt x="3294698" y="2493645"/>
                    <a:pt x="3303270" y="2485073"/>
                    <a:pt x="3303270" y="2474595"/>
                  </a:cubicBezTo>
                  <a:lnTo>
                    <a:pt x="3303270" y="2474595"/>
                  </a:lnTo>
                  <a:cubicBezTo>
                    <a:pt x="3303270" y="2464118"/>
                    <a:pt x="3294698" y="2455545"/>
                    <a:pt x="3284220" y="2455545"/>
                  </a:cubicBezTo>
                  <a:lnTo>
                    <a:pt x="3284220" y="2455545"/>
                  </a:lnTo>
                  <a:cubicBezTo>
                    <a:pt x="3273743" y="2455545"/>
                    <a:pt x="3265170" y="2464118"/>
                    <a:pt x="3265170" y="2474595"/>
                  </a:cubicBezTo>
                  <a:lnTo>
                    <a:pt x="3265170" y="2474595"/>
                  </a:lnTo>
                  <a:cubicBezTo>
                    <a:pt x="3266123" y="2485073"/>
                    <a:pt x="3273743" y="2493645"/>
                    <a:pt x="3284220" y="2493645"/>
                  </a:cubicBezTo>
                  <a:close/>
                  <a:moveTo>
                    <a:pt x="3237548" y="2493645"/>
                  </a:moveTo>
                  <a:lnTo>
                    <a:pt x="3237548" y="2493645"/>
                  </a:lnTo>
                  <a:cubicBezTo>
                    <a:pt x="3248025" y="2493645"/>
                    <a:pt x="3256598" y="2485073"/>
                    <a:pt x="3256598" y="2474595"/>
                  </a:cubicBezTo>
                  <a:lnTo>
                    <a:pt x="3256598" y="2474595"/>
                  </a:lnTo>
                  <a:cubicBezTo>
                    <a:pt x="3256598" y="2464118"/>
                    <a:pt x="3248025" y="2455545"/>
                    <a:pt x="3237548" y="2455545"/>
                  </a:cubicBezTo>
                  <a:lnTo>
                    <a:pt x="3237548" y="2455545"/>
                  </a:lnTo>
                  <a:cubicBezTo>
                    <a:pt x="3227070" y="2455545"/>
                    <a:pt x="3218498" y="2464118"/>
                    <a:pt x="3218498" y="2474595"/>
                  </a:cubicBezTo>
                  <a:lnTo>
                    <a:pt x="3218498" y="2474595"/>
                  </a:lnTo>
                  <a:cubicBezTo>
                    <a:pt x="3218498" y="2485073"/>
                    <a:pt x="3227070" y="2493645"/>
                    <a:pt x="3237548" y="2493645"/>
                  </a:cubicBezTo>
                  <a:close/>
                  <a:moveTo>
                    <a:pt x="3472815" y="2493645"/>
                  </a:moveTo>
                  <a:lnTo>
                    <a:pt x="3474720" y="2493645"/>
                  </a:lnTo>
                  <a:cubicBezTo>
                    <a:pt x="3485198" y="2493645"/>
                    <a:pt x="3493770" y="2485073"/>
                    <a:pt x="3493770" y="2474595"/>
                  </a:cubicBezTo>
                  <a:lnTo>
                    <a:pt x="3493770" y="2474595"/>
                  </a:lnTo>
                  <a:cubicBezTo>
                    <a:pt x="3493770" y="2464118"/>
                    <a:pt x="3485198" y="2455545"/>
                    <a:pt x="3474720" y="2455545"/>
                  </a:cubicBezTo>
                  <a:lnTo>
                    <a:pt x="3472815" y="2455545"/>
                  </a:lnTo>
                  <a:cubicBezTo>
                    <a:pt x="3462338" y="2455545"/>
                    <a:pt x="3453765" y="2464118"/>
                    <a:pt x="3453765" y="2474595"/>
                  </a:cubicBezTo>
                  <a:lnTo>
                    <a:pt x="3453765" y="2474595"/>
                  </a:lnTo>
                  <a:cubicBezTo>
                    <a:pt x="3453765" y="2485073"/>
                    <a:pt x="3462338" y="2493645"/>
                    <a:pt x="3472815" y="2493645"/>
                  </a:cubicBezTo>
                  <a:close/>
                  <a:moveTo>
                    <a:pt x="3284220" y="2162175"/>
                  </a:moveTo>
                  <a:lnTo>
                    <a:pt x="3284220" y="2162175"/>
                  </a:lnTo>
                  <a:cubicBezTo>
                    <a:pt x="3294698" y="2162175"/>
                    <a:pt x="3303270" y="2153603"/>
                    <a:pt x="3303270" y="2143125"/>
                  </a:cubicBezTo>
                  <a:lnTo>
                    <a:pt x="3303270" y="2143125"/>
                  </a:lnTo>
                  <a:cubicBezTo>
                    <a:pt x="3303270" y="2132648"/>
                    <a:pt x="3294698" y="2124075"/>
                    <a:pt x="3284220" y="2124075"/>
                  </a:cubicBezTo>
                  <a:lnTo>
                    <a:pt x="3284220" y="2124075"/>
                  </a:lnTo>
                  <a:cubicBezTo>
                    <a:pt x="3273743" y="2124075"/>
                    <a:pt x="3265170" y="2132648"/>
                    <a:pt x="3265170" y="2143125"/>
                  </a:cubicBezTo>
                  <a:lnTo>
                    <a:pt x="3265170" y="2143125"/>
                  </a:lnTo>
                  <a:cubicBezTo>
                    <a:pt x="3266123" y="2153603"/>
                    <a:pt x="3273743" y="2162175"/>
                    <a:pt x="3284220" y="2162175"/>
                  </a:cubicBezTo>
                  <a:close/>
                  <a:moveTo>
                    <a:pt x="3426143" y="2493645"/>
                  </a:moveTo>
                  <a:lnTo>
                    <a:pt x="3426143" y="2493645"/>
                  </a:lnTo>
                  <a:cubicBezTo>
                    <a:pt x="3436620" y="2493645"/>
                    <a:pt x="3445193" y="2485073"/>
                    <a:pt x="3445193" y="2474595"/>
                  </a:cubicBezTo>
                  <a:lnTo>
                    <a:pt x="3445193" y="2474595"/>
                  </a:lnTo>
                  <a:cubicBezTo>
                    <a:pt x="3445193" y="2464118"/>
                    <a:pt x="3436620" y="2455545"/>
                    <a:pt x="3426143" y="2455545"/>
                  </a:cubicBezTo>
                  <a:lnTo>
                    <a:pt x="3426143" y="2455545"/>
                  </a:lnTo>
                  <a:cubicBezTo>
                    <a:pt x="3415665" y="2455545"/>
                    <a:pt x="3407093" y="2464118"/>
                    <a:pt x="3407093" y="2474595"/>
                  </a:cubicBezTo>
                  <a:lnTo>
                    <a:pt x="3407093" y="2474595"/>
                  </a:lnTo>
                  <a:cubicBezTo>
                    <a:pt x="3407093" y="2485073"/>
                    <a:pt x="3415665" y="2493645"/>
                    <a:pt x="3426143" y="2493645"/>
                  </a:cubicBezTo>
                  <a:close/>
                  <a:moveTo>
                    <a:pt x="3378518" y="2493645"/>
                  </a:moveTo>
                  <a:lnTo>
                    <a:pt x="3378518" y="2493645"/>
                  </a:lnTo>
                  <a:cubicBezTo>
                    <a:pt x="3388995" y="2493645"/>
                    <a:pt x="3397568" y="2485073"/>
                    <a:pt x="3397568" y="2474595"/>
                  </a:cubicBezTo>
                  <a:lnTo>
                    <a:pt x="3397568" y="2474595"/>
                  </a:lnTo>
                  <a:cubicBezTo>
                    <a:pt x="3397568" y="2464118"/>
                    <a:pt x="3388995" y="2455545"/>
                    <a:pt x="3378518" y="2455545"/>
                  </a:cubicBezTo>
                  <a:lnTo>
                    <a:pt x="3378518" y="2455545"/>
                  </a:lnTo>
                  <a:cubicBezTo>
                    <a:pt x="3368040" y="2455545"/>
                    <a:pt x="3359468" y="2464118"/>
                    <a:pt x="3359468" y="2474595"/>
                  </a:cubicBezTo>
                  <a:lnTo>
                    <a:pt x="3359468" y="2474595"/>
                  </a:lnTo>
                  <a:cubicBezTo>
                    <a:pt x="3360420" y="2485073"/>
                    <a:pt x="3368040" y="2493645"/>
                    <a:pt x="3378518" y="2493645"/>
                  </a:cubicBezTo>
                  <a:close/>
                  <a:moveTo>
                    <a:pt x="3331845" y="2493645"/>
                  </a:moveTo>
                  <a:lnTo>
                    <a:pt x="3331845" y="2493645"/>
                  </a:lnTo>
                  <a:cubicBezTo>
                    <a:pt x="3342323" y="2493645"/>
                    <a:pt x="3350895" y="2485073"/>
                    <a:pt x="3350895" y="2474595"/>
                  </a:cubicBezTo>
                  <a:lnTo>
                    <a:pt x="3350895" y="2474595"/>
                  </a:lnTo>
                  <a:cubicBezTo>
                    <a:pt x="3350895" y="2464118"/>
                    <a:pt x="3342323" y="2455545"/>
                    <a:pt x="3331845" y="2455545"/>
                  </a:cubicBezTo>
                  <a:lnTo>
                    <a:pt x="3331845" y="2455545"/>
                  </a:lnTo>
                  <a:cubicBezTo>
                    <a:pt x="3321368" y="2455545"/>
                    <a:pt x="3312795" y="2464118"/>
                    <a:pt x="3312795" y="2474595"/>
                  </a:cubicBezTo>
                  <a:lnTo>
                    <a:pt x="3312795" y="2474595"/>
                  </a:lnTo>
                  <a:cubicBezTo>
                    <a:pt x="3312795" y="2485073"/>
                    <a:pt x="3321368" y="2493645"/>
                    <a:pt x="3331845" y="2493645"/>
                  </a:cubicBezTo>
                  <a:close/>
                  <a:moveTo>
                    <a:pt x="3189923" y="2777490"/>
                  </a:moveTo>
                  <a:lnTo>
                    <a:pt x="3189923" y="2777490"/>
                  </a:lnTo>
                  <a:cubicBezTo>
                    <a:pt x="3200400" y="2777490"/>
                    <a:pt x="3208973" y="2768918"/>
                    <a:pt x="3208973" y="2758440"/>
                  </a:cubicBezTo>
                  <a:lnTo>
                    <a:pt x="3208973" y="2756535"/>
                  </a:lnTo>
                  <a:cubicBezTo>
                    <a:pt x="3208973" y="2746058"/>
                    <a:pt x="3200400" y="2737485"/>
                    <a:pt x="3189923" y="2737485"/>
                  </a:cubicBezTo>
                  <a:lnTo>
                    <a:pt x="3189923" y="2737485"/>
                  </a:lnTo>
                  <a:cubicBezTo>
                    <a:pt x="3179445" y="2737485"/>
                    <a:pt x="3170873" y="2746058"/>
                    <a:pt x="3170873" y="2756535"/>
                  </a:cubicBezTo>
                  <a:lnTo>
                    <a:pt x="3170873" y="2758440"/>
                  </a:lnTo>
                  <a:cubicBezTo>
                    <a:pt x="3171825" y="2768918"/>
                    <a:pt x="3180398" y="2777490"/>
                    <a:pt x="3189923" y="2777490"/>
                  </a:cubicBezTo>
                  <a:close/>
                  <a:moveTo>
                    <a:pt x="3237548" y="2826068"/>
                  </a:moveTo>
                  <a:lnTo>
                    <a:pt x="3237548" y="2826068"/>
                  </a:lnTo>
                  <a:cubicBezTo>
                    <a:pt x="3248025" y="2826068"/>
                    <a:pt x="3256598" y="2817495"/>
                    <a:pt x="3256598" y="2807018"/>
                  </a:cubicBezTo>
                  <a:lnTo>
                    <a:pt x="3256598" y="2805113"/>
                  </a:lnTo>
                  <a:cubicBezTo>
                    <a:pt x="3256598" y="2794635"/>
                    <a:pt x="3248025" y="2786063"/>
                    <a:pt x="3237548" y="2786063"/>
                  </a:cubicBezTo>
                  <a:lnTo>
                    <a:pt x="3237548" y="2786063"/>
                  </a:lnTo>
                  <a:cubicBezTo>
                    <a:pt x="3227070" y="2786063"/>
                    <a:pt x="3218498" y="2794635"/>
                    <a:pt x="3218498" y="2805113"/>
                  </a:cubicBezTo>
                  <a:lnTo>
                    <a:pt x="3218498" y="2807018"/>
                  </a:lnTo>
                  <a:cubicBezTo>
                    <a:pt x="3218498" y="2817495"/>
                    <a:pt x="3227070" y="2826068"/>
                    <a:pt x="3237548" y="2826068"/>
                  </a:cubicBezTo>
                  <a:close/>
                  <a:moveTo>
                    <a:pt x="3284220" y="2826068"/>
                  </a:moveTo>
                  <a:lnTo>
                    <a:pt x="3284220" y="2826068"/>
                  </a:lnTo>
                  <a:cubicBezTo>
                    <a:pt x="3294698" y="2826068"/>
                    <a:pt x="3303270" y="2817495"/>
                    <a:pt x="3303270" y="2807018"/>
                  </a:cubicBezTo>
                  <a:lnTo>
                    <a:pt x="3303270" y="2805113"/>
                  </a:lnTo>
                  <a:cubicBezTo>
                    <a:pt x="3303270" y="2794635"/>
                    <a:pt x="3294698" y="2786063"/>
                    <a:pt x="3284220" y="2786063"/>
                  </a:cubicBezTo>
                  <a:lnTo>
                    <a:pt x="3284220" y="2786063"/>
                  </a:lnTo>
                  <a:cubicBezTo>
                    <a:pt x="3273743" y="2786063"/>
                    <a:pt x="3265170" y="2794635"/>
                    <a:pt x="3265170" y="2805113"/>
                  </a:cubicBezTo>
                  <a:lnTo>
                    <a:pt x="3265170" y="2807018"/>
                  </a:lnTo>
                  <a:cubicBezTo>
                    <a:pt x="3266123" y="2817495"/>
                    <a:pt x="3273743" y="2826068"/>
                    <a:pt x="3284220" y="2826068"/>
                  </a:cubicBezTo>
                  <a:close/>
                  <a:moveTo>
                    <a:pt x="3189923" y="2826068"/>
                  </a:moveTo>
                  <a:lnTo>
                    <a:pt x="3189923" y="2826068"/>
                  </a:lnTo>
                  <a:cubicBezTo>
                    <a:pt x="3200400" y="2826068"/>
                    <a:pt x="3208973" y="2817495"/>
                    <a:pt x="3208973" y="2807018"/>
                  </a:cubicBezTo>
                  <a:lnTo>
                    <a:pt x="3208973" y="2805113"/>
                  </a:lnTo>
                  <a:cubicBezTo>
                    <a:pt x="3208973" y="2794635"/>
                    <a:pt x="3200400" y="2786063"/>
                    <a:pt x="3189923" y="2786063"/>
                  </a:cubicBezTo>
                  <a:lnTo>
                    <a:pt x="3189923" y="2786063"/>
                  </a:lnTo>
                  <a:cubicBezTo>
                    <a:pt x="3179445" y="2786063"/>
                    <a:pt x="3170873" y="2794635"/>
                    <a:pt x="3170873" y="2805113"/>
                  </a:cubicBezTo>
                  <a:lnTo>
                    <a:pt x="3170873" y="2807018"/>
                  </a:lnTo>
                  <a:cubicBezTo>
                    <a:pt x="3171825" y="2817495"/>
                    <a:pt x="3180398" y="2826068"/>
                    <a:pt x="3189923" y="2826068"/>
                  </a:cubicBezTo>
                  <a:close/>
                  <a:moveTo>
                    <a:pt x="3331845" y="2681288"/>
                  </a:moveTo>
                  <a:lnTo>
                    <a:pt x="3331845" y="2681288"/>
                  </a:lnTo>
                  <a:cubicBezTo>
                    <a:pt x="3342323" y="2681288"/>
                    <a:pt x="3350895" y="2672715"/>
                    <a:pt x="3350895" y="2662238"/>
                  </a:cubicBezTo>
                  <a:lnTo>
                    <a:pt x="3350895" y="2662238"/>
                  </a:lnTo>
                  <a:cubicBezTo>
                    <a:pt x="3350895" y="2651760"/>
                    <a:pt x="3342323" y="2643188"/>
                    <a:pt x="3331845" y="2643188"/>
                  </a:cubicBezTo>
                  <a:lnTo>
                    <a:pt x="3331845" y="2643188"/>
                  </a:lnTo>
                  <a:cubicBezTo>
                    <a:pt x="3321368" y="2643188"/>
                    <a:pt x="3312795" y="2651760"/>
                    <a:pt x="3312795" y="2662238"/>
                  </a:cubicBezTo>
                  <a:lnTo>
                    <a:pt x="3312795" y="2662238"/>
                  </a:lnTo>
                  <a:cubicBezTo>
                    <a:pt x="3312795" y="2673668"/>
                    <a:pt x="3321368" y="2681288"/>
                    <a:pt x="3331845" y="2681288"/>
                  </a:cubicBezTo>
                  <a:close/>
                  <a:moveTo>
                    <a:pt x="3378518" y="2681288"/>
                  </a:moveTo>
                  <a:lnTo>
                    <a:pt x="3378518" y="2681288"/>
                  </a:lnTo>
                  <a:cubicBezTo>
                    <a:pt x="3388995" y="2681288"/>
                    <a:pt x="3397568" y="2672715"/>
                    <a:pt x="3397568" y="2662238"/>
                  </a:cubicBezTo>
                  <a:lnTo>
                    <a:pt x="3397568" y="2662238"/>
                  </a:lnTo>
                  <a:cubicBezTo>
                    <a:pt x="3397568" y="2651760"/>
                    <a:pt x="3388995" y="2643188"/>
                    <a:pt x="3378518" y="2643188"/>
                  </a:cubicBezTo>
                  <a:lnTo>
                    <a:pt x="3378518" y="2643188"/>
                  </a:lnTo>
                  <a:cubicBezTo>
                    <a:pt x="3368040" y="2643188"/>
                    <a:pt x="3359468" y="2651760"/>
                    <a:pt x="3359468" y="2662238"/>
                  </a:cubicBezTo>
                  <a:lnTo>
                    <a:pt x="3359468" y="2662238"/>
                  </a:lnTo>
                  <a:cubicBezTo>
                    <a:pt x="3360420" y="2673668"/>
                    <a:pt x="3368040" y="2681288"/>
                    <a:pt x="3378518" y="2681288"/>
                  </a:cubicBezTo>
                  <a:close/>
                  <a:moveTo>
                    <a:pt x="2716530" y="1263968"/>
                  </a:moveTo>
                  <a:lnTo>
                    <a:pt x="2716530" y="1263968"/>
                  </a:lnTo>
                  <a:cubicBezTo>
                    <a:pt x="2727008" y="1263968"/>
                    <a:pt x="2736533" y="1255395"/>
                    <a:pt x="2736533" y="1243965"/>
                  </a:cubicBezTo>
                  <a:lnTo>
                    <a:pt x="2736533" y="1243965"/>
                  </a:lnTo>
                  <a:cubicBezTo>
                    <a:pt x="2736533" y="1233488"/>
                    <a:pt x="2727960" y="1223963"/>
                    <a:pt x="2716530" y="1223963"/>
                  </a:cubicBezTo>
                  <a:lnTo>
                    <a:pt x="2716530" y="1223963"/>
                  </a:lnTo>
                  <a:cubicBezTo>
                    <a:pt x="2706053" y="1223963"/>
                    <a:pt x="2696528" y="1232535"/>
                    <a:pt x="2696528" y="1243965"/>
                  </a:cubicBezTo>
                  <a:lnTo>
                    <a:pt x="2696528" y="1243965"/>
                  </a:lnTo>
                  <a:cubicBezTo>
                    <a:pt x="2697480" y="1255395"/>
                    <a:pt x="2706053" y="1263968"/>
                    <a:pt x="2716530" y="1263968"/>
                  </a:cubicBezTo>
                  <a:close/>
                  <a:moveTo>
                    <a:pt x="3284220" y="2681288"/>
                  </a:moveTo>
                  <a:lnTo>
                    <a:pt x="3284220" y="2681288"/>
                  </a:lnTo>
                  <a:cubicBezTo>
                    <a:pt x="3294698" y="2681288"/>
                    <a:pt x="3303270" y="2672715"/>
                    <a:pt x="3303270" y="2662238"/>
                  </a:cubicBezTo>
                  <a:lnTo>
                    <a:pt x="3303270" y="2662238"/>
                  </a:lnTo>
                  <a:cubicBezTo>
                    <a:pt x="3303270" y="2651760"/>
                    <a:pt x="3294698" y="2643188"/>
                    <a:pt x="3284220" y="2643188"/>
                  </a:cubicBezTo>
                  <a:lnTo>
                    <a:pt x="3284220" y="2643188"/>
                  </a:lnTo>
                  <a:cubicBezTo>
                    <a:pt x="3273743" y="2643188"/>
                    <a:pt x="3265170" y="2651760"/>
                    <a:pt x="3265170" y="2662238"/>
                  </a:cubicBezTo>
                  <a:lnTo>
                    <a:pt x="3265170" y="2662238"/>
                  </a:lnTo>
                  <a:cubicBezTo>
                    <a:pt x="3266123" y="2673668"/>
                    <a:pt x="3273743" y="2681288"/>
                    <a:pt x="3284220" y="2681288"/>
                  </a:cubicBezTo>
                  <a:close/>
                  <a:moveTo>
                    <a:pt x="3284220" y="2208848"/>
                  </a:moveTo>
                  <a:lnTo>
                    <a:pt x="3284220" y="2208848"/>
                  </a:lnTo>
                  <a:cubicBezTo>
                    <a:pt x="3294698" y="2208848"/>
                    <a:pt x="3303270" y="2200275"/>
                    <a:pt x="3303270" y="2189798"/>
                  </a:cubicBezTo>
                  <a:lnTo>
                    <a:pt x="3303270" y="2189798"/>
                  </a:lnTo>
                  <a:cubicBezTo>
                    <a:pt x="3303270" y="2179320"/>
                    <a:pt x="3294698" y="2170748"/>
                    <a:pt x="3284220" y="2170748"/>
                  </a:cubicBezTo>
                  <a:lnTo>
                    <a:pt x="3284220" y="2170748"/>
                  </a:lnTo>
                  <a:cubicBezTo>
                    <a:pt x="3273743" y="2170748"/>
                    <a:pt x="3265170" y="2179320"/>
                    <a:pt x="3265170" y="2189798"/>
                  </a:cubicBezTo>
                  <a:lnTo>
                    <a:pt x="3265170" y="2189798"/>
                  </a:lnTo>
                  <a:cubicBezTo>
                    <a:pt x="3266123" y="2200275"/>
                    <a:pt x="3273743" y="2208848"/>
                    <a:pt x="3284220" y="2208848"/>
                  </a:cubicBezTo>
                  <a:close/>
                  <a:moveTo>
                    <a:pt x="3189923" y="2208848"/>
                  </a:moveTo>
                  <a:lnTo>
                    <a:pt x="3189923" y="2208848"/>
                  </a:lnTo>
                  <a:cubicBezTo>
                    <a:pt x="3200400" y="2208848"/>
                    <a:pt x="3208973" y="2200275"/>
                    <a:pt x="3208973" y="2189798"/>
                  </a:cubicBezTo>
                  <a:lnTo>
                    <a:pt x="3208973" y="2189798"/>
                  </a:lnTo>
                  <a:cubicBezTo>
                    <a:pt x="3208973" y="2179320"/>
                    <a:pt x="3200400" y="2170748"/>
                    <a:pt x="3189923" y="2170748"/>
                  </a:cubicBezTo>
                  <a:lnTo>
                    <a:pt x="3189923" y="2170748"/>
                  </a:lnTo>
                  <a:cubicBezTo>
                    <a:pt x="3179445" y="2170748"/>
                    <a:pt x="3170873" y="2179320"/>
                    <a:pt x="3170873" y="2189798"/>
                  </a:cubicBezTo>
                  <a:lnTo>
                    <a:pt x="3170873" y="2189798"/>
                  </a:lnTo>
                  <a:cubicBezTo>
                    <a:pt x="3171825" y="2200275"/>
                    <a:pt x="3180398" y="2208848"/>
                    <a:pt x="3189923" y="2208848"/>
                  </a:cubicBezTo>
                  <a:close/>
                  <a:moveTo>
                    <a:pt x="3237548" y="2208848"/>
                  </a:moveTo>
                  <a:lnTo>
                    <a:pt x="3237548" y="2208848"/>
                  </a:lnTo>
                  <a:cubicBezTo>
                    <a:pt x="3248025" y="2208848"/>
                    <a:pt x="3256598" y="2200275"/>
                    <a:pt x="3256598" y="2189798"/>
                  </a:cubicBezTo>
                  <a:lnTo>
                    <a:pt x="3256598" y="2189798"/>
                  </a:lnTo>
                  <a:cubicBezTo>
                    <a:pt x="3256598" y="2179320"/>
                    <a:pt x="3248025" y="2170748"/>
                    <a:pt x="3237548" y="2170748"/>
                  </a:cubicBezTo>
                  <a:lnTo>
                    <a:pt x="3237548" y="2170748"/>
                  </a:lnTo>
                  <a:cubicBezTo>
                    <a:pt x="3227070" y="2170748"/>
                    <a:pt x="3218498" y="2179320"/>
                    <a:pt x="3218498" y="2189798"/>
                  </a:cubicBezTo>
                  <a:lnTo>
                    <a:pt x="3218498" y="2189798"/>
                  </a:lnTo>
                  <a:cubicBezTo>
                    <a:pt x="3218498" y="2200275"/>
                    <a:pt x="3227070" y="2208848"/>
                    <a:pt x="3237548" y="2208848"/>
                  </a:cubicBezTo>
                  <a:close/>
                  <a:moveTo>
                    <a:pt x="3426143" y="2303145"/>
                  </a:moveTo>
                  <a:lnTo>
                    <a:pt x="3426143" y="2303145"/>
                  </a:lnTo>
                  <a:cubicBezTo>
                    <a:pt x="3436620" y="2303145"/>
                    <a:pt x="3445193" y="2294573"/>
                    <a:pt x="3445193" y="2284095"/>
                  </a:cubicBezTo>
                  <a:lnTo>
                    <a:pt x="3445193" y="2284095"/>
                  </a:lnTo>
                  <a:cubicBezTo>
                    <a:pt x="3445193" y="2273618"/>
                    <a:pt x="3436620" y="2265045"/>
                    <a:pt x="3426143" y="2265045"/>
                  </a:cubicBezTo>
                  <a:lnTo>
                    <a:pt x="3426143" y="2265045"/>
                  </a:lnTo>
                  <a:cubicBezTo>
                    <a:pt x="3415665" y="2265045"/>
                    <a:pt x="3407093" y="2273618"/>
                    <a:pt x="3407093" y="2284095"/>
                  </a:cubicBezTo>
                  <a:lnTo>
                    <a:pt x="3407093" y="2284095"/>
                  </a:lnTo>
                  <a:cubicBezTo>
                    <a:pt x="3407093" y="2294573"/>
                    <a:pt x="3415665" y="2303145"/>
                    <a:pt x="3426143" y="2303145"/>
                  </a:cubicBezTo>
                  <a:close/>
                  <a:moveTo>
                    <a:pt x="3472815" y="2303145"/>
                  </a:moveTo>
                  <a:lnTo>
                    <a:pt x="3474720" y="2303145"/>
                  </a:lnTo>
                  <a:cubicBezTo>
                    <a:pt x="3485198" y="2303145"/>
                    <a:pt x="3493770" y="2294573"/>
                    <a:pt x="3493770" y="2284095"/>
                  </a:cubicBezTo>
                  <a:lnTo>
                    <a:pt x="3493770" y="2284095"/>
                  </a:lnTo>
                  <a:cubicBezTo>
                    <a:pt x="3493770" y="2273618"/>
                    <a:pt x="3485198" y="2265045"/>
                    <a:pt x="3474720" y="2265045"/>
                  </a:cubicBezTo>
                  <a:lnTo>
                    <a:pt x="3472815" y="2265045"/>
                  </a:lnTo>
                  <a:cubicBezTo>
                    <a:pt x="3462338" y="2265045"/>
                    <a:pt x="3453765" y="2273618"/>
                    <a:pt x="3453765" y="2284095"/>
                  </a:cubicBezTo>
                  <a:lnTo>
                    <a:pt x="3453765" y="2284095"/>
                  </a:lnTo>
                  <a:cubicBezTo>
                    <a:pt x="3453765" y="2294573"/>
                    <a:pt x="3462338" y="2303145"/>
                    <a:pt x="3472815" y="2303145"/>
                  </a:cubicBezTo>
                  <a:close/>
                  <a:moveTo>
                    <a:pt x="3569018" y="2303145"/>
                  </a:moveTo>
                  <a:lnTo>
                    <a:pt x="3569018" y="2303145"/>
                  </a:lnTo>
                  <a:cubicBezTo>
                    <a:pt x="3579495" y="2303145"/>
                    <a:pt x="3588068" y="2294573"/>
                    <a:pt x="3588068" y="2284095"/>
                  </a:cubicBezTo>
                  <a:lnTo>
                    <a:pt x="3588068" y="2284095"/>
                  </a:lnTo>
                  <a:cubicBezTo>
                    <a:pt x="3588068" y="2273618"/>
                    <a:pt x="3579495" y="2265045"/>
                    <a:pt x="3569018" y="2265045"/>
                  </a:cubicBezTo>
                  <a:lnTo>
                    <a:pt x="3569018" y="2265045"/>
                  </a:lnTo>
                  <a:cubicBezTo>
                    <a:pt x="3558540" y="2265045"/>
                    <a:pt x="3549968" y="2273618"/>
                    <a:pt x="3549968" y="2284095"/>
                  </a:cubicBezTo>
                  <a:lnTo>
                    <a:pt x="3549968" y="2284095"/>
                  </a:lnTo>
                  <a:cubicBezTo>
                    <a:pt x="3549968" y="2294573"/>
                    <a:pt x="3558540" y="2303145"/>
                    <a:pt x="3569018" y="2303145"/>
                  </a:cubicBezTo>
                  <a:close/>
                  <a:moveTo>
                    <a:pt x="3615690" y="2208848"/>
                  </a:moveTo>
                  <a:lnTo>
                    <a:pt x="3615690" y="2208848"/>
                  </a:lnTo>
                  <a:cubicBezTo>
                    <a:pt x="3626168" y="2208848"/>
                    <a:pt x="3634740" y="2200275"/>
                    <a:pt x="3634740" y="2189798"/>
                  </a:cubicBezTo>
                  <a:lnTo>
                    <a:pt x="3634740" y="2189798"/>
                  </a:lnTo>
                  <a:cubicBezTo>
                    <a:pt x="3634740" y="2179320"/>
                    <a:pt x="3626168" y="2170748"/>
                    <a:pt x="3615690" y="2170748"/>
                  </a:cubicBezTo>
                  <a:lnTo>
                    <a:pt x="3615690" y="2170748"/>
                  </a:lnTo>
                  <a:cubicBezTo>
                    <a:pt x="3605213" y="2170748"/>
                    <a:pt x="3596640" y="2179320"/>
                    <a:pt x="3596640" y="2189798"/>
                  </a:cubicBezTo>
                  <a:lnTo>
                    <a:pt x="3596640" y="2189798"/>
                  </a:lnTo>
                  <a:cubicBezTo>
                    <a:pt x="3597593" y="2200275"/>
                    <a:pt x="3605213" y="2208848"/>
                    <a:pt x="3615690" y="2208848"/>
                  </a:cubicBezTo>
                  <a:close/>
                  <a:moveTo>
                    <a:pt x="3615690" y="2256473"/>
                  </a:moveTo>
                  <a:lnTo>
                    <a:pt x="3615690" y="2256473"/>
                  </a:lnTo>
                  <a:cubicBezTo>
                    <a:pt x="3626168" y="2256473"/>
                    <a:pt x="3634740" y="2247900"/>
                    <a:pt x="3634740" y="2237423"/>
                  </a:cubicBezTo>
                  <a:lnTo>
                    <a:pt x="3634740" y="2237423"/>
                  </a:lnTo>
                  <a:cubicBezTo>
                    <a:pt x="3634740" y="2226945"/>
                    <a:pt x="3626168" y="2218373"/>
                    <a:pt x="3615690" y="2218373"/>
                  </a:cubicBezTo>
                  <a:lnTo>
                    <a:pt x="3615690" y="2218373"/>
                  </a:lnTo>
                  <a:cubicBezTo>
                    <a:pt x="3605213" y="2218373"/>
                    <a:pt x="3596640" y="2226945"/>
                    <a:pt x="3596640" y="2237423"/>
                  </a:cubicBezTo>
                  <a:lnTo>
                    <a:pt x="3596640" y="2237423"/>
                  </a:lnTo>
                  <a:cubicBezTo>
                    <a:pt x="3597593" y="2247900"/>
                    <a:pt x="3605213" y="2256473"/>
                    <a:pt x="3615690" y="2256473"/>
                  </a:cubicBezTo>
                  <a:close/>
                  <a:moveTo>
                    <a:pt x="3615690" y="2303145"/>
                  </a:moveTo>
                  <a:lnTo>
                    <a:pt x="3615690" y="2303145"/>
                  </a:lnTo>
                  <a:cubicBezTo>
                    <a:pt x="3626168" y="2303145"/>
                    <a:pt x="3634740" y="2294573"/>
                    <a:pt x="3634740" y="2284095"/>
                  </a:cubicBezTo>
                  <a:lnTo>
                    <a:pt x="3634740" y="2284095"/>
                  </a:lnTo>
                  <a:cubicBezTo>
                    <a:pt x="3634740" y="2273618"/>
                    <a:pt x="3626168" y="2265045"/>
                    <a:pt x="3615690" y="2265045"/>
                  </a:cubicBezTo>
                  <a:lnTo>
                    <a:pt x="3615690" y="2265045"/>
                  </a:lnTo>
                  <a:cubicBezTo>
                    <a:pt x="3605213" y="2265045"/>
                    <a:pt x="3596640" y="2273618"/>
                    <a:pt x="3596640" y="2284095"/>
                  </a:cubicBezTo>
                  <a:lnTo>
                    <a:pt x="3596640" y="2284095"/>
                  </a:lnTo>
                  <a:cubicBezTo>
                    <a:pt x="3597593" y="2294573"/>
                    <a:pt x="3605213" y="2303145"/>
                    <a:pt x="3615690" y="2303145"/>
                  </a:cubicBezTo>
                  <a:close/>
                  <a:moveTo>
                    <a:pt x="3378518" y="2587943"/>
                  </a:moveTo>
                  <a:lnTo>
                    <a:pt x="3378518" y="2587943"/>
                  </a:lnTo>
                  <a:cubicBezTo>
                    <a:pt x="3388995" y="2587943"/>
                    <a:pt x="3397568" y="2579370"/>
                    <a:pt x="3397568" y="2568893"/>
                  </a:cubicBezTo>
                  <a:lnTo>
                    <a:pt x="3397568" y="2568893"/>
                  </a:lnTo>
                  <a:cubicBezTo>
                    <a:pt x="3397568" y="2558415"/>
                    <a:pt x="3388995" y="2549843"/>
                    <a:pt x="3378518" y="2549843"/>
                  </a:cubicBezTo>
                  <a:lnTo>
                    <a:pt x="3378518" y="2549843"/>
                  </a:lnTo>
                  <a:cubicBezTo>
                    <a:pt x="3368040" y="2549843"/>
                    <a:pt x="3359468" y="2558415"/>
                    <a:pt x="3359468" y="2568893"/>
                  </a:cubicBezTo>
                  <a:lnTo>
                    <a:pt x="3359468" y="2568893"/>
                  </a:lnTo>
                  <a:cubicBezTo>
                    <a:pt x="3360420" y="2579370"/>
                    <a:pt x="3368040" y="2587943"/>
                    <a:pt x="3378518" y="2587943"/>
                  </a:cubicBezTo>
                  <a:close/>
                  <a:moveTo>
                    <a:pt x="3472815" y="2587943"/>
                  </a:moveTo>
                  <a:lnTo>
                    <a:pt x="3474720" y="2587943"/>
                  </a:lnTo>
                  <a:cubicBezTo>
                    <a:pt x="3485198" y="2587943"/>
                    <a:pt x="3493770" y="2579370"/>
                    <a:pt x="3493770" y="2568893"/>
                  </a:cubicBezTo>
                  <a:lnTo>
                    <a:pt x="3493770" y="2568893"/>
                  </a:lnTo>
                  <a:cubicBezTo>
                    <a:pt x="3493770" y="2558415"/>
                    <a:pt x="3485198" y="2549843"/>
                    <a:pt x="3474720" y="2549843"/>
                  </a:cubicBezTo>
                  <a:lnTo>
                    <a:pt x="3472815" y="2549843"/>
                  </a:lnTo>
                  <a:cubicBezTo>
                    <a:pt x="3462338" y="2549843"/>
                    <a:pt x="3453765" y="2558415"/>
                    <a:pt x="3453765" y="2568893"/>
                  </a:cubicBezTo>
                  <a:lnTo>
                    <a:pt x="3453765" y="2568893"/>
                  </a:lnTo>
                  <a:cubicBezTo>
                    <a:pt x="3453765" y="2579370"/>
                    <a:pt x="3462338" y="2587943"/>
                    <a:pt x="3472815" y="2587943"/>
                  </a:cubicBezTo>
                  <a:close/>
                  <a:moveTo>
                    <a:pt x="3426143" y="2587943"/>
                  </a:moveTo>
                  <a:lnTo>
                    <a:pt x="3426143" y="2587943"/>
                  </a:lnTo>
                  <a:cubicBezTo>
                    <a:pt x="3436620" y="2587943"/>
                    <a:pt x="3445193" y="2579370"/>
                    <a:pt x="3445193" y="2568893"/>
                  </a:cubicBezTo>
                  <a:lnTo>
                    <a:pt x="3445193" y="2568893"/>
                  </a:lnTo>
                  <a:cubicBezTo>
                    <a:pt x="3445193" y="2558415"/>
                    <a:pt x="3436620" y="2549843"/>
                    <a:pt x="3426143" y="2549843"/>
                  </a:cubicBezTo>
                  <a:lnTo>
                    <a:pt x="3426143" y="2549843"/>
                  </a:lnTo>
                  <a:cubicBezTo>
                    <a:pt x="3415665" y="2549843"/>
                    <a:pt x="3407093" y="2558415"/>
                    <a:pt x="3407093" y="2568893"/>
                  </a:cubicBezTo>
                  <a:lnTo>
                    <a:pt x="3407093" y="2568893"/>
                  </a:lnTo>
                  <a:cubicBezTo>
                    <a:pt x="3407093" y="2579370"/>
                    <a:pt x="3415665" y="2587943"/>
                    <a:pt x="3426143" y="2587943"/>
                  </a:cubicBezTo>
                  <a:close/>
                  <a:moveTo>
                    <a:pt x="3237548" y="2681288"/>
                  </a:moveTo>
                  <a:lnTo>
                    <a:pt x="3237548" y="2681288"/>
                  </a:lnTo>
                  <a:cubicBezTo>
                    <a:pt x="3248025" y="2681288"/>
                    <a:pt x="3256598" y="2672715"/>
                    <a:pt x="3256598" y="2662238"/>
                  </a:cubicBezTo>
                  <a:lnTo>
                    <a:pt x="3256598" y="2662238"/>
                  </a:lnTo>
                  <a:cubicBezTo>
                    <a:pt x="3256598" y="2651760"/>
                    <a:pt x="3248025" y="2643188"/>
                    <a:pt x="3237548" y="2643188"/>
                  </a:cubicBezTo>
                  <a:lnTo>
                    <a:pt x="3237548" y="2643188"/>
                  </a:lnTo>
                  <a:cubicBezTo>
                    <a:pt x="3227070" y="2643188"/>
                    <a:pt x="3218498" y="2651760"/>
                    <a:pt x="3218498" y="2662238"/>
                  </a:cubicBezTo>
                  <a:lnTo>
                    <a:pt x="3218498" y="2662238"/>
                  </a:lnTo>
                  <a:cubicBezTo>
                    <a:pt x="3218498" y="2673668"/>
                    <a:pt x="3227070" y="2681288"/>
                    <a:pt x="3237548" y="2681288"/>
                  </a:cubicBezTo>
                  <a:close/>
                  <a:moveTo>
                    <a:pt x="3189923" y="2681288"/>
                  </a:moveTo>
                  <a:lnTo>
                    <a:pt x="3189923" y="2681288"/>
                  </a:lnTo>
                  <a:cubicBezTo>
                    <a:pt x="3200400" y="2681288"/>
                    <a:pt x="3208973" y="2672715"/>
                    <a:pt x="3208973" y="2662238"/>
                  </a:cubicBezTo>
                  <a:lnTo>
                    <a:pt x="3208973" y="2662238"/>
                  </a:lnTo>
                  <a:cubicBezTo>
                    <a:pt x="3208973" y="2651760"/>
                    <a:pt x="3200400" y="2643188"/>
                    <a:pt x="3189923" y="2643188"/>
                  </a:cubicBezTo>
                  <a:lnTo>
                    <a:pt x="3189923" y="2643188"/>
                  </a:lnTo>
                  <a:cubicBezTo>
                    <a:pt x="3179445" y="2643188"/>
                    <a:pt x="3170873" y="2651760"/>
                    <a:pt x="3170873" y="2662238"/>
                  </a:cubicBezTo>
                  <a:lnTo>
                    <a:pt x="3170873" y="2662238"/>
                  </a:lnTo>
                  <a:cubicBezTo>
                    <a:pt x="3171825" y="2673668"/>
                    <a:pt x="3180398" y="2681288"/>
                    <a:pt x="3189923" y="2681288"/>
                  </a:cubicBezTo>
                  <a:close/>
                  <a:moveTo>
                    <a:pt x="3143250" y="2681288"/>
                  </a:moveTo>
                  <a:lnTo>
                    <a:pt x="3143250" y="2681288"/>
                  </a:lnTo>
                  <a:cubicBezTo>
                    <a:pt x="3153728" y="2681288"/>
                    <a:pt x="3162300" y="2672715"/>
                    <a:pt x="3162300" y="2662238"/>
                  </a:cubicBezTo>
                  <a:lnTo>
                    <a:pt x="3162300" y="2662238"/>
                  </a:lnTo>
                  <a:cubicBezTo>
                    <a:pt x="3162300" y="2651760"/>
                    <a:pt x="3153728" y="2643188"/>
                    <a:pt x="3143250" y="2643188"/>
                  </a:cubicBezTo>
                  <a:lnTo>
                    <a:pt x="3143250" y="2643188"/>
                  </a:lnTo>
                  <a:cubicBezTo>
                    <a:pt x="3132773" y="2643188"/>
                    <a:pt x="3124200" y="2651760"/>
                    <a:pt x="3124200" y="2662238"/>
                  </a:cubicBezTo>
                  <a:lnTo>
                    <a:pt x="3124200" y="2662238"/>
                  </a:lnTo>
                  <a:cubicBezTo>
                    <a:pt x="3124200" y="2673668"/>
                    <a:pt x="3132773" y="2681288"/>
                    <a:pt x="3143250" y="2681288"/>
                  </a:cubicBezTo>
                  <a:close/>
                  <a:moveTo>
                    <a:pt x="3663315" y="410528"/>
                  </a:moveTo>
                  <a:lnTo>
                    <a:pt x="3663315" y="410528"/>
                  </a:lnTo>
                  <a:cubicBezTo>
                    <a:pt x="3673793" y="410528"/>
                    <a:pt x="3682365" y="401955"/>
                    <a:pt x="3682365" y="391478"/>
                  </a:cubicBezTo>
                  <a:lnTo>
                    <a:pt x="3682365" y="391478"/>
                  </a:lnTo>
                  <a:cubicBezTo>
                    <a:pt x="3682365" y="381000"/>
                    <a:pt x="3673793" y="372428"/>
                    <a:pt x="3663315" y="372428"/>
                  </a:cubicBezTo>
                  <a:lnTo>
                    <a:pt x="3663315" y="372428"/>
                  </a:lnTo>
                  <a:cubicBezTo>
                    <a:pt x="3652838" y="372428"/>
                    <a:pt x="3644265" y="381000"/>
                    <a:pt x="3644265" y="391478"/>
                  </a:cubicBezTo>
                  <a:lnTo>
                    <a:pt x="3644265" y="391478"/>
                  </a:lnTo>
                  <a:cubicBezTo>
                    <a:pt x="3644265" y="402908"/>
                    <a:pt x="3652838" y="410528"/>
                    <a:pt x="3663315" y="410528"/>
                  </a:cubicBezTo>
                  <a:close/>
                  <a:moveTo>
                    <a:pt x="3663315" y="317183"/>
                  </a:moveTo>
                  <a:lnTo>
                    <a:pt x="3663315" y="317183"/>
                  </a:lnTo>
                  <a:cubicBezTo>
                    <a:pt x="3673793" y="317183"/>
                    <a:pt x="3682365" y="308610"/>
                    <a:pt x="3682365" y="298133"/>
                  </a:cubicBezTo>
                  <a:lnTo>
                    <a:pt x="3682365" y="298133"/>
                  </a:lnTo>
                  <a:cubicBezTo>
                    <a:pt x="3682365" y="287655"/>
                    <a:pt x="3673793" y="279083"/>
                    <a:pt x="3663315" y="279083"/>
                  </a:cubicBezTo>
                  <a:lnTo>
                    <a:pt x="3663315" y="279083"/>
                  </a:lnTo>
                  <a:cubicBezTo>
                    <a:pt x="3652838" y="279083"/>
                    <a:pt x="3644265" y="287655"/>
                    <a:pt x="3644265" y="298133"/>
                  </a:cubicBezTo>
                  <a:lnTo>
                    <a:pt x="3644265" y="298133"/>
                  </a:lnTo>
                  <a:cubicBezTo>
                    <a:pt x="3644265" y="308610"/>
                    <a:pt x="3652838" y="317183"/>
                    <a:pt x="3663315" y="317183"/>
                  </a:cubicBezTo>
                  <a:close/>
                  <a:moveTo>
                    <a:pt x="3663315" y="271463"/>
                  </a:moveTo>
                  <a:lnTo>
                    <a:pt x="3663315" y="271463"/>
                  </a:lnTo>
                  <a:cubicBezTo>
                    <a:pt x="3673793" y="271463"/>
                    <a:pt x="3682365" y="262890"/>
                    <a:pt x="3682365" y="252413"/>
                  </a:cubicBezTo>
                  <a:lnTo>
                    <a:pt x="3682365" y="252413"/>
                  </a:lnTo>
                  <a:cubicBezTo>
                    <a:pt x="3682365" y="241935"/>
                    <a:pt x="3673793" y="233363"/>
                    <a:pt x="3663315" y="233363"/>
                  </a:cubicBezTo>
                  <a:lnTo>
                    <a:pt x="3663315" y="233363"/>
                  </a:lnTo>
                  <a:cubicBezTo>
                    <a:pt x="3652838" y="233363"/>
                    <a:pt x="3644265" y="241935"/>
                    <a:pt x="3644265" y="252413"/>
                  </a:cubicBezTo>
                  <a:lnTo>
                    <a:pt x="3644265" y="252413"/>
                  </a:lnTo>
                  <a:cubicBezTo>
                    <a:pt x="3644265" y="262890"/>
                    <a:pt x="3652838" y="271463"/>
                    <a:pt x="3663315" y="271463"/>
                  </a:cubicBezTo>
                  <a:close/>
                  <a:moveTo>
                    <a:pt x="3709988" y="224790"/>
                  </a:moveTo>
                  <a:lnTo>
                    <a:pt x="3709988" y="224790"/>
                  </a:lnTo>
                  <a:cubicBezTo>
                    <a:pt x="3720465" y="224790"/>
                    <a:pt x="3729038" y="216218"/>
                    <a:pt x="3729038" y="205740"/>
                  </a:cubicBezTo>
                  <a:lnTo>
                    <a:pt x="3729038" y="205740"/>
                  </a:lnTo>
                  <a:cubicBezTo>
                    <a:pt x="3729038" y="195263"/>
                    <a:pt x="3720465" y="186690"/>
                    <a:pt x="3709988" y="186690"/>
                  </a:cubicBezTo>
                  <a:lnTo>
                    <a:pt x="3709988" y="186690"/>
                  </a:lnTo>
                  <a:cubicBezTo>
                    <a:pt x="3699510" y="186690"/>
                    <a:pt x="3690938" y="195263"/>
                    <a:pt x="3690938" y="205740"/>
                  </a:cubicBezTo>
                  <a:lnTo>
                    <a:pt x="3690938" y="205740"/>
                  </a:lnTo>
                  <a:cubicBezTo>
                    <a:pt x="3690938" y="216218"/>
                    <a:pt x="3699510" y="224790"/>
                    <a:pt x="3709988" y="224790"/>
                  </a:cubicBezTo>
                  <a:close/>
                  <a:moveTo>
                    <a:pt x="3756660" y="223838"/>
                  </a:moveTo>
                  <a:lnTo>
                    <a:pt x="3756660" y="223838"/>
                  </a:lnTo>
                  <a:cubicBezTo>
                    <a:pt x="3767138" y="223838"/>
                    <a:pt x="3775710" y="215265"/>
                    <a:pt x="3775710" y="204788"/>
                  </a:cubicBezTo>
                  <a:lnTo>
                    <a:pt x="3775710" y="204788"/>
                  </a:lnTo>
                  <a:cubicBezTo>
                    <a:pt x="3775710" y="194310"/>
                    <a:pt x="3767138" y="185738"/>
                    <a:pt x="3756660" y="185738"/>
                  </a:cubicBezTo>
                  <a:lnTo>
                    <a:pt x="3756660" y="185738"/>
                  </a:lnTo>
                  <a:cubicBezTo>
                    <a:pt x="3746183" y="185738"/>
                    <a:pt x="3737610" y="194310"/>
                    <a:pt x="3737610" y="204788"/>
                  </a:cubicBezTo>
                  <a:lnTo>
                    <a:pt x="3737610" y="204788"/>
                  </a:lnTo>
                  <a:cubicBezTo>
                    <a:pt x="3737610" y="215265"/>
                    <a:pt x="3746183" y="223838"/>
                    <a:pt x="3756660" y="223838"/>
                  </a:cubicBezTo>
                  <a:close/>
                  <a:moveTo>
                    <a:pt x="3615690" y="410528"/>
                  </a:moveTo>
                  <a:lnTo>
                    <a:pt x="3615690" y="410528"/>
                  </a:lnTo>
                  <a:cubicBezTo>
                    <a:pt x="3626168" y="410528"/>
                    <a:pt x="3634740" y="401955"/>
                    <a:pt x="3634740" y="391478"/>
                  </a:cubicBezTo>
                  <a:lnTo>
                    <a:pt x="3634740" y="391478"/>
                  </a:lnTo>
                  <a:cubicBezTo>
                    <a:pt x="3634740" y="381000"/>
                    <a:pt x="3626168" y="372428"/>
                    <a:pt x="3615690" y="372428"/>
                  </a:cubicBezTo>
                  <a:lnTo>
                    <a:pt x="3615690" y="372428"/>
                  </a:lnTo>
                  <a:cubicBezTo>
                    <a:pt x="3605213" y="372428"/>
                    <a:pt x="3596640" y="381000"/>
                    <a:pt x="3596640" y="391478"/>
                  </a:cubicBezTo>
                  <a:lnTo>
                    <a:pt x="3596640" y="391478"/>
                  </a:lnTo>
                  <a:cubicBezTo>
                    <a:pt x="3597593" y="402908"/>
                    <a:pt x="3605213" y="410528"/>
                    <a:pt x="3615690" y="410528"/>
                  </a:cubicBezTo>
                  <a:close/>
                  <a:moveTo>
                    <a:pt x="3143250" y="836295"/>
                  </a:moveTo>
                  <a:lnTo>
                    <a:pt x="3143250" y="836295"/>
                  </a:lnTo>
                  <a:cubicBezTo>
                    <a:pt x="3153728" y="836295"/>
                    <a:pt x="3162300" y="827723"/>
                    <a:pt x="3162300" y="817245"/>
                  </a:cubicBezTo>
                  <a:lnTo>
                    <a:pt x="3162300" y="817245"/>
                  </a:lnTo>
                  <a:cubicBezTo>
                    <a:pt x="3162300" y="806768"/>
                    <a:pt x="3153728" y="798195"/>
                    <a:pt x="3143250" y="798195"/>
                  </a:cubicBezTo>
                  <a:lnTo>
                    <a:pt x="3143250" y="798195"/>
                  </a:lnTo>
                  <a:cubicBezTo>
                    <a:pt x="3132773" y="798195"/>
                    <a:pt x="3124200" y="806768"/>
                    <a:pt x="3124200" y="817245"/>
                  </a:cubicBezTo>
                  <a:lnTo>
                    <a:pt x="3124200" y="817245"/>
                  </a:lnTo>
                  <a:cubicBezTo>
                    <a:pt x="3124200" y="827723"/>
                    <a:pt x="3132773" y="836295"/>
                    <a:pt x="3143250" y="836295"/>
                  </a:cubicBezTo>
                  <a:close/>
                  <a:moveTo>
                    <a:pt x="2906078" y="836295"/>
                  </a:moveTo>
                  <a:lnTo>
                    <a:pt x="2906078" y="836295"/>
                  </a:lnTo>
                  <a:cubicBezTo>
                    <a:pt x="2916555" y="836295"/>
                    <a:pt x="2925128" y="827723"/>
                    <a:pt x="2925128" y="817245"/>
                  </a:cubicBezTo>
                  <a:lnTo>
                    <a:pt x="2925128" y="817245"/>
                  </a:lnTo>
                  <a:cubicBezTo>
                    <a:pt x="2925128" y="806768"/>
                    <a:pt x="2916555" y="798195"/>
                    <a:pt x="2906078" y="798195"/>
                  </a:cubicBezTo>
                  <a:lnTo>
                    <a:pt x="2906078" y="798195"/>
                  </a:lnTo>
                  <a:cubicBezTo>
                    <a:pt x="2895600" y="798195"/>
                    <a:pt x="2887028" y="806768"/>
                    <a:pt x="2887028" y="817245"/>
                  </a:cubicBezTo>
                  <a:lnTo>
                    <a:pt x="2887028" y="817245"/>
                  </a:lnTo>
                  <a:cubicBezTo>
                    <a:pt x="2887028" y="827723"/>
                    <a:pt x="2895600" y="836295"/>
                    <a:pt x="2906078" y="836295"/>
                  </a:cubicBezTo>
                  <a:close/>
                  <a:moveTo>
                    <a:pt x="2952750" y="836295"/>
                  </a:moveTo>
                  <a:lnTo>
                    <a:pt x="2952750" y="836295"/>
                  </a:lnTo>
                  <a:cubicBezTo>
                    <a:pt x="2963228" y="836295"/>
                    <a:pt x="2971800" y="827723"/>
                    <a:pt x="2971800" y="817245"/>
                  </a:cubicBezTo>
                  <a:lnTo>
                    <a:pt x="2971800" y="817245"/>
                  </a:lnTo>
                  <a:cubicBezTo>
                    <a:pt x="2971800" y="806768"/>
                    <a:pt x="2963228" y="798195"/>
                    <a:pt x="2952750" y="798195"/>
                  </a:cubicBezTo>
                  <a:lnTo>
                    <a:pt x="2952750" y="798195"/>
                  </a:lnTo>
                  <a:cubicBezTo>
                    <a:pt x="2942273" y="798195"/>
                    <a:pt x="2933700" y="806768"/>
                    <a:pt x="2933700" y="817245"/>
                  </a:cubicBezTo>
                  <a:lnTo>
                    <a:pt x="2933700" y="817245"/>
                  </a:lnTo>
                  <a:cubicBezTo>
                    <a:pt x="2934653" y="827723"/>
                    <a:pt x="2943225" y="836295"/>
                    <a:pt x="2952750" y="836295"/>
                  </a:cubicBezTo>
                  <a:close/>
                  <a:moveTo>
                    <a:pt x="2859405" y="836295"/>
                  </a:moveTo>
                  <a:lnTo>
                    <a:pt x="2859405" y="836295"/>
                  </a:lnTo>
                  <a:cubicBezTo>
                    <a:pt x="2869883" y="836295"/>
                    <a:pt x="2878455" y="827723"/>
                    <a:pt x="2878455" y="817245"/>
                  </a:cubicBezTo>
                  <a:lnTo>
                    <a:pt x="2878455" y="817245"/>
                  </a:lnTo>
                  <a:cubicBezTo>
                    <a:pt x="2878455" y="806768"/>
                    <a:pt x="2869883" y="798195"/>
                    <a:pt x="2859405" y="798195"/>
                  </a:cubicBezTo>
                  <a:lnTo>
                    <a:pt x="2859405" y="798195"/>
                  </a:lnTo>
                  <a:cubicBezTo>
                    <a:pt x="2848928" y="798195"/>
                    <a:pt x="2840355" y="806768"/>
                    <a:pt x="2840355" y="817245"/>
                  </a:cubicBezTo>
                  <a:lnTo>
                    <a:pt x="2840355" y="817245"/>
                  </a:lnTo>
                  <a:cubicBezTo>
                    <a:pt x="2840355" y="827723"/>
                    <a:pt x="2848928" y="836295"/>
                    <a:pt x="2859405" y="836295"/>
                  </a:cubicBezTo>
                  <a:close/>
                  <a:moveTo>
                    <a:pt x="2811780" y="836295"/>
                  </a:moveTo>
                  <a:lnTo>
                    <a:pt x="2811780" y="836295"/>
                  </a:lnTo>
                  <a:cubicBezTo>
                    <a:pt x="2822258" y="836295"/>
                    <a:pt x="2830830" y="827723"/>
                    <a:pt x="2830830" y="817245"/>
                  </a:cubicBezTo>
                  <a:lnTo>
                    <a:pt x="2830830" y="817245"/>
                  </a:lnTo>
                  <a:cubicBezTo>
                    <a:pt x="2830830" y="806768"/>
                    <a:pt x="2822258" y="798195"/>
                    <a:pt x="2811780" y="798195"/>
                  </a:cubicBezTo>
                  <a:lnTo>
                    <a:pt x="2811780" y="798195"/>
                  </a:lnTo>
                  <a:cubicBezTo>
                    <a:pt x="2801303" y="798195"/>
                    <a:pt x="2792730" y="806768"/>
                    <a:pt x="2792730" y="817245"/>
                  </a:cubicBezTo>
                  <a:lnTo>
                    <a:pt x="2792730" y="817245"/>
                  </a:lnTo>
                  <a:cubicBezTo>
                    <a:pt x="2792730" y="827723"/>
                    <a:pt x="2801303" y="836295"/>
                    <a:pt x="2811780" y="836295"/>
                  </a:cubicBezTo>
                  <a:close/>
                  <a:moveTo>
                    <a:pt x="3094673" y="836295"/>
                  </a:moveTo>
                  <a:lnTo>
                    <a:pt x="3096578" y="836295"/>
                  </a:lnTo>
                  <a:cubicBezTo>
                    <a:pt x="3107055" y="836295"/>
                    <a:pt x="3115628" y="827723"/>
                    <a:pt x="3115628" y="817245"/>
                  </a:cubicBezTo>
                  <a:lnTo>
                    <a:pt x="3115628" y="817245"/>
                  </a:lnTo>
                  <a:cubicBezTo>
                    <a:pt x="3115628" y="806768"/>
                    <a:pt x="3107055" y="798195"/>
                    <a:pt x="3096578" y="798195"/>
                  </a:cubicBezTo>
                  <a:lnTo>
                    <a:pt x="3094673" y="798195"/>
                  </a:lnTo>
                  <a:cubicBezTo>
                    <a:pt x="3084195" y="798195"/>
                    <a:pt x="3075623" y="806768"/>
                    <a:pt x="3075623" y="817245"/>
                  </a:cubicBezTo>
                  <a:lnTo>
                    <a:pt x="3075623" y="817245"/>
                  </a:lnTo>
                  <a:cubicBezTo>
                    <a:pt x="3075623" y="827723"/>
                    <a:pt x="3084195" y="836295"/>
                    <a:pt x="3094673" y="836295"/>
                  </a:cubicBezTo>
                  <a:close/>
                  <a:moveTo>
                    <a:pt x="3000375" y="836295"/>
                  </a:moveTo>
                  <a:lnTo>
                    <a:pt x="3000375" y="836295"/>
                  </a:lnTo>
                  <a:cubicBezTo>
                    <a:pt x="3010853" y="836295"/>
                    <a:pt x="3019425" y="827723"/>
                    <a:pt x="3019425" y="817245"/>
                  </a:cubicBezTo>
                  <a:lnTo>
                    <a:pt x="3019425" y="817245"/>
                  </a:lnTo>
                  <a:cubicBezTo>
                    <a:pt x="3019425" y="806768"/>
                    <a:pt x="3010853" y="798195"/>
                    <a:pt x="3000375" y="798195"/>
                  </a:cubicBezTo>
                  <a:lnTo>
                    <a:pt x="3000375" y="798195"/>
                  </a:lnTo>
                  <a:cubicBezTo>
                    <a:pt x="2989898" y="798195"/>
                    <a:pt x="2981325" y="806768"/>
                    <a:pt x="2981325" y="817245"/>
                  </a:cubicBezTo>
                  <a:lnTo>
                    <a:pt x="2981325" y="817245"/>
                  </a:lnTo>
                  <a:cubicBezTo>
                    <a:pt x="2981325" y="827723"/>
                    <a:pt x="2989898" y="836295"/>
                    <a:pt x="3000375" y="836295"/>
                  </a:cubicBezTo>
                  <a:close/>
                  <a:moveTo>
                    <a:pt x="3047048" y="836295"/>
                  </a:moveTo>
                  <a:lnTo>
                    <a:pt x="3047048" y="836295"/>
                  </a:lnTo>
                  <a:cubicBezTo>
                    <a:pt x="3057525" y="836295"/>
                    <a:pt x="3066098" y="827723"/>
                    <a:pt x="3066098" y="817245"/>
                  </a:cubicBezTo>
                  <a:lnTo>
                    <a:pt x="3066098" y="817245"/>
                  </a:lnTo>
                  <a:cubicBezTo>
                    <a:pt x="3066098" y="806768"/>
                    <a:pt x="3057525" y="798195"/>
                    <a:pt x="3047048" y="798195"/>
                  </a:cubicBezTo>
                  <a:lnTo>
                    <a:pt x="3047048" y="798195"/>
                  </a:lnTo>
                  <a:cubicBezTo>
                    <a:pt x="3036570" y="798195"/>
                    <a:pt x="3027998" y="806768"/>
                    <a:pt x="3027998" y="817245"/>
                  </a:cubicBezTo>
                  <a:lnTo>
                    <a:pt x="3027998" y="817245"/>
                  </a:lnTo>
                  <a:cubicBezTo>
                    <a:pt x="3028950" y="827723"/>
                    <a:pt x="3036570" y="836295"/>
                    <a:pt x="3047048" y="836295"/>
                  </a:cubicBezTo>
                  <a:close/>
                  <a:moveTo>
                    <a:pt x="3047048" y="884873"/>
                  </a:moveTo>
                  <a:lnTo>
                    <a:pt x="3047048" y="884873"/>
                  </a:lnTo>
                  <a:cubicBezTo>
                    <a:pt x="3057525" y="884873"/>
                    <a:pt x="3066098" y="876300"/>
                    <a:pt x="3066098" y="865823"/>
                  </a:cubicBezTo>
                  <a:lnTo>
                    <a:pt x="3066098" y="865823"/>
                  </a:lnTo>
                  <a:cubicBezTo>
                    <a:pt x="3066098" y="855345"/>
                    <a:pt x="3057525" y="846773"/>
                    <a:pt x="3047048" y="846773"/>
                  </a:cubicBezTo>
                  <a:lnTo>
                    <a:pt x="3047048" y="846773"/>
                  </a:lnTo>
                  <a:cubicBezTo>
                    <a:pt x="3036570" y="846773"/>
                    <a:pt x="3027998" y="855345"/>
                    <a:pt x="3027998" y="865823"/>
                  </a:cubicBezTo>
                  <a:lnTo>
                    <a:pt x="3027998" y="865823"/>
                  </a:lnTo>
                  <a:cubicBezTo>
                    <a:pt x="3028950" y="876300"/>
                    <a:pt x="3036570" y="884873"/>
                    <a:pt x="3047048" y="884873"/>
                  </a:cubicBezTo>
                  <a:close/>
                  <a:moveTo>
                    <a:pt x="3472815" y="789623"/>
                  </a:moveTo>
                  <a:lnTo>
                    <a:pt x="3474720" y="789623"/>
                  </a:lnTo>
                  <a:cubicBezTo>
                    <a:pt x="3485198" y="789623"/>
                    <a:pt x="3493770" y="781050"/>
                    <a:pt x="3493770" y="770573"/>
                  </a:cubicBezTo>
                  <a:lnTo>
                    <a:pt x="3493770" y="770573"/>
                  </a:lnTo>
                  <a:cubicBezTo>
                    <a:pt x="3493770" y="760095"/>
                    <a:pt x="3485198" y="751523"/>
                    <a:pt x="3474720" y="751523"/>
                  </a:cubicBezTo>
                  <a:lnTo>
                    <a:pt x="3472815" y="751523"/>
                  </a:lnTo>
                  <a:cubicBezTo>
                    <a:pt x="3462338" y="751523"/>
                    <a:pt x="3453765" y="760095"/>
                    <a:pt x="3453765" y="770573"/>
                  </a:cubicBezTo>
                  <a:lnTo>
                    <a:pt x="3453765" y="770573"/>
                  </a:lnTo>
                  <a:cubicBezTo>
                    <a:pt x="3453765" y="781050"/>
                    <a:pt x="3462338" y="789623"/>
                    <a:pt x="3472815" y="789623"/>
                  </a:cubicBezTo>
                  <a:close/>
                  <a:moveTo>
                    <a:pt x="3521393" y="789623"/>
                  </a:moveTo>
                  <a:lnTo>
                    <a:pt x="3521393" y="789623"/>
                  </a:lnTo>
                  <a:cubicBezTo>
                    <a:pt x="3531870" y="789623"/>
                    <a:pt x="3540443" y="781050"/>
                    <a:pt x="3540443" y="770573"/>
                  </a:cubicBezTo>
                  <a:lnTo>
                    <a:pt x="3540443" y="770573"/>
                  </a:lnTo>
                  <a:cubicBezTo>
                    <a:pt x="3540443" y="760095"/>
                    <a:pt x="3531870" y="751523"/>
                    <a:pt x="3521393" y="751523"/>
                  </a:cubicBezTo>
                  <a:lnTo>
                    <a:pt x="3521393" y="751523"/>
                  </a:lnTo>
                  <a:cubicBezTo>
                    <a:pt x="3510915" y="751523"/>
                    <a:pt x="3502343" y="760095"/>
                    <a:pt x="3502343" y="770573"/>
                  </a:cubicBezTo>
                  <a:lnTo>
                    <a:pt x="3502343" y="770573"/>
                  </a:lnTo>
                  <a:cubicBezTo>
                    <a:pt x="3503295" y="781050"/>
                    <a:pt x="3510915" y="789623"/>
                    <a:pt x="3521393" y="789623"/>
                  </a:cubicBezTo>
                  <a:close/>
                  <a:moveTo>
                    <a:pt x="3426143" y="789623"/>
                  </a:moveTo>
                  <a:lnTo>
                    <a:pt x="3426143" y="789623"/>
                  </a:lnTo>
                  <a:cubicBezTo>
                    <a:pt x="3436620" y="789623"/>
                    <a:pt x="3445193" y="781050"/>
                    <a:pt x="3445193" y="770573"/>
                  </a:cubicBezTo>
                  <a:lnTo>
                    <a:pt x="3445193" y="770573"/>
                  </a:lnTo>
                  <a:cubicBezTo>
                    <a:pt x="3445193" y="760095"/>
                    <a:pt x="3436620" y="751523"/>
                    <a:pt x="3426143" y="751523"/>
                  </a:cubicBezTo>
                  <a:lnTo>
                    <a:pt x="3426143" y="751523"/>
                  </a:lnTo>
                  <a:cubicBezTo>
                    <a:pt x="3415665" y="751523"/>
                    <a:pt x="3407093" y="760095"/>
                    <a:pt x="3407093" y="770573"/>
                  </a:cubicBezTo>
                  <a:lnTo>
                    <a:pt x="3407093" y="770573"/>
                  </a:lnTo>
                  <a:cubicBezTo>
                    <a:pt x="3407093" y="781050"/>
                    <a:pt x="3415665" y="789623"/>
                    <a:pt x="3426143" y="789623"/>
                  </a:cubicBezTo>
                  <a:close/>
                  <a:moveTo>
                    <a:pt x="3663315" y="789623"/>
                  </a:moveTo>
                  <a:lnTo>
                    <a:pt x="3663315" y="789623"/>
                  </a:lnTo>
                  <a:cubicBezTo>
                    <a:pt x="3673793" y="789623"/>
                    <a:pt x="3682365" y="781050"/>
                    <a:pt x="3682365" y="770573"/>
                  </a:cubicBezTo>
                  <a:lnTo>
                    <a:pt x="3682365" y="770573"/>
                  </a:lnTo>
                  <a:cubicBezTo>
                    <a:pt x="3682365" y="760095"/>
                    <a:pt x="3673793" y="751523"/>
                    <a:pt x="3663315" y="751523"/>
                  </a:cubicBezTo>
                  <a:lnTo>
                    <a:pt x="3663315" y="751523"/>
                  </a:lnTo>
                  <a:cubicBezTo>
                    <a:pt x="3652838" y="751523"/>
                    <a:pt x="3644265" y="760095"/>
                    <a:pt x="3644265" y="770573"/>
                  </a:cubicBezTo>
                  <a:lnTo>
                    <a:pt x="3644265" y="770573"/>
                  </a:lnTo>
                  <a:cubicBezTo>
                    <a:pt x="3644265" y="781050"/>
                    <a:pt x="3652838" y="789623"/>
                    <a:pt x="3663315" y="789623"/>
                  </a:cubicBezTo>
                  <a:close/>
                  <a:moveTo>
                    <a:pt x="3615690" y="789623"/>
                  </a:moveTo>
                  <a:lnTo>
                    <a:pt x="3615690" y="789623"/>
                  </a:lnTo>
                  <a:cubicBezTo>
                    <a:pt x="3626168" y="789623"/>
                    <a:pt x="3634740" y="781050"/>
                    <a:pt x="3634740" y="770573"/>
                  </a:cubicBezTo>
                  <a:lnTo>
                    <a:pt x="3634740" y="770573"/>
                  </a:lnTo>
                  <a:cubicBezTo>
                    <a:pt x="3634740" y="760095"/>
                    <a:pt x="3626168" y="751523"/>
                    <a:pt x="3615690" y="751523"/>
                  </a:cubicBezTo>
                  <a:lnTo>
                    <a:pt x="3615690" y="751523"/>
                  </a:lnTo>
                  <a:cubicBezTo>
                    <a:pt x="3605213" y="751523"/>
                    <a:pt x="3596640" y="760095"/>
                    <a:pt x="3596640" y="770573"/>
                  </a:cubicBezTo>
                  <a:lnTo>
                    <a:pt x="3596640" y="770573"/>
                  </a:lnTo>
                  <a:cubicBezTo>
                    <a:pt x="3597593" y="781050"/>
                    <a:pt x="3605213" y="789623"/>
                    <a:pt x="3615690" y="789623"/>
                  </a:cubicBezTo>
                  <a:close/>
                  <a:moveTo>
                    <a:pt x="3569018" y="789623"/>
                  </a:moveTo>
                  <a:lnTo>
                    <a:pt x="3569018" y="789623"/>
                  </a:lnTo>
                  <a:cubicBezTo>
                    <a:pt x="3579495" y="789623"/>
                    <a:pt x="3588068" y="781050"/>
                    <a:pt x="3588068" y="770573"/>
                  </a:cubicBezTo>
                  <a:lnTo>
                    <a:pt x="3588068" y="770573"/>
                  </a:lnTo>
                  <a:cubicBezTo>
                    <a:pt x="3588068" y="760095"/>
                    <a:pt x="3579495" y="751523"/>
                    <a:pt x="3569018" y="751523"/>
                  </a:cubicBezTo>
                  <a:lnTo>
                    <a:pt x="3569018" y="751523"/>
                  </a:lnTo>
                  <a:cubicBezTo>
                    <a:pt x="3558540" y="751523"/>
                    <a:pt x="3549968" y="760095"/>
                    <a:pt x="3549968" y="770573"/>
                  </a:cubicBezTo>
                  <a:lnTo>
                    <a:pt x="3549968" y="770573"/>
                  </a:lnTo>
                  <a:cubicBezTo>
                    <a:pt x="3549968" y="781050"/>
                    <a:pt x="3558540" y="789623"/>
                    <a:pt x="3569018" y="789623"/>
                  </a:cubicBezTo>
                  <a:close/>
                  <a:moveTo>
                    <a:pt x="3094673" y="789623"/>
                  </a:moveTo>
                  <a:lnTo>
                    <a:pt x="3096578" y="789623"/>
                  </a:lnTo>
                  <a:cubicBezTo>
                    <a:pt x="3107055" y="789623"/>
                    <a:pt x="3115628" y="781050"/>
                    <a:pt x="3115628" y="770573"/>
                  </a:cubicBezTo>
                  <a:lnTo>
                    <a:pt x="3115628" y="770573"/>
                  </a:lnTo>
                  <a:cubicBezTo>
                    <a:pt x="3115628" y="760095"/>
                    <a:pt x="3107055" y="751523"/>
                    <a:pt x="3096578" y="751523"/>
                  </a:cubicBezTo>
                  <a:lnTo>
                    <a:pt x="3094673" y="751523"/>
                  </a:lnTo>
                  <a:cubicBezTo>
                    <a:pt x="3084195" y="751523"/>
                    <a:pt x="3075623" y="760095"/>
                    <a:pt x="3075623" y="770573"/>
                  </a:cubicBezTo>
                  <a:lnTo>
                    <a:pt x="3075623" y="770573"/>
                  </a:lnTo>
                  <a:cubicBezTo>
                    <a:pt x="3075623" y="781050"/>
                    <a:pt x="3084195" y="789623"/>
                    <a:pt x="3094673" y="789623"/>
                  </a:cubicBezTo>
                  <a:close/>
                  <a:moveTo>
                    <a:pt x="3047048" y="789623"/>
                  </a:moveTo>
                  <a:lnTo>
                    <a:pt x="3047048" y="789623"/>
                  </a:lnTo>
                  <a:cubicBezTo>
                    <a:pt x="3057525" y="789623"/>
                    <a:pt x="3066098" y="781050"/>
                    <a:pt x="3066098" y="770573"/>
                  </a:cubicBezTo>
                  <a:lnTo>
                    <a:pt x="3066098" y="770573"/>
                  </a:lnTo>
                  <a:cubicBezTo>
                    <a:pt x="3066098" y="760095"/>
                    <a:pt x="3057525" y="751523"/>
                    <a:pt x="3047048" y="751523"/>
                  </a:cubicBezTo>
                  <a:lnTo>
                    <a:pt x="3047048" y="751523"/>
                  </a:lnTo>
                  <a:cubicBezTo>
                    <a:pt x="3036570" y="751523"/>
                    <a:pt x="3027998" y="760095"/>
                    <a:pt x="3027998" y="770573"/>
                  </a:cubicBezTo>
                  <a:lnTo>
                    <a:pt x="3027998" y="770573"/>
                  </a:lnTo>
                  <a:cubicBezTo>
                    <a:pt x="3028950" y="781050"/>
                    <a:pt x="3036570" y="789623"/>
                    <a:pt x="3047048" y="789623"/>
                  </a:cubicBezTo>
                  <a:close/>
                  <a:moveTo>
                    <a:pt x="3000375" y="789623"/>
                  </a:moveTo>
                  <a:lnTo>
                    <a:pt x="3000375" y="789623"/>
                  </a:lnTo>
                  <a:cubicBezTo>
                    <a:pt x="3010853" y="789623"/>
                    <a:pt x="3019425" y="781050"/>
                    <a:pt x="3019425" y="770573"/>
                  </a:cubicBezTo>
                  <a:lnTo>
                    <a:pt x="3019425" y="770573"/>
                  </a:lnTo>
                  <a:cubicBezTo>
                    <a:pt x="3019425" y="760095"/>
                    <a:pt x="3010853" y="751523"/>
                    <a:pt x="3000375" y="751523"/>
                  </a:cubicBezTo>
                  <a:lnTo>
                    <a:pt x="3000375" y="751523"/>
                  </a:lnTo>
                  <a:cubicBezTo>
                    <a:pt x="2989898" y="751523"/>
                    <a:pt x="2981325" y="760095"/>
                    <a:pt x="2981325" y="770573"/>
                  </a:cubicBezTo>
                  <a:lnTo>
                    <a:pt x="2981325" y="770573"/>
                  </a:lnTo>
                  <a:cubicBezTo>
                    <a:pt x="2981325" y="781050"/>
                    <a:pt x="2989898" y="789623"/>
                    <a:pt x="3000375" y="789623"/>
                  </a:cubicBezTo>
                  <a:close/>
                  <a:moveTo>
                    <a:pt x="3143250" y="789623"/>
                  </a:moveTo>
                  <a:lnTo>
                    <a:pt x="3143250" y="789623"/>
                  </a:lnTo>
                  <a:cubicBezTo>
                    <a:pt x="3153728" y="789623"/>
                    <a:pt x="3162300" y="781050"/>
                    <a:pt x="3162300" y="770573"/>
                  </a:cubicBezTo>
                  <a:lnTo>
                    <a:pt x="3162300" y="770573"/>
                  </a:lnTo>
                  <a:cubicBezTo>
                    <a:pt x="3162300" y="760095"/>
                    <a:pt x="3153728" y="751523"/>
                    <a:pt x="3143250" y="751523"/>
                  </a:cubicBezTo>
                  <a:lnTo>
                    <a:pt x="3143250" y="751523"/>
                  </a:lnTo>
                  <a:cubicBezTo>
                    <a:pt x="3132773" y="751523"/>
                    <a:pt x="3124200" y="760095"/>
                    <a:pt x="3124200" y="770573"/>
                  </a:cubicBezTo>
                  <a:lnTo>
                    <a:pt x="3124200" y="770573"/>
                  </a:lnTo>
                  <a:cubicBezTo>
                    <a:pt x="3124200" y="781050"/>
                    <a:pt x="3132773" y="789623"/>
                    <a:pt x="3143250" y="789623"/>
                  </a:cubicBezTo>
                  <a:close/>
                  <a:moveTo>
                    <a:pt x="3284220" y="789623"/>
                  </a:moveTo>
                  <a:lnTo>
                    <a:pt x="3284220" y="789623"/>
                  </a:lnTo>
                  <a:cubicBezTo>
                    <a:pt x="3294698" y="789623"/>
                    <a:pt x="3303270" y="781050"/>
                    <a:pt x="3303270" y="770573"/>
                  </a:cubicBezTo>
                  <a:lnTo>
                    <a:pt x="3303270" y="770573"/>
                  </a:lnTo>
                  <a:cubicBezTo>
                    <a:pt x="3303270" y="760095"/>
                    <a:pt x="3294698" y="751523"/>
                    <a:pt x="3284220" y="751523"/>
                  </a:cubicBezTo>
                  <a:lnTo>
                    <a:pt x="3284220" y="751523"/>
                  </a:lnTo>
                  <a:cubicBezTo>
                    <a:pt x="3273743" y="751523"/>
                    <a:pt x="3265170" y="760095"/>
                    <a:pt x="3265170" y="770573"/>
                  </a:cubicBezTo>
                  <a:lnTo>
                    <a:pt x="3265170" y="770573"/>
                  </a:lnTo>
                  <a:cubicBezTo>
                    <a:pt x="3266123" y="781050"/>
                    <a:pt x="3273743" y="789623"/>
                    <a:pt x="3284220" y="789623"/>
                  </a:cubicBezTo>
                  <a:close/>
                  <a:moveTo>
                    <a:pt x="3237548" y="789623"/>
                  </a:moveTo>
                  <a:lnTo>
                    <a:pt x="3237548" y="789623"/>
                  </a:lnTo>
                  <a:cubicBezTo>
                    <a:pt x="3248025" y="789623"/>
                    <a:pt x="3256598" y="781050"/>
                    <a:pt x="3256598" y="770573"/>
                  </a:cubicBezTo>
                  <a:lnTo>
                    <a:pt x="3256598" y="770573"/>
                  </a:lnTo>
                  <a:cubicBezTo>
                    <a:pt x="3256598" y="760095"/>
                    <a:pt x="3248025" y="751523"/>
                    <a:pt x="3237548" y="751523"/>
                  </a:cubicBezTo>
                  <a:lnTo>
                    <a:pt x="3237548" y="751523"/>
                  </a:lnTo>
                  <a:cubicBezTo>
                    <a:pt x="3227070" y="751523"/>
                    <a:pt x="3218498" y="760095"/>
                    <a:pt x="3218498" y="770573"/>
                  </a:cubicBezTo>
                  <a:lnTo>
                    <a:pt x="3218498" y="770573"/>
                  </a:lnTo>
                  <a:cubicBezTo>
                    <a:pt x="3218498" y="781050"/>
                    <a:pt x="3227070" y="789623"/>
                    <a:pt x="3237548" y="789623"/>
                  </a:cubicBezTo>
                  <a:close/>
                  <a:moveTo>
                    <a:pt x="3189923" y="789623"/>
                  </a:moveTo>
                  <a:lnTo>
                    <a:pt x="3189923" y="789623"/>
                  </a:lnTo>
                  <a:cubicBezTo>
                    <a:pt x="3200400" y="789623"/>
                    <a:pt x="3208973" y="781050"/>
                    <a:pt x="3208973" y="770573"/>
                  </a:cubicBezTo>
                  <a:lnTo>
                    <a:pt x="3208973" y="770573"/>
                  </a:lnTo>
                  <a:cubicBezTo>
                    <a:pt x="3208973" y="760095"/>
                    <a:pt x="3200400" y="751523"/>
                    <a:pt x="3189923" y="751523"/>
                  </a:cubicBezTo>
                  <a:lnTo>
                    <a:pt x="3189923" y="751523"/>
                  </a:lnTo>
                  <a:cubicBezTo>
                    <a:pt x="3179445" y="751523"/>
                    <a:pt x="3170873" y="760095"/>
                    <a:pt x="3170873" y="770573"/>
                  </a:cubicBezTo>
                  <a:lnTo>
                    <a:pt x="3170873" y="770573"/>
                  </a:lnTo>
                  <a:cubicBezTo>
                    <a:pt x="3171825" y="781050"/>
                    <a:pt x="3180398" y="789623"/>
                    <a:pt x="3189923" y="789623"/>
                  </a:cubicBezTo>
                  <a:close/>
                  <a:moveTo>
                    <a:pt x="3331845" y="789623"/>
                  </a:moveTo>
                  <a:lnTo>
                    <a:pt x="3331845" y="789623"/>
                  </a:lnTo>
                  <a:cubicBezTo>
                    <a:pt x="3342323" y="789623"/>
                    <a:pt x="3350895" y="781050"/>
                    <a:pt x="3350895" y="770573"/>
                  </a:cubicBezTo>
                  <a:lnTo>
                    <a:pt x="3350895" y="770573"/>
                  </a:lnTo>
                  <a:cubicBezTo>
                    <a:pt x="3350895" y="760095"/>
                    <a:pt x="3342323" y="751523"/>
                    <a:pt x="3331845" y="751523"/>
                  </a:cubicBezTo>
                  <a:lnTo>
                    <a:pt x="3331845" y="751523"/>
                  </a:lnTo>
                  <a:cubicBezTo>
                    <a:pt x="3321368" y="751523"/>
                    <a:pt x="3312795" y="760095"/>
                    <a:pt x="3312795" y="770573"/>
                  </a:cubicBezTo>
                  <a:lnTo>
                    <a:pt x="3312795" y="770573"/>
                  </a:lnTo>
                  <a:cubicBezTo>
                    <a:pt x="3312795" y="781050"/>
                    <a:pt x="3321368" y="789623"/>
                    <a:pt x="3331845" y="789623"/>
                  </a:cubicBezTo>
                  <a:close/>
                  <a:moveTo>
                    <a:pt x="4182428" y="789623"/>
                  </a:moveTo>
                  <a:lnTo>
                    <a:pt x="4182428" y="789623"/>
                  </a:lnTo>
                  <a:cubicBezTo>
                    <a:pt x="4192905" y="789623"/>
                    <a:pt x="4201478" y="781050"/>
                    <a:pt x="4201478" y="770573"/>
                  </a:cubicBezTo>
                  <a:lnTo>
                    <a:pt x="4201478" y="770573"/>
                  </a:lnTo>
                  <a:cubicBezTo>
                    <a:pt x="4201478" y="760095"/>
                    <a:pt x="4192905" y="751523"/>
                    <a:pt x="4182428" y="751523"/>
                  </a:cubicBezTo>
                  <a:lnTo>
                    <a:pt x="4182428" y="751523"/>
                  </a:lnTo>
                  <a:cubicBezTo>
                    <a:pt x="4171950" y="751523"/>
                    <a:pt x="4163378" y="760095"/>
                    <a:pt x="4163378" y="770573"/>
                  </a:cubicBezTo>
                  <a:lnTo>
                    <a:pt x="4163378" y="770573"/>
                  </a:lnTo>
                  <a:cubicBezTo>
                    <a:pt x="4164330" y="781050"/>
                    <a:pt x="4171950" y="789623"/>
                    <a:pt x="4182428" y="789623"/>
                  </a:cubicBezTo>
                  <a:close/>
                  <a:moveTo>
                    <a:pt x="3757613" y="789623"/>
                  </a:moveTo>
                  <a:lnTo>
                    <a:pt x="3757613" y="789623"/>
                  </a:lnTo>
                  <a:cubicBezTo>
                    <a:pt x="3768090" y="789623"/>
                    <a:pt x="3776663" y="781050"/>
                    <a:pt x="3776663" y="770573"/>
                  </a:cubicBezTo>
                  <a:lnTo>
                    <a:pt x="3776663" y="770573"/>
                  </a:lnTo>
                  <a:cubicBezTo>
                    <a:pt x="3776663" y="760095"/>
                    <a:pt x="3768090" y="751523"/>
                    <a:pt x="3757613" y="751523"/>
                  </a:cubicBezTo>
                  <a:lnTo>
                    <a:pt x="3757613" y="751523"/>
                  </a:lnTo>
                  <a:cubicBezTo>
                    <a:pt x="3747135" y="751523"/>
                    <a:pt x="3738563" y="760095"/>
                    <a:pt x="3738563" y="770573"/>
                  </a:cubicBezTo>
                  <a:lnTo>
                    <a:pt x="3738563" y="770573"/>
                  </a:lnTo>
                  <a:cubicBezTo>
                    <a:pt x="3738563" y="781050"/>
                    <a:pt x="3747135" y="789623"/>
                    <a:pt x="3757613" y="789623"/>
                  </a:cubicBezTo>
                  <a:close/>
                  <a:moveTo>
                    <a:pt x="4135755" y="789623"/>
                  </a:moveTo>
                  <a:lnTo>
                    <a:pt x="4135755" y="789623"/>
                  </a:lnTo>
                  <a:cubicBezTo>
                    <a:pt x="4146233" y="789623"/>
                    <a:pt x="4154805" y="781050"/>
                    <a:pt x="4154805" y="770573"/>
                  </a:cubicBezTo>
                  <a:lnTo>
                    <a:pt x="4154805" y="770573"/>
                  </a:lnTo>
                  <a:cubicBezTo>
                    <a:pt x="4154805" y="760095"/>
                    <a:pt x="4146233" y="751523"/>
                    <a:pt x="4135755" y="751523"/>
                  </a:cubicBezTo>
                  <a:lnTo>
                    <a:pt x="4135755" y="751523"/>
                  </a:lnTo>
                  <a:cubicBezTo>
                    <a:pt x="4125278" y="751523"/>
                    <a:pt x="4116705" y="760095"/>
                    <a:pt x="4116705" y="770573"/>
                  </a:cubicBezTo>
                  <a:lnTo>
                    <a:pt x="4116705" y="770573"/>
                  </a:lnTo>
                  <a:cubicBezTo>
                    <a:pt x="4116705" y="781050"/>
                    <a:pt x="4125278" y="789623"/>
                    <a:pt x="4135755" y="789623"/>
                  </a:cubicBezTo>
                  <a:close/>
                  <a:moveTo>
                    <a:pt x="3850958" y="789623"/>
                  </a:moveTo>
                  <a:lnTo>
                    <a:pt x="3852863" y="789623"/>
                  </a:lnTo>
                  <a:cubicBezTo>
                    <a:pt x="3863340" y="789623"/>
                    <a:pt x="3871913" y="781050"/>
                    <a:pt x="3871913" y="770573"/>
                  </a:cubicBezTo>
                  <a:lnTo>
                    <a:pt x="3871913" y="770573"/>
                  </a:lnTo>
                  <a:cubicBezTo>
                    <a:pt x="3871913" y="760095"/>
                    <a:pt x="3863340" y="751523"/>
                    <a:pt x="3852863" y="751523"/>
                  </a:cubicBezTo>
                  <a:lnTo>
                    <a:pt x="3850958" y="751523"/>
                  </a:lnTo>
                  <a:cubicBezTo>
                    <a:pt x="3840480" y="751523"/>
                    <a:pt x="3831908" y="760095"/>
                    <a:pt x="3831908" y="770573"/>
                  </a:cubicBezTo>
                  <a:lnTo>
                    <a:pt x="3831908" y="770573"/>
                  </a:lnTo>
                  <a:cubicBezTo>
                    <a:pt x="3832860" y="781050"/>
                    <a:pt x="3841433" y="789623"/>
                    <a:pt x="3850958" y="789623"/>
                  </a:cubicBezTo>
                  <a:close/>
                  <a:moveTo>
                    <a:pt x="3900488" y="789623"/>
                  </a:moveTo>
                  <a:lnTo>
                    <a:pt x="3900488" y="789623"/>
                  </a:lnTo>
                  <a:cubicBezTo>
                    <a:pt x="3910965" y="789623"/>
                    <a:pt x="3919538" y="781050"/>
                    <a:pt x="3919538" y="770573"/>
                  </a:cubicBezTo>
                  <a:lnTo>
                    <a:pt x="3919538" y="770573"/>
                  </a:lnTo>
                  <a:cubicBezTo>
                    <a:pt x="3919538" y="760095"/>
                    <a:pt x="3910965" y="751523"/>
                    <a:pt x="3900488" y="751523"/>
                  </a:cubicBezTo>
                  <a:lnTo>
                    <a:pt x="3900488" y="751523"/>
                  </a:lnTo>
                  <a:cubicBezTo>
                    <a:pt x="3890010" y="751523"/>
                    <a:pt x="3881438" y="760095"/>
                    <a:pt x="3881438" y="770573"/>
                  </a:cubicBezTo>
                  <a:lnTo>
                    <a:pt x="3881438" y="770573"/>
                  </a:lnTo>
                  <a:cubicBezTo>
                    <a:pt x="3881438" y="781050"/>
                    <a:pt x="3890010" y="789623"/>
                    <a:pt x="3900488" y="789623"/>
                  </a:cubicBezTo>
                  <a:close/>
                  <a:moveTo>
                    <a:pt x="4088130" y="789623"/>
                  </a:moveTo>
                  <a:lnTo>
                    <a:pt x="4088130" y="789623"/>
                  </a:lnTo>
                  <a:cubicBezTo>
                    <a:pt x="4098608" y="789623"/>
                    <a:pt x="4107180" y="781050"/>
                    <a:pt x="4107180" y="770573"/>
                  </a:cubicBezTo>
                  <a:lnTo>
                    <a:pt x="4107180" y="770573"/>
                  </a:lnTo>
                  <a:cubicBezTo>
                    <a:pt x="4107180" y="760095"/>
                    <a:pt x="4098608" y="751523"/>
                    <a:pt x="4088130" y="751523"/>
                  </a:cubicBezTo>
                  <a:lnTo>
                    <a:pt x="4088130" y="751523"/>
                  </a:lnTo>
                  <a:cubicBezTo>
                    <a:pt x="4077653" y="751523"/>
                    <a:pt x="4069080" y="760095"/>
                    <a:pt x="4069080" y="770573"/>
                  </a:cubicBezTo>
                  <a:lnTo>
                    <a:pt x="4069080" y="770573"/>
                  </a:lnTo>
                  <a:cubicBezTo>
                    <a:pt x="4070033" y="781050"/>
                    <a:pt x="4078605" y="789623"/>
                    <a:pt x="4088130" y="789623"/>
                  </a:cubicBezTo>
                  <a:close/>
                  <a:moveTo>
                    <a:pt x="3804285" y="789623"/>
                  </a:moveTo>
                  <a:lnTo>
                    <a:pt x="3804285" y="789623"/>
                  </a:lnTo>
                  <a:cubicBezTo>
                    <a:pt x="3814763" y="789623"/>
                    <a:pt x="3823335" y="781050"/>
                    <a:pt x="3823335" y="770573"/>
                  </a:cubicBezTo>
                  <a:lnTo>
                    <a:pt x="3823335" y="770573"/>
                  </a:lnTo>
                  <a:cubicBezTo>
                    <a:pt x="3823335" y="760095"/>
                    <a:pt x="3814763" y="751523"/>
                    <a:pt x="3804285" y="751523"/>
                  </a:cubicBezTo>
                  <a:lnTo>
                    <a:pt x="3804285" y="751523"/>
                  </a:lnTo>
                  <a:cubicBezTo>
                    <a:pt x="3793808" y="751523"/>
                    <a:pt x="3785235" y="760095"/>
                    <a:pt x="3785235" y="770573"/>
                  </a:cubicBezTo>
                  <a:lnTo>
                    <a:pt x="3785235" y="770573"/>
                  </a:lnTo>
                  <a:cubicBezTo>
                    <a:pt x="3785235" y="781050"/>
                    <a:pt x="3793808" y="789623"/>
                    <a:pt x="3804285" y="789623"/>
                  </a:cubicBezTo>
                  <a:close/>
                  <a:moveTo>
                    <a:pt x="3947160" y="789623"/>
                  </a:moveTo>
                  <a:lnTo>
                    <a:pt x="3947160" y="789623"/>
                  </a:lnTo>
                  <a:cubicBezTo>
                    <a:pt x="3957638" y="789623"/>
                    <a:pt x="3966210" y="781050"/>
                    <a:pt x="3966210" y="770573"/>
                  </a:cubicBezTo>
                  <a:lnTo>
                    <a:pt x="3966210" y="770573"/>
                  </a:lnTo>
                  <a:cubicBezTo>
                    <a:pt x="3966210" y="760095"/>
                    <a:pt x="3957638" y="751523"/>
                    <a:pt x="3947160" y="751523"/>
                  </a:cubicBezTo>
                  <a:lnTo>
                    <a:pt x="3947160" y="751523"/>
                  </a:lnTo>
                  <a:cubicBezTo>
                    <a:pt x="3936683" y="751523"/>
                    <a:pt x="3928110" y="760095"/>
                    <a:pt x="3928110" y="770573"/>
                  </a:cubicBezTo>
                  <a:lnTo>
                    <a:pt x="3928110" y="770573"/>
                  </a:lnTo>
                  <a:cubicBezTo>
                    <a:pt x="3928110" y="781050"/>
                    <a:pt x="3936683" y="789623"/>
                    <a:pt x="3947160" y="789623"/>
                  </a:cubicBezTo>
                  <a:close/>
                  <a:moveTo>
                    <a:pt x="4041458" y="789623"/>
                  </a:moveTo>
                  <a:lnTo>
                    <a:pt x="4041458" y="789623"/>
                  </a:lnTo>
                  <a:cubicBezTo>
                    <a:pt x="4051935" y="789623"/>
                    <a:pt x="4060508" y="781050"/>
                    <a:pt x="4060508" y="770573"/>
                  </a:cubicBezTo>
                  <a:lnTo>
                    <a:pt x="4060508" y="770573"/>
                  </a:lnTo>
                  <a:cubicBezTo>
                    <a:pt x="4060508" y="760095"/>
                    <a:pt x="4051935" y="751523"/>
                    <a:pt x="4041458" y="751523"/>
                  </a:cubicBezTo>
                  <a:lnTo>
                    <a:pt x="4041458" y="751523"/>
                  </a:lnTo>
                  <a:cubicBezTo>
                    <a:pt x="4030980" y="751523"/>
                    <a:pt x="4022408" y="760095"/>
                    <a:pt x="4022408" y="770573"/>
                  </a:cubicBezTo>
                  <a:lnTo>
                    <a:pt x="4022408" y="770573"/>
                  </a:lnTo>
                  <a:cubicBezTo>
                    <a:pt x="4022408" y="781050"/>
                    <a:pt x="4030980" y="789623"/>
                    <a:pt x="4041458" y="789623"/>
                  </a:cubicBezTo>
                  <a:close/>
                  <a:moveTo>
                    <a:pt x="3994785" y="789623"/>
                  </a:moveTo>
                  <a:lnTo>
                    <a:pt x="3994785" y="789623"/>
                  </a:lnTo>
                  <a:cubicBezTo>
                    <a:pt x="4005263" y="789623"/>
                    <a:pt x="4013835" y="781050"/>
                    <a:pt x="4013835" y="770573"/>
                  </a:cubicBezTo>
                  <a:lnTo>
                    <a:pt x="4013835" y="770573"/>
                  </a:lnTo>
                  <a:cubicBezTo>
                    <a:pt x="4013835" y="760095"/>
                    <a:pt x="4005263" y="751523"/>
                    <a:pt x="3994785" y="751523"/>
                  </a:cubicBezTo>
                  <a:lnTo>
                    <a:pt x="3994785" y="751523"/>
                  </a:lnTo>
                  <a:cubicBezTo>
                    <a:pt x="3984308" y="751523"/>
                    <a:pt x="3975735" y="760095"/>
                    <a:pt x="3975735" y="770573"/>
                  </a:cubicBezTo>
                  <a:lnTo>
                    <a:pt x="3975735" y="770573"/>
                  </a:lnTo>
                  <a:cubicBezTo>
                    <a:pt x="3975735" y="781050"/>
                    <a:pt x="3984308" y="789623"/>
                    <a:pt x="3994785" y="789623"/>
                  </a:cubicBezTo>
                  <a:close/>
                  <a:moveTo>
                    <a:pt x="3709988" y="789623"/>
                  </a:moveTo>
                  <a:lnTo>
                    <a:pt x="3709988" y="789623"/>
                  </a:lnTo>
                  <a:cubicBezTo>
                    <a:pt x="3720465" y="789623"/>
                    <a:pt x="3729038" y="781050"/>
                    <a:pt x="3729038" y="770573"/>
                  </a:cubicBezTo>
                  <a:lnTo>
                    <a:pt x="3729038" y="770573"/>
                  </a:lnTo>
                  <a:cubicBezTo>
                    <a:pt x="3729038" y="760095"/>
                    <a:pt x="3720465" y="751523"/>
                    <a:pt x="3709988" y="751523"/>
                  </a:cubicBezTo>
                  <a:lnTo>
                    <a:pt x="3709988" y="751523"/>
                  </a:lnTo>
                  <a:cubicBezTo>
                    <a:pt x="3699510" y="751523"/>
                    <a:pt x="3690938" y="760095"/>
                    <a:pt x="3690938" y="770573"/>
                  </a:cubicBezTo>
                  <a:lnTo>
                    <a:pt x="3690938" y="770573"/>
                  </a:lnTo>
                  <a:cubicBezTo>
                    <a:pt x="3690938" y="781050"/>
                    <a:pt x="3699510" y="789623"/>
                    <a:pt x="3709988" y="789623"/>
                  </a:cubicBezTo>
                  <a:close/>
                  <a:moveTo>
                    <a:pt x="2811780" y="884873"/>
                  </a:moveTo>
                  <a:lnTo>
                    <a:pt x="2811780" y="884873"/>
                  </a:lnTo>
                  <a:cubicBezTo>
                    <a:pt x="2822258" y="884873"/>
                    <a:pt x="2830830" y="876300"/>
                    <a:pt x="2830830" y="865823"/>
                  </a:cubicBezTo>
                  <a:lnTo>
                    <a:pt x="2830830" y="863918"/>
                  </a:lnTo>
                  <a:cubicBezTo>
                    <a:pt x="2830830" y="853440"/>
                    <a:pt x="2822258" y="844868"/>
                    <a:pt x="2811780" y="844868"/>
                  </a:cubicBezTo>
                  <a:lnTo>
                    <a:pt x="2811780" y="844868"/>
                  </a:lnTo>
                  <a:cubicBezTo>
                    <a:pt x="2801303" y="844868"/>
                    <a:pt x="2792730" y="853440"/>
                    <a:pt x="2792730" y="863918"/>
                  </a:cubicBezTo>
                  <a:lnTo>
                    <a:pt x="2792730" y="865823"/>
                  </a:lnTo>
                  <a:cubicBezTo>
                    <a:pt x="2792730" y="877253"/>
                    <a:pt x="2801303" y="884873"/>
                    <a:pt x="2811780" y="884873"/>
                  </a:cubicBezTo>
                  <a:close/>
                  <a:moveTo>
                    <a:pt x="2859405" y="884873"/>
                  </a:moveTo>
                  <a:lnTo>
                    <a:pt x="2859405" y="884873"/>
                  </a:lnTo>
                  <a:cubicBezTo>
                    <a:pt x="2869883" y="884873"/>
                    <a:pt x="2878455" y="876300"/>
                    <a:pt x="2878455" y="865823"/>
                  </a:cubicBezTo>
                  <a:lnTo>
                    <a:pt x="2878455" y="863918"/>
                  </a:lnTo>
                  <a:cubicBezTo>
                    <a:pt x="2878455" y="853440"/>
                    <a:pt x="2869883" y="844868"/>
                    <a:pt x="2859405" y="844868"/>
                  </a:cubicBezTo>
                  <a:lnTo>
                    <a:pt x="2859405" y="844868"/>
                  </a:lnTo>
                  <a:cubicBezTo>
                    <a:pt x="2848928" y="844868"/>
                    <a:pt x="2840355" y="853440"/>
                    <a:pt x="2840355" y="863918"/>
                  </a:cubicBezTo>
                  <a:lnTo>
                    <a:pt x="2840355" y="865823"/>
                  </a:lnTo>
                  <a:cubicBezTo>
                    <a:pt x="2840355" y="877253"/>
                    <a:pt x="2848928" y="884873"/>
                    <a:pt x="2859405" y="884873"/>
                  </a:cubicBezTo>
                  <a:close/>
                  <a:moveTo>
                    <a:pt x="2811780" y="694373"/>
                  </a:moveTo>
                  <a:lnTo>
                    <a:pt x="2811780" y="694373"/>
                  </a:lnTo>
                  <a:cubicBezTo>
                    <a:pt x="2822258" y="694373"/>
                    <a:pt x="2830830" y="685800"/>
                    <a:pt x="2830830" y="675323"/>
                  </a:cubicBezTo>
                  <a:lnTo>
                    <a:pt x="2830830" y="675323"/>
                  </a:lnTo>
                  <a:cubicBezTo>
                    <a:pt x="2830830" y="664845"/>
                    <a:pt x="2822258" y="656273"/>
                    <a:pt x="2811780" y="656273"/>
                  </a:cubicBezTo>
                  <a:lnTo>
                    <a:pt x="2811780" y="656273"/>
                  </a:lnTo>
                  <a:cubicBezTo>
                    <a:pt x="2801303" y="656273"/>
                    <a:pt x="2792730" y="664845"/>
                    <a:pt x="2792730" y="675323"/>
                  </a:cubicBezTo>
                  <a:lnTo>
                    <a:pt x="2792730" y="675323"/>
                  </a:lnTo>
                  <a:cubicBezTo>
                    <a:pt x="2792730" y="685800"/>
                    <a:pt x="2801303" y="694373"/>
                    <a:pt x="2811780" y="694373"/>
                  </a:cubicBezTo>
                  <a:close/>
                  <a:moveTo>
                    <a:pt x="2765108" y="694373"/>
                  </a:moveTo>
                  <a:lnTo>
                    <a:pt x="2765108" y="694373"/>
                  </a:lnTo>
                  <a:cubicBezTo>
                    <a:pt x="2775585" y="694373"/>
                    <a:pt x="2784158" y="685800"/>
                    <a:pt x="2784158" y="675323"/>
                  </a:cubicBezTo>
                  <a:lnTo>
                    <a:pt x="2784158" y="675323"/>
                  </a:lnTo>
                  <a:cubicBezTo>
                    <a:pt x="2784158" y="664845"/>
                    <a:pt x="2775585" y="656273"/>
                    <a:pt x="2765108" y="656273"/>
                  </a:cubicBezTo>
                  <a:lnTo>
                    <a:pt x="2765108" y="656273"/>
                  </a:lnTo>
                  <a:cubicBezTo>
                    <a:pt x="2754630" y="656273"/>
                    <a:pt x="2746058" y="664845"/>
                    <a:pt x="2746058" y="675323"/>
                  </a:cubicBezTo>
                  <a:lnTo>
                    <a:pt x="2746058" y="675323"/>
                  </a:lnTo>
                  <a:cubicBezTo>
                    <a:pt x="2746058" y="685800"/>
                    <a:pt x="2754630" y="694373"/>
                    <a:pt x="2765108" y="694373"/>
                  </a:cubicBezTo>
                  <a:close/>
                  <a:moveTo>
                    <a:pt x="2765108" y="742950"/>
                  </a:moveTo>
                  <a:lnTo>
                    <a:pt x="2765108" y="742950"/>
                  </a:lnTo>
                  <a:cubicBezTo>
                    <a:pt x="2775585" y="742950"/>
                    <a:pt x="2784158" y="734378"/>
                    <a:pt x="2784158" y="723900"/>
                  </a:cubicBezTo>
                  <a:lnTo>
                    <a:pt x="2784158" y="721995"/>
                  </a:lnTo>
                  <a:cubicBezTo>
                    <a:pt x="2784158" y="711518"/>
                    <a:pt x="2775585" y="702945"/>
                    <a:pt x="2765108" y="702945"/>
                  </a:cubicBezTo>
                  <a:lnTo>
                    <a:pt x="2765108" y="702945"/>
                  </a:lnTo>
                  <a:cubicBezTo>
                    <a:pt x="2754630" y="702945"/>
                    <a:pt x="2746058" y="711518"/>
                    <a:pt x="2746058" y="721995"/>
                  </a:cubicBezTo>
                  <a:lnTo>
                    <a:pt x="2746058" y="724853"/>
                  </a:lnTo>
                  <a:cubicBezTo>
                    <a:pt x="2746058" y="734378"/>
                    <a:pt x="2754630" y="742950"/>
                    <a:pt x="2765108" y="742950"/>
                  </a:cubicBezTo>
                  <a:close/>
                  <a:moveTo>
                    <a:pt x="2716530" y="742950"/>
                  </a:moveTo>
                  <a:lnTo>
                    <a:pt x="2716530" y="742950"/>
                  </a:lnTo>
                  <a:cubicBezTo>
                    <a:pt x="2727008" y="742950"/>
                    <a:pt x="2735580" y="734378"/>
                    <a:pt x="2735580" y="723900"/>
                  </a:cubicBezTo>
                  <a:lnTo>
                    <a:pt x="2735580" y="721995"/>
                  </a:lnTo>
                  <a:cubicBezTo>
                    <a:pt x="2735580" y="711518"/>
                    <a:pt x="2727008" y="702945"/>
                    <a:pt x="2716530" y="702945"/>
                  </a:cubicBezTo>
                  <a:lnTo>
                    <a:pt x="2716530" y="702945"/>
                  </a:lnTo>
                  <a:cubicBezTo>
                    <a:pt x="2706053" y="702945"/>
                    <a:pt x="2697480" y="711518"/>
                    <a:pt x="2697480" y="721995"/>
                  </a:cubicBezTo>
                  <a:lnTo>
                    <a:pt x="2697480" y="724853"/>
                  </a:lnTo>
                  <a:cubicBezTo>
                    <a:pt x="2698433" y="734378"/>
                    <a:pt x="2706053" y="742950"/>
                    <a:pt x="2716530" y="742950"/>
                  </a:cubicBezTo>
                  <a:close/>
                  <a:moveTo>
                    <a:pt x="2668905" y="692468"/>
                  </a:moveTo>
                  <a:lnTo>
                    <a:pt x="2668905" y="692468"/>
                  </a:lnTo>
                  <a:cubicBezTo>
                    <a:pt x="2679383" y="692468"/>
                    <a:pt x="2687955" y="683895"/>
                    <a:pt x="2687955" y="673418"/>
                  </a:cubicBezTo>
                  <a:lnTo>
                    <a:pt x="2687955" y="673418"/>
                  </a:lnTo>
                  <a:cubicBezTo>
                    <a:pt x="2687955" y="662940"/>
                    <a:pt x="2679383" y="654368"/>
                    <a:pt x="2668905" y="654368"/>
                  </a:cubicBezTo>
                  <a:lnTo>
                    <a:pt x="2668905" y="654368"/>
                  </a:lnTo>
                  <a:cubicBezTo>
                    <a:pt x="2658428" y="654368"/>
                    <a:pt x="2649855" y="662940"/>
                    <a:pt x="2649855" y="673418"/>
                  </a:cubicBezTo>
                  <a:lnTo>
                    <a:pt x="2649855" y="673418"/>
                  </a:lnTo>
                  <a:cubicBezTo>
                    <a:pt x="2649855" y="683895"/>
                    <a:pt x="2658428" y="692468"/>
                    <a:pt x="2668905" y="692468"/>
                  </a:cubicBezTo>
                  <a:close/>
                  <a:moveTo>
                    <a:pt x="2668905" y="741045"/>
                  </a:moveTo>
                  <a:lnTo>
                    <a:pt x="2668905" y="741045"/>
                  </a:lnTo>
                  <a:cubicBezTo>
                    <a:pt x="2679383" y="741045"/>
                    <a:pt x="2687955" y="732473"/>
                    <a:pt x="2687955" y="721995"/>
                  </a:cubicBezTo>
                  <a:lnTo>
                    <a:pt x="2687955" y="720090"/>
                  </a:lnTo>
                  <a:cubicBezTo>
                    <a:pt x="2687955" y="709613"/>
                    <a:pt x="2679383" y="701040"/>
                    <a:pt x="2668905" y="701040"/>
                  </a:cubicBezTo>
                  <a:lnTo>
                    <a:pt x="2668905" y="701040"/>
                  </a:lnTo>
                  <a:cubicBezTo>
                    <a:pt x="2658428" y="701040"/>
                    <a:pt x="2649855" y="709613"/>
                    <a:pt x="2649855" y="720090"/>
                  </a:cubicBezTo>
                  <a:lnTo>
                    <a:pt x="2649855" y="721995"/>
                  </a:lnTo>
                  <a:cubicBezTo>
                    <a:pt x="2649855" y="732473"/>
                    <a:pt x="2658428" y="741045"/>
                    <a:pt x="2668905" y="741045"/>
                  </a:cubicBezTo>
                  <a:close/>
                  <a:moveTo>
                    <a:pt x="2622233" y="692468"/>
                  </a:moveTo>
                  <a:lnTo>
                    <a:pt x="2622233" y="692468"/>
                  </a:lnTo>
                  <a:cubicBezTo>
                    <a:pt x="2632710" y="692468"/>
                    <a:pt x="2641283" y="683895"/>
                    <a:pt x="2641283" y="673418"/>
                  </a:cubicBezTo>
                  <a:lnTo>
                    <a:pt x="2641283" y="673418"/>
                  </a:lnTo>
                  <a:cubicBezTo>
                    <a:pt x="2641283" y="662940"/>
                    <a:pt x="2632710" y="654368"/>
                    <a:pt x="2622233" y="654368"/>
                  </a:cubicBezTo>
                  <a:lnTo>
                    <a:pt x="2622233" y="654368"/>
                  </a:lnTo>
                  <a:cubicBezTo>
                    <a:pt x="2611755" y="654368"/>
                    <a:pt x="2603183" y="662940"/>
                    <a:pt x="2603183" y="673418"/>
                  </a:cubicBezTo>
                  <a:lnTo>
                    <a:pt x="2603183" y="673418"/>
                  </a:lnTo>
                  <a:cubicBezTo>
                    <a:pt x="2603183" y="683895"/>
                    <a:pt x="2611755" y="692468"/>
                    <a:pt x="2622233" y="692468"/>
                  </a:cubicBezTo>
                  <a:close/>
                  <a:moveTo>
                    <a:pt x="2622233" y="741045"/>
                  </a:moveTo>
                  <a:lnTo>
                    <a:pt x="2622233" y="741045"/>
                  </a:lnTo>
                  <a:cubicBezTo>
                    <a:pt x="2632710" y="741045"/>
                    <a:pt x="2641283" y="732473"/>
                    <a:pt x="2641283" y="721995"/>
                  </a:cubicBezTo>
                  <a:lnTo>
                    <a:pt x="2641283" y="720090"/>
                  </a:lnTo>
                  <a:cubicBezTo>
                    <a:pt x="2641283" y="709613"/>
                    <a:pt x="2632710" y="701040"/>
                    <a:pt x="2622233" y="701040"/>
                  </a:cubicBezTo>
                  <a:lnTo>
                    <a:pt x="2622233" y="701040"/>
                  </a:lnTo>
                  <a:cubicBezTo>
                    <a:pt x="2611755" y="701040"/>
                    <a:pt x="2603183" y="709613"/>
                    <a:pt x="2603183" y="720090"/>
                  </a:cubicBezTo>
                  <a:lnTo>
                    <a:pt x="2603183" y="721995"/>
                  </a:lnTo>
                  <a:cubicBezTo>
                    <a:pt x="2603183" y="732473"/>
                    <a:pt x="2611755" y="741045"/>
                    <a:pt x="2622233" y="741045"/>
                  </a:cubicBezTo>
                  <a:close/>
                  <a:moveTo>
                    <a:pt x="2765108" y="597218"/>
                  </a:moveTo>
                  <a:lnTo>
                    <a:pt x="2765108" y="597218"/>
                  </a:lnTo>
                  <a:cubicBezTo>
                    <a:pt x="2775585" y="597218"/>
                    <a:pt x="2784158" y="588645"/>
                    <a:pt x="2784158" y="578168"/>
                  </a:cubicBezTo>
                  <a:lnTo>
                    <a:pt x="2784158" y="578168"/>
                  </a:lnTo>
                  <a:cubicBezTo>
                    <a:pt x="2784158" y="567690"/>
                    <a:pt x="2775585" y="559118"/>
                    <a:pt x="2765108" y="559118"/>
                  </a:cubicBezTo>
                  <a:lnTo>
                    <a:pt x="2765108" y="559118"/>
                  </a:lnTo>
                  <a:cubicBezTo>
                    <a:pt x="2754630" y="559118"/>
                    <a:pt x="2746058" y="567690"/>
                    <a:pt x="2746058" y="578168"/>
                  </a:cubicBezTo>
                  <a:lnTo>
                    <a:pt x="2746058" y="578168"/>
                  </a:lnTo>
                  <a:cubicBezTo>
                    <a:pt x="2746058" y="588645"/>
                    <a:pt x="2754630" y="597218"/>
                    <a:pt x="2765108" y="597218"/>
                  </a:cubicBezTo>
                  <a:close/>
                  <a:moveTo>
                    <a:pt x="2765108" y="645795"/>
                  </a:moveTo>
                  <a:lnTo>
                    <a:pt x="2765108" y="645795"/>
                  </a:lnTo>
                  <a:cubicBezTo>
                    <a:pt x="2775585" y="645795"/>
                    <a:pt x="2784158" y="637223"/>
                    <a:pt x="2784158" y="626745"/>
                  </a:cubicBezTo>
                  <a:lnTo>
                    <a:pt x="2784158" y="624840"/>
                  </a:lnTo>
                  <a:cubicBezTo>
                    <a:pt x="2784158" y="614363"/>
                    <a:pt x="2775585" y="605790"/>
                    <a:pt x="2765108" y="605790"/>
                  </a:cubicBezTo>
                  <a:lnTo>
                    <a:pt x="2765108" y="605790"/>
                  </a:lnTo>
                  <a:cubicBezTo>
                    <a:pt x="2754630" y="605790"/>
                    <a:pt x="2746058" y="614363"/>
                    <a:pt x="2746058" y="624840"/>
                  </a:cubicBezTo>
                  <a:lnTo>
                    <a:pt x="2746058" y="626745"/>
                  </a:lnTo>
                  <a:cubicBezTo>
                    <a:pt x="2746058" y="637223"/>
                    <a:pt x="2754630" y="645795"/>
                    <a:pt x="2765108" y="645795"/>
                  </a:cubicBezTo>
                  <a:close/>
                  <a:moveTo>
                    <a:pt x="2716530" y="597218"/>
                  </a:moveTo>
                  <a:lnTo>
                    <a:pt x="2716530" y="597218"/>
                  </a:lnTo>
                  <a:cubicBezTo>
                    <a:pt x="2727008" y="597218"/>
                    <a:pt x="2735580" y="588645"/>
                    <a:pt x="2735580" y="578168"/>
                  </a:cubicBezTo>
                  <a:lnTo>
                    <a:pt x="2735580" y="578168"/>
                  </a:lnTo>
                  <a:cubicBezTo>
                    <a:pt x="2735580" y="567690"/>
                    <a:pt x="2727008" y="559118"/>
                    <a:pt x="2716530" y="559118"/>
                  </a:cubicBezTo>
                  <a:lnTo>
                    <a:pt x="2716530" y="559118"/>
                  </a:lnTo>
                  <a:cubicBezTo>
                    <a:pt x="2706053" y="559118"/>
                    <a:pt x="2697480" y="567690"/>
                    <a:pt x="2697480" y="578168"/>
                  </a:cubicBezTo>
                  <a:lnTo>
                    <a:pt x="2697480" y="578168"/>
                  </a:lnTo>
                  <a:cubicBezTo>
                    <a:pt x="2698433" y="588645"/>
                    <a:pt x="2706053" y="597218"/>
                    <a:pt x="2716530" y="597218"/>
                  </a:cubicBezTo>
                  <a:close/>
                  <a:moveTo>
                    <a:pt x="2716530" y="645795"/>
                  </a:moveTo>
                  <a:lnTo>
                    <a:pt x="2716530" y="645795"/>
                  </a:lnTo>
                  <a:cubicBezTo>
                    <a:pt x="2727008" y="645795"/>
                    <a:pt x="2735580" y="637223"/>
                    <a:pt x="2735580" y="626745"/>
                  </a:cubicBezTo>
                  <a:lnTo>
                    <a:pt x="2735580" y="624840"/>
                  </a:lnTo>
                  <a:cubicBezTo>
                    <a:pt x="2735580" y="614363"/>
                    <a:pt x="2727008" y="605790"/>
                    <a:pt x="2716530" y="605790"/>
                  </a:cubicBezTo>
                  <a:lnTo>
                    <a:pt x="2716530" y="605790"/>
                  </a:lnTo>
                  <a:cubicBezTo>
                    <a:pt x="2706053" y="605790"/>
                    <a:pt x="2697480" y="614363"/>
                    <a:pt x="2697480" y="624840"/>
                  </a:cubicBezTo>
                  <a:lnTo>
                    <a:pt x="2697480" y="626745"/>
                  </a:lnTo>
                  <a:cubicBezTo>
                    <a:pt x="2698433" y="637223"/>
                    <a:pt x="2706053" y="645795"/>
                    <a:pt x="2716530" y="645795"/>
                  </a:cubicBezTo>
                  <a:close/>
                  <a:moveTo>
                    <a:pt x="2811780" y="742950"/>
                  </a:moveTo>
                  <a:lnTo>
                    <a:pt x="2811780" y="742950"/>
                  </a:lnTo>
                  <a:cubicBezTo>
                    <a:pt x="2822258" y="742950"/>
                    <a:pt x="2830830" y="734378"/>
                    <a:pt x="2830830" y="723900"/>
                  </a:cubicBezTo>
                  <a:lnTo>
                    <a:pt x="2830830" y="721995"/>
                  </a:lnTo>
                  <a:cubicBezTo>
                    <a:pt x="2830830" y="711518"/>
                    <a:pt x="2822258" y="702945"/>
                    <a:pt x="2811780" y="702945"/>
                  </a:cubicBezTo>
                  <a:lnTo>
                    <a:pt x="2811780" y="702945"/>
                  </a:lnTo>
                  <a:cubicBezTo>
                    <a:pt x="2801303" y="702945"/>
                    <a:pt x="2792730" y="711518"/>
                    <a:pt x="2792730" y="721995"/>
                  </a:cubicBezTo>
                  <a:lnTo>
                    <a:pt x="2792730" y="724853"/>
                  </a:lnTo>
                  <a:cubicBezTo>
                    <a:pt x="2792730" y="734378"/>
                    <a:pt x="2801303" y="742950"/>
                    <a:pt x="2811780" y="742950"/>
                  </a:cubicBezTo>
                  <a:close/>
                  <a:moveTo>
                    <a:pt x="3000375" y="884873"/>
                  </a:moveTo>
                  <a:lnTo>
                    <a:pt x="3000375" y="884873"/>
                  </a:lnTo>
                  <a:cubicBezTo>
                    <a:pt x="3010853" y="884873"/>
                    <a:pt x="3019425" y="876300"/>
                    <a:pt x="3019425" y="865823"/>
                  </a:cubicBezTo>
                  <a:lnTo>
                    <a:pt x="3019425" y="863918"/>
                  </a:lnTo>
                  <a:cubicBezTo>
                    <a:pt x="3019425" y="853440"/>
                    <a:pt x="3010853" y="844868"/>
                    <a:pt x="3000375" y="844868"/>
                  </a:cubicBezTo>
                  <a:lnTo>
                    <a:pt x="3000375" y="844868"/>
                  </a:lnTo>
                  <a:cubicBezTo>
                    <a:pt x="2989898" y="844868"/>
                    <a:pt x="2981325" y="853440"/>
                    <a:pt x="2981325" y="863918"/>
                  </a:cubicBezTo>
                  <a:lnTo>
                    <a:pt x="2981325" y="865823"/>
                  </a:lnTo>
                  <a:cubicBezTo>
                    <a:pt x="2981325" y="877253"/>
                    <a:pt x="2989898" y="884873"/>
                    <a:pt x="3000375" y="884873"/>
                  </a:cubicBezTo>
                  <a:close/>
                  <a:moveTo>
                    <a:pt x="3000375" y="935355"/>
                  </a:moveTo>
                  <a:lnTo>
                    <a:pt x="3000375" y="935355"/>
                  </a:lnTo>
                  <a:cubicBezTo>
                    <a:pt x="3010853" y="935355"/>
                    <a:pt x="3019425" y="926783"/>
                    <a:pt x="3019425" y="916305"/>
                  </a:cubicBezTo>
                  <a:lnTo>
                    <a:pt x="3019425" y="914400"/>
                  </a:lnTo>
                  <a:cubicBezTo>
                    <a:pt x="3019425" y="903923"/>
                    <a:pt x="3010853" y="895350"/>
                    <a:pt x="3000375" y="895350"/>
                  </a:cubicBezTo>
                  <a:lnTo>
                    <a:pt x="3000375" y="895350"/>
                  </a:lnTo>
                  <a:cubicBezTo>
                    <a:pt x="2989898" y="895350"/>
                    <a:pt x="2981325" y="903923"/>
                    <a:pt x="2981325" y="914400"/>
                  </a:cubicBezTo>
                  <a:lnTo>
                    <a:pt x="2981325" y="916305"/>
                  </a:lnTo>
                  <a:cubicBezTo>
                    <a:pt x="2981325" y="926783"/>
                    <a:pt x="2989898" y="935355"/>
                    <a:pt x="3000375" y="935355"/>
                  </a:cubicBezTo>
                  <a:close/>
                  <a:moveTo>
                    <a:pt x="3047048" y="980123"/>
                  </a:moveTo>
                  <a:lnTo>
                    <a:pt x="3047048" y="980123"/>
                  </a:lnTo>
                  <a:cubicBezTo>
                    <a:pt x="3057525" y="980123"/>
                    <a:pt x="3066098" y="971550"/>
                    <a:pt x="3066098" y="961073"/>
                  </a:cubicBezTo>
                  <a:lnTo>
                    <a:pt x="3066098" y="959168"/>
                  </a:lnTo>
                  <a:cubicBezTo>
                    <a:pt x="3066098" y="948690"/>
                    <a:pt x="3057525" y="940118"/>
                    <a:pt x="3047048" y="940118"/>
                  </a:cubicBezTo>
                  <a:lnTo>
                    <a:pt x="3047048" y="940118"/>
                  </a:lnTo>
                  <a:cubicBezTo>
                    <a:pt x="3036570" y="940118"/>
                    <a:pt x="3027998" y="948690"/>
                    <a:pt x="3027998" y="959168"/>
                  </a:cubicBezTo>
                  <a:lnTo>
                    <a:pt x="3027998" y="961073"/>
                  </a:lnTo>
                  <a:cubicBezTo>
                    <a:pt x="3028950" y="971550"/>
                    <a:pt x="3036570" y="980123"/>
                    <a:pt x="3047048" y="980123"/>
                  </a:cubicBezTo>
                  <a:close/>
                  <a:moveTo>
                    <a:pt x="3047048" y="1079183"/>
                  </a:moveTo>
                  <a:lnTo>
                    <a:pt x="3047048" y="1079183"/>
                  </a:lnTo>
                  <a:cubicBezTo>
                    <a:pt x="3057525" y="1079183"/>
                    <a:pt x="3066098" y="1070610"/>
                    <a:pt x="3066098" y="1060133"/>
                  </a:cubicBezTo>
                  <a:lnTo>
                    <a:pt x="3066098" y="1058228"/>
                  </a:lnTo>
                  <a:cubicBezTo>
                    <a:pt x="3066098" y="1047750"/>
                    <a:pt x="3057525" y="1039178"/>
                    <a:pt x="3047048" y="1039178"/>
                  </a:cubicBezTo>
                  <a:lnTo>
                    <a:pt x="3047048" y="1039178"/>
                  </a:lnTo>
                  <a:cubicBezTo>
                    <a:pt x="3036570" y="1039178"/>
                    <a:pt x="3027998" y="1047750"/>
                    <a:pt x="3027998" y="1058228"/>
                  </a:cubicBezTo>
                  <a:lnTo>
                    <a:pt x="3027998" y="1060133"/>
                  </a:lnTo>
                  <a:cubicBezTo>
                    <a:pt x="3028950" y="1070610"/>
                    <a:pt x="3036570" y="1079183"/>
                    <a:pt x="3047048" y="1079183"/>
                  </a:cubicBezTo>
                  <a:close/>
                  <a:moveTo>
                    <a:pt x="3095625" y="1027748"/>
                  </a:moveTo>
                  <a:lnTo>
                    <a:pt x="3095625" y="1027748"/>
                  </a:lnTo>
                  <a:cubicBezTo>
                    <a:pt x="3106103" y="1027748"/>
                    <a:pt x="3114675" y="1019175"/>
                    <a:pt x="3114675" y="1008698"/>
                  </a:cubicBezTo>
                  <a:lnTo>
                    <a:pt x="3114675" y="1006793"/>
                  </a:lnTo>
                  <a:cubicBezTo>
                    <a:pt x="3114675" y="996315"/>
                    <a:pt x="3106103" y="987743"/>
                    <a:pt x="3095625" y="987743"/>
                  </a:cubicBezTo>
                  <a:lnTo>
                    <a:pt x="3095625" y="987743"/>
                  </a:lnTo>
                  <a:cubicBezTo>
                    <a:pt x="3085148" y="987743"/>
                    <a:pt x="3076575" y="996315"/>
                    <a:pt x="3076575" y="1006793"/>
                  </a:cubicBezTo>
                  <a:lnTo>
                    <a:pt x="3076575" y="1008698"/>
                  </a:lnTo>
                  <a:cubicBezTo>
                    <a:pt x="3076575" y="1019175"/>
                    <a:pt x="3085148" y="1027748"/>
                    <a:pt x="3095625" y="1027748"/>
                  </a:cubicBezTo>
                  <a:close/>
                  <a:moveTo>
                    <a:pt x="3095625" y="1078230"/>
                  </a:moveTo>
                  <a:lnTo>
                    <a:pt x="3095625" y="1078230"/>
                  </a:lnTo>
                  <a:cubicBezTo>
                    <a:pt x="3106103" y="1078230"/>
                    <a:pt x="3114675" y="1069658"/>
                    <a:pt x="3114675" y="1059180"/>
                  </a:cubicBezTo>
                  <a:lnTo>
                    <a:pt x="3114675" y="1058228"/>
                  </a:lnTo>
                  <a:cubicBezTo>
                    <a:pt x="3114675" y="1047750"/>
                    <a:pt x="3106103" y="1039178"/>
                    <a:pt x="3095625" y="1039178"/>
                  </a:cubicBezTo>
                  <a:lnTo>
                    <a:pt x="3095625" y="1039178"/>
                  </a:lnTo>
                  <a:cubicBezTo>
                    <a:pt x="3085148" y="1039178"/>
                    <a:pt x="3076575" y="1047750"/>
                    <a:pt x="3076575" y="1058228"/>
                  </a:cubicBezTo>
                  <a:lnTo>
                    <a:pt x="3076575" y="1060133"/>
                  </a:lnTo>
                  <a:cubicBezTo>
                    <a:pt x="3076575" y="1069658"/>
                    <a:pt x="3085148" y="1078230"/>
                    <a:pt x="3095625" y="1078230"/>
                  </a:cubicBezTo>
                  <a:close/>
                  <a:moveTo>
                    <a:pt x="2952750" y="884873"/>
                  </a:moveTo>
                  <a:lnTo>
                    <a:pt x="2952750" y="884873"/>
                  </a:lnTo>
                  <a:cubicBezTo>
                    <a:pt x="2963228" y="884873"/>
                    <a:pt x="2971800" y="876300"/>
                    <a:pt x="2971800" y="865823"/>
                  </a:cubicBezTo>
                  <a:lnTo>
                    <a:pt x="2971800" y="863918"/>
                  </a:lnTo>
                  <a:cubicBezTo>
                    <a:pt x="2971800" y="853440"/>
                    <a:pt x="2963228" y="844868"/>
                    <a:pt x="2952750" y="844868"/>
                  </a:cubicBezTo>
                  <a:lnTo>
                    <a:pt x="2952750" y="844868"/>
                  </a:lnTo>
                  <a:cubicBezTo>
                    <a:pt x="2942273" y="844868"/>
                    <a:pt x="2933700" y="853440"/>
                    <a:pt x="2933700" y="863918"/>
                  </a:cubicBezTo>
                  <a:lnTo>
                    <a:pt x="2933700" y="865823"/>
                  </a:lnTo>
                  <a:cubicBezTo>
                    <a:pt x="2934653" y="877253"/>
                    <a:pt x="2943225" y="884873"/>
                    <a:pt x="2952750" y="884873"/>
                  </a:cubicBezTo>
                  <a:close/>
                  <a:moveTo>
                    <a:pt x="2952750" y="1026795"/>
                  </a:moveTo>
                  <a:lnTo>
                    <a:pt x="2952750" y="1026795"/>
                  </a:lnTo>
                  <a:cubicBezTo>
                    <a:pt x="2963228" y="1026795"/>
                    <a:pt x="2971800" y="1018223"/>
                    <a:pt x="2971800" y="1007745"/>
                  </a:cubicBezTo>
                  <a:lnTo>
                    <a:pt x="2971800" y="1005840"/>
                  </a:lnTo>
                  <a:cubicBezTo>
                    <a:pt x="2971800" y="995363"/>
                    <a:pt x="2963228" y="986790"/>
                    <a:pt x="2952750" y="986790"/>
                  </a:cubicBezTo>
                  <a:lnTo>
                    <a:pt x="2952750" y="986790"/>
                  </a:lnTo>
                  <a:cubicBezTo>
                    <a:pt x="2942273" y="986790"/>
                    <a:pt x="2933700" y="995363"/>
                    <a:pt x="2933700" y="1005840"/>
                  </a:cubicBezTo>
                  <a:lnTo>
                    <a:pt x="2933700" y="1007745"/>
                  </a:lnTo>
                  <a:cubicBezTo>
                    <a:pt x="2934653" y="1018223"/>
                    <a:pt x="2943225" y="1026795"/>
                    <a:pt x="2952750" y="1026795"/>
                  </a:cubicBezTo>
                  <a:close/>
                  <a:moveTo>
                    <a:pt x="2906078" y="884873"/>
                  </a:moveTo>
                  <a:lnTo>
                    <a:pt x="2906078" y="884873"/>
                  </a:lnTo>
                  <a:cubicBezTo>
                    <a:pt x="2916555" y="884873"/>
                    <a:pt x="2925128" y="876300"/>
                    <a:pt x="2925128" y="865823"/>
                  </a:cubicBezTo>
                  <a:lnTo>
                    <a:pt x="2925128" y="863918"/>
                  </a:lnTo>
                  <a:cubicBezTo>
                    <a:pt x="2925128" y="853440"/>
                    <a:pt x="2916555" y="844868"/>
                    <a:pt x="2906078" y="844868"/>
                  </a:cubicBezTo>
                  <a:lnTo>
                    <a:pt x="2906078" y="844868"/>
                  </a:lnTo>
                  <a:cubicBezTo>
                    <a:pt x="2895600" y="844868"/>
                    <a:pt x="2887028" y="853440"/>
                    <a:pt x="2887028" y="863918"/>
                  </a:cubicBezTo>
                  <a:lnTo>
                    <a:pt x="2887028" y="865823"/>
                  </a:lnTo>
                  <a:cubicBezTo>
                    <a:pt x="2887028" y="877253"/>
                    <a:pt x="2895600" y="884873"/>
                    <a:pt x="2906078" y="884873"/>
                  </a:cubicBezTo>
                  <a:close/>
                  <a:moveTo>
                    <a:pt x="2859405" y="936308"/>
                  </a:moveTo>
                  <a:lnTo>
                    <a:pt x="2859405" y="936308"/>
                  </a:lnTo>
                  <a:cubicBezTo>
                    <a:pt x="2869883" y="936308"/>
                    <a:pt x="2878455" y="927735"/>
                    <a:pt x="2878455" y="917258"/>
                  </a:cubicBezTo>
                  <a:lnTo>
                    <a:pt x="2878455" y="915353"/>
                  </a:lnTo>
                  <a:cubicBezTo>
                    <a:pt x="2878455" y="904875"/>
                    <a:pt x="2869883" y="896303"/>
                    <a:pt x="2859405" y="896303"/>
                  </a:cubicBezTo>
                  <a:lnTo>
                    <a:pt x="2859405" y="896303"/>
                  </a:lnTo>
                  <a:cubicBezTo>
                    <a:pt x="2848928" y="896303"/>
                    <a:pt x="2840355" y="904875"/>
                    <a:pt x="2840355" y="915353"/>
                  </a:cubicBezTo>
                  <a:lnTo>
                    <a:pt x="2840355" y="917258"/>
                  </a:lnTo>
                  <a:cubicBezTo>
                    <a:pt x="2840355" y="927735"/>
                    <a:pt x="2848928" y="936308"/>
                    <a:pt x="2859405" y="936308"/>
                  </a:cubicBezTo>
                  <a:close/>
                  <a:moveTo>
                    <a:pt x="2906078" y="936308"/>
                  </a:moveTo>
                  <a:lnTo>
                    <a:pt x="2906078" y="936308"/>
                  </a:lnTo>
                  <a:cubicBezTo>
                    <a:pt x="2916555" y="936308"/>
                    <a:pt x="2925128" y="927735"/>
                    <a:pt x="2925128" y="917258"/>
                  </a:cubicBezTo>
                  <a:lnTo>
                    <a:pt x="2925128" y="915353"/>
                  </a:lnTo>
                  <a:cubicBezTo>
                    <a:pt x="2925128" y="904875"/>
                    <a:pt x="2916555" y="896303"/>
                    <a:pt x="2906078" y="896303"/>
                  </a:cubicBezTo>
                  <a:lnTo>
                    <a:pt x="2906078" y="896303"/>
                  </a:lnTo>
                  <a:cubicBezTo>
                    <a:pt x="2895600" y="896303"/>
                    <a:pt x="2887028" y="904875"/>
                    <a:pt x="2887028" y="915353"/>
                  </a:cubicBezTo>
                  <a:lnTo>
                    <a:pt x="2887028" y="917258"/>
                  </a:lnTo>
                  <a:cubicBezTo>
                    <a:pt x="2887028" y="927735"/>
                    <a:pt x="2895600" y="936308"/>
                    <a:pt x="2906078" y="936308"/>
                  </a:cubicBezTo>
                  <a:close/>
                  <a:moveTo>
                    <a:pt x="3663315" y="836295"/>
                  </a:moveTo>
                  <a:lnTo>
                    <a:pt x="3663315" y="836295"/>
                  </a:lnTo>
                  <a:cubicBezTo>
                    <a:pt x="3673793" y="836295"/>
                    <a:pt x="3682365" y="827723"/>
                    <a:pt x="3682365" y="817245"/>
                  </a:cubicBezTo>
                  <a:lnTo>
                    <a:pt x="3682365" y="817245"/>
                  </a:lnTo>
                  <a:cubicBezTo>
                    <a:pt x="3682365" y="806768"/>
                    <a:pt x="3673793" y="798195"/>
                    <a:pt x="3663315" y="798195"/>
                  </a:cubicBezTo>
                  <a:lnTo>
                    <a:pt x="3663315" y="798195"/>
                  </a:lnTo>
                  <a:cubicBezTo>
                    <a:pt x="3652838" y="798195"/>
                    <a:pt x="3644265" y="806768"/>
                    <a:pt x="3644265" y="817245"/>
                  </a:cubicBezTo>
                  <a:lnTo>
                    <a:pt x="3644265" y="817245"/>
                  </a:lnTo>
                  <a:cubicBezTo>
                    <a:pt x="3644265" y="827723"/>
                    <a:pt x="3652838" y="836295"/>
                    <a:pt x="3663315" y="836295"/>
                  </a:cubicBezTo>
                  <a:close/>
                  <a:moveTo>
                    <a:pt x="3569018" y="836295"/>
                  </a:moveTo>
                  <a:lnTo>
                    <a:pt x="3569018" y="836295"/>
                  </a:lnTo>
                  <a:cubicBezTo>
                    <a:pt x="3579495" y="836295"/>
                    <a:pt x="3588068" y="827723"/>
                    <a:pt x="3588068" y="817245"/>
                  </a:cubicBezTo>
                  <a:lnTo>
                    <a:pt x="3588068" y="817245"/>
                  </a:lnTo>
                  <a:cubicBezTo>
                    <a:pt x="3588068" y="806768"/>
                    <a:pt x="3579495" y="798195"/>
                    <a:pt x="3569018" y="798195"/>
                  </a:cubicBezTo>
                  <a:lnTo>
                    <a:pt x="3569018" y="798195"/>
                  </a:lnTo>
                  <a:cubicBezTo>
                    <a:pt x="3558540" y="798195"/>
                    <a:pt x="3549968" y="806768"/>
                    <a:pt x="3549968" y="817245"/>
                  </a:cubicBezTo>
                  <a:lnTo>
                    <a:pt x="3549968" y="817245"/>
                  </a:lnTo>
                  <a:cubicBezTo>
                    <a:pt x="3549968" y="827723"/>
                    <a:pt x="3558540" y="836295"/>
                    <a:pt x="3569018" y="836295"/>
                  </a:cubicBezTo>
                  <a:close/>
                  <a:moveTo>
                    <a:pt x="3615690" y="836295"/>
                  </a:moveTo>
                  <a:lnTo>
                    <a:pt x="3615690" y="836295"/>
                  </a:lnTo>
                  <a:cubicBezTo>
                    <a:pt x="3626168" y="836295"/>
                    <a:pt x="3634740" y="827723"/>
                    <a:pt x="3634740" y="817245"/>
                  </a:cubicBezTo>
                  <a:lnTo>
                    <a:pt x="3634740" y="817245"/>
                  </a:lnTo>
                  <a:cubicBezTo>
                    <a:pt x="3634740" y="806768"/>
                    <a:pt x="3626168" y="798195"/>
                    <a:pt x="3615690" y="798195"/>
                  </a:cubicBezTo>
                  <a:lnTo>
                    <a:pt x="3615690" y="798195"/>
                  </a:lnTo>
                  <a:cubicBezTo>
                    <a:pt x="3605213" y="798195"/>
                    <a:pt x="3596640" y="806768"/>
                    <a:pt x="3596640" y="817245"/>
                  </a:cubicBezTo>
                  <a:lnTo>
                    <a:pt x="3596640" y="817245"/>
                  </a:lnTo>
                  <a:cubicBezTo>
                    <a:pt x="3597593" y="827723"/>
                    <a:pt x="3605213" y="836295"/>
                    <a:pt x="3615690" y="836295"/>
                  </a:cubicBezTo>
                  <a:close/>
                  <a:moveTo>
                    <a:pt x="3709988" y="836295"/>
                  </a:moveTo>
                  <a:lnTo>
                    <a:pt x="3709988" y="836295"/>
                  </a:lnTo>
                  <a:cubicBezTo>
                    <a:pt x="3720465" y="836295"/>
                    <a:pt x="3729038" y="827723"/>
                    <a:pt x="3729038" y="817245"/>
                  </a:cubicBezTo>
                  <a:lnTo>
                    <a:pt x="3729038" y="817245"/>
                  </a:lnTo>
                  <a:cubicBezTo>
                    <a:pt x="3729038" y="806768"/>
                    <a:pt x="3720465" y="798195"/>
                    <a:pt x="3709988" y="798195"/>
                  </a:cubicBezTo>
                  <a:lnTo>
                    <a:pt x="3709988" y="798195"/>
                  </a:lnTo>
                  <a:cubicBezTo>
                    <a:pt x="3699510" y="798195"/>
                    <a:pt x="3690938" y="806768"/>
                    <a:pt x="3690938" y="817245"/>
                  </a:cubicBezTo>
                  <a:lnTo>
                    <a:pt x="3690938" y="817245"/>
                  </a:lnTo>
                  <a:cubicBezTo>
                    <a:pt x="3690938" y="827723"/>
                    <a:pt x="3699510" y="836295"/>
                    <a:pt x="3709988" y="836295"/>
                  </a:cubicBezTo>
                  <a:close/>
                  <a:moveTo>
                    <a:pt x="3850958" y="836295"/>
                  </a:moveTo>
                  <a:lnTo>
                    <a:pt x="3852863" y="836295"/>
                  </a:lnTo>
                  <a:cubicBezTo>
                    <a:pt x="3863340" y="836295"/>
                    <a:pt x="3871913" y="827723"/>
                    <a:pt x="3871913" y="817245"/>
                  </a:cubicBezTo>
                  <a:lnTo>
                    <a:pt x="3871913" y="817245"/>
                  </a:lnTo>
                  <a:cubicBezTo>
                    <a:pt x="3871913" y="806768"/>
                    <a:pt x="3863340" y="798195"/>
                    <a:pt x="3852863" y="798195"/>
                  </a:cubicBezTo>
                  <a:lnTo>
                    <a:pt x="3850958" y="798195"/>
                  </a:lnTo>
                  <a:cubicBezTo>
                    <a:pt x="3840480" y="798195"/>
                    <a:pt x="3831908" y="806768"/>
                    <a:pt x="3831908" y="817245"/>
                  </a:cubicBezTo>
                  <a:lnTo>
                    <a:pt x="3831908" y="817245"/>
                  </a:lnTo>
                  <a:cubicBezTo>
                    <a:pt x="3832860" y="827723"/>
                    <a:pt x="3841433" y="836295"/>
                    <a:pt x="3850958" y="836295"/>
                  </a:cubicBezTo>
                  <a:close/>
                  <a:moveTo>
                    <a:pt x="3757613" y="836295"/>
                  </a:moveTo>
                  <a:lnTo>
                    <a:pt x="3757613" y="836295"/>
                  </a:lnTo>
                  <a:cubicBezTo>
                    <a:pt x="3768090" y="836295"/>
                    <a:pt x="3776663" y="827723"/>
                    <a:pt x="3776663" y="817245"/>
                  </a:cubicBezTo>
                  <a:lnTo>
                    <a:pt x="3776663" y="817245"/>
                  </a:lnTo>
                  <a:cubicBezTo>
                    <a:pt x="3776663" y="806768"/>
                    <a:pt x="3768090" y="798195"/>
                    <a:pt x="3757613" y="798195"/>
                  </a:cubicBezTo>
                  <a:lnTo>
                    <a:pt x="3757613" y="798195"/>
                  </a:lnTo>
                  <a:cubicBezTo>
                    <a:pt x="3747135" y="798195"/>
                    <a:pt x="3738563" y="806768"/>
                    <a:pt x="3738563" y="817245"/>
                  </a:cubicBezTo>
                  <a:lnTo>
                    <a:pt x="3738563" y="817245"/>
                  </a:lnTo>
                  <a:cubicBezTo>
                    <a:pt x="3738563" y="827723"/>
                    <a:pt x="3747135" y="836295"/>
                    <a:pt x="3757613" y="836295"/>
                  </a:cubicBezTo>
                  <a:close/>
                  <a:moveTo>
                    <a:pt x="3804285" y="836295"/>
                  </a:moveTo>
                  <a:lnTo>
                    <a:pt x="3804285" y="836295"/>
                  </a:lnTo>
                  <a:cubicBezTo>
                    <a:pt x="3814763" y="836295"/>
                    <a:pt x="3823335" y="827723"/>
                    <a:pt x="3823335" y="817245"/>
                  </a:cubicBezTo>
                  <a:lnTo>
                    <a:pt x="3823335" y="817245"/>
                  </a:lnTo>
                  <a:cubicBezTo>
                    <a:pt x="3823335" y="806768"/>
                    <a:pt x="3814763" y="798195"/>
                    <a:pt x="3804285" y="798195"/>
                  </a:cubicBezTo>
                  <a:lnTo>
                    <a:pt x="3804285" y="798195"/>
                  </a:lnTo>
                  <a:cubicBezTo>
                    <a:pt x="3793808" y="798195"/>
                    <a:pt x="3785235" y="806768"/>
                    <a:pt x="3785235" y="817245"/>
                  </a:cubicBezTo>
                  <a:lnTo>
                    <a:pt x="3785235" y="817245"/>
                  </a:lnTo>
                  <a:cubicBezTo>
                    <a:pt x="3785235" y="827723"/>
                    <a:pt x="3793808" y="836295"/>
                    <a:pt x="3804285" y="836295"/>
                  </a:cubicBezTo>
                  <a:close/>
                  <a:moveTo>
                    <a:pt x="3426143" y="836295"/>
                  </a:moveTo>
                  <a:lnTo>
                    <a:pt x="3426143" y="836295"/>
                  </a:lnTo>
                  <a:cubicBezTo>
                    <a:pt x="3436620" y="836295"/>
                    <a:pt x="3445193" y="827723"/>
                    <a:pt x="3445193" y="817245"/>
                  </a:cubicBezTo>
                  <a:lnTo>
                    <a:pt x="3445193" y="817245"/>
                  </a:lnTo>
                  <a:cubicBezTo>
                    <a:pt x="3445193" y="806768"/>
                    <a:pt x="3436620" y="798195"/>
                    <a:pt x="3426143" y="798195"/>
                  </a:cubicBezTo>
                  <a:lnTo>
                    <a:pt x="3426143" y="798195"/>
                  </a:lnTo>
                  <a:cubicBezTo>
                    <a:pt x="3415665" y="798195"/>
                    <a:pt x="3407093" y="806768"/>
                    <a:pt x="3407093" y="817245"/>
                  </a:cubicBezTo>
                  <a:lnTo>
                    <a:pt x="3407093" y="817245"/>
                  </a:lnTo>
                  <a:cubicBezTo>
                    <a:pt x="3407093" y="827723"/>
                    <a:pt x="3415665" y="836295"/>
                    <a:pt x="3426143" y="836295"/>
                  </a:cubicBezTo>
                  <a:close/>
                  <a:moveTo>
                    <a:pt x="3284220" y="836295"/>
                  </a:moveTo>
                  <a:lnTo>
                    <a:pt x="3284220" y="836295"/>
                  </a:lnTo>
                  <a:cubicBezTo>
                    <a:pt x="3294698" y="836295"/>
                    <a:pt x="3303270" y="827723"/>
                    <a:pt x="3303270" y="817245"/>
                  </a:cubicBezTo>
                  <a:lnTo>
                    <a:pt x="3303270" y="817245"/>
                  </a:lnTo>
                  <a:cubicBezTo>
                    <a:pt x="3303270" y="806768"/>
                    <a:pt x="3294698" y="798195"/>
                    <a:pt x="3284220" y="798195"/>
                  </a:cubicBezTo>
                  <a:lnTo>
                    <a:pt x="3284220" y="798195"/>
                  </a:lnTo>
                  <a:cubicBezTo>
                    <a:pt x="3273743" y="798195"/>
                    <a:pt x="3265170" y="806768"/>
                    <a:pt x="3265170" y="817245"/>
                  </a:cubicBezTo>
                  <a:lnTo>
                    <a:pt x="3265170" y="817245"/>
                  </a:lnTo>
                  <a:cubicBezTo>
                    <a:pt x="3266123" y="827723"/>
                    <a:pt x="3273743" y="836295"/>
                    <a:pt x="3284220" y="836295"/>
                  </a:cubicBezTo>
                  <a:close/>
                  <a:moveTo>
                    <a:pt x="3237548" y="836295"/>
                  </a:moveTo>
                  <a:lnTo>
                    <a:pt x="3237548" y="836295"/>
                  </a:lnTo>
                  <a:cubicBezTo>
                    <a:pt x="3248025" y="836295"/>
                    <a:pt x="3256598" y="827723"/>
                    <a:pt x="3256598" y="817245"/>
                  </a:cubicBezTo>
                  <a:lnTo>
                    <a:pt x="3256598" y="817245"/>
                  </a:lnTo>
                  <a:cubicBezTo>
                    <a:pt x="3256598" y="806768"/>
                    <a:pt x="3248025" y="798195"/>
                    <a:pt x="3237548" y="798195"/>
                  </a:cubicBezTo>
                  <a:lnTo>
                    <a:pt x="3237548" y="798195"/>
                  </a:lnTo>
                  <a:cubicBezTo>
                    <a:pt x="3227070" y="798195"/>
                    <a:pt x="3218498" y="806768"/>
                    <a:pt x="3218498" y="817245"/>
                  </a:cubicBezTo>
                  <a:lnTo>
                    <a:pt x="3218498" y="817245"/>
                  </a:lnTo>
                  <a:cubicBezTo>
                    <a:pt x="3218498" y="827723"/>
                    <a:pt x="3227070" y="836295"/>
                    <a:pt x="3237548" y="836295"/>
                  </a:cubicBezTo>
                  <a:close/>
                  <a:moveTo>
                    <a:pt x="3331845" y="836295"/>
                  </a:moveTo>
                  <a:lnTo>
                    <a:pt x="3331845" y="836295"/>
                  </a:lnTo>
                  <a:cubicBezTo>
                    <a:pt x="3342323" y="836295"/>
                    <a:pt x="3350895" y="827723"/>
                    <a:pt x="3350895" y="817245"/>
                  </a:cubicBezTo>
                  <a:lnTo>
                    <a:pt x="3350895" y="817245"/>
                  </a:lnTo>
                  <a:cubicBezTo>
                    <a:pt x="3350895" y="806768"/>
                    <a:pt x="3342323" y="798195"/>
                    <a:pt x="3331845" y="798195"/>
                  </a:cubicBezTo>
                  <a:lnTo>
                    <a:pt x="3331845" y="798195"/>
                  </a:lnTo>
                  <a:cubicBezTo>
                    <a:pt x="3321368" y="798195"/>
                    <a:pt x="3312795" y="806768"/>
                    <a:pt x="3312795" y="817245"/>
                  </a:cubicBezTo>
                  <a:lnTo>
                    <a:pt x="3312795" y="817245"/>
                  </a:lnTo>
                  <a:cubicBezTo>
                    <a:pt x="3312795" y="827723"/>
                    <a:pt x="3321368" y="836295"/>
                    <a:pt x="3331845" y="836295"/>
                  </a:cubicBezTo>
                  <a:close/>
                  <a:moveTo>
                    <a:pt x="3472815" y="836295"/>
                  </a:moveTo>
                  <a:lnTo>
                    <a:pt x="3474720" y="836295"/>
                  </a:lnTo>
                  <a:cubicBezTo>
                    <a:pt x="3485198" y="836295"/>
                    <a:pt x="3493770" y="827723"/>
                    <a:pt x="3493770" y="817245"/>
                  </a:cubicBezTo>
                  <a:lnTo>
                    <a:pt x="3493770" y="817245"/>
                  </a:lnTo>
                  <a:cubicBezTo>
                    <a:pt x="3493770" y="806768"/>
                    <a:pt x="3485198" y="798195"/>
                    <a:pt x="3474720" y="798195"/>
                  </a:cubicBezTo>
                  <a:lnTo>
                    <a:pt x="3472815" y="798195"/>
                  </a:lnTo>
                  <a:cubicBezTo>
                    <a:pt x="3462338" y="798195"/>
                    <a:pt x="3453765" y="806768"/>
                    <a:pt x="3453765" y="817245"/>
                  </a:cubicBezTo>
                  <a:lnTo>
                    <a:pt x="3453765" y="817245"/>
                  </a:lnTo>
                  <a:cubicBezTo>
                    <a:pt x="3453765" y="827723"/>
                    <a:pt x="3462338" y="836295"/>
                    <a:pt x="3472815" y="836295"/>
                  </a:cubicBezTo>
                  <a:close/>
                  <a:moveTo>
                    <a:pt x="3521393" y="836295"/>
                  </a:moveTo>
                  <a:lnTo>
                    <a:pt x="3521393" y="836295"/>
                  </a:lnTo>
                  <a:cubicBezTo>
                    <a:pt x="3531870" y="836295"/>
                    <a:pt x="3540443" y="827723"/>
                    <a:pt x="3540443" y="817245"/>
                  </a:cubicBezTo>
                  <a:lnTo>
                    <a:pt x="3540443" y="817245"/>
                  </a:lnTo>
                  <a:cubicBezTo>
                    <a:pt x="3540443" y="806768"/>
                    <a:pt x="3531870" y="798195"/>
                    <a:pt x="3521393" y="798195"/>
                  </a:cubicBezTo>
                  <a:lnTo>
                    <a:pt x="3521393" y="798195"/>
                  </a:lnTo>
                  <a:cubicBezTo>
                    <a:pt x="3510915" y="798195"/>
                    <a:pt x="3502343" y="806768"/>
                    <a:pt x="3502343" y="817245"/>
                  </a:cubicBezTo>
                  <a:lnTo>
                    <a:pt x="3502343" y="817245"/>
                  </a:lnTo>
                  <a:cubicBezTo>
                    <a:pt x="3503295" y="827723"/>
                    <a:pt x="3510915" y="836295"/>
                    <a:pt x="3521393" y="836295"/>
                  </a:cubicBezTo>
                  <a:close/>
                  <a:moveTo>
                    <a:pt x="3378518" y="836295"/>
                  </a:moveTo>
                  <a:lnTo>
                    <a:pt x="3378518" y="836295"/>
                  </a:lnTo>
                  <a:cubicBezTo>
                    <a:pt x="3388995" y="836295"/>
                    <a:pt x="3397568" y="827723"/>
                    <a:pt x="3397568" y="817245"/>
                  </a:cubicBezTo>
                  <a:lnTo>
                    <a:pt x="3397568" y="817245"/>
                  </a:lnTo>
                  <a:cubicBezTo>
                    <a:pt x="3397568" y="806768"/>
                    <a:pt x="3388995" y="798195"/>
                    <a:pt x="3378518" y="798195"/>
                  </a:cubicBezTo>
                  <a:lnTo>
                    <a:pt x="3378518" y="798195"/>
                  </a:lnTo>
                  <a:cubicBezTo>
                    <a:pt x="3368040" y="798195"/>
                    <a:pt x="3359468" y="806768"/>
                    <a:pt x="3359468" y="817245"/>
                  </a:cubicBezTo>
                  <a:lnTo>
                    <a:pt x="3359468" y="817245"/>
                  </a:lnTo>
                  <a:cubicBezTo>
                    <a:pt x="3360420" y="827723"/>
                    <a:pt x="3368040" y="836295"/>
                    <a:pt x="3378518" y="836295"/>
                  </a:cubicBezTo>
                  <a:close/>
                  <a:moveTo>
                    <a:pt x="3189923" y="836295"/>
                  </a:moveTo>
                  <a:lnTo>
                    <a:pt x="3189923" y="836295"/>
                  </a:lnTo>
                  <a:cubicBezTo>
                    <a:pt x="3200400" y="836295"/>
                    <a:pt x="3208973" y="827723"/>
                    <a:pt x="3208973" y="817245"/>
                  </a:cubicBezTo>
                  <a:lnTo>
                    <a:pt x="3208973" y="817245"/>
                  </a:lnTo>
                  <a:cubicBezTo>
                    <a:pt x="3208973" y="806768"/>
                    <a:pt x="3200400" y="798195"/>
                    <a:pt x="3189923" y="798195"/>
                  </a:cubicBezTo>
                  <a:lnTo>
                    <a:pt x="3189923" y="798195"/>
                  </a:lnTo>
                  <a:cubicBezTo>
                    <a:pt x="3179445" y="798195"/>
                    <a:pt x="3170873" y="806768"/>
                    <a:pt x="3170873" y="817245"/>
                  </a:cubicBezTo>
                  <a:lnTo>
                    <a:pt x="3170873" y="817245"/>
                  </a:lnTo>
                  <a:cubicBezTo>
                    <a:pt x="3171825" y="827723"/>
                    <a:pt x="3180398" y="836295"/>
                    <a:pt x="3189923" y="836295"/>
                  </a:cubicBezTo>
                  <a:close/>
                  <a:moveTo>
                    <a:pt x="3900488" y="836295"/>
                  </a:moveTo>
                  <a:lnTo>
                    <a:pt x="3900488" y="836295"/>
                  </a:lnTo>
                  <a:cubicBezTo>
                    <a:pt x="3910965" y="836295"/>
                    <a:pt x="3919538" y="827723"/>
                    <a:pt x="3919538" y="817245"/>
                  </a:cubicBezTo>
                  <a:lnTo>
                    <a:pt x="3919538" y="817245"/>
                  </a:lnTo>
                  <a:cubicBezTo>
                    <a:pt x="3919538" y="806768"/>
                    <a:pt x="3910965" y="798195"/>
                    <a:pt x="3900488" y="798195"/>
                  </a:cubicBezTo>
                  <a:lnTo>
                    <a:pt x="3900488" y="798195"/>
                  </a:lnTo>
                  <a:cubicBezTo>
                    <a:pt x="3890010" y="798195"/>
                    <a:pt x="3881438" y="806768"/>
                    <a:pt x="3881438" y="817245"/>
                  </a:cubicBezTo>
                  <a:lnTo>
                    <a:pt x="3881438" y="817245"/>
                  </a:lnTo>
                  <a:cubicBezTo>
                    <a:pt x="3881438" y="827723"/>
                    <a:pt x="3890010" y="836295"/>
                    <a:pt x="3900488" y="836295"/>
                  </a:cubicBezTo>
                  <a:close/>
                  <a:moveTo>
                    <a:pt x="3947160" y="836295"/>
                  </a:moveTo>
                  <a:lnTo>
                    <a:pt x="3947160" y="836295"/>
                  </a:lnTo>
                  <a:cubicBezTo>
                    <a:pt x="3957638" y="836295"/>
                    <a:pt x="3966210" y="827723"/>
                    <a:pt x="3966210" y="817245"/>
                  </a:cubicBezTo>
                  <a:lnTo>
                    <a:pt x="3966210" y="817245"/>
                  </a:lnTo>
                  <a:cubicBezTo>
                    <a:pt x="3966210" y="806768"/>
                    <a:pt x="3957638" y="798195"/>
                    <a:pt x="3947160" y="798195"/>
                  </a:cubicBezTo>
                  <a:lnTo>
                    <a:pt x="3947160" y="798195"/>
                  </a:lnTo>
                  <a:cubicBezTo>
                    <a:pt x="3936683" y="798195"/>
                    <a:pt x="3928110" y="806768"/>
                    <a:pt x="3928110" y="817245"/>
                  </a:cubicBezTo>
                  <a:lnTo>
                    <a:pt x="3928110" y="817245"/>
                  </a:lnTo>
                  <a:cubicBezTo>
                    <a:pt x="3928110" y="827723"/>
                    <a:pt x="3936683" y="836295"/>
                    <a:pt x="3947160" y="836295"/>
                  </a:cubicBezTo>
                  <a:close/>
                  <a:moveTo>
                    <a:pt x="4088130" y="836295"/>
                  </a:moveTo>
                  <a:lnTo>
                    <a:pt x="4088130" y="836295"/>
                  </a:lnTo>
                  <a:cubicBezTo>
                    <a:pt x="4098608" y="836295"/>
                    <a:pt x="4107180" y="827723"/>
                    <a:pt x="4107180" y="817245"/>
                  </a:cubicBezTo>
                  <a:lnTo>
                    <a:pt x="4107180" y="817245"/>
                  </a:lnTo>
                  <a:cubicBezTo>
                    <a:pt x="4107180" y="806768"/>
                    <a:pt x="4098608" y="798195"/>
                    <a:pt x="4088130" y="798195"/>
                  </a:cubicBezTo>
                  <a:lnTo>
                    <a:pt x="4088130" y="798195"/>
                  </a:lnTo>
                  <a:cubicBezTo>
                    <a:pt x="4077653" y="798195"/>
                    <a:pt x="4069080" y="806768"/>
                    <a:pt x="4069080" y="817245"/>
                  </a:cubicBezTo>
                  <a:lnTo>
                    <a:pt x="4069080" y="817245"/>
                  </a:lnTo>
                  <a:cubicBezTo>
                    <a:pt x="4070033" y="827723"/>
                    <a:pt x="4078605" y="836295"/>
                    <a:pt x="4088130" y="836295"/>
                  </a:cubicBezTo>
                  <a:close/>
                  <a:moveTo>
                    <a:pt x="4041458" y="836295"/>
                  </a:moveTo>
                  <a:lnTo>
                    <a:pt x="4041458" y="836295"/>
                  </a:lnTo>
                  <a:cubicBezTo>
                    <a:pt x="4051935" y="836295"/>
                    <a:pt x="4060508" y="827723"/>
                    <a:pt x="4060508" y="817245"/>
                  </a:cubicBezTo>
                  <a:lnTo>
                    <a:pt x="4060508" y="817245"/>
                  </a:lnTo>
                  <a:cubicBezTo>
                    <a:pt x="4060508" y="806768"/>
                    <a:pt x="4051935" y="798195"/>
                    <a:pt x="4041458" y="798195"/>
                  </a:cubicBezTo>
                  <a:lnTo>
                    <a:pt x="4041458" y="798195"/>
                  </a:lnTo>
                  <a:cubicBezTo>
                    <a:pt x="4030980" y="798195"/>
                    <a:pt x="4022408" y="806768"/>
                    <a:pt x="4022408" y="817245"/>
                  </a:cubicBezTo>
                  <a:lnTo>
                    <a:pt x="4022408" y="817245"/>
                  </a:lnTo>
                  <a:cubicBezTo>
                    <a:pt x="4022408" y="827723"/>
                    <a:pt x="4030980" y="836295"/>
                    <a:pt x="4041458" y="836295"/>
                  </a:cubicBezTo>
                  <a:close/>
                  <a:moveTo>
                    <a:pt x="3994785" y="836295"/>
                  </a:moveTo>
                  <a:lnTo>
                    <a:pt x="3994785" y="836295"/>
                  </a:lnTo>
                  <a:cubicBezTo>
                    <a:pt x="4005263" y="836295"/>
                    <a:pt x="4013835" y="827723"/>
                    <a:pt x="4013835" y="817245"/>
                  </a:cubicBezTo>
                  <a:lnTo>
                    <a:pt x="4013835" y="817245"/>
                  </a:lnTo>
                  <a:cubicBezTo>
                    <a:pt x="4013835" y="806768"/>
                    <a:pt x="4005263" y="798195"/>
                    <a:pt x="3994785" y="798195"/>
                  </a:cubicBezTo>
                  <a:lnTo>
                    <a:pt x="3994785" y="798195"/>
                  </a:lnTo>
                  <a:cubicBezTo>
                    <a:pt x="3984308" y="798195"/>
                    <a:pt x="3975735" y="806768"/>
                    <a:pt x="3975735" y="817245"/>
                  </a:cubicBezTo>
                  <a:lnTo>
                    <a:pt x="3975735" y="817245"/>
                  </a:lnTo>
                  <a:cubicBezTo>
                    <a:pt x="3975735" y="827723"/>
                    <a:pt x="3984308" y="836295"/>
                    <a:pt x="3994785" y="836295"/>
                  </a:cubicBezTo>
                  <a:close/>
                  <a:moveTo>
                    <a:pt x="4182428" y="836295"/>
                  </a:moveTo>
                  <a:lnTo>
                    <a:pt x="4182428" y="836295"/>
                  </a:lnTo>
                  <a:cubicBezTo>
                    <a:pt x="4192905" y="836295"/>
                    <a:pt x="4201478" y="827723"/>
                    <a:pt x="4201478" y="817245"/>
                  </a:cubicBezTo>
                  <a:lnTo>
                    <a:pt x="4201478" y="817245"/>
                  </a:lnTo>
                  <a:cubicBezTo>
                    <a:pt x="4201478" y="806768"/>
                    <a:pt x="4192905" y="798195"/>
                    <a:pt x="4182428" y="798195"/>
                  </a:cubicBezTo>
                  <a:lnTo>
                    <a:pt x="4182428" y="798195"/>
                  </a:lnTo>
                  <a:cubicBezTo>
                    <a:pt x="4171950" y="798195"/>
                    <a:pt x="4163378" y="806768"/>
                    <a:pt x="4163378" y="817245"/>
                  </a:cubicBezTo>
                  <a:lnTo>
                    <a:pt x="4163378" y="817245"/>
                  </a:lnTo>
                  <a:cubicBezTo>
                    <a:pt x="4164330" y="827723"/>
                    <a:pt x="4171950" y="836295"/>
                    <a:pt x="4182428" y="836295"/>
                  </a:cubicBezTo>
                  <a:close/>
                  <a:moveTo>
                    <a:pt x="4135755" y="836295"/>
                  </a:moveTo>
                  <a:lnTo>
                    <a:pt x="4135755" y="836295"/>
                  </a:lnTo>
                  <a:cubicBezTo>
                    <a:pt x="4146233" y="836295"/>
                    <a:pt x="4154805" y="827723"/>
                    <a:pt x="4154805" y="817245"/>
                  </a:cubicBezTo>
                  <a:lnTo>
                    <a:pt x="4154805" y="817245"/>
                  </a:lnTo>
                  <a:cubicBezTo>
                    <a:pt x="4154805" y="806768"/>
                    <a:pt x="4146233" y="798195"/>
                    <a:pt x="4135755" y="798195"/>
                  </a:cubicBezTo>
                  <a:lnTo>
                    <a:pt x="4135755" y="798195"/>
                  </a:lnTo>
                  <a:cubicBezTo>
                    <a:pt x="4125278" y="798195"/>
                    <a:pt x="4116705" y="806768"/>
                    <a:pt x="4116705" y="817245"/>
                  </a:cubicBezTo>
                  <a:lnTo>
                    <a:pt x="4116705" y="817245"/>
                  </a:lnTo>
                  <a:cubicBezTo>
                    <a:pt x="4116705" y="827723"/>
                    <a:pt x="4125278" y="836295"/>
                    <a:pt x="4135755" y="836295"/>
                  </a:cubicBezTo>
                  <a:close/>
                  <a:moveTo>
                    <a:pt x="3047048" y="741998"/>
                  </a:moveTo>
                  <a:lnTo>
                    <a:pt x="3047048" y="741998"/>
                  </a:lnTo>
                  <a:cubicBezTo>
                    <a:pt x="3057525" y="741998"/>
                    <a:pt x="3066098" y="733425"/>
                    <a:pt x="3066098" y="722948"/>
                  </a:cubicBezTo>
                  <a:lnTo>
                    <a:pt x="3066098" y="722948"/>
                  </a:lnTo>
                  <a:cubicBezTo>
                    <a:pt x="3066098" y="712470"/>
                    <a:pt x="3057525" y="703898"/>
                    <a:pt x="3047048" y="703898"/>
                  </a:cubicBezTo>
                  <a:lnTo>
                    <a:pt x="3047048" y="703898"/>
                  </a:lnTo>
                  <a:cubicBezTo>
                    <a:pt x="3036570" y="703898"/>
                    <a:pt x="3027998" y="712470"/>
                    <a:pt x="3027998" y="722948"/>
                  </a:cubicBezTo>
                  <a:lnTo>
                    <a:pt x="3027998" y="722948"/>
                  </a:lnTo>
                  <a:cubicBezTo>
                    <a:pt x="3028950" y="733425"/>
                    <a:pt x="3036570" y="741998"/>
                    <a:pt x="3047048" y="741998"/>
                  </a:cubicBezTo>
                  <a:close/>
                  <a:moveTo>
                    <a:pt x="4182428" y="695325"/>
                  </a:moveTo>
                  <a:lnTo>
                    <a:pt x="4182428" y="695325"/>
                  </a:lnTo>
                  <a:cubicBezTo>
                    <a:pt x="4192905" y="695325"/>
                    <a:pt x="4201478" y="686753"/>
                    <a:pt x="4201478" y="676275"/>
                  </a:cubicBezTo>
                  <a:lnTo>
                    <a:pt x="4201478" y="676275"/>
                  </a:lnTo>
                  <a:cubicBezTo>
                    <a:pt x="4201478" y="665798"/>
                    <a:pt x="4192905" y="657225"/>
                    <a:pt x="4182428" y="657225"/>
                  </a:cubicBezTo>
                  <a:lnTo>
                    <a:pt x="4182428" y="657225"/>
                  </a:lnTo>
                  <a:cubicBezTo>
                    <a:pt x="4171950" y="657225"/>
                    <a:pt x="4163378" y="665798"/>
                    <a:pt x="4163378" y="676275"/>
                  </a:cubicBezTo>
                  <a:lnTo>
                    <a:pt x="4163378" y="676275"/>
                  </a:lnTo>
                  <a:cubicBezTo>
                    <a:pt x="4164330" y="686753"/>
                    <a:pt x="4171950" y="695325"/>
                    <a:pt x="4182428" y="695325"/>
                  </a:cubicBezTo>
                  <a:close/>
                  <a:moveTo>
                    <a:pt x="4135755" y="695325"/>
                  </a:moveTo>
                  <a:lnTo>
                    <a:pt x="4135755" y="695325"/>
                  </a:lnTo>
                  <a:cubicBezTo>
                    <a:pt x="4146233" y="695325"/>
                    <a:pt x="4154805" y="686753"/>
                    <a:pt x="4154805" y="676275"/>
                  </a:cubicBezTo>
                  <a:lnTo>
                    <a:pt x="4154805" y="676275"/>
                  </a:lnTo>
                  <a:cubicBezTo>
                    <a:pt x="4154805" y="665798"/>
                    <a:pt x="4146233" y="657225"/>
                    <a:pt x="4135755" y="657225"/>
                  </a:cubicBezTo>
                  <a:lnTo>
                    <a:pt x="4135755" y="657225"/>
                  </a:lnTo>
                  <a:cubicBezTo>
                    <a:pt x="4125278" y="657225"/>
                    <a:pt x="4116705" y="665798"/>
                    <a:pt x="4116705" y="676275"/>
                  </a:cubicBezTo>
                  <a:lnTo>
                    <a:pt x="4116705" y="676275"/>
                  </a:lnTo>
                  <a:cubicBezTo>
                    <a:pt x="4116705" y="686753"/>
                    <a:pt x="4125278" y="695325"/>
                    <a:pt x="4135755" y="695325"/>
                  </a:cubicBezTo>
                  <a:close/>
                  <a:moveTo>
                    <a:pt x="3000375" y="741998"/>
                  </a:moveTo>
                  <a:lnTo>
                    <a:pt x="3000375" y="741998"/>
                  </a:lnTo>
                  <a:cubicBezTo>
                    <a:pt x="3010853" y="741998"/>
                    <a:pt x="3019425" y="733425"/>
                    <a:pt x="3019425" y="722948"/>
                  </a:cubicBezTo>
                  <a:lnTo>
                    <a:pt x="3019425" y="722948"/>
                  </a:lnTo>
                  <a:cubicBezTo>
                    <a:pt x="3019425" y="712470"/>
                    <a:pt x="3010853" y="703898"/>
                    <a:pt x="3000375" y="703898"/>
                  </a:cubicBezTo>
                  <a:lnTo>
                    <a:pt x="3000375" y="703898"/>
                  </a:lnTo>
                  <a:cubicBezTo>
                    <a:pt x="2989898" y="703898"/>
                    <a:pt x="2981325" y="712470"/>
                    <a:pt x="2981325" y="722948"/>
                  </a:cubicBezTo>
                  <a:lnTo>
                    <a:pt x="2981325" y="722948"/>
                  </a:lnTo>
                  <a:cubicBezTo>
                    <a:pt x="2981325" y="733425"/>
                    <a:pt x="2989898" y="741998"/>
                    <a:pt x="3000375" y="741998"/>
                  </a:cubicBezTo>
                  <a:close/>
                  <a:moveTo>
                    <a:pt x="4088130" y="695325"/>
                  </a:moveTo>
                  <a:lnTo>
                    <a:pt x="4088130" y="695325"/>
                  </a:lnTo>
                  <a:cubicBezTo>
                    <a:pt x="4098608" y="695325"/>
                    <a:pt x="4107180" y="686753"/>
                    <a:pt x="4107180" y="676275"/>
                  </a:cubicBezTo>
                  <a:lnTo>
                    <a:pt x="4107180" y="676275"/>
                  </a:lnTo>
                  <a:cubicBezTo>
                    <a:pt x="4107180" y="665798"/>
                    <a:pt x="4098608" y="657225"/>
                    <a:pt x="4088130" y="657225"/>
                  </a:cubicBezTo>
                  <a:lnTo>
                    <a:pt x="4088130" y="657225"/>
                  </a:lnTo>
                  <a:cubicBezTo>
                    <a:pt x="4077653" y="657225"/>
                    <a:pt x="4069080" y="665798"/>
                    <a:pt x="4069080" y="676275"/>
                  </a:cubicBezTo>
                  <a:lnTo>
                    <a:pt x="4069080" y="676275"/>
                  </a:lnTo>
                  <a:cubicBezTo>
                    <a:pt x="4070033" y="686753"/>
                    <a:pt x="4078605" y="695325"/>
                    <a:pt x="4088130" y="695325"/>
                  </a:cubicBezTo>
                  <a:close/>
                  <a:moveTo>
                    <a:pt x="2952750" y="741998"/>
                  </a:moveTo>
                  <a:lnTo>
                    <a:pt x="2952750" y="741998"/>
                  </a:lnTo>
                  <a:cubicBezTo>
                    <a:pt x="2963228" y="741998"/>
                    <a:pt x="2971800" y="733425"/>
                    <a:pt x="2971800" y="722948"/>
                  </a:cubicBezTo>
                  <a:lnTo>
                    <a:pt x="2971800" y="722948"/>
                  </a:lnTo>
                  <a:cubicBezTo>
                    <a:pt x="2971800" y="712470"/>
                    <a:pt x="2963228" y="703898"/>
                    <a:pt x="2952750" y="703898"/>
                  </a:cubicBezTo>
                  <a:lnTo>
                    <a:pt x="2952750" y="703898"/>
                  </a:lnTo>
                  <a:cubicBezTo>
                    <a:pt x="2942273" y="703898"/>
                    <a:pt x="2933700" y="712470"/>
                    <a:pt x="2933700" y="722948"/>
                  </a:cubicBezTo>
                  <a:lnTo>
                    <a:pt x="2933700" y="722948"/>
                  </a:lnTo>
                  <a:cubicBezTo>
                    <a:pt x="2934653" y="733425"/>
                    <a:pt x="2943225" y="741998"/>
                    <a:pt x="2952750" y="741998"/>
                  </a:cubicBezTo>
                  <a:close/>
                  <a:moveTo>
                    <a:pt x="2906078" y="741998"/>
                  </a:moveTo>
                  <a:lnTo>
                    <a:pt x="2906078" y="741998"/>
                  </a:lnTo>
                  <a:cubicBezTo>
                    <a:pt x="2916555" y="741998"/>
                    <a:pt x="2925128" y="733425"/>
                    <a:pt x="2925128" y="722948"/>
                  </a:cubicBezTo>
                  <a:lnTo>
                    <a:pt x="2925128" y="722948"/>
                  </a:lnTo>
                  <a:cubicBezTo>
                    <a:pt x="2925128" y="712470"/>
                    <a:pt x="2916555" y="703898"/>
                    <a:pt x="2906078" y="703898"/>
                  </a:cubicBezTo>
                  <a:lnTo>
                    <a:pt x="2906078" y="703898"/>
                  </a:lnTo>
                  <a:cubicBezTo>
                    <a:pt x="2895600" y="703898"/>
                    <a:pt x="2887028" y="712470"/>
                    <a:pt x="2887028" y="722948"/>
                  </a:cubicBezTo>
                  <a:lnTo>
                    <a:pt x="2887028" y="722948"/>
                  </a:lnTo>
                  <a:cubicBezTo>
                    <a:pt x="2887028" y="733425"/>
                    <a:pt x="2895600" y="741998"/>
                    <a:pt x="2906078" y="741998"/>
                  </a:cubicBezTo>
                  <a:close/>
                  <a:moveTo>
                    <a:pt x="3189923" y="695325"/>
                  </a:moveTo>
                  <a:lnTo>
                    <a:pt x="3189923" y="695325"/>
                  </a:lnTo>
                  <a:cubicBezTo>
                    <a:pt x="3200400" y="695325"/>
                    <a:pt x="3208973" y="686753"/>
                    <a:pt x="3208973" y="676275"/>
                  </a:cubicBezTo>
                  <a:lnTo>
                    <a:pt x="3208973" y="676275"/>
                  </a:lnTo>
                  <a:cubicBezTo>
                    <a:pt x="3208973" y="665798"/>
                    <a:pt x="3200400" y="657225"/>
                    <a:pt x="3189923" y="657225"/>
                  </a:cubicBezTo>
                  <a:lnTo>
                    <a:pt x="3189923" y="657225"/>
                  </a:lnTo>
                  <a:cubicBezTo>
                    <a:pt x="3179445" y="657225"/>
                    <a:pt x="3170873" y="665798"/>
                    <a:pt x="3170873" y="676275"/>
                  </a:cubicBezTo>
                  <a:lnTo>
                    <a:pt x="3170873" y="676275"/>
                  </a:lnTo>
                  <a:cubicBezTo>
                    <a:pt x="3171825" y="686753"/>
                    <a:pt x="3180398" y="695325"/>
                    <a:pt x="3189923" y="695325"/>
                  </a:cubicBezTo>
                  <a:close/>
                  <a:moveTo>
                    <a:pt x="3284220" y="695325"/>
                  </a:moveTo>
                  <a:lnTo>
                    <a:pt x="3284220" y="695325"/>
                  </a:lnTo>
                  <a:cubicBezTo>
                    <a:pt x="3294698" y="695325"/>
                    <a:pt x="3303270" y="686753"/>
                    <a:pt x="3303270" y="676275"/>
                  </a:cubicBezTo>
                  <a:lnTo>
                    <a:pt x="3303270" y="676275"/>
                  </a:lnTo>
                  <a:cubicBezTo>
                    <a:pt x="3303270" y="665798"/>
                    <a:pt x="3294698" y="657225"/>
                    <a:pt x="3284220" y="657225"/>
                  </a:cubicBezTo>
                  <a:lnTo>
                    <a:pt x="3284220" y="657225"/>
                  </a:lnTo>
                  <a:cubicBezTo>
                    <a:pt x="3273743" y="657225"/>
                    <a:pt x="3265170" y="665798"/>
                    <a:pt x="3265170" y="676275"/>
                  </a:cubicBezTo>
                  <a:lnTo>
                    <a:pt x="3265170" y="676275"/>
                  </a:lnTo>
                  <a:cubicBezTo>
                    <a:pt x="3266123" y="686753"/>
                    <a:pt x="3273743" y="695325"/>
                    <a:pt x="3284220" y="695325"/>
                  </a:cubicBezTo>
                  <a:close/>
                  <a:moveTo>
                    <a:pt x="3237548" y="695325"/>
                  </a:moveTo>
                  <a:lnTo>
                    <a:pt x="3237548" y="695325"/>
                  </a:lnTo>
                  <a:cubicBezTo>
                    <a:pt x="3248025" y="695325"/>
                    <a:pt x="3256598" y="686753"/>
                    <a:pt x="3256598" y="676275"/>
                  </a:cubicBezTo>
                  <a:lnTo>
                    <a:pt x="3256598" y="676275"/>
                  </a:lnTo>
                  <a:cubicBezTo>
                    <a:pt x="3256598" y="665798"/>
                    <a:pt x="3248025" y="657225"/>
                    <a:pt x="3237548" y="657225"/>
                  </a:cubicBezTo>
                  <a:lnTo>
                    <a:pt x="3237548" y="657225"/>
                  </a:lnTo>
                  <a:cubicBezTo>
                    <a:pt x="3227070" y="657225"/>
                    <a:pt x="3218498" y="665798"/>
                    <a:pt x="3218498" y="676275"/>
                  </a:cubicBezTo>
                  <a:lnTo>
                    <a:pt x="3218498" y="676275"/>
                  </a:lnTo>
                  <a:cubicBezTo>
                    <a:pt x="3218498" y="686753"/>
                    <a:pt x="3227070" y="695325"/>
                    <a:pt x="3237548" y="695325"/>
                  </a:cubicBezTo>
                  <a:close/>
                  <a:moveTo>
                    <a:pt x="4041458" y="695325"/>
                  </a:moveTo>
                  <a:lnTo>
                    <a:pt x="4041458" y="695325"/>
                  </a:lnTo>
                  <a:cubicBezTo>
                    <a:pt x="4051935" y="695325"/>
                    <a:pt x="4060508" y="686753"/>
                    <a:pt x="4060508" y="676275"/>
                  </a:cubicBezTo>
                  <a:lnTo>
                    <a:pt x="4060508" y="676275"/>
                  </a:lnTo>
                  <a:cubicBezTo>
                    <a:pt x="4060508" y="665798"/>
                    <a:pt x="4051935" y="657225"/>
                    <a:pt x="4041458" y="657225"/>
                  </a:cubicBezTo>
                  <a:lnTo>
                    <a:pt x="4041458" y="657225"/>
                  </a:lnTo>
                  <a:cubicBezTo>
                    <a:pt x="4030980" y="657225"/>
                    <a:pt x="4022408" y="665798"/>
                    <a:pt x="4022408" y="676275"/>
                  </a:cubicBezTo>
                  <a:lnTo>
                    <a:pt x="4022408" y="676275"/>
                  </a:lnTo>
                  <a:cubicBezTo>
                    <a:pt x="4022408" y="686753"/>
                    <a:pt x="4030980" y="695325"/>
                    <a:pt x="4041458" y="695325"/>
                  </a:cubicBezTo>
                  <a:close/>
                  <a:moveTo>
                    <a:pt x="3331845" y="695325"/>
                  </a:moveTo>
                  <a:lnTo>
                    <a:pt x="3331845" y="695325"/>
                  </a:lnTo>
                  <a:cubicBezTo>
                    <a:pt x="3342323" y="695325"/>
                    <a:pt x="3350895" y="686753"/>
                    <a:pt x="3350895" y="676275"/>
                  </a:cubicBezTo>
                  <a:lnTo>
                    <a:pt x="3350895" y="676275"/>
                  </a:lnTo>
                  <a:cubicBezTo>
                    <a:pt x="3350895" y="665798"/>
                    <a:pt x="3342323" y="657225"/>
                    <a:pt x="3331845" y="657225"/>
                  </a:cubicBezTo>
                  <a:lnTo>
                    <a:pt x="3331845" y="657225"/>
                  </a:lnTo>
                  <a:cubicBezTo>
                    <a:pt x="3321368" y="657225"/>
                    <a:pt x="3312795" y="665798"/>
                    <a:pt x="3312795" y="676275"/>
                  </a:cubicBezTo>
                  <a:lnTo>
                    <a:pt x="3312795" y="676275"/>
                  </a:lnTo>
                  <a:cubicBezTo>
                    <a:pt x="3312795" y="686753"/>
                    <a:pt x="3321368" y="695325"/>
                    <a:pt x="3331845" y="695325"/>
                  </a:cubicBezTo>
                  <a:close/>
                  <a:moveTo>
                    <a:pt x="3804285" y="695325"/>
                  </a:moveTo>
                  <a:lnTo>
                    <a:pt x="3804285" y="695325"/>
                  </a:lnTo>
                  <a:cubicBezTo>
                    <a:pt x="3814763" y="695325"/>
                    <a:pt x="3823335" y="686753"/>
                    <a:pt x="3823335" y="676275"/>
                  </a:cubicBezTo>
                  <a:lnTo>
                    <a:pt x="3823335" y="676275"/>
                  </a:lnTo>
                  <a:cubicBezTo>
                    <a:pt x="3823335" y="665798"/>
                    <a:pt x="3814763" y="657225"/>
                    <a:pt x="3804285" y="657225"/>
                  </a:cubicBezTo>
                  <a:lnTo>
                    <a:pt x="3804285" y="657225"/>
                  </a:lnTo>
                  <a:cubicBezTo>
                    <a:pt x="3793808" y="657225"/>
                    <a:pt x="3785235" y="665798"/>
                    <a:pt x="3785235" y="676275"/>
                  </a:cubicBezTo>
                  <a:lnTo>
                    <a:pt x="3785235" y="676275"/>
                  </a:lnTo>
                  <a:cubicBezTo>
                    <a:pt x="3785235" y="686753"/>
                    <a:pt x="3793808" y="695325"/>
                    <a:pt x="3804285" y="695325"/>
                  </a:cubicBezTo>
                  <a:close/>
                  <a:moveTo>
                    <a:pt x="3757613" y="695325"/>
                  </a:moveTo>
                  <a:lnTo>
                    <a:pt x="3757613" y="695325"/>
                  </a:lnTo>
                  <a:cubicBezTo>
                    <a:pt x="3768090" y="695325"/>
                    <a:pt x="3776663" y="686753"/>
                    <a:pt x="3776663" y="676275"/>
                  </a:cubicBezTo>
                  <a:lnTo>
                    <a:pt x="3776663" y="676275"/>
                  </a:lnTo>
                  <a:cubicBezTo>
                    <a:pt x="3776663" y="665798"/>
                    <a:pt x="3768090" y="657225"/>
                    <a:pt x="3757613" y="657225"/>
                  </a:cubicBezTo>
                  <a:lnTo>
                    <a:pt x="3757613" y="657225"/>
                  </a:lnTo>
                  <a:cubicBezTo>
                    <a:pt x="3747135" y="657225"/>
                    <a:pt x="3738563" y="665798"/>
                    <a:pt x="3738563" y="676275"/>
                  </a:cubicBezTo>
                  <a:lnTo>
                    <a:pt x="3738563" y="676275"/>
                  </a:lnTo>
                  <a:cubicBezTo>
                    <a:pt x="3738563" y="686753"/>
                    <a:pt x="3747135" y="695325"/>
                    <a:pt x="3757613" y="695325"/>
                  </a:cubicBezTo>
                  <a:close/>
                  <a:moveTo>
                    <a:pt x="3850958" y="695325"/>
                  </a:moveTo>
                  <a:lnTo>
                    <a:pt x="3852863" y="695325"/>
                  </a:lnTo>
                  <a:cubicBezTo>
                    <a:pt x="3863340" y="695325"/>
                    <a:pt x="3871913" y="686753"/>
                    <a:pt x="3871913" y="676275"/>
                  </a:cubicBezTo>
                  <a:lnTo>
                    <a:pt x="3871913" y="676275"/>
                  </a:lnTo>
                  <a:cubicBezTo>
                    <a:pt x="3871913" y="665798"/>
                    <a:pt x="3863340" y="657225"/>
                    <a:pt x="3852863" y="657225"/>
                  </a:cubicBezTo>
                  <a:lnTo>
                    <a:pt x="3850958" y="657225"/>
                  </a:lnTo>
                  <a:cubicBezTo>
                    <a:pt x="3840480" y="657225"/>
                    <a:pt x="3831908" y="665798"/>
                    <a:pt x="3831908" y="676275"/>
                  </a:cubicBezTo>
                  <a:lnTo>
                    <a:pt x="3831908" y="676275"/>
                  </a:lnTo>
                  <a:cubicBezTo>
                    <a:pt x="3832860" y="686753"/>
                    <a:pt x="3841433" y="695325"/>
                    <a:pt x="3850958" y="695325"/>
                  </a:cubicBezTo>
                  <a:close/>
                  <a:moveTo>
                    <a:pt x="3900488" y="695325"/>
                  </a:moveTo>
                  <a:lnTo>
                    <a:pt x="3900488" y="695325"/>
                  </a:lnTo>
                  <a:cubicBezTo>
                    <a:pt x="3910965" y="695325"/>
                    <a:pt x="3919538" y="686753"/>
                    <a:pt x="3919538" y="676275"/>
                  </a:cubicBezTo>
                  <a:lnTo>
                    <a:pt x="3919538" y="676275"/>
                  </a:lnTo>
                  <a:cubicBezTo>
                    <a:pt x="3919538" y="665798"/>
                    <a:pt x="3910965" y="657225"/>
                    <a:pt x="3900488" y="657225"/>
                  </a:cubicBezTo>
                  <a:lnTo>
                    <a:pt x="3900488" y="657225"/>
                  </a:lnTo>
                  <a:cubicBezTo>
                    <a:pt x="3890010" y="657225"/>
                    <a:pt x="3881438" y="665798"/>
                    <a:pt x="3881438" y="676275"/>
                  </a:cubicBezTo>
                  <a:lnTo>
                    <a:pt x="3881438" y="676275"/>
                  </a:lnTo>
                  <a:cubicBezTo>
                    <a:pt x="3881438" y="686753"/>
                    <a:pt x="3890010" y="695325"/>
                    <a:pt x="3900488" y="695325"/>
                  </a:cubicBezTo>
                  <a:close/>
                  <a:moveTo>
                    <a:pt x="2952750" y="647700"/>
                  </a:moveTo>
                  <a:lnTo>
                    <a:pt x="2952750" y="647700"/>
                  </a:lnTo>
                  <a:cubicBezTo>
                    <a:pt x="2963228" y="647700"/>
                    <a:pt x="2971800" y="639128"/>
                    <a:pt x="2971800" y="628650"/>
                  </a:cubicBezTo>
                  <a:lnTo>
                    <a:pt x="2971800" y="628650"/>
                  </a:lnTo>
                  <a:cubicBezTo>
                    <a:pt x="2971800" y="618173"/>
                    <a:pt x="2963228" y="609600"/>
                    <a:pt x="2952750" y="609600"/>
                  </a:cubicBezTo>
                  <a:lnTo>
                    <a:pt x="2952750" y="609600"/>
                  </a:lnTo>
                  <a:cubicBezTo>
                    <a:pt x="2942273" y="609600"/>
                    <a:pt x="2933700" y="618173"/>
                    <a:pt x="2933700" y="628650"/>
                  </a:cubicBezTo>
                  <a:lnTo>
                    <a:pt x="2933700" y="628650"/>
                  </a:lnTo>
                  <a:cubicBezTo>
                    <a:pt x="2934653" y="639128"/>
                    <a:pt x="2943225" y="647700"/>
                    <a:pt x="2952750" y="647700"/>
                  </a:cubicBezTo>
                  <a:close/>
                  <a:moveTo>
                    <a:pt x="2952750" y="694373"/>
                  </a:moveTo>
                  <a:lnTo>
                    <a:pt x="2952750" y="694373"/>
                  </a:lnTo>
                  <a:cubicBezTo>
                    <a:pt x="2963228" y="694373"/>
                    <a:pt x="2971800" y="685800"/>
                    <a:pt x="2971800" y="675323"/>
                  </a:cubicBezTo>
                  <a:lnTo>
                    <a:pt x="2971800" y="675323"/>
                  </a:lnTo>
                  <a:cubicBezTo>
                    <a:pt x="2971800" y="664845"/>
                    <a:pt x="2963228" y="656273"/>
                    <a:pt x="2952750" y="656273"/>
                  </a:cubicBezTo>
                  <a:lnTo>
                    <a:pt x="2952750" y="656273"/>
                  </a:lnTo>
                  <a:cubicBezTo>
                    <a:pt x="2942273" y="656273"/>
                    <a:pt x="2933700" y="664845"/>
                    <a:pt x="2933700" y="675323"/>
                  </a:cubicBezTo>
                  <a:lnTo>
                    <a:pt x="2933700" y="675323"/>
                  </a:lnTo>
                  <a:cubicBezTo>
                    <a:pt x="2934653" y="685800"/>
                    <a:pt x="2943225" y="694373"/>
                    <a:pt x="2952750" y="694373"/>
                  </a:cubicBezTo>
                  <a:close/>
                  <a:moveTo>
                    <a:pt x="3947160" y="695325"/>
                  </a:moveTo>
                  <a:lnTo>
                    <a:pt x="3947160" y="695325"/>
                  </a:lnTo>
                  <a:cubicBezTo>
                    <a:pt x="3957638" y="695325"/>
                    <a:pt x="3966210" y="686753"/>
                    <a:pt x="3966210" y="676275"/>
                  </a:cubicBezTo>
                  <a:lnTo>
                    <a:pt x="3966210" y="676275"/>
                  </a:lnTo>
                  <a:cubicBezTo>
                    <a:pt x="3966210" y="665798"/>
                    <a:pt x="3957638" y="657225"/>
                    <a:pt x="3947160" y="657225"/>
                  </a:cubicBezTo>
                  <a:lnTo>
                    <a:pt x="3947160" y="657225"/>
                  </a:lnTo>
                  <a:cubicBezTo>
                    <a:pt x="3936683" y="657225"/>
                    <a:pt x="3928110" y="665798"/>
                    <a:pt x="3928110" y="676275"/>
                  </a:cubicBezTo>
                  <a:lnTo>
                    <a:pt x="3928110" y="676275"/>
                  </a:lnTo>
                  <a:cubicBezTo>
                    <a:pt x="3928110" y="686753"/>
                    <a:pt x="3936683" y="695325"/>
                    <a:pt x="3947160" y="695325"/>
                  </a:cubicBezTo>
                  <a:close/>
                  <a:moveTo>
                    <a:pt x="3709988" y="695325"/>
                  </a:moveTo>
                  <a:lnTo>
                    <a:pt x="3709988" y="695325"/>
                  </a:lnTo>
                  <a:cubicBezTo>
                    <a:pt x="3720465" y="695325"/>
                    <a:pt x="3729038" y="686753"/>
                    <a:pt x="3729038" y="676275"/>
                  </a:cubicBezTo>
                  <a:lnTo>
                    <a:pt x="3729038" y="676275"/>
                  </a:lnTo>
                  <a:cubicBezTo>
                    <a:pt x="3729038" y="665798"/>
                    <a:pt x="3720465" y="657225"/>
                    <a:pt x="3709988" y="657225"/>
                  </a:cubicBezTo>
                  <a:lnTo>
                    <a:pt x="3709988" y="657225"/>
                  </a:lnTo>
                  <a:cubicBezTo>
                    <a:pt x="3699510" y="657225"/>
                    <a:pt x="3690938" y="665798"/>
                    <a:pt x="3690938" y="676275"/>
                  </a:cubicBezTo>
                  <a:lnTo>
                    <a:pt x="3690938" y="676275"/>
                  </a:lnTo>
                  <a:cubicBezTo>
                    <a:pt x="3690938" y="686753"/>
                    <a:pt x="3699510" y="695325"/>
                    <a:pt x="3709988" y="695325"/>
                  </a:cubicBezTo>
                  <a:close/>
                  <a:moveTo>
                    <a:pt x="3472815" y="695325"/>
                  </a:moveTo>
                  <a:lnTo>
                    <a:pt x="3474720" y="695325"/>
                  </a:lnTo>
                  <a:cubicBezTo>
                    <a:pt x="3485198" y="695325"/>
                    <a:pt x="3493770" y="686753"/>
                    <a:pt x="3493770" y="676275"/>
                  </a:cubicBezTo>
                  <a:lnTo>
                    <a:pt x="3493770" y="676275"/>
                  </a:lnTo>
                  <a:cubicBezTo>
                    <a:pt x="3493770" y="665798"/>
                    <a:pt x="3485198" y="657225"/>
                    <a:pt x="3474720" y="657225"/>
                  </a:cubicBezTo>
                  <a:lnTo>
                    <a:pt x="3472815" y="657225"/>
                  </a:lnTo>
                  <a:cubicBezTo>
                    <a:pt x="3462338" y="657225"/>
                    <a:pt x="3453765" y="665798"/>
                    <a:pt x="3453765" y="676275"/>
                  </a:cubicBezTo>
                  <a:lnTo>
                    <a:pt x="3453765" y="676275"/>
                  </a:lnTo>
                  <a:cubicBezTo>
                    <a:pt x="3453765" y="686753"/>
                    <a:pt x="3462338" y="695325"/>
                    <a:pt x="3472815" y="695325"/>
                  </a:cubicBezTo>
                  <a:close/>
                  <a:moveTo>
                    <a:pt x="3378518" y="695325"/>
                  </a:moveTo>
                  <a:lnTo>
                    <a:pt x="3378518" y="695325"/>
                  </a:lnTo>
                  <a:cubicBezTo>
                    <a:pt x="3388995" y="695325"/>
                    <a:pt x="3397568" y="686753"/>
                    <a:pt x="3397568" y="676275"/>
                  </a:cubicBezTo>
                  <a:lnTo>
                    <a:pt x="3397568" y="676275"/>
                  </a:lnTo>
                  <a:cubicBezTo>
                    <a:pt x="3397568" y="665798"/>
                    <a:pt x="3388995" y="657225"/>
                    <a:pt x="3378518" y="657225"/>
                  </a:cubicBezTo>
                  <a:lnTo>
                    <a:pt x="3378518" y="657225"/>
                  </a:lnTo>
                  <a:cubicBezTo>
                    <a:pt x="3368040" y="657225"/>
                    <a:pt x="3359468" y="665798"/>
                    <a:pt x="3359468" y="676275"/>
                  </a:cubicBezTo>
                  <a:lnTo>
                    <a:pt x="3359468" y="676275"/>
                  </a:lnTo>
                  <a:cubicBezTo>
                    <a:pt x="3360420" y="686753"/>
                    <a:pt x="3368040" y="695325"/>
                    <a:pt x="3378518" y="695325"/>
                  </a:cubicBezTo>
                  <a:close/>
                  <a:moveTo>
                    <a:pt x="3663315" y="695325"/>
                  </a:moveTo>
                  <a:lnTo>
                    <a:pt x="3663315" y="695325"/>
                  </a:lnTo>
                  <a:cubicBezTo>
                    <a:pt x="3673793" y="695325"/>
                    <a:pt x="3682365" y="686753"/>
                    <a:pt x="3682365" y="676275"/>
                  </a:cubicBezTo>
                  <a:lnTo>
                    <a:pt x="3682365" y="676275"/>
                  </a:lnTo>
                  <a:cubicBezTo>
                    <a:pt x="3682365" y="665798"/>
                    <a:pt x="3673793" y="657225"/>
                    <a:pt x="3663315" y="657225"/>
                  </a:cubicBezTo>
                  <a:lnTo>
                    <a:pt x="3663315" y="657225"/>
                  </a:lnTo>
                  <a:cubicBezTo>
                    <a:pt x="3652838" y="657225"/>
                    <a:pt x="3644265" y="665798"/>
                    <a:pt x="3644265" y="676275"/>
                  </a:cubicBezTo>
                  <a:lnTo>
                    <a:pt x="3644265" y="676275"/>
                  </a:lnTo>
                  <a:cubicBezTo>
                    <a:pt x="3644265" y="686753"/>
                    <a:pt x="3652838" y="695325"/>
                    <a:pt x="3663315" y="695325"/>
                  </a:cubicBezTo>
                  <a:close/>
                  <a:moveTo>
                    <a:pt x="3521393" y="695325"/>
                  </a:moveTo>
                  <a:lnTo>
                    <a:pt x="3521393" y="695325"/>
                  </a:lnTo>
                  <a:cubicBezTo>
                    <a:pt x="3531870" y="695325"/>
                    <a:pt x="3540443" y="686753"/>
                    <a:pt x="3540443" y="676275"/>
                  </a:cubicBezTo>
                  <a:lnTo>
                    <a:pt x="3540443" y="676275"/>
                  </a:lnTo>
                  <a:cubicBezTo>
                    <a:pt x="3540443" y="665798"/>
                    <a:pt x="3531870" y="657225"/>
                    <a:pt x="3521393" y="657225"/>
                  </a:cubicBezTo>
                  <a:lnTo>
                    <a:pt x="3521393" y="657225"/>
                  </a:lnTo>
                  <a:cubicBezTo>
                    <a:pt x="3510915" y="657225"/>
                    <a:pt x="3502343" y="665798"/>
                    <a:pt x="3502343" y="676275"/>
                  </a:cubicBezTo>
                  <a:lnTo>
                    <a:pt x="3502343" y="676275"/>
                  </a:lnTo>
                  <a:cubicBezTo>
                    <a:pt x="3503295" y="686753"/>
                    <a:pt x="3510915" y="695325"/>
                    <a:pt x="3521393" y="695325"/>
                  </a:cubicBezTo>
                  <a:close/>
                  <a:moveTo>
                    <a:pt x="3426143" y="695325"/>
                  </a:moveTo>
                  <a:lnTo>
                    <a:pt x="3426143" y="695325"/>
                  </a:lnTo>
                  <a:cubicBezTo>
                    <a:pt x="3436620" y="695325"/>
                    <a:pt x="3445193" y="686753"/>
                    <a:pt x="3445193" y="676275"/>
                  </a:cubicBezTo>
                  <a:lnTo>
                    <a:pt x="3445193" y="676275"/>
                  </a:lnTo>
                  <a:cubicBezTo>
                    <a:pt x="3445193" y="665798"/>
                    <a:pt x="3436620" y="657225"/>
                    <a:pt x="3426143" y="657225"/>
                  </a:cubicBezTo>
                  <a:lnTo>
                    <a:pt x="3426143" y="657225"/>
                  </a:lnTo>
                  <a:cubicBezTo>
                    <a:pt x="3415665" y="657225"/>
                    <a:pt x="3407093" y="665798"/>
                    <a:pt x="3407093" y="676275"/>
                  </a:cubicBezTo>
                  <a:lnTo>
                    <a:pt x="3407093" y="676275"/>
                  </a:lnTo>
                  <a:cubicBezTo>
                    <a:pt x="3407093" y="686753"/>
                    <a:pt x="3415665" y="695325"/>
                    <a:pt x="3426143" y="695325"/>
                  </a:cubicBezTo>
                  <a:close/>
                  <a:moveTo>
                    <a:pt x="3615690" y="695325"/>
                  </a:moveTo>
                  <a:lnTo>
                    <a:pt x="3615690" y="695325"/>
                  </a:lnTo>
                  <a:cubicBezTo>
                    <a:pt x="3626168" y="695325"/>
                    <a:pt x="3634740" y="686753"/>
                    <a:pt x="3634740" y="676275"/>
                  </a:cubicBezTo>
                  <a:lnTo>
                    <a:pt x="3634740" y="676275"/>
                  </a:lnTo>
                  <a:cubicBezTo>
                    <a:pt x="3634740" y="665798"/>
                    <a:pt x="3626168" y="657225"/>
                    <a:pt x="3615690" y="657225"/>
                  </a:cubicBezTo>
                  <a:lnTo>
                    <a:pt x="3615690" y="657225"/>
                  </a:lnTo>
                  <a:cubicBezTo>
                    <a:pt x="3605213" y="657225"/>
                    <a:pt x="3596640" y="665798"/>
                    <a:pt x="3596640" y="676275"/>
                  </a:cubicBezTo>
                  <a:lnTo>
                    <a:pt x="3596640" y="676275"/>
                  </a:lnTo>
                  <a:cubicBezTo>
                    <a:pt x="3597593" y="686753"/>
                    <a:pt x="3605213" y="695325"/>
                    <a:pt x="3615690" y="695325"/>
                  </a:cubicBezTo>
                  <a:close/>
                  <a:moveTo>
                    <a:pt x="3569018" y="695325"/>
                  </a:moveTo>
                  <a:lnTo>
                    <a:pt x="3569018" y="695325"/>
                  </a:lnTo>
                  <a:cubicBezTo>
                    <a:pt x="3579495" y="695325"/>
                    <a:pt x="3588068" y="686753"/>
                    <a:pt x="3588068" y="676275"/>
                  </a:cubicBezTo>
                  <a:lnTo>
                    <a:pt x="3588068" y="676275"/>
                  </a:lnTo>
                  <a:cubicBezTo>
                    <a:pt x="3588068" y="665798"/>
                    <a:pt x="3579495" y="657225"/>
                    <a:pt x="3569018" y="657225"/>
                  </a:cubicBezTo>
                  <a:lnTo>
                    <a:pt x="3569018" y="657225"/>
                  </a:lnTo>
                  <a:cubicBezTo>
                    <a:pt x="3558540" y="657225"/>
                    <a:pt x="3549968" y="665798"/>
                    <a:pt x="3549968" y="676275"/>
                  </a:cubicBezTo>
                  <a:lnTo>
                    <a:pt x="3549968" y="676275"/>
                  </a:lnTo>
                  <a:cubicBezTo>
                    <a:pt x="3549968" y="686753"/>
                    <a:pt x="3558540" y="695325"/>
                    <a:pt x="3569018" y="695325"/>
                  </a:cubicBezTo>
                  <a:close/>
                  <a:moveTo>
                    <a:pt x="3994785" y="695325"/>
                  </a:moveTo>
                  <a:lnTo>
                    <a:pt x="3994785" y="695325"/>
                  </a:lnTo>
                  <a:cubicBezTo>
                    <a:pt x="4005263" y="695325"/>
                    <a:pt x="4013835" y="686753"/>
                    <a:pt x="4013835" y="676275"/>
                  </a:cubicBezTo>
                  <a:lnTo>
                    <a:pt x="4013835" y="676275"/>
                  </a:lnTo>
                  <a:cubicBezTo>
                    <a:pt x="4013835" y="665798"/>
                    <a:pt x="4005263" y="657225"/>
                    <a:pt x="3994785" y="657225"/>
                  </a:cubicBezTo>
                  <a:lnTo>
                    <a:pt x="3994785" y="657225"/>
                  </a:lnTo>
                  <a:cubicBezTo>
                    <a:pt x="3984308" y="657225"/>
                    <a:pt x="3975735" y="665798"/>
                    <a:pt x="3975735" y="676275"/>
                  </a:cubicBezTo>
                  <a:lnTo>
                    <a:pt x="3975735" y="676275"/>
                  </a:lnTo>
                  <a:cubicBezTo>
                    <a:pt x="3975735" y="686753"/>
                    <a:pt x="3984308" y="695325"/>
                    <a:pt x="3994785" y="695325"/>
                  </a:cubicBezTo>
                  <a:close/>
                  <a:moveTo>
                    <a:pt x="2906078" y="789623"/>
                  </a:moveTo>
                  <a:lnTo>
                    <a:pt x="2906078" y="789623"/>
                  </a:lnTo>
                  <a:cubicBezTo>
                    <a:pt x="2916555" y="789623"/>
                    <a:pt x="2925128" y="781050"/>
                    <a:pt x="2925128" y="770573"/>
                  </a:cubicBezTo>
                  <a:lnTo>
                    <a:pt x="2925128" y="770573"/>
                  </a:lnTo>
                  <a:cubicBezTo>
                    <a:pt x="2925128" y="760095"/>
                    <a:pt x="2916555" y="751523"/>
                    <a:pt x="2906078" y="751523"/>
                  </a:cubicBezTo>
                  <a:lnTo>
                    <a:pt x="2906078" y="751523"/>
                  </a:lnTo>
                  <a:cubicBezTo>
                    <a:pt x="2895600" y="751523"/>
                    <a:pt x="2887028" y="760095"/>
                    <a:pt x="2887028" y="770573"/>
                  </a:cubicBezTo>
                  <a:lnTo>
                    <a:pt x="2887028" y="770573"/>
                  </a:lnTo>
                  <a:cubicBezTo>
                    <a:pt x="2887028" y="781050"/>
                    <a:pt x="2895600" y="789623"/>
                    <a:pt x="2906078" y="789623"/>
                  </a:cubicBezTo>
                  <a:close/>
                  <a:moveTo>
                    <a:pt x="2859405" y="789623"/>
                  </a:moveTo>
                  <a:lnTo>
                    <a:pt x="2859405" y="789623"/>
                  </a:lnTo>
                  <a:cubicBezTo>
                    <a:pt x="2869883" y="789623"/>
                    <a:pt x="2878455" y="781050"/>
                    <a:pt x="2878455" y="770573"/>
                  </a:cubicBezTo>
                  <a:lnTo>
                    <a:pt x="2878455" y="770573"/>
                  </a:lnTo>
                  <a:cubicBezTo>
                    <a:pt x="2878455" y="760095"/>
                    <a:pt x="2869883" y="751523"/>
                    <a:pt x="2859405" y="751523"/>
                  </a:cubicBezTo>
                  <a:lnTo>
                    <a:pt x="2859405" y="751523"/>
                  </a:lnTo>
                  <a:cubicBezTo>
                    <a:pt x="2848928" y="751523"/>
                    <a:pt x="2840355" y="760095"/>
                    <a:pt x="2840355" y="770573"/>
                  </a:cubicBezTo>
                  <a:lnTo>
                    <a:pt x="2840355" y="770573"/>
                  </a:lnTo>
                  <a:cubicBezTo>
                    <a:pt x="2840355" y="781050"/>
                    <a:pt x="2848928" y="789623"/>
                    <a:pt x="2859405" y="789623"/>
                  </a:cubicBezTo>
                  <a:close/>
                  <a:moveTo>
                    <a:pt x="2810828" y="789623"/>
                  </a:moveTo>
                  <a:lnTo>
                    <a:pt x="2810828" y="789623"/>
                  </a:lnTo>
                  <a:cubicBezTo>
                    <a:pt x="2821305" y="789623"/>
                    <a:pt x="2829878" y="781050"/>
                    <a:pt x="2829878" y="770573"/>
                  </a:cubicBezTo>
                  <a:lnTo>
                    <a:pt x="2829878" y="770573"/>
                  </a:lnTo>
                  <a:cubicBezTo>
                    <a:pt x="2829878" y="760095"/>
                    <a:pt x="2821305" y="751523"/>
                    <a:pt x="2810828" y="751523"/>
                  </a:cubicBezTo>
                  <a:lnTo>
                    <a:pt x="2810828" y="751523"/>
                  </a:lnTo>
                  <a:cubicBezTo>
                    <a:pt x="2800350" y="751523"/>
                    <a:pt x="2791778" y="760095"/>
                    <a:pt x="2791778" y="770573"/>
                  </a:cubicBezTo>
                  <a:lnTo>
                    <a:pt x="2791778" y="770573"/>
                  </a:lnTo>
                  <a:cubicBezTo>
                    <a:pt x="2792730" y="781050"/>
                    <a:pt x="2801303" y="789623"/>
                    <a:pt x="2810828" y="789623"/>
                  </a:cubicBezTo>
                  <a:close/>
                  <a:moveTo>
                    <a:pt x="3472815" y="741998"/>
                  </a:moveTo>
                  <a:lnTo>
                    <a:pt x="3474720" y="741998"/>
                  </a:lnTo>
                  <a:cubicBezTo>
                    <a:pt x="3485198" y="741998"/>
                    <a:pt x="3493770" y="733425"/>
                    <a:pt x="3493770" y="722948"/>
                  </a:cubicBezTo>
                  <a:lnTo>
                    <a:pt x="3493770" y="722948"/>
                  </a:lnTo>
                  <a:cubicBezTo>
                    <a:pt x="3493770" y="712470"/>
                    <a:pt x="3485198" y="703898"/>
                    <a:pt x="3474720" y="703898"/>
                  </a:cubicBezTo>
                  <a:lnTo>
                    <a:pt x="3472815" y="703898"/>
                  </a:lnTo>
                  <a:cubicBezTo>
                    <a:pt x="3462338" y="703898"/>
                    <a:pt x="3453765" y="712470"/>
                    <a:pt x="3453765" y="722948"/>
                  </a:cubicBezTo>
                  <a:lnTo>
                    <a:pt x="3453765" y="722948"/>
                  </a:lnTo>
                  <a:cubicBezTo>
                    <a:pt x="3453765" y="733425"/>
                    <a:pt x="3462338" y="741998"/>
                    <a:pt x="3472815" y="741998"/>
                  </a:cubicBezTo>
                  <a:close/>
                  <a:moveTo>
                    <a:pt x="3521393" y="741998"/>
                  </a:moveTo>
                  <a:lnTo>
                    <a:pt x="3521393" y="741998"/>
                  </a:lnTo>
                  <a:cubicBezTo>
                    <a:pt x="3531870" y="741998"/>
                    <a:pt x="3540443" y="733425"/>
                    <a:pt x="3540443" y="722948"/>
                  </a:cubicBezTo>
                  <a:lnTo>
                    <a:pt x="3540443" y="722948"/>
                  </a:lnTo>
                  <a:cubicBezTo>
                    <a:pt x="3540443" y="712470"/>
                    <a:pt x="3531870" y="703898"/>
                    <a:pt x="3521393" y="703898"/>
                  </a:cubicBezTo>
                  <a:lnTo>
                    <a:pt x="3521393" y="703898"/>
                  </a:lnTo>
                  <a:cubicBezTo>
                    <a:pt x="3510915" y="703898"/>
                    <a:pt x="3502343" y="712470"/>
                    <a:pt x="3502343" y="722948"/>
                  </a:cubicBezTo>
                  <a:lnTo>
                    <a:pt x="3502343" y="722948"/>
                  </a:lnTo>
                  <a:cubicBezTo>
                    <a:pt x="3503295" y="733425"/>
                    <a:pt x="3510915" y="741998"/>
                    <a:pt x="3521393" y="741998"/>
                  </a:cubicBezTo>
                  <a:close/>
                  <a:moveTo>
                    <a:pt x="3569018" y="741998"/>
                  </a:moveTo>
                  <a:lnTo>
                    <a:pt x="3569018" y="741998"/>
                  </a:lnTo>
                  <a:cubicBezTo>
                    <a:pt x="3579495" y="741998"/>
                    <a:pt x="3588068" y="733425"/>
                    <a:pt x="3588068" y="722948"/>
                  </a:cubicBezTo>
                  <a:lnTo>
                    <a:pt x="3588068" y="722948"/>
                  </a:lnTo>
                  <a:cubicBezTo>
                    <a:pt x="3588068" y="712470"/>
                    <a:pt x="3579495" y="703898"/>
                    <a:pt x="3569018" y="703898"/>
                  </a:cubicBezTo>
                  <a:lnTo>
                    <a:pt x="3569018" y="703898"/>
                  </a:lnTo>
                  <a:cubicBezTo>
                    <a:pt x="3558540" y="703898"/>
                    <a:pt x="3549968" y="712470"/>
                    <a:pt x="3549968" y="722948"/>
                  </a:cubicBezTo>
                  <a:lnTo>
                    <a:pt x="3549968" y="722948"/>
                  </a:lnTo>
                  <a:cubicBezTo>
                    <a:pt x="3549968" y="733425"/>
                    <a:pt x="3558540" y="741998"/>
                    <a:pt x="3569018" y="741998"/>
                  </a:cubicBezTo>
                  <a:close/>
                  <a:moveTo>
                    <a:pt x="3426143" y="741998"/>
                  </a:moveTo>
                  <a:lnTo>
                    <a:pt x="3426143" y="741998"/>
                  </a:lnTo>
                  <a:cubicBezTo>
                    <a:pt x="3436620" y="741998"/>
                    <a:pt x="3445193" y="733425"/>
                    <a:pt x="3445193" y="722948"/>
                  </a:cubicBezTo>
                  <a:lnTo>
                    <a:pt x="3445193" y="722948"/>
                  </a:lnTo>
                  <a:cubicBezTo>
                    <a:pt x="3445193" y="712470"/>
                    <a:pt x="3436620" y="703898"/>
                    <a:pt x="3426143" y="703898"/>
                  </a:cubicBezTo>
                  <a:lnTo>
                    <a:pt x="3426143" y="703898"/>
                  </a:lnTo>
                  <a:cubicBezTo>
                    <a:pt x="3415665" y="703898"/>
                    <a:pt x="3407093" y="712470"/>
                    <a:pt x="3407093" y="722948"/>
                  </a:cubicBezTo>
                  <a:lnTo>
                    <a:pt x="3407093" y="722948"/>
                  </a:lnTo>
                  <a:cubicBezTo>
                    <a:pt x="3407093" y="733425"/>
                    <a:pt x="3415665" y="741998"/>
                    <a:pt x="3426143" y="741998"/>
                  </a:cubicBezTo>
                  <a:close/>
                  <a:moveTo>
                    <a:pt x="3709988" y="741998"/>
                  </a:moveTo>
                  <a:lnTo>
                    <a:pt x="3709988" y="741998"/>
                  </a:lnTo>
                  <a:cubicBezTo>
                    <a:pt x="3720465" y="741998"/>
                    <a:pt x="3729038" y="733425"/>
                    <a:pt x="3729038" y="722948"/>
                  </a:cubicBezTo>
                  <a:lnTo>
                    <a:pt x="3729038" y="722948"/>
                  </a:lnTo>
                  <a:cubicBezTo>
                    <a:pt x="3729038" y="712470"/>
                    <a:pt x="3720465" y="703898"/>
                    <a:pt x="3709988" y="703898"/>
                  </a:cubicBezTo>
                  <a:lnTo>
                    <a:pt x="3709988" y="703898"/>
                  </a:lnTo>
                  <a:cubicBezTo>
                    <a:pt x="3699510" y="703898"/>
                    <a:pt x="3690938" y="712470"/>
                    <a:pt x="3690938" y="722948"/>
                  </a:cubicBezTo>
                  <a:lnTo>
                    <a:pt x="3690938" y="722948"/>
                  </a:lnTo>
                  <a:cubicBezTo>
                    <a:pt x="3690938" y="733425"/>
                    <a:pt x="3699510" y="741998"/>
                    <a:pt x="3709988" y="741998"/>
                  </a:cubicBezTo>
                  <a:close/>
                  <a:moveTo>
                    <a:pt x="3663315" y="741998"/>
                  </a:moveTo>
                  <a:lnTo>
                    <a:pt x="3663315" y="741998"/>
                  </a:lnTo>
                  <a:cubicBezTo>
                    <a:pt x="3673793" y="741998"/>
                    <a:pt x="3682365" y="733425"/>
                    <a:pt x="3682365" y="722948"/>
                  </a:cubicBezTo>
                  <a:lnTo>
                    <a:pt x="3682365" y="722948"/>
                  </a:lnTo>
                  <a:cubicBezTo>
                    <a:pt x="3682365" y="712470"/>
                    <a:pt x="3673793" y="703898"/>
                    <a:pt x="3663315" y="703898"/>
                  </a:cubicBezTo>
                  <a:lnTo>
                    <a:pt x="3663315" y="703898"/>
                  </a:lnTo>
                  <a:cubicBezTo>
                    <a:pt x="3652838" y="703898"/>
                    <a:pt x="3644265" y="712470"/>
                    <a:pt x="3644265" y="722948"/>
                  </a:cubicBezTo>
                  <a:lnTo>
                    <a:pt x="3644265" y="722948"/>
                  </a:lnTo>
                  <a:cubicBezTo>
                    <a:pt x="3644265" y="733425"/>
                    <a:pt x="3652838" y="741998"/>
                    <a:pt x="3663315" y="741998"/>
                  </a:cubicBezTo>
                  <a:close/>
                  <a:moveTo>
                    <a:pt x="3615690" y="741998"/>
                  </a:moveTo>
                  <a:lnTo>
                    <a:pt x="3615690" y="741998"/>
                  </a:lnTo>
                  <a:cubicBezTo>
                    <a:pt x="3626168" y="741998"/>
                    <a:pt x="3634740" y="733425"/>
                    <a:pt x="3634740" y="722948"/>
                  </a:cubicBezTo>
                  <a:lnTo>
                    <a:pt x="3634740" y="722948"/>
                  </a:lnTo>
                  <a:cubicBezTo>
                    <a:pt x="3634740" y="712470"/>
                    <a:pt x="3626168" y="703898"/>
                    <a:pt x="3615690" y="703898"/>
                  </a:cubicBezTo>
                  <a:lnTo>
                    <a:pt x="3615690" y="703898"/>
                  </a:lnTo>
                  <a:cubicBezTo>
                    <a:pt x="3605213" y="703898"/>
                    <a:pt x="3596640" y="712470"/>
                    <a:pt x="3596640" y="722948"/>
                  </a:cubicBezTo>
                  <a:lnTo>
                    <a:pt x="3596640" y="722948"/>
                  </a:lnTo>
                  <a:cubicBezTo>
                    <a:pt x="3597593" y="733425"/>
                    <a:pt x="3605213" y="741998"/>
                    <a:pt x="3615690" y="741998"/>
                  </a:cubicBezTo>
                  <a:close/>
                  <a:moveTo>
                    <a:pt x="3189923" y="741998"/>
                  </a:moveTo>
                  <a:lnTo>
                    <a:pt x="3189923" y="741998"/>
                  </a:lnTo>
                  <a:cubicBezTo>
                    <a:pt x="3200400" y="741998"/>
                    <a:pt x="3208973" y="733425"/>
                    <a:pt x="3208973" y="722948"/>
                  </a:cubicBezTo>
                  <a:lnTo>
                    <a:pt x="3208973" y="722948"/>
                  </a:lnTo>
                  <a:cubicBezTo>
                    <a:pt x="3208973" y="712470"/>
                    <a:pt x="3200400" y="703898"/>
                    <a:pt x="3189923" y="703898"/>
                  </a:cubicBezTo>
                  <a:lnTo>
                    <a:pt x="3189923" y="703898"/>
                  </a:lnTo>
                  <a:cubicBezTo>
                    <a:pt x="3179445" y="703898"/>
                    <a:pt x="3170873" y="712470"/>
                    <a:pt x="3170873" y="722948"/>
                  </a:cubicBezTo>
                  <a:lnTo>
                    <a:pt x="3170873" y="722948"/>
                  </a:lnTo>
                  <a:cubicBezTo>
                    <a:pt x="3171825" y="733425"/>
                    <a:pt x="3180398" y="741998"/>
                    <a:pt x="3189923" y="741998"/>
                  </a:cubicBezTo>
                  <a:close/>
                  <a:moveTo>
                    <a:pt x="3143250" y="741998"/>
                  </a:moveTo>
                  <a:lnTo>
                    <a:pt x="3143250" y="741998"/>
                  </a:lnTo>
                  <a:cubicBezTo>
                    <a:pt x="3153728" y="741998"/>
                    <a:pt x="3162300" y="733425"/>
                    <a:pt x="3162300" y="722948"/>
                  </a:cubicBezTo>
                  <a:lnTo>
                    <a:pt x="3162300" y="722948"/>
                  </a:lnTo>
                  <a:cubicBezTo>
                    <a:pt x="3162300" y="712470"/>
                    <a:pt x="3153728" y="703898"/>
                    <a:pt x="3143250" y="703898"/>
                  </a:cubicBezTo>
                  <a:lnTo>
                    <a:pt x="3143250" y="703898"/>
                  </a:lnTo>
                  <a:cubicBezTo>
                    <a:pt x="3132773" y="703898"/>
                    <a:pt x="3124200" y="712470"/>
                    <a:pt x="3124200" y="722948"/>
                  </a:cubicBezTo>
                  <a:lnTo>
                    <a:pt x="3124200" y="722948"/>
                  </a:lnTo>
                  <a:cubicBezTo>
                    <a:pt x="3124200" y="733425"/>
                    <a:pt x="3132773" y="741998"/>
                    <a:pt x="3143250" y="741998"/>
                  </a:cubicBezTo>
                  <a:close/>
                  <a:moveTo>
                    <a:pt x="3378518" y="741998"/>
                  </a:moveTo>
                  <a:lnTo>
                    <a:pt x="3378518" y="741998"/>
                  </a:lnTo>
                  <a:cubicBezTo>
                    <a:pt x="3388995" y="741998"/>
                    <a:pt x="3397568" y="733425"/>
                    <a:pt x="3397568" y="722948"/>
                  </a:cubicBezTo>
                  <a:lnTo>
                    <a:pt x="3397568" y="722948"/>
                  </a:lnTo>
                  <a:cubicBezTo>
                    <a:pt x="3397568" y="712470"/>
                    <a:pt x="3388995" y="703898"/>
                    <a:pt x="3378518" y="703898"/>
                  </a:cubicBezTo>
                  <a:lnTo>
                    <a:pt x="3378518" y="703898"/>
                  </a:lnTo>
                  <a:cubicBezTo>
                    <a:pt x="3368040" y="703898"/>
                    <a:pt x="3359468" y="712470"/>
                    <a:pt x="3359468" y="722948"/>
                  </a:cubicBezTo>
                  <a:lnTo>
                    <a:pt x="3359468" y="722948"/>
                  </a:lnTo>
                  <a:cubicBezTo>
                    <a:pt x="3360420" y="733425"/>
                    <a:pt x="3368040" y="741998"/>
                    <a:pt x="3378518" y="741998"/>
                  </a:cubicBezTo>
                  <a:close/>
                  <a:moveTo>
                    <a:pt x="3757613" y="741998"/>
                  </a:moveTo>
                  <a:lnTo>
                    <a:pt x="3757613" y="741998"/>
                  </a:lnTo>
                  <a:cubicBezTo>
                    <a:pt x="3768090" y="741998"/>
                    <a:pt x="3776663" y="733425"/>
                    <a:pt x="3776663" y="722948"/>
                  </a:cubicBezTo>
                  <a:lnTo>
                    <a:pt x="3776663" y="722948"/>
                  </a:lnTo>
                  <a:cubicBezTo>
                    <a:pt x="3776663" y="712470"/>
                    <a:pt x="3768090" y="703898"/>
                    <a:pt x="3757613" y="703898"/>
                  </a:cubicBezTo>
                  <a:lnTo>
                    <a:pt x="3757613" y="703898"/>
                  </a:lnTo>
                  <a:cubicBezTo>
                    <a:pt x="3747135" y="703898"/>
                    <a:pt x="3738563" y="712470"/>
                    <a:pt x="3738563" y="722948"/>
                  </a:cubicBezTo>
                  <a:lnTo>
                    <a:pt x="3738563" y="722948"/>
                  </a:lnTo>
                  <a:cubicBezTo>
                    <a:pt x="3738563" y="733425"/>
                    <a:pt x="3747135" y="741998"/>
                    <a:pt x="3757613" y="741998"/>
                  </a:cubicBezTo>
                  <a:close/>
                  <a:moveTo>
                    <a:pt x="3237548" y="741998"/>
                  </a:moveTo>
                  <a:lnTo>
                    <a:pt x="3237548" y="741998"/>
                  </a:lnTo>
                  <a:cubicBezTo>
                    <a:pt x="3248025" y="741998"/>
                    <a:pt x="3256598" y="733425"/>
                    <a:pt x="3256598" y="722948"/>
                  </a:cubicBezTo>
                  <a:lnTo>
                    <a:pt x="3256598" y="722948"/>
                  </a:lnTo>
                  <a:cubicBezTo>
                    <a:pt x="3256598" y="712470"/>
                    <a:pt x="3248025" y="703898"/>
                    <a:pt x="3237548" y="703898"/>
                  </a:cubicBezTo>
                  <a:lnTo>
                    <a:pt x="3237548" y="703898"/>
                  </a:lnTo>
                  <a:cubicBezTo>
                    <a:pt x="3227070" y="703898"/>
                    <a:pt x="3218498" y="712470"/>
                    <a:pt x="3218498" y="722948"/>
                  </a:cubicBezTo>
                  <a:lnTo>
                    <a:pt x="3218498" y="722948"/>
                  </a:lnTo>
                  <a:cubicBezTo>
                    <a:pt x="3218498" y="733425"/>
                    <a:pt x="3227070" y="741998"/>
                    <a:pt x="3237548" y="741998"/>
                  </a:cubicBezTo>
                  <a:close/>
                  <a:moveTo>
                    <a:pt x="3331845" y="741998"/>
                  </a:moveTo>
                  <a:lnTo>
                    <a:pt x="3331845" y="741998"/>
                  </a:lnTo>
                  <a:cubicBezTo>
                    <a:pt x="3342323" y="741998"/>
                    <a:pt x="3350895" y="733425"/>
                    <a:pt x="3350895" y="722948"/>
                  </a:cubicBezTo>
                  <a:lnTo>
                    <a:pt x="3350895" y="722948"/>
                  </a:lnTo>
                  <a:cubicBezTo>
                    <a:pt x="3350895" y="712470"/>
                    <a:pt x="3342323" y="703898"/>
                    <a:pt x="3331845" y="703898"/>
                  </a:cubicBezTo>
                  <a:lnTo>
                    <a:pt x="3331845" y="703898"/>
                  </a:lnTo>
                  <a:cubicBezTo>
                    <a:pt x="3321368" y="703898"/>
                    <a:pt x="3312795" y="712470"/>
                    <a:pt x="3312795" y="722948"/>
                  </a:cubicBezTo>
                  <a:lnTo>
                    <a:pt x="3312795" y="722948"/>
                  </a:lnTo>
                  <a:cubicBezTo>
                    <a:pt x="3312795" y="733425"/>
                    <a:pt x="3321368" y="741998"/>
                    <a:pt x="3331845" y="741998"/>
                  </a:cubicBezTo>
                  <a:close/>
                  <a:moveTo>
                    <a:pt x="3284220" y="741998"/>
                  </a:moveTo>
                  <a:lnTo>
                    <a:pt x="3284220" y="741998"/>
                  </a:lnTo>
                  <a:cubicBezTo>
                    <a:pt x="3294698" y="741998"/>
                    <a:pt x="3303270" y="733425"/>
                    <a:pt x="3303270" y="722948"/>
                  </a:cubicBezTo>
                  <a:lnTo>
                    <a:pt x="3303270" y="722948"/>
                  </a:lnTo>
                  <a:cubicBezTo>
                    <a:pt x="3303270" y="712470"/>
                    <a:pt x="3294698" y="703898"/>
                    <a:pt x="3284220" y="703898"/>
                  </a:cubicBezTo>
                  <a:lnTo>
                    <a:pt x="3284220" y="703898"/>
                  </a:lnTo>
                  <a:cubicBezTo>
                    <a:pt x="3273743" y="703898"/>
                    <a:pt x="3265170" y="712470"/>
                    <a:pt x="3265170" y="722948"/>
                  </a:cubicBezTo>
                  <a:lnTo>
                    <a:pt x="3265170" y="722948"/>
                  </a:lnTo>
                  <a:cubicBezTo>
                    <a:pt x="3266123" y="733425"/>
                    <a:pt x="3273743" y="741998"/>
                    <a:pt x="3284220" y="741998"/>
                  </a:cubicBezTo>
                  <a:close/>
                  <a:moveTo>
                    <a:pt x="3094673" y="741998"/>
                  </a:moveTo>
                  <a:lnTo>
                    <a:pt x="3096578" y="741998"/>
                  </a:lnTo>
                  <a:cubicBezTo>
                    <a:pt x="3107055" y="741998"/>
                    <a:pt x="3115628" y="733425"/>
                    <a:pt x="3115628" y="722948"/>
                  </a:cubicBezTo>
                  <a:lnTo>
                    <a:pt x="3115628" y="722948"/>
                  </a:lnTo>
                  <a:cubicBezTo>
                    <a:pt x="3115628" y="712470"/>
                    <a:pt x="3107055" y="703898"/>
                    <a:pt x="3096578" y="703898"/>
                  </a:cubicBezTo>
                  <a:lnTo>
                    <a:pt x="3094673" y="703898"/>
                  </a:lnTo>
                  <a:cubicBezTo>
                    <a:pt x="3084195" y="703898"/>
                    <a:pt x="3075623" y="712470"/>
                    <a:pt x="3075623" y="722948"/>
                  </a:cubicBezTo>
                  <a:lnTo>
                    <a:pt x="3075623" y="722948"/>
                  </a:lnTo>
                  <a:cubicBezTo>
                    <a:pt x="3075623" y="733425"/>
                    <a:pt x="3084195" y="741998"/>
                    <a:pt x="3094673" y="741998"/>
                  </a:cubicBezTo>
                  <a:close/>
                  <a:moveTo>
                    <a:pt x="3047048" y="694373"/>
                  </a:moveTo>
                  <a:lnTo>
                    <a:pt x="3047048" y="694373"/>
                  </a:lnTo>
                  <a:cubicBezTo>
                    <a:pt x="3057525" y="694373"/>
                    <a:pt x="3066098" y="685800"/>
                    <a:pt x="3066098" y="675323"/>
                  </a:cubicBezTo>
                  <a:lnTo>
                    <a:pt x="3066098" y="675323"/>
                  </a:lnTo>
                  <a:cubicBezTo>
                    <a:pt x="3066098" y="664845"/>
                    <a:pt x="3057525" y="656273"/>
                    <a:pt x="3047048" y="656273"/>
                  </a:cubicBezTo>
                  <a:lnTo>
                    <a:pt x="3047048" y="656273"/>
                  </a:lnTo>
                  <a:cubicBezTo>
                    <a:pt x="3036570" y="656273"/>
                    <a:pt x="3027998" y="664845"/>
                    <a:pt x="3027998" y="675323"/>
                  </a:cubicBezTo>
                  <a:lnTo>
                    <a:pt x="3027998" y="675323"/>
                  </a:lnTo>
                  <a:cubicBezTo>
                    <a:pt x="3028950" y="685800"/>
                    <a:pt x="3036570" y="694373"/>
                    <a:pt x="3047048" y="694373"/>
                  </a:cubicBezTo>
                  <a:close/>
                  <a:moveTo>
                    <a:pt x="3000375" y="694373"/>
                  </a:moveTo>
                  <a:lnTo>
                    <a:pt x="3000375" y="694373"/>
                  </a:lnTo>
                  <a:cubicBezTo>
                    <a:pt x="3010853" y="694373"/>
                    <a:pt x="3019425" y="685800"/>
                    <a:pt x="3019425" y="675323"/>
                  </a:cubicBezTo>
                  <a:lnTo>
                    <a:pt x="3019425" y="675323"/>
                  </a:lnTo>
                  <a:cubicBezTo>
                    <a:pt x="3019425" y="664845"/>
                    <a:pt x="3010853" y="656273"/>
                    <a:pt x="3000375" y="656273"/>
                  </a:cubicBezTo>
                  <a:lnTo>
                    <a:pt x="3000375" y="656273"/>
                  </a:lnTo>
                  <a:cubicBezTo>
                    <a:pt x="2989898" y="656273"/>
                    <a:pt x="2981325" y="664845"/>
                    <a:pt x="2981325" y="675323"/>
                  </a:cubicBezTo>
                  <a:lnTo>
                    <a:pt x="2981325" y="675323"/>
                  </a:lnTo>
                  <a:cubicBezTo>
                    <a:pt x="2981325" y="685800"/>
                    <a:pt x="2989898" y="694373"/>
                    <a:pt x="3000375" y="694373"/>
                  </a:cubicBezTo>
                  <a:close/>
                  <a:moveTo>
                    <a:pt x="3143250" y="694373"/>
                  </a:moveTo>
                  <a:lnTo>
                    <a:pt x="3143250" y="694373"/>
                  </a:lnTo>
                  <a:cubicBezTo>
                    <a:pt x="3153728" y="694373"/>
                    <a:pt x="3162300" y="685800"/>
                    <a:pt x="3162300" y="675323"/>
                  </a:cubicBezTo>
                  <a:lnTo>
                    <a:pt x="3162300" y="675323"/>
                  </a:lnTo>
                  <a:cubicBezTo>
                    <a:pt x="3162300" y="664845"/>
                    <a:pt x="3153728" y="656273"/>
                    <a:pt x="3143250" y="656273"/>
                  </a:cubicBezTo>
                  <a:lnTo>
                    <a:pt x="3143250" y="656273"/>
                  </a:lnTo>
                  <a:cubicBezTo>
                    <a:pt x="3132773" y="656273"/>
                    <a:pt x="3124200" y="664845"/>
                    <a:pt x="3124200" y="675323"/>
                  </a:cubicBezTo>
                  <a:lnTo>
                    <a:pt x="3124200" y="675323"/>
                  </a:lnTo>
                  <a:cubicBezTo>
                    <a:pt x="3124200" y="685800"/>
                    <a:pt x="3132773" y="694373"/>
                    <a:pt x="3143250" y="694373"/>
                  </a:cubicBezTo>
                  <a:close/>
                  <a:moveTo>
                    <a:pt x="3094673" y="694373"/>
                  </a:moveTo>
                  <a:lnTo>
                    <a:pt x="3096578" y="694373"/>
                  </a:lnTo>
                  <a:cubicBezTo>
                    <a:pt x="3107055" y="694373"/>
                    <a:pt x="3115628" y="685800"/>
                    <a:pt x="3115628" y="675323"/>
                  </a:cubicBezTo>
                  <a:lnTo>
                    <a:pt x="3115628" y="675323"/>
                  </a:lnTo>
                  <a:cubicBezTo>
                    <a:pt x="3115628" y="664845"/>
                    <a:pt x="3107055" y="656273"/>
                    <a:pt x="3096578" y="656273"/>
                  </a:cubicBezTo>
                  <a:lnTo>
                    <a:pt x="3094673" y="656273"/>
                  </a:lnTo>
                  <a:cubicBezTo>
                    <a:pt x="3084195" y="656273"/>
                    <a:pt x="3075623" y="664845"/>
                    <a:pt x="3075623" y="675323"/>
                  </a:cubicBezTo>
                  <a:lnTo>
                    <a:pt x="3075623" y="675323"/>
                  </a:lnTo>
                  <a:cubicBezTo>
                    <a:pt x="3075623" y="685800"/>
                    <a:pt x="3084195" y="694373"/>
                    <a:pt x="3094673" y="694373"/>
                  </a:cubicBezTo>
                  <a:close/>
                  <a:moveTo>
                    <a:pt x="4135755" y="741998"/>
                  </a:moveTo>
                  <a:lnTo>
                    <a:pt x="4135755" y="741998"/>
                  </a:lnTo>
                  <a:cubicBezTo>
                    <a:pt x="4146233" y="741998"/>
                    <a:pt x="4154805" y="733425"/>
                    <a:pt x="4154805" y="722948"/>
                  </a:cubicBezTo>
                  <a:lnTo>
                    <a:pt x="4154805" y="722948"/>
                  </a:lnTo>
                  <a:cubicBezTo>
                    <a:pt x="4154805" y="712470"/>
                    <a:pt x="4146233" y="703898"/>
                    <a:pt x="4135755" y="703898"/>
                  </a:cubicBezTo>
                  <a:lnTo>
                    <a:pt x="4135755" y="703898"/>
                  </a:lnTo>
                  <a:cubicBezTo>
                    <a:pt x="4125278" y="703898"/>
                    <a:pt x="4116705" y="712470"/>
                    <a:pt x="4116705" y="722948"/>
                  </a:cubicBezTo>
                  <a:lnTo>
                    <a:pt x="4116705" y="722948"/>
                  </a:lnTo>
                  <a:cubicBezTo>
                    <a:pt x="4116705" y="733425"/>
                    <a:pt x="4125278" y="741998"/>
                    <a:pt x="4135755" y="741998"/>
                  </a:cubicBezTo>
                  <a:close/>
                  <a:moveTo>
                    <a:pt x="4182428" y="741998"/>
                  </a:moveTo>
                  <a:lnTo>
                    <a:pt x="4182428" y="741998"/>
                  </a:lnTo>
                  <a:cubicBezTo>
                    <a:pt x="4192905" y="741998"/>
                    <a:pt x="4201478" y="733425"/>
                    <a:pt x="4201478" y="722948"/>
                  </a:cubicBezTo>
                  <a:lnTo>
                    <a:pt x="4201478" y="722948"/>
                  </a:lnTo>
                  <a:cubicBezTo>
                    <a:pt x="4201478" y="712470"/>
                    <a:pt x="4192905" y="703898"/>
                    <a:pt x="4182428" y="703898"/>
                  </a:cubicBezTo>
                  <a:lnTo>
                    <a:pt x="4182428" y="703898"/>
                  </a:lnTo>
                  <a:cubicBezTo>
                    <a:pt x="4171950" y="703898"/>
                    <a:pt x="4163378" y="712470"/>
                    <a:pt x="4163378" y="722948"/>
                  </a:cubicBezTo>
                  <a:lnTo>
                    <a:pt x="4163378" y="722948"/>
                  </a:lnTo>
                  <a:cubicBezTo>
                    <a:pt x="4164330" y="733425"/>
                    <a:pt x="4171950" y="741998"/>
                    <a:pt x="4182428" y="741998"/>
                  </a:cubicBezTo>
                  <a:close/>
                  <a:moveTo>
                    <a:pt x="3850958" y="741998"/>
                  </a:moveTo>
                  <a:lnTo>
                    <a:pt x="3852863" y="741998"/>
                  </a:lnTo>
                  <a:cubicBezTo>
                    <a:pt x="3863340" y="741998"/>
                    <a:pt x="3871913" y="733425"/>
                    <a:pt x="3871913" y="722948"/>
                  </a:cubicBezTo>
                  <a:lnTo>
                    <a:pt x="3871913" y="722948"/>
                  </a:lnTo>
                  <a:cubicBezTo>
                    <a:pt x="3871913" y="712470"/>
                    <a:pt x="3863340" y="703898"/>
                    <a:pt x="3852863" y="703898"/>
                  </a:cubicBezTo>
                  <a:lnTo>
                    <a:pt x="3850958" y="703898"/>
                  </a:lnTo>
                  <a:cubicBezTo>
                    <a:pt x="3840480" y="703898"/>
                    <a:pt x="3831908" y="712470"/>
                    <a:pt x="3831908" y="722948"/>
                  </a:cubicBezTo>
                  <a:lnTo>
                    <a:pt x="3831908" y="722948"/>
                  </a:lnTo>
                  <a:cubicBezTo>
                    <a:pt x="3832860" y="733425"/>
                    <a:pt x="3841433" y="741998"/>
                    <a:pt x="3850958" y="741998"/>
                  </a:cubicBezTo>
                  <a:close/>
                  <a:moveTo>
                    <a:pt x="3947160" y="741998"/>
                  </a:moveTo>
                  <a:lnTo>
                    <a:pt x="3947160" y="741998"/>
                  </a:lnTo>
                  <a:cubicBezTo>
                    <a:pt x="3957638" y="741998"/>
                    <a:pt x="3966210" y="733425"/>
                    <a:pt x="3966210" y="722948"/>
                  </a:cubicBezTo>
                  <a:lnTo>
                    <a:pt x="3966210" y="722948"/>
                  </a:lnTo>
                  <a:cubicBezTo>
                    <a:pt x="3966210" y="712470"/>
                    <a:pt x="3957638" y="703898"/>
                    <a:pt x="3947160" y="703898"/>
                  </a:cubicBezTo>
                  <a:lnTo>
                    <a:pt x="3947160" y="703898"/>
                  </a:lnTo>
                  <a:cubicBezTo>
                    <a:pt x="3936683" y="703898"/>
                    <a:pt x="3928110" y="712470"/>
                    <a:pt x="3928110" y="722948"/>
                  </a:cubicBezTo>
                  <a:lnTo>
                    <a:pt x="3928110" y="722948"/>
                  </a:lnTo>
                  <a:cubicBezTo>
                    <a:pt x="3928110" y="733425"/>
                    <a:pt x="3936683" y="741998"/>
                    <a:pt x="3947160" y="741998"/>
                  </a:cubicBezTo>
                  <a:close/>
                  <a:moveTo>
                    <a:pt x="3900488" y="741998"/>
                  </a:moveTo>
                  <a:lnTo>
                    <a:pt x="3900488" y="741998"/>
                  </a:lnTo>
                  <a:cubicBezTo>
                    <a:pt x="3910965" y="741998"/>
                    <a:pt x="3919538" y="733425"/>
                    <a:pt x="3919538" y="722948"/>
                  </a:cubicBezTo>
                  <a:lnTo>
                    <a:pt x="3919538" y="722948"/>
                  </a:lnTo>
                  <a:cubicBezTo>
                    <a:pt x="3919538" y="712470"/>
                    <a:pt x="3910965" y="703898"/>
                    <a:pt x="3900488" y="703898"/>
                  </a:cubicBezTo>
                  <a:lnTo>
                    <a:pt x="3900488" y="703898"/>
                  </a:lnTo>
                  <a:cubicBezTo>
                    <a:pt x="3890010" y="703898"/>
                    <a:pt x="3881438" y="712470"/>
                    <a:pt x="3881438" y="722948"/>
                  </a:cubicBezTo>
                  <a:lnTo>
                    <a:pt x="3881438" y="722948"/>
                  </a:lnTo>
                  <a:cubicBezTo>
                    <a:pt x="3881438" y="733425"/>
                    <a:pt x="3890010" y="741998"/>
                    <a:pt x="3900488" y="741998"/>
                  </a:cubicBezTo>
                  <a:close/>
                  <a:moveTo>
                    <a:pt x="3804285" y="741998"/>
                  </a:moveTo>
                  <a:lnTo>
                    <a:pt x="3804285" y="741998"/>
                  </a:lnTo>
                  <a:cubicBezTo>
                    <a:pt x="3814763" y="741998"/>
                    <a:pt x="3823335" y="733425"/>
                    <a:pt x="3823335" y="722948"/>
                  </a:cubicBezTo>
                  <a:lnTo>
                    <a:pt x="3823335" y="722948"/>
                  </a:lnTo>
                  <a:cubicBezTo>
                    <a:pt x="3823335" y="712470"/>
                    <a:pt x="3814763" y="703898"/>
                    <a:pt x="3804285" y="703898"/>
                  </a:cubicBezTo>
                  <a:lnTo>
                    <a:pt x="3804285" y="703898"/>
                  </a:lnTo>
                  <a:cubicBezTo>
                    <a:pt x="3793808" y="703898"/>
                    <a:pt x="3785235" y="712470"/>
                    <a:pt x="3785235" y="722948"/>
                  </a:cubicBezTo>
                  <a:lnTo>
                    <a:pt x="3785235" y="722948"/>
                  </a:lnTo>
                  <a:cubicBezTo>
                    <a:pt x="3785235" y="733425"/>
                    <a:pt x="3793808" y="741998"/>
                    <a:pt x="3804285" y="741998"/>
                  </a:cubicBezTo>
                  <a:close/>
                  <a:moveTo>
                    <a:pt x="4088130" y="741998"/>
                  </a:moveTo>
                  <a:lnTo>
                    <a:pt x="4088130" y="741998"/>
                  </a:lnTo>
                  <a:cubicBezTo>
                    <a:pt x="4098608" y="741998"/>
                    <a:pt x="4107180" y="733425"/>
                    <a:pt x="4107180" y="722948"/>
                  </a:cubicBezTo>
                  <a:lnTo>
                    <a:pt x="4107180" y="722948"/>
                  </a:lnTo>
                  <a:cubicBezTo>
                    <a:pt x="4107180" y="712470"/>
                    <a:pt x="4098608" y="703898"/>
                    <a:pt x="4088130" y="703898"/>
                  </a:cubicBezTo>
                  <a:lnTo>
                    <a:pt x="4088130" y="703898"/>
                  </a:lnTo>
                  <a:cubicBezTo>
                    <a:pt x="4077653" y="703898"/>
                    <a:pt x="4069080" y="712470"/>
                    <a:pt x="4069080" y="722948"/>
                  </a:cubicBezTo>
                  <a:lnTo>
                    <a:pt x="4069080" y="722948"/>
                  </a:lnTo>
                  <a:cubicBezTo>
                    <a:pt x="4070033" y="733425"/>
                    <a:pt x="4078605" y="741998"/>
                    <a:pt x="4088130" y="741998"/>
                  </a:cubicBezTo>
                  <a:close/>
                  <a:moveTo>
                    <a:pt x="3994785" y="741998"/>
                  </a:moveTo>
                  <a:lnTo>
                    <a:pt x="3994785" y="741998"/>
                  </a:lnTo>
                  <a:cubicBezTo>
                    <a:pt x="4005263" y="741998"/>
                    <a:pt x="4013835" y="733425"/>
                    <a:pt x="4013835" y="722948"/>
                  </a:cubicBezTo>
                  <a:lnTo>
                    <a:pt x="4013835" y="722948"/>
                  </a:lnTo>
                  <a:cubicBezTo>
                    <a:pt x="4013835" y="712470"/>
                    <a:pt x="4005263" y="703898"/>
                    <a:pt x="3994785" y="703898"/>
                  </a:cubicBezTo>
                  <a:lnTo>
                    <a:pt x="3994785" y="703898"/>
                  </a:lnTo>
                  <a:cubicBezTo>
                    <a:pt x="3984308" y="703898"/>
                    <a:pt x="3975735" y="712470"/>
                    <a:pt x="3975735" y="722948"/>
                  </a:cubicBezTo>
                  <a:lnTo>
                    <a:pt x="3975735" y="722948"/>
                  </a:lnTo>
                  <a:cubicBezTo>
                    <a:pt x="3975735" y="733425"/>
                    <a:pt x="3984308" y="741998"/>
                    <a:pt x="3994785" y="741998"/>
                  </a:cubicBezTo>
                  <a:close/>
                  <a:moveTo>
                    <a:pt x="4041458" y="741998"/>
                  </a:moveTo>
                  <a:lnTo>
                    <a:pt x="4041458" y="741998"/>
                  </a:lnTo>
                  <a:cubicBezTo>
                    <a:pt x="4051935" y="741998"/>
                    <a:pt x="4060508" y="733425"/>
                    <a:pt x="4060508" y="722948"/>
                  </a:cubicBezTo>
                  <a:lnTo>
                    <a:pt x="4060508" y="722948"/>
                  </a:lnTo>
                  <a:cubicBezTo>
                    <a:pt x="4060508" y="712470"/>
                    <a:pt x="4051935" y="703898"/>
                    <a:pt x="4041458" y="703898"/>
                  </a:cubicBezTo>
                  <a:lnTo>
                    <a:pt x="4041458" y="703898"/>
                  </a:lnTo>
                  <a:cubicBezTo>
                    <a:pt x="4030980" y="703898"/>
                    <a:pt x="4022408" y="712470"/>
                    <a:pt x="4022408" y="722948"/>
                  </a:cubicBezTo>
                  <a:lnTo>
                    <a:pt x="4022408" y="722948"/>
                  </a:lnTo>
                  <a:cubicBezTo>
                    <a:pt x="4022408" y="733425"/>
                    <a:pt x="4030980" y="741998"/>
                    <a:pt x="4041458" y="741998"/>
                  </a:cubicBezTo>
                  <a:close/>
                  <a:moveTo>
                    <a:pt x="3850958" y="979170"/>
                  </a:moveTo>
                  <a:lnTo>
                    <a:pt x="3852863" y="979170"/>
                  </a:lnTo>
                  <a:cubicBezTo>
                    <a:pt x="3863340" y="979170"/>
                    <a:pt x="3871913" y="970598"/>
                    <a:pt x="3871913" y="960120"/>
                  </a:cubicBezTo>
                  <a:lnTo>
                    <a:pt x="3871913" y="960120"/>
                  </a:lnTo>
                  <a:cubicBezTo>
                    <a:pt x="3871913" y="949643"/>
                    <a:pt x="3863340" y="941070"/>
                    <a:pt x="3852863" y="941070"/>
                  </a:cubicBezTo>
                  <a:lnTo>
                    <a:pt x="3850958" y="941070"/>
                  </a:lnTo>
                  <a:cubicBezTo>
                    <a:pt x="3840480" y="941070"/>
                    <a:pt x="3831908" y="949643"/>
                    <a:pt x="3831908" y="960120"/>
                  </a:cubicBezTo>
                  <a:lnTo>
                    <a:pt x="3831908" y="960120"/>
                  </a:lnTo>
                  <a:cubicBezTo>
                    <a:pt x="3832860" y="971550"/>
                    <a:pt x="3841433" y="979170"/>
                    <a:pt x="3850958" y="979170"/>
                  </a:cubicBezTo>
                  <a:close/>
                  <a:moveTo>
                    <a:pt x="3237548" y="979170"/>
                  </a:moveTo>
                  <a:lnTo>
                    <a:pt x="3237548" y="979170"/>
                  </a:lnTo>
                  <a:cubicBezTo>
                    <a:pt x="3248025" y="979170"/>
                    <a:pt x="3256598" y="970598"/>
                    <a:pt x="3256598" y="960120"/>
                  </a:cubicBezTo>
                  <a:lnTo>
                    <a:pt x="3256598" y="960120"/>
                  </a:lnTo>
                  <a:cubicBezTo>
                    <a:pt x="3256598" y="949643"/>
                    <a:pt x="3248025" y="941070"/>
                    <a:pt x="3237548" y="941070"/>
                  </a:cubicBezTo>
                  <a:lnTo>
                    <a:pt x="3237548" y="941070"/>
                  </a:lnTo>
                  <a:cubicBezTo>
                    <a:pt x="3227070" y="941070"/>
                    <a:pt x="3218498" y="949643"/>
                    <a:pt x="3218498" y="960120"/>
                  </a:cubicBezTo>
                  <a:lnTo>
                    <a:pt x="3218498" y="960120"/>
                  </a:lnTo>
                  <a:cubicBezTo>
                    <a:pt x="3218498" y="971550"/>
                    <a:pt x="3227070" y="979170"/>
                    <a:pt x="3237548" y="979170"/>
                  </a:cubicBezTo>
                  <a:close/>
                  <a:moveTo>
                    <a:pt x="3237548" y="1026795"/>
                  </a:moveTo>
                  <a:lnTo>
                    <a:pt x="3237548" y="1026795"/>
                  </a:lnTo>
                  <a:cubicBezTo>
                    <a:pt x="3248025" y="1026795"/>
                    <a:pt x="3256598" y="1018223"/>
                    <a:pt x="3256598" y="1007745"/>
                  </a:cubicBezTo>
                  <a:lnTo>
                    <a:pt x="3256598" y="1007745"/>
                  </a:lnTo>
                  <a:cubicBezTo>
                    <a:pt x="3256598" y="997268"/>
                    <a:pt x="3248025" y="988695"/>
                    <a:pt x="3237548" y="988695"/>
                  </a:cubicBezTo>
                  <a:lnTo>
                    <a:pt x="3237548" y="988695"/>
                  </a:lnTo>
                  <a:cubicBezTo>
                    <a:pt x="3227070" y="988695"/>
                    <a:pt x="3218498" y="997268"/>
                    <a:pt x="3218498" y="1007745"/>
                  </a:cubicBezTo>
                  <a:lnTo>
                    <a:pt x="3218498" y="1007745"/>
                  </a:lnTo>
                  <a:cubicBezTo>
                    <a:pt x="3218498" y="1018223"/>
                    <a:pt x="3227070" y="1026795"/>
                    <a:pt x="3237548" y="1026795"/>
                  </a:cubicBezTo>
                  <a:close/>
                  <a:moveTo>
                    <a:pt x="3237548" y="1075373"/>
                  </a:moveTo>
                  <a:lnTo>
                    <a:pt x="3237548" y="1075373"/>
                  </a:lnTo>
                  <a:cubicBezTo>
                    <a:pt x="3248025" y="1075373"/>
                    <a:pt x="3256598" y="1066800"/>
                    <a:pt x="3256598" y="1056323"/>
                  </a:cubicBezTo>
                  <a:lnTo>
                    <a:pt x="3256598" y="1056323"/>
                  </a:lnTo>
                  <a:cubicBezTo>
                    <a:pt x="3256598" y="1045845"/>
                    <a:pt x="3248025" y="1037273"/>
                    <a:pt x="3237548" y="1037273"/>
                  </a:cubicBezTo>
                  <a:lnTo>
                    <a:pt x="3237548" y="1037273"/>
                  </a:lnTo>
                  <a:cubicBezTo>
                    <a:pt x="3227070" y="1037273"/>
                    <a:pt x="3218498" y="1045845"/>
                    <a:pt x="3218498" y="1056323"/>
                  </a:cubicBezTo>
                  <a:lnTo>
                    <a:pt x="3218498" y="1056323"/>
                  </a:lnTo>
                  <a:cubicBezTo>
                    <a:pt x="3218498" y="1066800"/>
                    <a:pt x="3227070" y="1075373"/>
                    <a:pt x="3237548" y="1075373"/>
                  </a:cubicBezTo>
                  <a:close/>
                  <a:moveTo>
                    <a:pt x="3284220" y="979170"/>
                  </a:moveTo>
                  <a:lnTo>
                    <a:pt x="3284220" y="979170"/>
                  </a:lnTo>
                  <a:cubicBezTo>
                    <a:pt x="3294698" y="979170"/>
                    <a:pt x="3303270" y="970598"/>
                    <a:pt x="3303270" y="960120"/>
                  </a:cubicBezTo>
                  <a:lnTo>
                    <a:pt x="3303270" y="960120"/>
                  </a:lnTo>
                  <a:cubicBezTo>
                    <a:pt x="3303270" y="949643"/>
                    <a:pt x="3294698" y="941070"/>
                    <a:pt x="3284220" y="941070"/>
                  </a:cubicBezTo>
                  <a:lnTo>
                    <a:pt x="3284220" y="941070"/>
                  </a:lnTo>
                  <a:cubicBezTo>
                    <a:pt x="3273743" y="941070"/>
                    <a:pt x="3265170" y="949643"/>
                    <a:pt x="3265170" y="960120"/>
                  </a:cubicBezTo>
                  <a:lnTo>
                    <a:pt x="3265170" y="960120"/>
                  </a:lnTo>
                  <a:cubicBezTo>
                    <a:pt x="3266123" y="971550"/>
                    <a:pt x="3273743" y="979170"/>
                    <a:pt x="3284220" y="979170"/>
                  </a:cubicBezTo>
                  <a:close/>
                  <a:moveTo>
                    <a:pt x="3378518" y="979170"/>
                  </a:moveTo>
                  <a:lnTo>
                    <a:pt x="3378518" y="979170"/>
                  </a:lnTo>
                  <a:cubicBezTo>
                    <a:pt x="3388995" y="979170"/>
                    <a:pt x="3397568" y="970598"/>
                    <a:pt x="3397568" y="960120"/>
                  </a:cubicBezTo>
                  <a:lnTo>
                    <a:pt x="3397568" y="960120"/>
                  </a:lnTo>
                  <a:cubicBezTo>
                    <a:pt x="3397568" y="949643"/>
                    <a:pt x="3388995" y="941070"/>
                    <a:pt x="3378518" y="941070"/>
                  </a:cubicBezTo>
                  <a:lnTo>
                    <a:pt x="3378518" y="941070"/>
                  </a:lnTo>
                  <a:cubicBezTo>
                    <a:pt x="3368040" y="941070"/>
                    <a:pt x="3359468" y="949643"/>
                    <a:pt x="3359468" y="960120"/>
                  </a:cubicBezTo>
                  <a:lnTo>
                    <a:pt x="3359468" y="960120"/>
                  </a:lnTo>
                  <a:cubicBezTo>
                    <a:pt x="3360420" y="971550"/>
                    <a:pt x="3368040" y="979170"/>
                    <a:pt x="3378518" y="979170"/>
                  </a:cubicBezTo>
                  <a:close/>
                  <a:moveTo>
                    <a:pt x="3331845" y="979170"/>
                  </a:moveTo>
                  <a:lnTo>
                    <a:pt x="3331845" y="979170"/>
                  </a:lnTo>
                  <a:cubicBezTo>
                    <a:pt x="3342323" y="979170"/>
                    <a:pt x="3350895" y="970598"/>
                    <a:pt x="3350895" y="960120"/>
                  </a:cubicBezTo>
                  <a:lnTo>
                    <a:pt x="3350895" y="960120"/>
                  </a:lnTo>
                  <a:cubicBezTo>
                    <a:pt x="3350895" y="949643"/>
                    <a:pt x="3342323" y="941070"/>
                    <a:pt x="3331845" y="941070"/>
                  </a:cubicBezTo>
                  <a:lnTo>
                    <a:pt x="3331845" y="941070"/>
                  </a:lnTo>
                  <a:cubicBezTo>
                    <a:pt x="3321368" y="941070"/>
                    <a:pt x="3312795" y="949643"/>
                    <a:pt x="3312795" y="960120"/>
                  </a:cubicBezTo>
                  <a:lnTo>
                    <a:pt x="3312795" y="960120"/>
                  </a:lnTo>
                  <a:cubicBezTo>
                    <a:pt x="3312795" y="971550"/>
                    <a:pt x="3321368" y="979170"/>
                    <a:pt x="3331845" y="979170"/>
                  </a:cubicBezTo>
                  <a:close/>
                  <a:moveTo>
                    <a:pt x="3521393" y="979170"/>
                  </a:moveTo>
                  <a:lnTo>
                    <a:pt x="3521393" y="979170"/>
                  </a:lnTo>
                  <a:cubicBezTo>
                    <a:pt x="3531870" y="979170"/>
                    <a:pt x="3540443" y="970598"/>
                    <a:pt x="3540443" y="960120"/>
                  </a:cubicBezTo>
                  <a:lnTo>
                    <a:pt x="3540443" y="960120"/>
                  </a:lnTo>
                  <a:cubicBezTo>
                    <a:pt x="3540443" y="949643"/>
                    <a:pt x="3531870" y="941070"/>
                    <a:pt x="3521393" y="941070"/>
                  </a:cubicBezTo>
                  <a:lnTo>
                    <a:pt x="3521393" y="941070"/>
                  </a:lnTo>
                  <a:cubicBezTo>
                    <a:pt x="3510915" y="941070"/>
                    <a:pt x="3502343" y="949643"/>
                    <a:pt x="3502343" y="960120"/>
                  </a:cubicBezTo>
                  <a:lnTo>
                    <a:pt x="3502343" y="960120"/>
                  </a:lnTo>
                  <a:cubicBezTo>
                    <a:pt x="3503295" y="971550"/>
                    <a:pt x="3510915" y="979170"/>
                    <a:pt x="3521393" y="979170"/>
                  </a:cubicBezTo>
                  <a:close/>
                  <a:moveTo>
                    <a:pt x="3569018" y="979170"/>
                  </a:moveTo>
                  <a:lnTo>
                    <a:pt x="3569018" y="979170"/>
                  </a:lnTo>
                  <a:cubicBezTo>
                    <a:pt x="3579495" y="979170"/>
                    <a:pt x="3588068" y="970598"/>
                    <a:pt x="3588068" y="960120"/>
                  </a:cubicBezTo>
                  <a:lnTo>
                    <a:pt x="3588068" y="960120"/>
                  </a:lnTo>
                  <a:cubicBezTo>
                    <a:pt x="3588068" y="949643"/>
                    <a:pt x="3579495" y="941070"/>
                    <a:pt x="3569018" y="941070"/>
                  </a:cubicBezTo>
                  <a:lnTo>
                    <a:pt x="3569018" y="941070"/>
                  </a:lnTo>
                  <a:cubicBezTo>
                    <a:pt x="3558540" y="941070"/>
                    <a:pt x="3549968" y="949643"/>
                    <a:pt x="3549968" y="960120"/>
                  </a:cubicBezTo>
                  <a:lnTo>
                    <a:pt x="3549968" y="960120"/>
                  </a:lnTo>
                  <a:cubicBezTo>
                    <a:pt x="3549968" y="971550"/>
                    <a:pt x="3558540" y="979170"/>
                    <a:pt x="3569018" y="979170"/>
                  </a:cubicBezTo>
                  <a:close/>
                  <a:moveTo>
                    <a:pt x="3426143" y="979170"/>
                  </a:moveTo>
                  <a:lnTo>
                    <a:pt x="3426143" y="979170"/>
                  </a:lnTo>
                  <a:cubicBezTo>
                    <a:pt x="3436620" y="979170"/>
                    <a:pt x="3445193" y="970598"/>
                    <a:pt x="3445193" y="960120"/>
                  </a:cubicBezTo>
                  <a:lnTo>
                    <a:pt x="3445193" y="960120"/>
                  </a:lnTo>
                  <a:cubicBezTo>
                    <a:pt x="3445193" y="949643"/>
                    <a:pt x="3436620" y="941070"/>
                    <a:pt x="3426143" y="941070"/>
                  </a:cubicBezTo>
                  <a:lnTo>
                    <a:pt x="3426143" y="941070"/>
                  </a:lnTo>
                  <a:cubicBezTo>
                    <a:pt x="3415665" y="941070"/>
                    <a:pt x="3407093" y="949643"/>
                    <a:pt x="3407093" y="960120"/>
                  </a:cubicBezTo>
                  <a:lnTo>
                    <a:pt x="3407093" y="960120"/>
                  </a:lnTo>
                  <a:cubicBezTo>
                    <a:pt x="3407093" y="971550"/>
                    <a:pt x="3415665" y="979170"/>
                    <a:pt x="3426143" y="979170"/>
                  </a:cubicBezTo>
                  <a:close/>
                  <a:moveTo>
                    <a:pt x="3472815" y="979170"/>
                  </a:moveTo>
                  <a:lnTo>
                    <a:pt x="3474720" y="979170"/>
                  </a:lnTo>
                  <a:cubicBezTo>
                    <a:pt x="3485198" y="979170"/>
                    <a:pt x="3493770" y="970598"/>
                    <a:pt x="3493770" y="960120"/>
                  </a:cubicBezTo>
                  <a:lnTo>
                    <a:pt x="3493770" y="960120"/>
                  </a:lnTo>
                  <a:cubicBezTo>
                    <a:pt x="3493770" y="949643"/>
                    <a:pt x="3485198" y="941070"/>
                    <a:pt x="3474720" y="941070"/>
                  </a:cubicBezTo>
                  <a:lnTo>
                    <a:pt x="3472815" y="941070"/>
                  </a:lnTo>
                  <a:cubicBezTo>
                    <a:pt x="3462338" y="941070"/>
                    <a:pt x="3453765" y="949643"/>
                    <a:pt x="3453765" y="960120"/>
                  </a:cubicBezTo>
                  <a:lnTo>
                    <a:pt x="3453765" y="960120"/>
                  </a:lnTo>
                  <a:cubicBezTo>
                    <a:pt x="3453765" y="971550"/>
                    <a:pt x="3462338" y="979170"/>
                    <a:pt x="3472815" y="979170"/>
                  </a:cubicBezTo>
                  <a:close/>
                  <a:moveTo>
                    <a:pt x="4041458" y="979170"/>
                  </a:moveTo>
                  <a:lnTo>
                    <a:pt x="4041458" y="979170"/>
                  </a:lnTo>
                  <a:cubicBezTo>
                    <a:pt x="4051935" y="979170"/>
                    <a:pt x="4060508" y="970598"/>
                    <a:pt x="4060508" y="960120"/>
                  </a:cubicBezTo>
                  <a:lnTo>
                    <a:pt x="4060508" y="960120"/>
                  </a:lnTo>
                  <a:cubicBezTo>
                    <a:pt x="4060508" y="949643"/>
                    <a:pt x="4051935" y="941070"/>
                    <a:pt x="4041458" y="941070"/>
                  </a:cubicBezTo>
                  <a:lnTo>
                    <a:pt x="4041458" y="941070"/>
                  </a:lnTo>
                  <a:cubicBezTo>
                    <a:pt x="4030980" y="941070"/>
                    <a:pt x="4022408" y="949643"/>
                    <a:pt x="4022408" y="960120"/>
                  </a:cubicBezTo>
                  <a:lnTo>
                    <a:pt x="4022408" y="960120"/>
                  </a:lnTo>
                  <a:cubicBezTo>
                    <a:pt x="4022408" y="971550"/>
                    <a:pt x="4030980" y="979170"/>
                    <a:pt x="4041458" y="979170"/>
                  </a:cubicBezTo>
                  <a:close/>
                  <a:moveTo>
                    <a:pt x="4088130" y="979170"/>
                  </a:moveTo>
                  <a:lnTo>
                    <a:pt x="4088130" y="979170"/>
                  </a:lnTo>
                  <a:cubicBezTo>
                    <a:pt x="4098608" y="979170"/>
                    <a:pt x="4107180" y="970598"/>
                    <a:pt x="4107180" y="960120"/>
                  </a:cubicBezTo>
                  <a:lnTo>
                    <a:pt x="4107180" y="960120"/>
                  </a:lnTo>
                  <a:cubicBezTo>
                    <a:pt x="4107180" y="949643"/>
                    <a:pt x="4098608" y="941070"/>
                    <a:pt x="4088130" y="941070"/>
                  </a:cubicBezTo>
                  <a:lnTo>
                    <a:pt x="4088130" y="941070"/>
                  </a:lnTo>
                  <a:cubicBezTo>
                    <a:pt x="4077653" y="941070"/>
                    <a:pt x="4069080" y="949643"/>
                    <a:pt x="4069080" y="960120"/>
                  </a:cubicBezTo>
                  <a:lnTo>
                    <a:pt x="4069080" y="960120"/>
                  </a:lnTo>
                  <a:cubicBezTo>
                    <a:pt x="4070033" y="971550"/>
                    <a:pt x="4078605" y="979170"/>
                    <a:pt x="4088130" y="979170"/>
                  </a:cubicBezTo>
                  <a:close/>
                  <a:moveTo>
                    <a:pt x="3615690" y="979170"/>
                  </a:moveTo>
                  <a:lnTo>
                    <a:pt x="3615690" y="979170"/>
                  </a:lnTo>
                  <a:cubicBezTo>
                    <a:pt x="3626168" y="979170"/>
                    <a:pt x="3634740" y="970598"/>
                    <a:pt x="3634740" y="960120"/>
                  </a:cubicBezTo>
                  <a:lnTo>
                    <a:pt x="3634740" y="960120"/>
                  </a:lnTo>
                  <a:cubicBezTo>
                    <a:pt x="3634740" y="949643"/>
                    <a:pt x="3626168" y="941070"/>
                    <a:pt x="3615690" y="941070"/>
                  </a:cubicBezTo>
                  <a:lnTo>
                    <a:pt x="3615690" y="941070"/>
                  </a:lnTo>
                  <a:cubicBezTo>
                    <a:pt x="3605213" y="941070"/>
                    <a:pt x="3596640" y="949643"/>
                    <a:pt x="3596640" y="960120"/>
                  </a:cubicBezTo>
                  <a:lnTo>
                    <a:pt x="3596640" y="960120"/>
                  </a:lnTo>
                  <a:cubicBezTo>
                    <a:pt x="3597593" y="971550"/>
                    <a:pt x="3605213" y="979170"/>
                    <a:pt x="3615690" y="979170"/>
                  </a:cubicBezTo>
                  <a:close/>
                  <a:moveTo>
                    <a:pt x="3947160" y="979170"/>
                  </a:moveTo>
                  <a:lnTo>
                    <a:pt x="3947160" y="979170"/>
                  </a:lnTo>
                  <a:cubicBezTo>
                    <a:pt x="3957638" y="979170"/>
                    <a:pt x="3966210" y="970598"/>
                    <a:pt x="3966210" y="960120"/>
                  </a:cubicBezTo>
                  <a:lnTo>
                    <a:pt x="3966210" y="960120"/>
                  </a:lnTo>
                  <a:cubicBezTo>
                    <a:pt x="3966210" y="949643"/>
                    <a:pt x="3957638" y="941070"/>
                    <a:pt x="3947160" y="941070"/>
                  </a:cubicBezTo>
                  <a:lnTo>
                    <a:pt x="3947160" y="941070"/>
                  </a:lnTo>
                  <a:cubicBezTo>
                    <a:pt x="3936683" y="941070"/>
                    <a:pt x="3928110" y="949643"/>
                    <a:pt x="3928110" y="960120"/>
                  </a:cubicBezTo>
                  <a:lnTo>
                    <a:pt x="3928110" y="960120"/>
                  </a:lnTo>
                  <a:cubicBezTo>
                    <a:pt x="3928110" y="971550"/>
                    <a:pt x="3936683" y="979170"/>
                    <a:pt x="3947160" y="979170"/>
                  </a:cubicBezTo>
                  <a:close/>
                  <a:moveTo>
                    <a:pt x="4182428" y="979170"/>
                  </a:moveTo>
                  <a:lnTo>
                    <a:pt x="4182428" y="979170"/>
                  </a:lnTo>
                  <a:cubicBezTo>
                    <a:pt x="4192905" y="979170"/>
                    <a:pt x="4201478" y="970598"/>
                    <a:pt x="4201478" y="960120"/>
                  </a:cubicBezTo>
                  <a:lnTo>
                    <a:pt x="4201478" y="960120"/>
                  </a:lnTo>
                  <a:cubicBezTo>
                    <a:pt x="4201478" y="949643"/>
                    <a:pt x="4192905" y="941070"/>
                    <a:pt x="4182428" y="941070"/>
                  </a:cubicBezTo>
                  <a:lnTo>
                    <a:pt x="4182428" y="941070"/>
                  </a:lnTo>
                  <a:cubicBezTo>
                    <a:pt x="4171950" y="941070"/>
                    <a:pt x="4163378" y="949643"/>
                    <a:pt x="4163378" y="960120"/>
                  </a:cubicBezTo>
                  <a:lnTo>
                    <a:pt x="4163378" y="960120"/>
                  </a:lnTo>
                  <a:cubicBezTo>
                    <a:pt x="4164330" y="971550"/>
                    <a:pt x="4171950" y="979170"/>
                    <a:pt x="4182428" y="979170"/>
                  </a:cubicBezTo>
                  <a:close/>
                  <a:moveTo>
                    <a:pt x="4135755" y="979170"/>
                  </a:moveTo>
                  <a:lnTo>
                    <a:pt x="4135755" y="979170"/>
                  </a:lnTo>
                  <a:cubicBezTo>
                    <a:pt x="4146233" y="979170"/>
                    <a:pt x="4154805" y="970598"/>
                    <a:pt x="4154805" y="960120"/>
                  </a:cubicBezTo>
                  <a:lnTo>
                    <a:pt x="4154805" y="960120"/>
                  </a:lnTo>
                  <a:cubicBezTo>
                    <a:pt x="4154805" y="949643"/>
                    <a:pt x="4146233" y="941070"/>
                    <a:pt x="4135755" y="941070"/>
                  </a:cubicBezTo>
                  <a:lnTo>
                    <a:pt x="4135755" y="941070"/>
                  </a:lnTo>
                  <a:cubicBezTo>
                    <a:pt x="4125278" y="941070"/>
                    <a:pt x="4116705" y="949643"/>
                    <a:pt x="4116705" y="960120"/>
                  </a:cubicBezTo>
                  <a:lnTo>
                    <a:pt x="4116705" y="960120"/>
                  </a:lnTo>
                  <a:cubicBezTo>
                    <a:pt x="4116705" y="971550"/>
                    <a:pt x="4125278" y="979170"/>
                    <a:pt x="4135755" y="979170"/>
                  </a:cubicBezTo>
                  <a:close/>
                  <a:moveTo>
                    <a:pt x="3994785" y="979170"/>
                  </a:moveTo>
                  <a:lnTo>
                    <a:pt x="3994785" y="979170"/>
                  </a:lnTo>
                  <a:cubicBezTo>
                    <a:pt x="4005263" y="979170"/>
                    <a:pt x="4013835" y="970598"/>
                    <a:pt x="4013835" y="960120"/>
                  </a:cubicBezTo>
                  <a:lnTo>
                    <a:pt x="4013835" y="960120"/>
                  </a:lnTo>
                  <a:cubicBezTo>
                    <a:pt x="4013835" y="949643"/>
                    <a:pt x="4005263" y="941070"/>
                    <a:pt x="3994785" y="941070"/>
                  </a:cubicBezTo>
                  <a:lnTo>
                    <a:pt x="3994785" y="941070"/>
                  </a:lnTo>
                  <a:cubicBezTo>
                    <a:pt x="3984308" y="941070"/>
                    <a:pt x="3975735" y="949643"/>
                    <a:pt x="3975735" y="960120"/>
                  </a:cubicBezTo>
                  <a:lnTo>
                    <a:pt x="3975735" y="960120"/>
                  </a:lnTo>
                  <a:cubicBezTo>
                    <a:pt x="3975735" y="971550"/>
                    <a:pt x="3984308" y="979170"/>
                    <a:pt x="3994785" y="979170"/>
                  </a:cubicBezTo>
                  <a:close/>
                  <a:moveTo>
                    <a:pt x="3709988" y="979170"/>
                  </a:moveTo>
                  <a:lnTo>
                    <a:pt x="3709988" y="979170"/>
                  </a:lnTo>
                  <a:cubicBezTo>
                    <a:pt x="3720465" y="979170"/>
                    <a:pt x="3729038" y="970598"/>
                    <a:pt x="3729038" y="960120"/>
                  </a:cubicBezTo>
                  <a:lnTo>
                    <a:pt x="3729038" y="960120"/>
                  </a:lnTo>
                  <a:cubicBezTo>
                    <a:pt x="3729038" y="949643"/>
                    <a:pt x="3720465" y="941070"/>
                    <a:pt x="3709988" y="941070"/>
                  </a:cubicBezTo>
                  <a:lnTo>
                    <a:pt x="3709988" y="941070"/>
                  </a:lnTo>
                  <a:cubicBezTo>
                    <a:pt x="3699510" y="941070"/>
                    <a:pt x="3690938" y="949643"/>
                    <a:pt x="3690938" y="960120"/>
                  </a:cubicBezTo>
                  <a:lnTo>
                    <a:pt x="3690938" y="960120"/>
                  </a:lnTo>
                  <a:cubicBezTo>
                    <a:pt x="3690938" y="971550"/>
                    <a:pt x="3699510" y="979170"/>
                    <a:pt x="3709988" y="979170"/>
                  </a:cubicBezTo>
                  <a:close/>
                  <a:moveTo>
                    <a:pt x="3663315" y="979170"/>
                  </a:moveTo>
                  <a:lnTo>
                    <a:pt x="3663315" y="979170"/>
                  </a:lnTo>
                  <a:cubicBezTo>
                    <a:pt x="3673793" y="979170"/>
                    <a:pt x="3682365" y="970598"/>
                    <a:pt x="3682365" y="960120"/>
                  </a:cubicBezTo>
                  <a:lnTo>
                    <a:pt x="3682365" y="960120"/>
                  </a:lnTo>
                  <a:cubicBezTo>
                    <a:pt x="3682365" y="949643"/>
                    <a:pt x="3673793" y="941070"/>
                    <a:pt x="3663315" y="941070"/>
                  </a:cubicBezTo>
                  <a:lnTo>
                    <a:pt x="3663315" y="941070"/>
                  </a:lnTo>
                  <a:cubicBezTo>
                    <a:pt x="3652838" y="941070"/>
                    <a:pt x="3644265" y="949643"/>
                    <a:pt x="3644265" y="960120"/>
                  </a:cubicBezTo>
                  <a:lnTo>
                    <a:pt x="3644265" y="960120"/>
                  </a:lnTo>
                  <a:cubicBezTo>
                    <a:pt x="3644265" y="971550"/>
                    <a:pt x="3652838" y="979170"/>
                    <a:pt x="3663315" y="979170"/>
                  </a:cubicBezTo>
                  <a:close/>
                  <a:moveTo>
                    <a:pt x="3757613" y="979170"/>
                  </a:moveTo>
                  <a:lnTo>
                    <a:pt x="3757613" y="979170"/>
                  </a:lnTo>
                  <a:cubicBezTo>
                    <a:pt x="3768090" y="979170"/>
                    <a:pt x="3776663" y="970598"/>
                    <a:pt x="3776663" y="960120"/>
                  </a:cubicBezTo>
                  <a:lnTo>
                    <a:pt x="3776663" y="960120"/>
                  </a:lnTo>
                  <a:cubicBezTo>
                    <a:pt x="3776663" y="949643"/>
                    <a:pt x="3768090" y="941070"/>
                    <a:pt x="3757613" y="941070"/>
                  </a:cubicBezTo>
                  <a:lnTo>
                    <a:pt x="3757613" y="941070"/>
                  </a:lnTo>
                  <a:cubicBezTo>
                    <a:pt x="3747135" y="941070"/>
                    <a:pt x="3738563" y="949643"/>
                    <a:pt x="3738563" y="960120"/>
                  </a:cubicBezTo>
                  <a:lnTo>
                    <a:pt x="3738563" y="960120"/>
                  </a:lnTo>
                  <a:cubicBezTo>
                    <a:pt x="3738563" y="971550"/>
                    <a:pt x="3747135" y="979170"/>
                    <a:pt x="3757613" y="979170"/>
                  </a:cubicBezTo>
                  <a:close/>
                  <a:moveTo>
                    <a:pt x="3900488" y="979170"/>
                  </a:moveTo>
                  <a:lnTo>
                    <a:pt x="3900488" y="979170"/>
                  </a:lnTo>
                  <a:cubicBezTo>
                    <a:pt x="3910965" y="979170"/>
                    <a:pt x="3919538" y="970598"/>
                    <a:pt x="3919538" y="960120"/>
                  </a:cubicBezTo>
                  <a:lnTo>
                    <a:pt x="3919538" y="960120"/>
                  </a:lnTo>
                  <a:cubicBezTo>
                    <a:pt x="3919538" y="949643"/>
                    <a:pt x="3910965" y="941070"/>
                    <a:pt x="3900488" y="941070"/>
                  </a:cubicBezTo>
                  <a:lnTo>
                    <a:pt x="3900488" y="941070"/>
                  </a:lnTo>
                  <a:cubicBezTo>
                    <a:pt x="3890010" y="941070"/>
                    <a:pt x="3881438" y="949643"/>
                    <a:pt x="3881438" y="960120"/>
                  </a:cubicBezTo>
                  <a:lnTo>
                    <a:pt x="3881438" y="960120"/>
                  </a:lnTo>
                  <a:cubicBezTo>
                    <a:pt x="3881438" y="971550"/>
                    <a:pt x="3890010" y="979170"/>
                    <a:pt x="3900488" y="979170"/>
                  </a:cubicBezTo>
                  <a:close/>
                  <a:moveTo>
                    <a:pt x="3804285" y="979170"/>
                  </a:moveTo>
                  <a:lnTo>
                    <a:pt x="3804285" y="979170"/>
                  </a:lnTo>
                  <a:cubicBezTo>
                    <a:pt x="3814763" y="979170"/>
                    <a:pt x="3823335" y="970598"/>
                    <a:pt x="3823335" y="960120"/>
                  </a:cubicBezTo>
                  <a:lnTo>
                    <a:pt x="3823335" y="960120"/>
                  </a:lnTo>
                  <a:cubicBezTo>
                    <a:pt x="3823335" y="949643"/>
                    <a:pt x="3814763" y="941070"/>
                    <a:pt x="3804285" y="941070"/>
                  </a:cubicBezTo>
                  <a:lnTo>
                    <a:pt x="3804285" y="941070"/>
                  </a:lnTo>
                  <a:cubicBezTo>
                    <a:pt x="3793808" y="941070"/>
                    <a:pt x="3785235" y="949643"/>
                    <a:pt x="3785235" y="960120"/>
                  </a:cubicBezTo>
                  <a:lnTo>
                    <a:pt x="3785235" y="960120"/>
                  </a:lnTo>
                  <a:cubicBezTo>
                    <a:pt x="3785235" y="971550"/>
                    <a:pt x="3793808" y="979170"/>
                    <a:pt x="3804285" y="979170"/>
                  </a:cubicBezTo>
                  <a:close/>
                  <a:moveTo>
                    <a:pt x="3426143" y="1026795"/>
                  </a:moveTo>
                  <a:lnTo>
                    <a:pt x="3426143" y="1026795"/>
                  </a:lnTo>
                  <a:cubicBezTo>
                    <a:pt x="3436620" y="1026795"/>
                    <a:pt x="3445193" y="1018223"/>
                    <a:pt x="3445193" y="1007745"/>
                  </a:cubicBezTo>
                  <a:lnTo>
                    <a:pt x="3445193" y="1007745"/>
                  </a:lnTo>
                  <a:cubicBezTo>
                    <a:pt x="3445193" y="997268"/>
                    <a:pt x="3436620" y="988695"/>
                    <a:pt x="3426143" y="988695"/>
                  </a:cubicBezTo>
                  <a:lnTo>
                    <a:pt x="3426143" y="988695"/>
                  </a:lnTo>
                  <a:cubicBezTo>
                    <a:pt x="3415665" y="988695"/>
                    <a:pt x="3407093" y="997268"/>
                    <a:pt x="3407093" y="1007745"/>
                  </a:cubicBezTo>
                  <a:lnTo>
                    <a:pt x="3407093" y="1007745"/>
                  </a:lnTo>
                  <a:cubicBezTo>
                    <a:pt x="3407093" y="1018223"/>
                    <a:pt x="3415665" y="1026795"/>
                    <a:pt x="3426143" y="1026795"/>
                  </a:cubicBezTo>
                  <a:close/>
                  <a:moveTo>
                    <a:pt x="4182428" y="1026795"/>
                  </a:moveTo>
                  <a:lnTo>
                    <a:pt x="4182428" y="1026795"/>
                  </a:lnTo>
                  <a:cubicBezTo>
                    <a:pt x="4192905" y="1026795"/>
                    <a:pt x="4201478" y="1018223"/>
                    <a:pt x="4201478" y="1007745"/>
                  </a:cubicBezTo>
                  <a:lnTo>
                    <a:pt x="4201478" y="1007745"/>
                  </a:lnTo>
                  <a:cubicBezTo>
                    <a:pt x="4201478" y="997268"/>
                    <a:pt x="4192905" y="988695"/>
                    <a:pt x="4182428" y="988695"/>
                  </a:cubicBezTo>
                  <a:lnTo>
                    <a:pt x="4182428" y="988695"/>
                  </a:lnTo>
                  <a:cubicBezTo>
                    <a:pt x="4171950" y="988695"/>
                    <a:pt x="4163378" y="997268"/>
                    <a:pt x="4163378" y="1007745"/>
                  </a:cubicBezTo>
                  <a:lnTo>
                    <a:pt x="4163378" y="1007745"/>
                  </a:lnTo>
                  <a:cubicBezTo>
                    <a:pt x="4164330" y="1018223"/>
                    <a:pt x="4171950" y="1026795"/>
                    <a:pt x="4182428" y="1026795"/>
                  </a:cubicBezTo>
                  <a:close/>
                  <a:moveTo>
                    <a:pt x="4088130" y="1026795"/>
                  </a:moveTo>
                  <a:lnTo>
                    <a:pt x="4088130" y="1026795"/>
                  </a:lnTo>
                  <a:cubicBezTo>
                    <a:pt x="4098608" y="1026795"/>
                    <a:pt x="4107180" y="1018223"/>
                    <a:pt x="4107180" y="1007745"/>
                  </a:cubicBezTo>
                  <a:lnTo>
                    <a:pt x="4107180" y="1007745"/>
                  </a:lnTo>
                  <a:cubicBezTo>
                    <a:pt x="4107180" y="997268"/>
                    <a:pt x="4098608" y="988695"/>
                    <a:pt x="4088130" y="988695"/>
                  </a:cubicBezTo>
                  <a:lnTo>
                    <a:pt x="4088130" y="988695"/>
                  </a:lnTo>
                  <a:cubicBezTo>
                    <a:pt x="4077653" y="988695"/>
                    <a:pt x="4069080" y="997268"/>
                    <a:pt x="4069080" y="1007745"/>
                  </a:cubicBezTo>
                  <a:lnTo>
                    <a:pt x="4069080" y="1007745"/>
                  </a:lnTo>
                  <a:cubicBezTo>
                    <a:pt x="4070033" y="1018223"/>
                    <a:pt x="4078605" y="1026795"/>
                    <a:pt x="4088130" y="1026795"/>
                  </a:cubicBezTo>
                  <a:close/>
                  <a:moveTo>
                    <a:pt x="4135755" y="1026795"/>
                  </a:moveTo>
                  <a:lnTo>
                    <a:pt x="4135755" y="1026795"/>
                  </a:lnTo>
                  <a:cubicBezTo>
                    <a:pt x="4146233" y="1026795"/>
                    <a:pt x="4154805" y="1018223"/>
                    <a:pt x="4154805" y="1007745"/>
                  </a:cubicBezTo>
                  <a:lnTo>
                    <a:pt x="4154805" y="1007745"/>
                  </a:lnTo>
                  <a:cubicBezTo>
                    <a:pt x="4154805" y="997268"/>
                    <a:pt x="4146233" y="988695"/>
                    <a:pt x="4135755" y="988695"/>
                  </a:cubicBezTo>
                  <a:lnTo>
                    <a:pt x="4135755" y="988695"/>
                  </a:lnTo>
                  <a:cubicBezTo>
                    <a:pt x="4125278" y="988695"/>
                    <a:pt x="4116705" y="997268"/>
                    <a:pt x="4116705" y="1007745"/>
                  </a:cubicBezTo>
                  <a:lnTo>
                    <a:pt x="4116705" y="1007745"/>
                  </a:lnTo>
                  <a:cubicBezTo>
                    <a:pt x="4116705" y="1018223"/>
                    <a:pt x="4125278" y="1026795"/>
                    <a:pt x="4135755" y="1026795"/>
                  </a:cubicBezTo>
                  <a:close/>
                  <a:moveTo>
                    <a:pt x="4041458" y="1026795"/>
                  </a:moveTo>
                  <a:lnTo>
                    <a:pt x="4041458" y="1026795"/>
                  </a:lnTo>
                  <a:cubicBezTo>
                    <a:pt x="4051935" y="1026795"/>
                    <a:pt x="4060508" y="1018223"/>
                    <a:pt x="4060508" y="1007745"/>
                  </a:cubicBezTo>
                  <a:lnTo>
                    <a:pt x="4060508" y="1007745"/>
                  </a:lnTo>
                  <a:cubicBezTo>
                    <a:pt x="4060508" y="997268"/>
                    <a:pt x="4051935" y="988695"/>
                    <a:pt x="4041458" y="988695"/>
                  </a:cubicBezTo>
                  <a:lnTo>
                    <a:pt x="4041458" y="988695"/>
                  </a:lnTo>
                  <a:cubicBezTo>
                    <a:pt x="4030980" y="988695"/>
                    <a:pt x="4022408" y="997268"/>
                    <a:pt x="4022408" y="1007745"/>
                  </a:cubicBezTo>
                  <a:lnTo>
                    <a:pt x="4022408" y="1007745"/>
                  </a:lnTo>
                  <a:cubicBezTo>
                    <a:pt x="4022408" y="1018223"/>
                    <a:pt x="4030980" y="1026795"/>
                    <a:pt x="4041458" y="1026795"/>
                  </a:cubicBezTo>
                  <a:close/>
                  <a:moveTo>
                    <a:pt x="2668905" y="1026795"/>
                  </a:moveTo>
                  <a:lnTo>
                    <a:pt x="2668905" y="1026795"/>
                  </a:lnTo>
                  <a:cubicBezTo>
                    <a:pt x="2679383" y="1026795"/>
                    <a:pt x="2687955" y="1018223"/>
                    <a:pt x="2687955" y="1007745"/>
                  </a:cubicBezTo>
                  <a:lnTo>
                    <a:pt x="2687955" y="1007745"/>
                  </a:lnTo>
                  <a:cubicBezTo>
                    <a:pt x="2687955" y="997268"/>
                    <a:pt x="2679383" y="988695"/>
                    <a:pt x="2668905" y="988695"/>
                  </a:cubicBezTo>
                  <a:lnTo>
                    <a:pt x="2668905" y="988695"/>
                  </a:lnTo>
                  <a:cubicBezTo>
                    <a:pt x="2658428" y="988695"/>
                    <a:pt x="2649855" y="997268"/>
                    <a:pt x="2649855" y="1007745"/>
                  </a:cubicBezTo>
                  <a:lnTo>
                    <a:pt x="2649855" y="1007745"/>
                  </a:lnTo>
                  <a:cubicBezTo>
                    <a:pt x="2649855" y="1018223"/>
                    <a:pt x="2658428" y="1026795"/>
                    <a:pt x="2668905" y="1026795"/>
                  </a:cubicBezTo>
                  <a:close/>
                  <a:moveTo>
                    <a:pt x="2715578" y="1026795"/>
                  </a:moveTo>
                  <a:lnTo>
                    <a:pt x="2717483" y="1026795"/>
                  </a:lnTo>
                  <a:cubicBezTo>
                    <a:pt x="2727960" y="1026795"/>
                    <a:pt x="2736533" y="1018223"/>
                    <a:pt x="2736533" y="1007745"/>
                  </a:cubicBezTo>
                  <a:lnTo>
                    <a:pt x="2736533" y="1007745"/>
                  </a:lnTo>
                  <a:cubicBezTo>
                    <a:pt x="2736533" y="997268"/>
                    <a:pt x="2727960" y="988695"/>
                    <a:pt x="2717483" y="988695"/>
                  </a:cubicBezTo>
                  <a:lnTo>
                    <a:pt x="2715578" y="988695"/>
                  </a:lnTo>
                  <a:cubicBezTo>
                    <a:pt x="2705100" y="988695"/>
                    <a:pt x="2696528" y="997268"/>
                    <a:pt x="2696528" y="1007745"/>
                  </a:cubicBezTo>
                  <a:lnTo>
                    <a:pt x="2696528" y="1007745"/>
                  </a:lnTo>
                  <a:cubicBezTo>
                    <a:pt x="2697480" y="1018223"/>
                    <a:pt x="2706053" y="1026795"/>
                    <a:pt x="2715578" y="1026795"/>
                  </a:cubicBezTo>
                  <a:close/>
                  <a:moveTo>
                    <a:pt x="2764155" y="1025843"/>
                  </a:moveTo>
                  <a:lnTo>
                    <a:pt x="2766060" y="1025843"/>
                  </a:lnTo>
                  <a:cubicBezTo>
                    <a:pt x="2776538" y="1025843"/>
                    <a:pt x="2785110" y="1017270"/>
                    <a:pt x="2785110" y="1006793"/>
                  </a:cubicBezTo>
                  <a:lnTo>
                    <a:pt x="2785110" y="1006793"/>
                  </a:lnTo>
                  <a:cubicBezTo>
                    <a:pt x="2785110" y="996315"/>
                    <a:pt x="2776538" y="987743"/>
                    <a:pt x="2766060" y="987743"/>
                  </a:cubicBezTo>
                  <a:lnTo>
                    <a:pt x="2764155" y="987743"/>
                  </a:lnTo>
                  <a:cubicBezTo>
                    <a:pt x="2753678" y="987743"/>
                    <a:pt x="2745105" y="996315"/>
                    <a:pt x="2745105" y="1006793"/>
                  </a:cubicBezTo>
                  <a:lnTo>
                    <a:pt x="2745105" y="1006793"/>
                  </a:lnTo>
                  <a:cubicBezTo>
                    <a:pt x="2745105" y="1017270"/>
                    <a:pt x="2753678" y="1025843"/>
                    <a:pt x="2764155" y="1025843"/>
                  </a:cubicBezTo>
                  <a:close/>
                  <a:moveTo>
                    <a:pt x="2764155" y="1075373"/>
                  </a:moveTo>
                  <a:lnTo>
                    <a:pt x="2766060" y="1075373"/>
                  </a:lnTo>
                  <a:cubicBezTo>
                    <a:pt x="2776538" y="1075373"/>
                    <a:pt x="2785110" y="1066800"/>
                    <a:pt x="2785110" y="1056323"/>
                  </a:cubicBezTo>
                  <a:lnTo>
                    <a:pt x="2785110" y="1056323"/>
                  </a:lnTo>
                  <a:cubicBezTo>
                    <a:pt x="2785110" y="1045845"/>
                    <a:pt x="2776538" y="1037273"/>
                    <a:pt x="2766060" y="1037273"/>
                  </a:cubicBezTo>
                  <a:lnTo>
                    <a:pt x="2764155" y="1037273"/>
                  </a:lnTo>
                  <a:cubicBezTo>
                    <a:pt x="2753678" y="1037273"/>
                    <a:pt x="2745105" y="1045845"/>
                    <a:pt x="2745105" y="1056323"/>
                  </a:cubicBezTo>
                  <a:lnTo>
                    <a:pt x="2745105" y="1056323"/>
                  </a:lnTo>
                  <a:cubicBezTo>
                    <a:pt x="2745105" y="1066800"/>
                    <a:pt x="2753678" y="1075373"/>
                    <a:pt x="2764155" y="1075373"/>
                  </a:cubicBezTo>
                  <a:close/>
                  <a:moveTo>
                    <a:pt x="3804285" y="1026795"/>
                  </a:moveTo>
                  <a:lnTo>
                    <a:pt x="3804285" y="1026795"/>
                  </a:lnTo>
                  <a:cubicBezTo>
                    <a:pt x="3814763" y="1026795"/>
                    <a:pt x="3823335" y="1018223"/>
                    <a:pt x="3823335" y="1007745"/>
                  </a:cubicBezTo>
                  <a:lnTo>
                    <a:pt x="3823335" y="1007745"/>
                  </a:lnTo>
                  <a:cubicBezTo>
                    <a:pt x="3823335" y="997268"/>
                    <a:pt x="3814763" y="988695"/>
                    <a:pt x="3804285" y="988695"/>
                  </a:cubicBezTo>
                  <a:lnTo>
                    <a:pt x="3804285" y="988695"/>
                  </a:lnTo>
                  <a:cubicBezTo>
                    <a:pt x="3793808" y="988695"/>
                    <a:pt x="3785235" y="997268"/>
                    <a:pt x="3785235" y="1007745"/>
                  </a:cubicBezTo>
                  <a:lnTo>
                    <a:pt x="3785235" y="1007745"/>
                  </a:lnTo>
                  <a:cubicBezTo>
                    <a:pt x="3785235" y="1018223"/>
                    <a:pt x="3793808" y="1026795"/>
                    <a:pt x="3804285" y="1026795"/>
                  </a:cubicBezTo>
                  <a:close/>
                  <a:moveTo>
                    <a:pt x="3757613" y="1026795"/>
                  </a:moveTo>
                  <a:lnTo>
                    <a:pt x="3757613" y="1026795"/>
                  </a:lnTo>
                  <a:cubicBezTo>
                    <a:pt x="3768090" y="1026795"/>
                    <a:pt x="3776663" y="1018223"/>
                    <a:pt x="3776663" y="1007745"/>
                  </a:cubicBezTo>
                  <a:lnTo>
                    <a:pt x="3776663" y="1007745"/>
                  </a:lnTo>
                  <a:cubicBezTo>
                    <a:pt x="3776663" y="997268"/>
                    <a:pt x="3768090" y="988695"/>
                    <a:pt x="3757613" y="988695"/>
                  </a:cubicBezTo>
                  <a:lnTo>
                    <a:pt x="3757613" y="988695"/>
                  </a:lnTo>
                  <a:cubicBezTo>
                    <a:pt x="3747135" y="988695"/>
                    <a:pt x="3738563" y="997268"/>
                    <a:pt x="3738563" y="1007745"/>
                  </a:cubicBezTo>
                  <a:lnTo>
                    <a:pt x="3738563" y="1007745"/>
                  </a:lnTo>
                  <a:cubicBezTo>
                    <a:pt x="3738563" y="1018223"/>
                    <a:pt x="3747135" y="1026795"/>
                    <a:pt x="3757613" y="1026795"/>
                  </a:cubicBezTo>
                  <a:close/>
                  <a:moveTo>
                    <a:pt x="3850958" y="1026795"/>
                  </a:moveTo>
                  <a:lnTo>
                    <a:pt x="3852863" y="1026795"/>
                  </a:lnTo>
                  <a:cubicBezTo>
                    <a:pt x="3863340" y="1026795"/>
                    <a:pt x="3871913" y="1018223"/>
                    <a:pt x="3871913" y="1007745"/>
                  </a:cubicBezTo>
                  <a:lnTo>
                    <a:pt x="3871913" y="1007745"/>
                  </a:lnTo>
                  <a:cubicBezTo>
                    <a:pt x="3871913" y="997268"/>
                    <a:pt x="3863340" y="988695"/>
                    <a:pt x="3852863" y="988695"/>
                  </a:cubicBezTo>
                  <a:lnTo>
                    <a:pt x="3850958" y="988695"/>
                  </a:lnTo>
                  <a:cubicBezTo>
                    <a:pt x="3840480" y="988695"/>
                    <a:pt x="3831908" y="997268"/>
                    <a:pt x="3831908" y="1007745"/>
                  </a:cubicBezTo>
                  <a:lnTo>
                    <a:pt x="3831908" y="1007745"/>
                  </a:lnTo>
                  <a:cubicBezTo>
                    <a:pt x="3832860" y="1018223"/>
                    <a:pt x="3841433" y="1026795"/>
                    <a:pt x="3850958" y="1026795"/>
                  </a:cubicBezTo>
                  <a:close/>
                  <a:moveTo>
                    <a:pt x="3947160" y="1026795"/>
                  </a:moveTo>
                  <a:lnTo>
                    <a:pt x="3947160" y="1026795"/>
                  </a:lnTo>
                  <a:cubicBezTo>
                    <a:pt x="3957638" y="1026795"/>
                    <a:pt x="3966210" y="1018223"/>
                    <a:pt x="3966210" y="1007745"/>
                  </a:cubicBezTo>
                  <a:lnTo>
                    <a:pt x="3966210" y="1007745"/>
                  </a:lnTo>
                  <a:cubicBezTo>
                    <a:pt x="3966210" y="997268"/>
                    <a:pt x="3957638" y="988695"/>
                    <a:pt x="3947160" y="988695"/>
                  </a:cubicBezTo>
                  <a:lnTo>
                    <a:pt x="3947160" y="988695"/>
                  </a:lnTo>
                  <a:cubicBezTo>
                    <a:pt x="3936683" y="988695"/>
                    <a:pt x="3928110" y="997268"/>
                    <a:pt x="3928110" y="1007745"/>
                  </a:cubicBezTo>
                  <a:lnTo>
                    <a:pt x="3928110" y="1007745"/>
                  </a:lnTo>
                  <a:cubicBezTo>
                    <a:pt x="3928110" y="1018223"/>
                    <a:pt x="3936683" y="1026795"/>
                    <a:pt x="3947160" y="1026795"/>
                  </a:cubicBezTo>
                  <a:close/>
                  <a:moveTo>
                    <a:pt x="3994785" y="1026795"/>
                  </a:moveTo>
                  <a:lnTo>
                    <a:pt x="3994785" y="1026795"/>
                  </a:lnTo>
                  <a:cubicBezTo>
                    <a:pt x="4005263" y="1026795"/>
                    <a:pt x="4013835" y="1018223"/>
                    <a:pt x="4013835" y="1007745"/>
                  </a:cubicBezTo>
                  <a:lnTo>
                    <a:pt x="4013835" y="1007745"/>
                  </a:lnTo>
                  <a:cubicBezTo>
                    <a:pt x="4013835" y="997268"/>
                    <a:pt x="4005263" y="988695"/>
                    <a:pt x="3994785" y="988695"/>
                  </a:cubicBezTo>
                  <a:lnTo>
                    <a:pt x="3994785" y="988695"/>
                  </a:lnTo>
                  <a:cubicBezTo>
                    <a:pt x="3984308" y="988695"/>
                    <a:pt x="3975735" y="997268"/>
                    <a:pt x="3975735" y="1007745"/>
                  </a:cubicBezTo>
                  <a:lnTo>
                    <a:pt x="3975735" y="1007745"/>
                  </a:lnTo>
                  <a:cubicBezTo>
                    <a:pt x="3975735" y="1018223"/>
                    <a:pt x="3984308" y="1026795"/>
                    <a:pt x="3994785" y="1026795"/>
                  </a:cubicBezTo>
                  <a:close/>
                  <a:moveTo>
                    <a:pt x="3900488" y="1026795"/>
                  </a:moveTo>
                  <a:lnTo>
                    <a:pt x="3900488" y="1026795"/>
                  </a:lnTo>
                  <a:cubicBezTo>
                    <a:pt x="3910965" y="1026795"/>
                    <a:pt x="3919538" y="1018223"/>
                    <a:pt x="3919538" y="1007745"/>
                  </a:cubicBezTo>
                  <a:lnTo>
                    <a:pt x="3919538" y="1007745"/>
                  </a:lnTo>
                  <a:cubicBezTo>
                    <a:pt x="3919538" y="997268"/>
                    <a:pt x="3910965" y="988695"/>
                    <a:pt x="3900488" y="988695"/>
                  </a:cubicBezTo>
                  <a:lnTo>
                    <a:pt x="3900488" y="988695"/>
                  </a:lnTo>
                  <a:cubicBezTo>
                    <a:pt x="3890010" y="988695"/>
                    <a:pt x="3881438" y="997268"/>
                    <a:pt x="3881438" y="1007745"/>
                  </a:cubicBezTo>
                  <a:lnTo>
                    <a:pt x="3881438" y="1007745"/>
                  </a:lnTo>
                  <a:cubicBezTo>
                    <a:pt x="3881438" y="1018223"/>
                    <a:pt x="3890010" y="1026795"/>
                    <a:pt x="3900488" y="1026795"/>
                  </a:cubicBezTo>
                  <a:close/>
                  <a:moveTo>
                    <a:pt x="3709988" y="1026795"/>
                  </a:moveTo>
                  <a:lnTo>
                    <a:pt x="3709988" y="1026795"/>
                  </a:lnTo>
                  <a:cubicBezTo>
                    <a:pt x="3720465" y="1026795"/>
                    <a:pt x="3729038" y="1018223"/>
                    <a:pt x="3729038" y="1007745"/>
                  </a:cubicBezTo>
                  <a:lnTo>
                    <a:pt x="3729038" y="1007745"/>
                  </a:lnTo>
                  <a:cubicBezTo>
                    <a:pt x="3729038" y="997268"/>
                    <a:pt x="3720465" y="988695"/>
                    <a:pt x="3709988" y="988695"/>
                  </a:cubicBezTo>
                  <a:lnTo>
                    <a:pt x="3709988" y="988695"/>
                  </a:lnTo>
                  <a:cubicBezTo>
                    <a:pt x="3699510" y="988695"/>
                    <a:pt x="3690938" y="997268"/>
                    <a:pt x="3690938" y="1007745"/>
                  </a:cubicBezTo>
                  <a:lnTo>
                    <a:pt x="3690938" y="1007745"/>
                  </a:lnTo>
                  <a:cubicBezTo>
                    <a:pt x="3690938" y="1018223"/>
                    <a:pt x="3699510" y="1026795"/>
                    <a:pt x="3709988" y="1026795"/>
                  </a:cubicBezTo>
                  <a:close/>
                  <a:moveTo>
                    <a:pt x="2765108" y="979170"/>
                  </a:moveTo>
                  <a:lnTo>
                    <a:pt x="2765108" y="979170"/>
                  </a:lnTo>
                  <a:cubicBezTo>
                    <a:pt x="2775585" y="979170"/>
                    <a:pt x="2784158" y="970598"/>
                    <a:pt x="2784158" y="960120"/>
                  </a:cubicBezTo>
                  <a:lnTo>
                    <a:pt x="2784158" y="960120"/>
                  </a:lnTo>
                  <a:cubicBezTo>
                    <a:pt x="2784158" y="949643"/>
                    <a:pt x="2775585" y="941070"/>
                    <a:pt x="2765108" y="941070"/>
                  </a:cubicBezTo>
                  <a:lnTo>
                    <a:pt x="2765108" y="941070"/>
                  </a:lnTo>
                  <a:cubicBezTo>
                    <a:pt x="2754630" y="941070"/>
                    <a:pt x="2746058" y="949643"/>
                    <a:pt x="2746058" y="960120"/>
                  </a:cubicBezTo>
                  <a:lnTo>
                    <a:pt x="2746058" y="960120"/>
                  </a:lnTo>
                  <a:cubicBezTo>
                    <a:pt x="2746058" y="971550"/>
                    <a:pt x="2754630" y="979170"/>
                    <a:pt x="2765108" y="979170"/>
                  </a:cubicBezTo>
                  <a:close/>
                  <a:moveTo>
                    <a:pt x="3472815" y="1026795"/>
                  </a:moveTo>
                  <a:lnTo>
                    <a:pt x="3474720" y="1026795"/>
                  </a:lnTo>
                  <a:cubicBezTo>
                    <a:pt x="3485198" y="1026795"/>
                    <a:pt x="3493770" y="1018223"/>
                    <a:pt x="3493770" y="1007745"/>
                  </a:cubicBezTo>
                  <a:lnTo>
                    <a:pt x="3493770" y="1007745"/>
                  </a:lnTo>
                  <a:cubicBezTo>
                    <a:pt x="3493770" y="997268"/>
                    <a:pt x="3485198" y="988695"/>
                    <a:pt x="3474720" y="988695"/>
                  </a:cubicBezTo>
                  <a:lnTo>
                    <a:pt x="3472815" y="988695"/>
                  </a:lnTo>
                  <a:cubicBezTo>
                    <a:pt x="3462338" y="988695"/>
                    <a:pt x="3453765" y="997268"/>
                    <a:pt x="3453765" y="1007745"/>
                  </a:cubicBezTo>
                  <a:lnTo>
                    <a:pt x="3453765" y="1007745"/>
                  </a:lnTo>
                  <a:cubicBezTo>
                    <a:pt x="3453765" y="1018223"/>
                    <a:pt x="3462338" y="1026795"/>
                    <a:pt x="3472815" y="1026795"/>
                  </a:cubicBezTo>
                  <a:close/>
                  <a:moveTo>
                    <a:pt x="3521393" y="1026795"/>
                  </a:moveTo>
                  <a:lnTo>
                    <a:pt x="3521393" y="1026795"/>
                  </a:lnTo>
                  <a:cubicBezTo>
                    <a:pt x="3531870" y="1026795"/>
                    <a:pt x="3540443" y="1018223"/>
                    <a:pt x="3540443" y="1007745"/>
                  </a:cubicBezTo>
                  <a:lnTo>
                    <a:pt x="3540443" y="1007745"/>
                  </a:lnTo>
                  <a:cubicBezTo>
                    <a:pt x="3540443" y="997268"/>
                    <a:pt x="3531870" y="988695"/>
                    <a:pt x="3521393" y="988695"/>
                  </a:cubicBezTo>
                  <a:lnTo>
                    <a:pt x="3521393" y="988695"/>
                  </a:lnTo>
                  <a:cubicBezTo>
                    <a:pt x="3510915" y="988695"/>
                    <a:pt x="3502343" y="997268"/>
                    <a:pt x="3502343" y="1007745"/>
                  </a:cubicBezTo>
                  <a:lnTo>
                    <a:pt x="3502343" y="1007745"/>
                  </a:lnTo>
                  <a:cubicBezTo>
                    <a:pt x="3503295" y="1018223"/>
                    <a:pt x="3510915" y="1026795"/>
                    <a:pt x="3521393" y="1026795"/>
                  </a:cubicBezTo>
                  <a:close/>
                  <a:moveTo>
                    <a:pt x="3663315" y="1026795"/>
                  </a:moveTo>
                  <a:lnTo>
                    <a:pt x="3663315" y="1026795"/>
                  </a:lnTo>
                  <a:cubicBezTo>
                    <a:pt x="3673793" y="1026795"/>
                    <a:pt x="3682365" y="1018223"/>
                    <a:pt x="3682365" y="1007745"/>
                  </a:cubicBezTo>
                  <a:lnTo>
                    <a:pt x="3682365" y="1007745"/>
                  </a:lnTo>
                  <a:cubicBezTo>
                    <a:pt x="3682365" y="997268"/>
                    <a:pt x="3673793" y="988695"/>
                    <a:pt x="3663315" y="988695"/>
                  </a:cubicBezTo>
                  <a:lnTo>
                    <a:pt x="3663315" y="988695"/>
                  </a:lnTo>
                  <a:cubicBezTo>
                    <a:pt x="3652838" y="988695"/>
                    <a:pt x="3644265" y="997268"/>
                    <a:pt x="3644265" y="1007745"/>
                  </a:cubicBezTo>
                  <a:lnTo>
                    <a:pt x="3644265" y="1007745"/>
                  </a:lnTo>
                  <a:cubicBezTo>
                    <a:pt x="3644265" y="1018223"/>
                    <a:pt x="3652838" y="1026795"/>
                    <a:pt x="3663315" y="1026795"/>
                  </a:cubicBezTo>
                  <a:close/>
                  <a:moveTo>
                    <a:pt x="3378518" y="1026795"/>
                  </a:moveTo>
                  <a:lnTo>
                    <a:pt x="3378518" y="1026795"/>
                  </a:lnTo>
                  <a:cubicBezTo>
                    <a:pt x="3388995" y="1026795"/>
                    <a:pt x="3397568" y="1018223"/>
                    <a:pt x="3397568" y="1007745"/>
                  </a:cubicBezTo>
                  <a:lnTo>
                    <a:pt x="3397568" y="1007745"/>
                  </a:lnTo>
                  <a:cubicBezTo>
                    <a:pt x="3397568" y="997268"/>
                    <a:pt x="3388995" y="988695"/>
                    <a:pt x="3378518" y="988695"/>
                  </a:cubicBezTo>
                  <a:lnTo>
                    <a:pt x="3378518" y="988695"/>
                  </a:lnTo>
                  <a:cubicBezTo>
                    <a:pt x="3368040" y="988695"/>
                    <a:pt x="3359468" y="997268"/>
                    <a:pt x="3359468" y="1007745"/>
                  </a:cubicBezTo>
                  <a:lnTo>
                    <a:pt x="3359468" y="1007745"/>
                  </a:lnTo>
                  <a:cubicBezTo>
                    <a:pt x="3360420" y="1018223"/>
                    <a:pt x="3368040" y="1026795"/>
                    <a:pt x="3378518" y="1026795"/>
                  </a:cubicBezTo>
                  <a:close/>
                  <a:moveTo>
                    <a:pt x="3569018" y="1026795"/>
                  </a:moveTo>
                  <a:lnTo>
                    <a:pt x="3569018" y="1026795"/>
                  </a:lnTo>
                  <a:cubicBezTo>
                    <a:pt x="3579495" y="1026795"/>
                    <a:pt x="3588068" y="1018223"/>
                    <a:pt x="3588068" y="1007745"/>
                  </a:cubicBezTo>
                  <a:lnTo>
                    <a:pt x="3588068" y="1007745"/>
                  </a:lnTo>
                  <a:cubicBezTo>
                    <a:pt x="3588068" y="997268"/>
                    <a:pt x="3579495" y="988695"/>
                    <a:pt x="3569018" y="988695"/>
                  </a:cubicBezTo>
                  <a:lnTo>
                    <a:pt x="3569018" y="988695"/>
                  </a:lnTo>
                  <a:cubicBezTo>
                    <a:pt x="3558540" y="988695"/>
                    <a:pt x="3549968" y="997268"/>
                    <a:pt x="3549968" y="1007745"/>
                  </a:cubicBezTo>
                  <a:lnTo>
                    <a:pt x="3549968" y="1007745"/>
                  </a:lnTo>
                  <a:cubicBezTo>
                    <a:pt x="3549968" y="1018223"/>
                    <a:pt x="3558540" y="1026795"/>
                    <a:pt x="3569018" y="1026795"/>
                  </a:cubicBezTo>
                  <a:close/>
                  <a:moveTo>
                    <a:pt x="3615690" y="1026795"/>
                  </a:moveTo>
                  <a:lnTo>
                    <a:pt x="3615690" y="1026795"/>
                  </a:lnTo>
                  <a:cubicBezTo>
                    <a:pt x="3626168" y="1026795"/>
                    <a:pt x="3634740" y="1018223"/>
                    <a:pt x="3634740" y="1007745"/>
                  </a:cubicBezTo>
                  <a:lnTo>
                    <a:pt x="3634740" y="1007745"/>
                  </a:lnTo>
                  <a:cubicBezTo>
                    <a:pt x="3634740" y="997268"/>
                    <a:pt x="3626168" y="988695"/>
                    <a:pt x="3615690" y="988695"/>
                  </a:cubicBezTo>
                  <a:lnTo>
                    <a:pt x="3615690" y="988695"/>
                  </a:lnTo>
                  <a:cubicBezTo>
                    <a:pt x="3605213" y="988695"/>
                    <a:pt x="3596640" y="997268"/>
                    <a:pt x="3596640" y="1007745"/>
                  </a:cubicBezTo>
                  <a:lnTo>
                    <a:pt x="3596640" y="1007745"/>
                  </a:lnTo>
                  <a:cubicBezTo>
                    <a:pt x="3597593" y="1018223"/>
                    <a:pt x="3605213" y="1026795"/>
                    <a:pt x="3615690" y="1026795"/>
                  </a:cubicBezTo>
                  <a:close/>
                  <a:moveTo>
                    <a:pt x="3284220" y="932498"/>
                  </a:moveTo>
                  <a:lnTo>
                    <a:pt x="3284220" y="932498"/>
                  </a:lnTo>
                  <a:cubicBezTo>
                    <a:pt x="3294698" y="932498"/>
                    <a:pt x="3303270" y="923925"/>
                    <a:pt x="3303270" y="913448"/>
                  </a:cubicBezTo>
                  <a:lnTo>
                    <a:pt x="3303270" y="913448"/>
                  </a:lnTo>
                  <a:cubicBezTo>
                    <a:pt x="3303270" y="902970"/>
                    <a:pt x="3294698" y="894398"/>
                    <a:pt x="3284220" y="894398"/>
                  </a:cubicBezTo>
                  <a:lnTo>
                    <a:pt x="3284220" y="894398"/>
                  </a:lnTo>
                  <a:cubicBezTo>
                    <a:pt x="3273743" y="894398"/>
                    <a:pt x="3265170" y="902970"/>
                    <a:pt x="3265170" y="913448"/>
                  </a:cubicBezTo>
                  <a:lnTo>
                    <a:pt x="3265170" y="913448"/>
                  </a:lnTo>
                  <a:cubicBezTo>
                    <a:pt x="3266123" y="923925"/>
                    <a:pt x="3273743" y="932498"/>
                    <a:pt x="3284220" y="932498"/>
                  </a:cubicBezTo>
                  <a:close/>
                  <a:moveTo>
                    <a:pt x="2811780" y="932498"/>
                  </a:moveTo>
                  <a:lnTo>
                    <a:pt x="2811780" y="932498"/>
                  </a:lnTo>
                  <a:cubicBezTo>
                    <a:pt x="2822258" y="932498"/>
                    <a:pt x="2830830" y="923925"/>
                    <a:pt x="2830830" y="913448"/>
                  </a:cubicBezTo>
                  <a:lnTo>
                    <a:pt x="2830830" y="913448"/>
                  </a:lnTo>
                  <a:cubicBezTo>
                    <a:pt x="2830830" y="902970"/>
                    <a:pt x="2822258" y="894398"/>
                    <a:pt x="2811780" y="894398"/>
                  </a:cubicBezTo>
                  <a:lnTo>
                    <a:pt x="2811780" y="894398"/>
                  </a:lnTo>
                  <a:cubicBezTo>
                    <a:pt x="2801303" y="894398"/>
                    <a:pt x="2792730" y="902970"/>
                    <a:pt x="2792730" y="913448"/>
                  </a:cubicBezTo>
                  <a:lnTo>
                    <a:pt x="2792730" y="913448"/>
                  </a:lnTo>
                  <a:cubicBezTo>
                    <a:pt x="2792730" y="923925"/>
                    <a:pt x="2801303" y="932498"/>
                    <a:pt x="2811780" y="932498"/>
                  </a:cubicBezTo>
                  <a:close/>
                  <a:moveTo>
                    <a:pt x="2765108" y="836295"/>
                  </a:moveTo>
                  <a:lnTo>
                    <a:pt x="2765108" y="836295"/>
                  </a:lnTo>
                  <a:cubicBezTo>
                    <a:pt x="2775585" y="836295"/>
                    <a:pt x="2784158" y="827723"/>
                    <a:pt x="2784158" y="817245"/>
                  </a:cubicBezTo>
                  <a:lnTo>
                    <a:pt x="2784158" y="817245"/>
                  </a:lnTo>
                  <a:cubicBezTo>
                    <a:pt x="2784158" y="806768"/>
                    <a:pt x="2775585" y="798195"/>
                    <a:pt x="2765108" y="798195"/>
                  </a:cubicBezTo>
                  <a:lnTo>
                    <a:pt x="2765108" y="798195"/>
                  </a:lnTo>
                  <a:cubicBezTo>
                    <a:pt x="2754630" y="798195"/>
                    <a:pt x="2746058" y="806768"/>
                    <a:pt x="2746058" y="817245"/>
                  </a:cubicBezTo>
                  <a:lnTo>
                    <a:pt x="2746058" y="817245"/>
                  </a:lnTo>
                  <a:cubicBezTo>
                    <a:pt x="2746058" y="827723"/>
                    <a:pt x="2754630" y="836295"/>
                    <a:pt x="2765108" y="836295"/>
                  </a:cubicBezTo>
                  <a:close/>
                  <a:moveTo>
                    <a:pt x="2716530" y="836295"/>
                  </a:moveTo>
                  <a:lnTo>
                    <a:pt x="2716530" y="836295"/>
                  </a:lnTo>
                  <a:cubicBezTo>
                    <a:pt x="2727008" y="836295"/>
                    <a:pt x="2735580" y="827723"/>
                    <a:pt x="2735580" y="817245"/>
                  </a:cubicBezTo>
                  <a:lnTo>
                    <a:pt x="2735580" y="817245"/>
                  </a:lnTo>
                  <a:cubicBezTo>
                    <a:pt x="2735580" y="806768"/>
                    <a:pt x="2727008" y="798195"/>
                    <a:pt x="2716530" y="798195"/>
                  </a:cubicBezTo>
                  <a:lnTo>
                    <a:pt x="2716530" y="798195"/>
                  </a:lnTo>
                  <a:cubicBezTo>
                    <a:pt x="2706053" y="798195"/>
                    <a:pt x="2697480" y="806768"/>
                    <a:pt x="2697480" y="817245"/>
                  </a:cubicBezTo>
                  <a:lnTo>
                    <a:pt x="2697480" y="817245"/>
                  </a:lnTo>
                  <a:cubicBezTo>
                    <a:pt x="2698433" y="827723"/>
                    <a:pt x="2706053" y="836295"/>
                    <a:pt x="2716530" y="836295"/>
                  </a:cubicBezTo>
                  <a:close/>
                  <a:moveTo>
                    <a:pt x="2765108" y="884873"/>
                  </a:moveTo>
                  <a:lnTo>
                    <a:pt x="2765108" y="884873"/>
                  </a:lnTo>
                  <a:cubicBezTo>
                    <a:pt x="2775585" y="884873"/>
                    <a:pt x="2784158" y="876300"/>
                    <a:pt x="2784158" y="865823"/>
                  </a:cubicBezTo>
                  <a:lnTo>
                    <a:pt x="2784158" y="863918"/>
                  </a:lnTo>
                  <a:cubicBezTo>
                    <a:pt x="2784158" y="853440"/>
                    <a:pt x="2775585" y="844868"/>
                    <a:pt x="2765108" y="844868"/>
                  </a:cubicBezTo>
                  <a:lnTo>
                    <a:pt x="2765108" y="844868"/>
                  </a:lnTo>
                  <a:cubicBezTo>
                    <a:pt x="2754630" y="844868"/>
                    <a:pt x="2746058" y="853440"/>
                    <a:pt x="2746058" y="863918"/>
                  </a:cubicBezTo>
                  <a:lnTo>
                    <a:pt x="2746058" y="865823"/>
                  </a:lnTo>
                  <a:cubicBezTo>
                    <a:pt x="2746058" y="877253"/>
                    <a:pt x="2754630" y="884873"/>
                    <a:pt x="2765108" y="884873"/>
                  </a:cubicBezTo>
                  <a:close/>
                  <a:moveTo>
                    <a:pt x="2765108" y="932498"/>
                  </a:moveTo>
                  <a:lnTo>
                    <a:pt x="2765108" y="932498"/>
                  </a:lnTo>
                  <a:cubicBezTo>
                    <a:pt x="2775585" y="932498"/>
                    <a:pt x="2784158" y="923925"/>
                    <a:pt x="2784158" y="913448"/>
                  </a:cubicBezTo>
                  <a:lnTo>
                    <a:pt x="2784158" y="913448"/>
                  </a:lnTo>
                  <a:cubicBezTo>
                    <a:pt x="2784158" y="902970"/>
                    <a:pt x="2775585" y="894398"/>
                    <a:pt x="2765108" y="894398"/>
                  </a:cubicBezTo>
                  <a:lnTo>
                    <a:pt x="2765108" y="894398"/>
                  </a:lnTo>
                  <a:cubicBezTo>
                    <a:pt x="2754630" y="894398"/>
                    <a:pt x="2746058" y="902970"/>
                    <a:pt x="2746058" y="913448"/>
                  </a:cubicBezTo>
                  <a:lnTo>
                    <a:pt x="2746058" y="913448"/>
                  </a:lnTo>
                  <a:cubicBezTo>
                    <a:pt x="2746058" y="923925"/>
                    <a:pt x="2754630" y="932498"/>
                    <a:pt x="2765108" y="932498"/>
                  </a:cubicBezTo>
                  <a:close/>
                  <a:moveTo>
                    <a:pt x="3521393" y="884873"/>
                  </a:moveTo>
                  <a:lnTo>
                    <a:pt x="3521393" y="884873"/>
                  </a:lnTo>
                  <a:cubicBezTo>
                    <a:pt x="3531870" y="884873"/>
                    <a:pt x="3540443" y="876300"/>
                    <a:pt x="3540443" y="865823"/>
                  </a:cubicBezTo>
                  <a:lnTo>
                    <a:pt x="3540443" y="863918"/>
                  </a:lnTo>
                  <a:cubicBezTo>
                    <a:pt x="3540443" y="853440"/>
                    <a:pt x="3531870" y="844868"/>
                    <a:pt x="3521393" y="844868"/>
                  </a:cubicBezTo>
                  <a:lnTo>
                    <a:pt x="3521393" y="844868"/>
                  </a:lnTo>
                  <a:cubicBezTo>
                    <a:pt x="3510915" y="844868"/>
                    <a:pt x="3502343" y="853440"/>
                    <a:pt x="3502343" y="863918"/>
                  </a:cubicBezTo>
                  <a:lnTo>
                    <a:pt x="3502343" y="865823"/>
                  </a:lnTo>
                  <a:cubicBezTo>
                    <a:pt x="3503295" y="877253"/>
                    <a:pt x="3510915" y="884873"/>
                    <a:pt x="3521393" y="884873"/>
                  </a:cubicBezTo>
                  <a:close/>
                  <a:moveTo>
                    <a:pt x="3615690" y="884873"/>
                  </a:moveTo>
                  <a:lnTo>
                    <a:pt x="3615690" y="884873"/>
                  </a:lnTo>
                  <a:cubicBezTo>
                    <a:pt x="3626168" y="884873"/>
                    <a:pt x="3634740" y="876300"/>
                    <a:pt x="3634740" y="865823"/>
                  </a:cubicBezTo>
                  <a:lnTo>
                    <a:pt x="3634740" y="863918"/>
                  </a:lnTo>
                  <a:cubicBezTo>
                    <a:pt x="3634740" y="853440"/>
                    <a:pt x="3626168" y="844868"/>
                    <a:pt x="3615690" y="844868"/>
                  </a:cubicBezTo>
                  <a:lnTo>
                    <a:pt x="3615690" y="844868"/>
                  </a:lnTo>
                  <a:cubicBezTo>
                    <a:pt x="3605213" y="844868"/>
                    <a:pt x="3596640" y="853440"/>
                    <a:pt x="3596640" y="863918"/>
                  </a:cubicBezTo>
                  <a:lnTo>
                    <a:pt x="3596640" y="865823"/>
                  </a:lnTo>
                  <a:cubicBezTo>
                    <a:pt x="3597593" y="877253"/>
                    <a:pt x="3605213" y="884873"/>
                    <a:pt x="3615690" y="884873"/>
                  </a:cubicBezTo>
                  <a:close/>
                  <a:moveTo>
                    <a:pt x="3569018" y="884873"/>
                  </a:moveTo>
                  <a:lnTo>
                    <a:pt x="3569018" y="884873"/>
                  </a:lnTo>
                  <a:cubicBezTo>
                    <a:pt x="3579495" y="884873"/>
                    <a:pt x="3588068" y="876300"/>
                    <a:pt x="3588068" y="865823"/>
                  </a:cubicBezTo>
                  <a:lnTo>
                    <a:pt x="3588068" y="863918"/>
                  </a:lnTo>
                  <a:cubicBezTo>
                    <a:pt x="3588068" y="853440"/>
                    <a:pt x="3579495" y="844868"/>
                    <a:pt x="3569018" y="844868"/>
                  </a:cubicBezTo>
                  <a:lnTo>
                    <a:pt x="3569018" y="844868"/>
                  </a:lnTo>
                  <a:cubicBezTo>
                    <a:pt x="3558540" y="844868"/>
                    <a:pt x="3549968" y="853440"/>
                    <a:pt x="3549968" y="863918"/>
                  </a:cubicBezTo>
                  <a:lnTo>
                    <a:pt x="3549968" y="865823"/>
                  </a:lnTo>
                  <a:cubicBezTo>
                    <a:pt x="3549968" y="877253"/>
                    <a:pt x="3558540" y="884873"/>
                    <a:pt x="3569018" y="884873"/>
                  </a:cubicBezTo>
                  <a:close/>
                  <a:moveTo>
                    <a:pt x="3473768" y="884873"/>
                  </a:moveTo>
                  <a:lnTo>
                    <a:pt x="3473768" y="884873"/>
                  </a:lnTo>
                  <a:cubicBezTo>
                    <a:pt x="3484245" y="884873"/>
                    <a:pt x="3493770" y="876300"/>
                    <a:pt x="3493770" y="864870"/>
                  </a:cubicBezTo>
                  <a:lnTo>
                    <a:pt x="3493770" y="864870"/>
                  </a:lnTo>
                  <a:cubicBezTo>
                    <a:pt x="3493770" y="854393"/>
                    <a:pt x="3485198" y="844868"/>
                    <a:pt x="3473768" y="844868"/>
                  </a:cubicBezTo>
                  <a:lnTo>
                    <a:pt x="3473768" y="844868"/>
                  </a:lnTo>
                  <a:cubicBezTo>
                    <a:pt x="3463290" y="844868"/>
                    <a:pt x="3453765" y="853440"/>
                    <a:pt x="3453765" y="864870"/>
                  </a:cubicBezTo>
                  <a:lnTo>
                    <a:pt x="3453765" y="864870"/>
                  </a:lnTo>
                  <a:cubicBezTo>
                    <a:pt x="3453765" y="876300"/>
                    <a:pt x="3463290" y="884873"/>
                    <a:pt x="3473768" y="884873"/>
                  </a:cubicBezTo>
                  <a:close/>
                  <a:moveTo>
                    <a:pt x="3757613" y="884873"/>
                  </a:moveTo>
                  <a:lnTo>
                    <a:pt x="3757613" y="884873"/>
                  </a:lnTo>
                  <a:cubicBezTo>
                    <a:pt x="3768090" y="884873"/>
                    <a:pt x="3776663" y="876300"/>
                    <a:pt x="3776663" y="865823"/>
                  </a:cubicBezTo>
                  <a:lnTo>
                    <a:pt x="3776663" y="863918"/>
                  </a:lnTo>
                  <a:cubicBezTo>
                    <a:pt x="3776663" y="853440"/>
                    <a:pt x="3768090" y="844868"/>
                    <a:pt x="3757613" y="844868"/>
                  </a:cubicBezTo>
                  <a:lnTo>
                    <a:pt x="3757613" y="844868"/>
                  </a:lnTo>
                  <a:cubicBezTo>
                    <a:pt x="3747135" y="844868"/>
                    <a:pt x="3738563" y="853440"/>
                    <a:pt x="3738563" y="863918"/>
                  </a:cubicBezTo>
                  <a:lnTo>
                    <a:pt x="3738563" y="865823"/>
                  </a:lnTo>
                  <a:cubicBezTo>
                    <a:pt x="3738563" y="877253"/>
                    <a:pt x="3747135" y="884873"/>
                    <a:pt x="3757613" y="884873"/>
                  </a:cubicBezTo>
                  <a:close/>
                  <a:moveTo>
                    <a:pt x="3663315" y="884873"/>
                  </a:moveTo>
                  <a:lnTo>
                    <a:pt x="3663315" y="884873"/>
                  </a:lnTo>
                  <a:cubicBezTo>
                    <a:pt x="3673793" y="884873"/>
                    <a:pt x="3682365" y="876300"/>
                    <a:pt x="3682365" y="865823"/>
                  </a:cubicBezTo>
                  <a:lnTo>
                    <a:pt x="3682365" y="863918"/>
                  </a:lnTo>
                  <a:cubicBezTo>
                    <a:pt x="3682365" y="853440"/>
                    <a:pt x="3673793" y="844868"/>
                    <a:pt x="3663315" y="844868"/>
                  </a:cubicBezTo>
                  <a:lnTo>
                    <a:pt x="3663315" y="844868"/>
                  </a:lnTo>
                  <a:cubicBezTo>
                    <a:pt x="3652838" y="844868"/>
                    <a:pt x="3644265" y="853440"/>
                    <a:pt x="3644265" y="863918"/>
                  </a:cubicBezTo>
                  <a:lnTo>
                    <a:pt x="3644265" y="865823"/>
                  </a:lnTo>
                  <a:cubicBezTo>
                    <a:pt x="3644265" y="877253"/>
                    <a:pt x="3652838" y="884873"/>
                    <a:pt x="3663315" y="884873"/>
                  </a:cubicBezTo>
                  <a:close/>
                  <a:moveTo>
                    <a:pt x="3189923" y="884873"/>
                  </a:moveTo>
                  <a:lnTo>
                    <a:pt x="3189923" y="884873"/>
                  </a:lnTo>
                  <a:cubicBezTo>
                    <a:pt x="3200400" y="884873"/>
                    <a:pt x="3208973" y="876300"/>
                    <a:pt x="3208973" y="865823"/>
                  </a:cubicBezTo>
                  <a:lnTo>
                    <a:pt x="3208973" y="863918"/>
                  </a:lnTo>
                  <a:cubicBezTo>
                    <a:pt x="3208973" y="853440"/>
                    <a:pt x="3200400" y="844868"/>
                    <a:pt x="3189923" y="844868"/>
                  </a:cubicBezTo>
                  <a:lnTo>
                    <a:pt x="3189923" y="844868"/>
                  </a:lnTo>
                  <a:cubicBezTo>
                    <a:pt x="3179445" y="844868"/>
                    <a:pt x="3170873" y="853440"/>
                    <a:pt x="3170873" y="863918"/>
                  </a:cubicBezTo>
                  <a:lnTo>
                    <a:pt x="3170873" y="865823"/>
                  </a:lnTo>
                  <a:cubicBezTo>
                    <a:pt x="3171825" y="877253"/>
                    <a:pt x="3180398" y="884873"/>
                    <a:pt x="3189923" y="884873"/>
                  </a:cubicBezTo>
                  <a:close/>
                  <a:moveTo>
                    <a:pt x="3804285" y="884873"/>
                  </a:moveTo>
                  <a:lnTo>
                    <a:pt x="3804285" y="884873"/>
                  </a:lnTo>
                  <a:cubicBezTo>
                    <a:pt x="3814763" y="884873"/>
                    <a:pt x="3823335" y="876300"/>
                    <a:pt x="3823335" y="865823"/>
                  </a:cubicBezTo>
                  <a:lnTo>
                    <a:pt x="3823335" y="863918"/>
                  </a:lnTo>
                  <a:cubicBezTo>
                    <a:pt x="3823335" y="853440"/>
                    <a:pt x="3814763" y="844868"/>
                    <a:pt x="3804285" y="844868"/>
                  </a:cubicBezTo>
                  <a:lnTo>
                    <a:pt x="3804285" y="844868"/>
                  </a:lnTo>
                  <a:cubicBezTo>
                    <a:pt x="3793808" y="844868"/>
                    <a:pt x="3785235" y="853440"/>
                    <a:pt x="3785235" y="863918"/>
                  </a:cubicBezTo>
                  <a:lnTo>
                    <a:pt x="3785235" y="865823"/>
                  </a:lnTo>
                  <a:cubicBezTo>
                    <a:pt x="3785235" y="877253"/>
                    <a:pt x="3793808" y="884873"/>
                    <a:pt x="3804285" y="884873"/>
                  </a:cubicBezTo>
                  <a:close/>
                  <a:moveTo>
                    <a:pt x="3237548" y="884873"/>
                  </a:moveTo>
                  <a:lnTo>
                    <a:pt x="3237548" y="884873"/>
                  </a:lnTo>
                  <a:cubicBezTo>
                    <a:pt x="3248025" y="884873"/>
                    <a:pt x="3256598" y="876300"/>
                    <a:pt x="3256598" y="865823"/>
                  </a:cubicBezTo>
                  <a:lnTo>
                    <a:pt x="3256598" y="863918"/>
                  </a:lnTo>
                  <a:cubicBezTo>
                    <a:pt x="3256598" y="853440"/>
                    <a:pt x="3248025" y="844868"/>
                    <a:pt x="3237548" y="844868"/>
                  </a:cubicBezTo>
                  <a:lnTo>
                    <a:pt x="3237548" y="844868"/>
                  </a:lnTo>
                  <a:cubicBezTo>
                    <a:pt x="3227070" y="844868"/>
                    <a:pt x="3218498" y="853440"/>
                    <a:pt x="3218498" y="863918"/>
                  </a:cubicBezTo>
                  <a:lnTo>
                    <a:pt x="3218498" y="865823"/>
                  </a:lnTo>
                  <a:cubicBezTo>
                    <a:pt x="3218498" y="877253"/>
                    <a:pt x="3227070" y="884873"/>
                    <a:pt x="3237548" y="884873"/>
                  </a:cubicBezTo>
                  <a:close/>
                  <a:moveTo>
                    <a:pt x="3143250" y="884873"/>
                  </a:moveTo>
                  <a:lnTo>
                    <a:pt x="3143250" y="884873"/>
                  </a:lnTo>
                  <a:cubicBezTo>
                    <a:pt x="3153728" y="884873"/>
                    <a:pt x="3162300" y="876300"/>
                    <a:pt x="3162300" y="865823"/>
                  </a:cubicBezTo>
                  <a:lnTo>
                    <a:pt x="3162300" y="863918"/>
                  </a:lnTo>
                  <a:cubicBezTo>
                    <a:pt x="3162300" y="853440"/>
                    <a:pt x="3153728" y="844868"/>
                    <a:pt x="3143250" y="844868"/>
                  </a:cubicBezTo>
                  <a:lnTo>
                    <a:pt x="3143250" y="844868"/>
                  </a:lnTo>
                  <a:cubicBezTo>
                    <a:pt x="3132773" y="844868"/>
                    <a:pt x="3124200" y="853440"/>
                    <a:pt x="3124200" y="863918"/>
                  </a:cubicBezTo>
                  <a:lnTo>
                    <a:pt x="3124200" y="865823"/>
                  </a:lnTo>
                  <a:cubicBezTo>
                    <a:pt x="3124200" y="877253"/>
                    <a:pt x="3132773" y="884873"/>
                    <a:pt x="3143250" y="884873"/>
                  </a:cubicBezTo>
                  <a:close/>
                  <a:moveTo>
                    <a:pt x="3426143" y="884873"/>
                  </a:moveTo>
                  <a:lnTo>
                    <a:pt x="3426143" y="884873"/>
                  </a:lnTo>
                  <a:cubicBezTo>
                    <a:pt x="3436620" y="884873"/>
                    <a:pt x="3445193" y="876300"/>
                    <a:pt x="3445193" y="865823"/>
                  </a:cubicBezTo>
                  <a:lnTo>
                    <a:pt x="3445193" y="863918"/>
                  </a:lnTo>
                  <a:cubicBezTo>
                    <a:pt x="3445193" y="853440"/>
                    <a:pt x="3436620" y="844868"/>
                    <a:pt x="3426143" y="844868"/>
                  </a:cubicBezTo>
                  <a:lnTo>
                    <a:pt x="3426143" y="844868"/>
                  </a:lnTo>
                  <a:cubicBezTo>
                    <a:pt x="3415665" y="844868"/>
                    <a:pt x="3407093" y="853440"/>
                    <a:pt x="3407093" y="863918"/>
                  </a:cubicBezTo>
                  <a:lnTo>
                    <a:pt x="3407093" y="865823"/>
                  </a:lnTo>
                  <a:cubicBezTo>
                    <a:pt x="3407093" y="877253"/>
                    <a:pt x="3415665" y="884873"/>
                    <a:pt x="3426143" y="884873"/>
                  </a:cubicBezTo>
                  <a:close/>
                  <a:moveTo>
                    <a:pt x="3284220" y="884873"/>
                  </a:moveTo>
                  <a:lnTo>
                    <a:pt x="3284220" y="884873"/>
                  </a:lnTo>
                  <a:cubicBezTo>
                    <a:pt x="3294698" y="884873"/>
                    <a:pt x="3303270" y="876300"/>
                    <a:pt x="3303270" y="865823"/>
                  </a:cubicBezTo>
                  <a:lnTo>
                    <a:pt x="3303270" y="863918"/>
                  </a:lnTo>
                  <a:cubicBezTo>
                    <a:pt x="3303270" y="853440"/>
                    <a:pt x="3294698" y="844868"/>
                    <a:pt x="3284220" y="844868"/>
                  </a:cubicBezTo>
                  <a:lnTo>
                    <a:pt x="3284220" y="844868"/>
                  </a:lnTo>
                  <a:cubicBezTo>
                    <a:pt x="3273743" y="844868"/>
                    <a:pt x="3265170" y="853440"/>
                    <a:pt x="3265170" y="863918"/>
                  </a:cubicBezTo>
                  <a:lnTo>
                    <a:pt x="3265170" y="865823"/>
                  </a:lnTo>
                  <a:cubicBezTo>
                    <a:pt x="3266123" y="877253"/>
                    <a:pt x="3273743" y="884873"/>
                    <a:pt x="3284220" y="884873"/>
                  </a:cubicBezTo>
                  <a:close/>
                  <a:moveTo>
                    <a:pt x="3378518" y="884873"/>
                  </a:moveTo>
                  <a:lnTo>
                    <a:pt x="3378518" y="884873"/>
                  </a:lnTo>
                  <a:cubicBezTo>
                    <a:pt x="3388995" y="884873"/>
                    <a:pt x="3397568" y="876300"/>
                    <a:pt x="3397568" y="865823"/>
                  </a:cubicBezTo>
                  <a:lnTo>
                    <a:pt x="3397568" y="863918"/>
                  </a:lnTo>
                  <a:cubicBezTo>
                    <a:pt x="3397568" y="853440"/>
                    <a:pt x="3388995" y="844868"/>
                    <a:pt x="3378518" y="844868"/>
                  </a:cubicBezTo>
                  <a:lnTo>
                    <a:pt x="3378518" y="844868"/>
                  </a:lnTo>
                  <a:cubicBezTo>
                    <a:pt x="3368040" y="844868"/>
                    <a:pt x="3359468" y="853440"/>
                    <a:pt x="3359468" y="863918"/>
                  </a:cubicBezTo>
                  <a:lnTo>
                    <a:pt x="3359468" y="865823"/>
                  </a:lnTo>
                  <a:cubicBezTo>
                    <a:pt x="3360420" y="877253"/>
                    <a:pt x="3368040" y="884873"/>
                    <a:pt x="3378518" y="884873"/>
                  </a:cubicBezTo>
                  <a:close/>
                  <a:moveTo>
                    <a:pt x="3331845" y="884873"/>
                  </a:moveTo>
                  <a:lnTo>
                    <a:pt x="3331845" y="884873"/>
                  </a:lnTo>
                  <a:cubicBezTo>
                    <a:pt x="3342323" y="884873"/>
                    <a:pt x="3350895" y="876300"/>
                    <a:pt x="3350895" y="865823"/>
                  </a:cubicBezTo>
                  <a:lnTo>
                    <a:pt x="3350895" y="863918"/>
                  </a:lnTo>
                  <a:cubicBezTo>
                    <a:pt x="3350895" y="853440"/>
                    <a:pt x="3342323" y="844868"/>
                    <a:pt x="3331845" y="844868"/>
                  </a:cubicBezTo>
                  <a:lnTo>
                    <a:pt x="3331845" y="844868"/>
                  </a:lnTo>
                  <a:cubicBezTo>
                    <a:pt x="3321368" y="844868"/>
                    <a:pt x="3312795" y="853440"/>
                    <a:pt x="3312795" y="863918"/>
                  </a:cubicBezTo>
                  <a:lnTo>
                    <a:pt x="3312795" y="865823"/>
                  </a:lnTo>
                  <a:cubicBezTo>
                    <a:pt x="3312795" y="877253"/>
                    <a:pt x="3321368" y="884873"/>
                    <a:pt x="3331845" y="884873"/>
                  </a:cubicBezTo>
                  <a:close/>
                  <a:moveTo>
                    <a:pt x="3709988" y="884873"/>
                  </a:moveTo>
                  <a:lnTo>
                    <a:pt x="3709988" y="884873"/>
                  </a:lnTo>
                  <a:cubicBezTo>
                    <a:pt x="3720465" y="884873"/>
                    <a:pt x="3729038" y="876300"/>
                    <a:pt x="3729038" y="865823"/>
                  </a:cubicBezTo>
                  <a:lnTo>
                    <a:pt x="3729038" y="863918"/>
                  </a:lnTo>
                  <a:cubicBezTo>
                    <a:pt x="3729038" y="853440"/>
                    <a:pt x="3720465" y="844868"/>
                    <a:pt x="3709988" y="844868"/>
                  </a:cubicBezTo>
                  <a:lnTo>
                    <a:pt x="3709988" y="844868"/>
                  </a:lnTo>
                  <a:cubicBezTo>
                    <a:pt x="3699510" y="844868"/>
                    <a:pt x="3690938" y="853440"/>
                    <a:pt x="3690938" y="863918"/>
                  </a:cubicBezTo>
                  <a:lnTo>
                    <a:pt x="3690938" y="865823"/>
                  </a:lnTo>
                  <a:cubicBezTo>
                    <a:pt x="3690938" y="877253"/>
                    <a:pt x="3699510" y="884873"/>
                    <a:pt x="3709988" y="884873"/>
                  </a:cubicBezTo>
                  <a:close/>
                  <a:moveTo>
                    <a:pt x="3851910" y="884873"/>
                  </a:moveTo>
                  <a:lnTo>
                    <a:pt x="3851910" y="884873"/>
                  </a:lnTo>
                  <a:cubicBezTo>
                    <a:pt x="3862388" y="884873"/>
                    <a:pt x="3871913" y="876300"/>
                    <a:pt x="3871913" y="864870"/>
                  </a:cubicBezTo>
                  <a:lnTo>
                    <a:pt x="3871913" y="864870"/>
                  </a:lnTo>
                  <a:cubicBezTo>
                    <a:pt x="3871913" y="854393"/>
                    <a:pt x="3863340" y="844868"/>
                    <a:pt x="3851910" y="844868"/>
                  </a:cubicBezTo>
                  <a:lnTo>
                    <a:pt x="3851910" y="844868"/>
                  </a:lnTo>
                  <a:cubicBezTo>
                    <a:pt x="3841433" y="844868"/>
                    <a:pt x="3831908" y="853440"/>
                    <a:pt x="3831908" y="864870"/>
                  </a:cubicBezTo>
                  <a:lnTo>
                    <a:pt x="3831908" y="864870"/>
                  </a:lnTo>
                  <a:cubicBezTo>
                    <a:pt x="3832860" y="876300"/>
                    <a:pt x="3841433" y="884873"/>
                    <a:pt x="3851910" y="884873"/>
                  </a:cubicBezTo>
                  <a:close/>
                  <a:moveTo>
                    <a:pt x="4182428" y="884873"/>
                  </a:moveTo>
                  <a:lnTo>
                    <a:pt x="4182428" y="884873"/>
                  </a:lnTo>
                  <a:cubicBezTo>
                    <a:pt x="4192905" y="884873"/>
                    <a:pt x="4201478" y="876300"/>
                    <a:pt x="4201478" y="865823"/>
                  </a:cubicBezTo>
                  <a:lnTo>
                    <a:pt x="4201478" y="863918"/>
                  </a:lnTo>
                  <a:cubicBezTo>
                    <a:pt x="4201478" y="853440"/>
                    <a:pt x="4192905" y="844868"/>
                    <a:pt x="4182428" y="844868"/>
                  </a:cubicBezTo>
                  <a:lnTo>
                    <a:pt x="4182428" y="844868"/>
                  </a:lnTo>
                  <a:cubicBezTo>
                    <a:pt x="4171950" y="844868"/>
                    <a:pt x="4163378" y="853440"/>
                    <a:pt x="4163378" y="863918"/>
                  </a:cubicBezTo>
                  <a:lnTo>
                    <a:pt x="4163378" y="865823"/>
                  </a:lnTo>
                  <a:cubicBezTo>
                    <a:pt x="4164330" y="877253"/>
                    <a:pt x="4171950" y="884873"/>
                    <a:pt x="4182428" y="884873"/>
                  </a:cubicBezTo>
                  <a:close/>
                  <a:moveTo>
                    <a:pt x="3994785" y="884873"/>
                  </a:moveTo>
                  <a:lnTo>
                    <a:pt x="3994785" y="884873"/>
                  </a:lnTo>
                  <a:cubicBezTo>
                    <a:pt x="4005263" y="884873"/>
                    <a:pt x="4013835" y="876300"/>
                    <a:pt x="4013835" y="865823"/>
                  </a:cubicBezTo>
                  <a:lnTo>
                    <a:pt x="4013835" y="863918"/>
                  </a:lnTo>
                  <a:cubicBezTo>
                    <a:pt x="4013835" y="853440"/>
                    <a:pt x="4005263" y="844868"/>
                    <a:pt x="3994785" y="844868"/>
                  </a:cubicBezTo>
                  <a:lnTo>
                    <a:pt x="3994785" y="844868"/>
                  </a:lnTo>
                  <a:cubicBezTo>
                    <a:pt x="3984308" y="844868"/>
                    <a:pt x="3975735" y="853440"/>
                    <a:pt x="3975735" y="863918"/>
                  </a:cubicBezTo>
                  <a:lnTo>
                    <a:pt x="3975735" y="865823"/>
                  </a:lnTo>
                  <a:cubicBezTo>
                    <a:pt x="3975735" y="877253"/>
                    <a:pt x="3984308" y="884873"/>
                    <a:pt x="3994785" y="884873"/>
                  </a:cubicBezTo>
                  <a:close/>
                  <a:moveTo>
                    <a:pt x="3947160" y="884873"/>
                  </a:moveTo>
                  <a:lnTo>
                    <a:pt x="3947160" y="884873"/>
                  </a:lnTo>
                  <a:cubicBezTo>
                    <a:pt x="3957638" y="884873"/>
                    <a:pt x="3966210" y="876300"/>
                    <a:pt x="3966210" y="865823"/>
                  </a:cubicBezTo>
                  <a:lnTo>
                    <a:pt x="3966210" y="863918"/>
                  </a:lnTo>
                  <a:cubicBezTo>
                    <a:pt x="3966210" y="853440"/>
                    <a:pt x="3957638" y="844868"/>
                    <a:pt x="3947160" y="844868"/>
                  </a:cubicBezTo>
                  <a:lnTo>
                    <a:pt x="3947160" y="844868"/>
                  </a:lnTo>
                  <a:cubicBezTo>
                    <a:pt x="3936683" y="844868"/>
                    <a:pt x="3928110" y="853440"/>
                    <a:pt x="3928110" y="863918"/>
                  </a:cubicBezTo>
                  <a:lnTo>
                    <a:pt x="3928110" y="865823"/>
                  </a:lnTo>
                  <a:cubicBezTo>
                    <a:pt x="3928110" y="877253"/>
                    <a:pt x="3936683" y="884873"/>
                    <a:pt x="3947160" y="884873"/>
                  </a:cubicBezTo>
                  <a:close/>
                  <a:moveTo>
                    <a:pt x="3900488" y="884873"/>
                  </a:moveTo>
                  <a:lnTo>
                    <a:pt x="3900488" y="884873"/>
                  </a:lnTo>
                  <a:cubicBezTo>
                    <a:pt x="3910965" y="884873"/>
                    <a:pt x="3919538" y="876300"/>
                    <a:pt x="3919538" y="865823"/>
                  </a:cubicBezTo>
                  <a:lnTo>
                    <a:pt x="3919538" y="863918"/>
                  </a:lnTo>
                  <a:cubicBezTo>
                    <a:pt x="3919538" y="853440"/>
                    <a:pt x="3910965" y="844868"/>
                    <a:pt x="3900488" y="844868"/>
                  </a:cubicBezTo>
                  <a:lnTo>
                    <a:pt x="3900488" y="844868"/>
                  </a:lnTo>
                  <a:cubicBezTo>
                    <a:pt x="3890010" y="844868"/>
                    <a:pt x="3881438" y="853440"/>
                    <a:pt x="3881438" y="863918"/>
                  </a:cubicBezTo>
                  <a:lnTo>
                    <a:pt x="3881438" y="865823"/>
                  </a:lnTo>
                  <a:cubicBezTo>
                    <a:pt x="3881438" y="877253"/>
                    <a:pt x="3890010" y="884873"/>
                    <a:pt x="3900488" y="884873"/>
                  </a:cubicBezTo>
                  <a:close/>
                  <a:moveTo>
                    <a:pt x="4135755" y="884873"/>
                  </a:moveTo>
                  <a:lnTo>
                    <a:pt x="4135755" y="884873"/>
                  </a:lnTo>
                  <a:cubicBezTo>
                    <a:pt x="4146233" y="884873"/>
                    <a:pt x="4154805" y="876300"/>
                    <a:pt x="4154805" y="865823"/>
                  </a:cubicBezTo>
                  <a:lnTo>
                    <a:pt x="4154805" y="863918"/>
                  </a:lnTo>
                  <a:cubicBezTo>
                    <a:pt x="4154805" y="853440"/>
                    <a:pt x="4146233" y="844868"/>
                    <a:pt x="4135755" y="844868"/>
                  </a:cubicBezTo>
                  <a:lnTo>
                    <a:pt x="4135755" y="844868"/>
                  </a:lnTo>
                  <a:cubicBezTo>
                    <a:pt x="4125278" y="844868"/>
                    <a:pt x="4116705" y="853440"/>
                    <a:pt x="4116705" y="863918"/>
                  </a:cubicBezTo>
                  <a:lnTo>
                    <a:pt x="4116705" y="865823"/>
                  </a:lnTo>
                  <a:cubicBezTo>
                    <a:pt x="4116705" y="877253"/>
                    <a:pt x="4125278" y="884873"/>
                    <a:pt x="4135755" y="884873"/>
                  </a:cubicBezTo>
                  <a:close/>
                  <a:moveTo>
                    <a:pt x="4041458" y="884873"/>
                  </a:moveTo>
                  <a:lnTo>
                    <a:pt x="4041458" y="884873"/>
                  </a:lnTo>
                  <a:cubicBezTo>
                    <a:pt x="4051935" y="884873"/>
                    <a:pt x="4060508" y="876300"/>
                    <a:pt x="4060508" y="865823"/>
                  </a:cubicBezTo>
                  <a:lnTo>
                    <a:pt x="4060508" y="863918"/>
                  </a:lnTo>
                  <a:cubicBezTo>
                    <a:pt x="4060508" y="853440"/>
                    <a:pt x="4051935" y="844868"/>
                    <a:pt x="4041458" y="844868"/>
                  </a:cubicBezTo>
                  <a:lnTo>
                    <a:pt x="4041458" y="844868"/>
                  </a:lnTo>
                  <a:cubicBezTo>
                    <a:pt x="4030980" y="844868"/>
                    <a:pt x="4022408" y="853440"/>
                    <a:pt x="4022408" y="863918"/>
                  </a:cubicBezTo>
                  <a:lnTo>
                    <a:pt x="4022408" y="865823"/>
                  </a:lnTo>
                  <a:cubicBezTo>
                    <a:pt x="4022408" y="877253"/>
                    <a:pt x="4030980" y="884873"/>
                    <a:pt x="4041458" y="884873"/>
                  </a:cubicBezTo>
                  <a:close/>
                  <a:moveTo>
                    <a:pt x="2715578" y="979170"/>
                  </a:moveTo>
                  <a:lnTo>
                    <a:pt x="2717483" y="979170"/>
                  </a:lnTo>
                  <a:cubicBezTo>
                    <a:pt x="2727960" y="979170"/>
                    <a:pt x="2736533" y="970598"/>
                    <a:pt x="2736533" y="960120"/>
                  </a:cubicBezTo>
                  <a:lnTo>
                    <a:pt x="2736533" y="960120"/>
                  </a:lnTo>
                  <a:cubicBezTo>
                    <a:pt x="2736533" y="949643"/>
                    <a:pt x="2727960" y="941070"/>
                    <a:pt x="2717483" y="941070"/>
                  </a:cubicBezTo>
                  <a:lnTo>
                    <a:pt x="2715578" y="941070"/>
                  </a:lnTo>
                  <a:cubicBezTo>
                    <a:pt x="2705100" y="941070"/>
                    <a:pt x="2696528" y="949643"/>
                    <a:pt x="2696528" y="960120"/>
                  </a:cubicBezTo>
                  <a:lnTo>
                    <a:pt x="2696528" y="960120"/>
                  </a:lnTo>
                  <a:cubicBezTo>
                    <a:pt x="2697480" y="971550"/>
                    <a:pt x="2706053" y="979170"/>
                    <a:pt x="2715578" y="979170"/>
                  </a:cubicBezTo>
                  <a:close/>
                  <a:moveTo>
                    <a:pt x="3378518" y="932498"/>
                  </a:moveTo>
                  <a:lnTo>
                    <a:pt x="3378518" y="932498"/>
                  </a:lnTo>
                  <a:cubicBezTo>
                    <a:pt x="3388995" y="932498"/>
                    <a:pt x="3397568" y="923925"/>
                    <a:pt x="3397568" y="913448"/>
                  </a:cubicBezTo>
                  <a:lnTo>
                    <a:pt x="3397568" y="913448"/>
                  </a:lnTo>
                  <a:cubicBezTo>
                    <a:pt x="3397568" y="902970"/>
                    <a:pt x="3388995" y="894398"/>
                    <a:pt x="3378518" y="894398"/>
                  </a:cubicBezTo>
                  <a:lnTo>
                    <a:pt x="3378518" y="894398"/>
                  </a:lnTo>
                  <a:cubicBezTo>
                    <a:pt x="3368040" y="894398"/>
                    <a:pt x="3359468" y="902970"/>
                    <a:pt x="3359468" y="913448"/>
                  </a:cubicBezTo>
                  <a:lnTo>
                    <a:pt x="3359468" y="913448"/>
                  </a:lnTo>
                  <a:cubicBezTo>
                    <a:pt x="3360420" y="923925"/>
                    <a:pt x="3368040" y="932498"/>
                    <a:pt x="3378518" y="932498"/>
                  </a:cubicBezTo>
                  <a:close/>
                  <a:moveTo>
                    <a:pt x="3095625" y="884873"/>
                  </a:moveTo>
                  <a:lnTo>
                    <a:pt x="3095625" y="884873"/>
                  </a:lnTo>
                  <a:cubicBezTo>
                    <a:pt x="3106103" y="884873"/>
                    <a:pt x="3115628" y="876300"/>
                    <a:pt x="3115628" y="864870"/>
                  </a:cubicBezTo>
                  <a:lnTo>
                    <a:pt x="3115628" y="864870"/>
                  </a:lnTo>
                  <a:cubicBezTo>
                    <a:pt x="3115628" y="854393"/>
                    <a:pt x="3107055" y="844868"/>
                    <a:pt x="3095625" y="844868"/>
                  </a:cubicBezTo>
                  <a:lnTo>
                    <a:pt x="3095625" y="844868"/>
                  </a:lnTo>
                  <a:cubicBezTo>
                    <a:pt x="3085148" y="844868"/>
                    <a:pt x="3075623" y="853440"/>
                    <a:pt x="3075623" y="864870"/>
                  </a:cubicBezTo>
                  <a:lnTo>
                    <a:pt x="3075623" y="864870"/>
                  </a:lnTo>
                  <a:cubicBezTo>
                    <a:pt x="3075623" y="876300"/>
                    <a:pt x="3084195" y="884873"/>
                    <a:pt x="3095625" y="884873"/>
                  </a:cubicBezTo>
                  <a:close/>
                  <a:moveTo>
                    <a:pt x="3095625" y="929640"/>
                  </a:moveTo>
                  <a:lnTo>
                    <a:pt x="3095625" y="929640"/>
                  </a:lnTo>
                  <a:cubicBezTo>
                    <a:pt x="3106103" y="929640"/>
                    <a:pt x="3115628" y="921068"/>
                    <a:pt x="3115628" y="909638"/>
                  </a:cubicBezTo>
                  <a:lnTo>
                    <a:pt x="3115628" y="909638"/>
                  </a:lnTo>
                  <a:cubicBezTo>
                    <a:pt x="3115628" y="899160"/>
                    <a:pt x="3107055" y="889635"/>
                    <a:pt x="3095625" y="889635"/>
                  </a:cubicBezTo>
                  <a:lnTo>
                    <a:pt x="3095625" y="889635"/>
                  </a:lnTo>
                  <a:cubicBezTo>
                    <a:pt x="3085148" y="889635"/>
                    <a:pt x="3075623" y="898208"/>
                    <a:pt x="3075623" y="909638"/>
                  </a:cubicBezTo>
                  <a:lnTo>
                    <a:pt x="3075623" y="909638"/>
                  </a:lnTo>
                  <a:cubicBezTo>
                    <a:pt x="3075623" y="921068"/>
                    <a:pt x="3084195" y="929640"/>
                    <a:pt x="3095625" y="929640"/>
                  </a:cubicBezTo>
                  <a:close/>
                  <a:moveTo>
                    <a:pt x="3426143" y="932498"/>
                  </a:moveTo>
                  <a:lnTo>
                    <a:pt x="3426143" y="932498"/>
                  </a:lnTo>
                  <a:cubicBezTo>
                    <a:pt x="3436620" y="932498"/>
                    <a:pt x="3445193" y="923925"/>
                    <a:pt x="3445193" y="913448"/>
                  </a:cubicBezTo>
                  <a:lnTo>
                    <a:pt x="3445193" y="913448"/>
                  </a:lnTo>
                  <a:cubicBezTo>
                    <a:pt x="3445193" y="902970"/>
                    <a:pt x="3436620" y="894398"/>
                    <a:pt x="3426143" y="894398"/>
                  </a:cubicBezTo>
                  <a:lnTo>
                    <a:pt x="3426143" y="894398"/>
                  </a:lnTo>
                  <a:cubicBezTo>
                    <a:pt x="3415665" y="894398"/>
                    <a:pt x="3407093" y="902970"/>
                    <a:pt x="3407093" y="913448"/>
                  </a:cubicBezTo>
                  <a:lnTo>
                    <a:pt x="3407093" y="913448"/>
                  </a:lnTo>
                  <a:cubicBezTo>
                    <a:pt x="3407093" y="923925"/>
                    <a:pt x="3415665" y="932498"/>
                    <a:pt x="3426143" y="932498"/>
                  </a:cubicBezTo>
                  <a:close/>
                  <a:moveTo>
                    <a:pt x="3331845" y="932498"/>
                  </a:moveTo>
                  <a:lnTo>
                    <a:pt x="3331845" y="932498"/>
                  </a:lnTo>
                  <a:cubicBezTo>
                    <a:pt x="3342323" y="932498"/>
                    <a:pt x="3350895" y="923925"/>
                    <a:pt x="3350895" y="913448"/>
                  </a:cubicBezTo>
                  <a:lnTo>
                    <a:pt x="3350895" y="913448"/>
                  </a:lnTo>
                  <a:cubicBezTo>
                    <a:pt x="3350895" y="902970"/>
                    <a:pt x="3342323" y="894398"/>
                    <a:pt x="3331845" y="894398"/>
                  </a:cubicBezTo>
                  <a:lnTo>
                    <a:pt x="3331845" y="894398"/>
                  </a:lnTo>
                  <a:cubicBezTo>
                    <a:pt x="3321368" y="894398"/>
                    <a:pt x="3312795" y="902970"/>
                    <a:pt x="3312795" y="913448"/>
                  </a:cubicBezTo>
                  <a:lnTo>
                    <a:pt x="3312795" y="913448"/>
                  </a:lnTo>
                  <a:cubicBezTo>
                    <a:pt x="3312795" y="923925"/>
                    <a:pt x="3321368" y="932498"/>
                    <a:pt x="3331845" y="932498"/>
                  </a:cubicBezTo>
                  <a:close/>
                  <a:moveTo>
                    <a:pt x="3331845" y="1073468"/>
                  </a:moveTo>
                  <a:lnTo>
                    <a:pt x="3331845" y="1073468"/>
                  </a:lnTo>
                  <a:cubicBezTo>
                    <a:pt x="3342323" y="1073468"/>
                    <a:pt x="3350895" y="1064895"/>
                    <a:pt x="3350895" y="1054418"/>
                  </a:cubicBezTo>
                  <a:lnTo>
                    <a:pt x="3350895" y="1054418"/>
                  </a:lnTo>
                  <a:cubicBezTo>
                    <a:pt x="3350895" y="1043940"/>
                    <a:pt x="3342323" y="1035368"/>
                    <a:pt x="3331845" y="1035368"/>
                  </a:cubicBezTo>
                  <a:lnTo>
                    <a:pt x="3331845" y="1035368"/>
                  </a:lnTo>
                  <a:cubicBezTo>
                    <a:pt x="3321368" y="1035368"/>
                    <a:pt x="3312795" y="1043940"/>
                    <a:pt x="3312795" y="1054418"/>
                  </a:cubicBezTo>
                  <a:lnTo>
                    <a:pt x="3312795" y="1054418"/>
                  </a:lnTo>
                  <a:cubicBezTo>
                    <a:pt x="3312795" y="1064895"/>
                    <a:pt x="3321368" y="1073468"/>
                    <a:pt x="3331845" y="1073468"/>
                  </a:cubicBezTo>
                  <a:close/>
                  <a:moveTo>
                    <a:pt x="3331845" y="1026795"/>
                  </a:moveTo>
                  <a:lnTo>
                    <a:pt x="3331845" y="1026795"/>
                  </a:lnTo>
                  <a:cubicBezTo>
                    <a:pt x="3342323" y="1026795"/>
                    <a:pt x="3350895" y="1018223"/>
                    <a:pt x="3350895" y="1007745"/>
                  </a:cubicBezTo>
                  <a:lnTo>
                    <a:pt x="3350895" y="1007745"/>
                  </a:lnTo>
                  <a:cubicBezTo>
                    <a:pt x="3350895" y="997268"/>
                    <a:pt x="3342323" y="988695"/>
                    <a:pt x="3331845" y="988695"/>
                  </a:cubicBezTo>
                  <a:lnTo>
                    <a:pt x="3331845" y="988695"/>
                  </a:lnTo>
                  <a:cubicBezTo>
                    <a:pt x="3321368" y="988695"/>
                    <a:pt x="3312795" y="997268"/>
                    <a:pt x="3312795" y="1007745"/>
                  </a:cubicBezTo>
                  <a:lnTo>
                    <a:pt x="3312795" y="1007745"/>
                  </a:lnTo>
                  <a:cubicBezTo>
                    <a:pt x="3312795" y="1018223"/>
                    <a:pt x="3321368" y="1026795"/>
                    <a:pt x="3331845" y="1026795"/>
                  </a:cubicBezTo>
                  <a:close/>
                  <a:moveTo>
                    <a:pt x="3569018" y="932498"/>
                  </a:moveTo>
                  <a:lnTo>
                    <a:pt x="3569018" y="932498"/>
                  </a:lnTo>
                  <a:cubicBezTo>
                    <a:pt x="3579495" y="932498"/>
                    <a:pt x="3588068" y="923925"/>
                    <a:pt x="3588068" y="913448"/>
                  </a:cubicBezTo>
                  <a:lnTo>
                    <a:pt x="3588068" y="913448"/>
                  </a:lnTo>
                  <a:cubicBezTo>
                    <a:pt x="3588068" y="902970"/>
                    <a:pt x="3579495" y="894398"/>
                    <a:pt x="3569018" y="894398"/>
                  </a:cubicBezTo>
                  <a:lnTo>
                    <a:pt x="3569018" y="894398"/>
                  </a:lnTo>
                  <a:cubicBezTo>
                    <a:pt x="3558540" y="894398"/>
                    <a:pt x="3549968" y="902970"/>
                    <a:pt x="3549968" y="913448"/>
                  </a:cubicBezTo>
                  <a:lnTo>
                    <a:pt x="3549968" y="913448"/>
                  </a:lnTo>
                  <a:cubicBezTo>
                    <a:pt x="3549968" y="923925"/>
                    <a:pt x="3558540" y="932498"/>
                    <a:pt x="3569018" y="932498"/>
                  </a:cubicBezTo>
                  <a:close/>
                  <a:moveTo>
                    <a:pt x="3521393" y="932498"/>
                  </a:moveTo>
                  <a:lnTo>
                    <a:pt x="3521393" y="932498"/>
                  </a:lnTo>
                  <a:cubicBezTo>
                    <a:pt x="3531870" y="932498"/>
                    <a:pt x="3540443" y="923925"/>
                    <a:pt x="3540443" y="913448"/>
                  </a:cubicBezTo>
                  <a:lnTo>
                    <a:pt x="3540443" y="913448"/>
                  </a:lnTo>
                  <a:cubicBezTo>
                    <a:pt x="3540443" y="902970"/>
                    <a:pt x="3531870" y="894398"/>
                    <a:pt x="3521393" y="894398"/>
                  </a:cubicBezTo>
                  <a:lnTo>
                    <a:pt x="3521393" y="894398"/>
                  </a:lnTo>
                  <a:cubicBezTo>
                    <a:pt x="3510915" y="894398"/>
                    <a:pt x="3502343" y="902970"/>
                    <a:pt x="3502343" y="913448"/>
                  </a:cubicBezTo>
                  <a:lnTo>
                    <a:pt x="3502343" y="913448"/>
                  </a:lnTo>
                  <a:cubicBezTo>
                    <a:pt x="3503295" y="923925"/>
                    <a:pt x="3510915" y="932498"/>
                    <a:pt x="3521393" y="932498"/>
                  </a:cubicBezTo>
                  <a:close/>
                  <a:moveTo>
                    <a:pt x="3472815" y="932498"/>
                  </a:moveTo>
                  <a:lnTo>
                    <a:pt x="3474720" y="932498"/>
                  </a:lnTo>
                  <a:cubicBezTo>
                    <a:pt x="3485198" y="932498"/>
                    <a:pt x="3493770" y="923925"/>
                    <a:pt x="3493770" y="913448"/>
                  </a:cubicBezTo>
                  <a:lnTo>
                    <a:pt x="3493770" y="913448"/>
                  </a:lnTo>
                  <a:cubicBezTo>
                    <a:pt x="3493770" y="902970"/>
                    <a:pt x="3485198" y="894398"/>
                    <a:pt x="3474720" y="894398"/>
                  </a:cubicBezTo>
                  <a:lnTo>
                    <a:pt x="3472815" y="894398"/>
                  </a:lnTo>
                  <a:cubicBezTo>
                    <a:pt x="3462338" y="894398"/>
                    <a:pt x="3453765" y="902970"/>
                    <a:pt x="3453765" y="913448"/>
                  </a:cubicBezTo>
                  <a:lnTo>
                    <a:pt x="3453765" y="913448"/>
                  </a:lnTo>
                  <a:cubicBezTo>
                    <a:pt x="3453765" y="923925"/>
                    <a:pt x="3462338" y="932498"/>
                    <a:pt x="3472815" y="932498"/>
                  </a:cubicBezTo>
                  <a:close/>
                  <a:moveTo>
                    <a:pt x="3189923" y="932498"/>
                  </a:moveTo>
                  <a:lnTo>
                    <a:pt x="3189923" y="932498"/>
                  </a:lnTo>
                  <a:cubicBezTo>
                    <a:pt x="3200400" y="932498"/>
                    <a:pt x="3208973" y="923925"/>
                    <a:pt x="3208973" y="913448"/>
                  </a:cubicBezTo>
                  <a:lnTo>
                    <a:pt x="3208973" y="913448"/>
                  </a:lnTo>
                  <a:cubicBezTo>
                    <a:pt x="3208973" y="902970"/>
                    <a:pt x="3200400" y="894398"/>
                    <a:pt x="3189923" y="894398"/>
                  </a:cubicBezTo>
                  <a:lnTo>
                    <a:pt x="3189923" y="894398"/>
                  </a:lnTo>
                  <a:cubicBezTo>
                    <a:pt x="3179445" y="894398"/>
                    <a:pt x="3170873" y="902970"/>
                    <a:pt x="3170873" y="913448"/>
                  </a:cubicBezTo>
                  <a:lnTo>
                    <a:pt x="3170873" y="913448"/>
                  </a:lnTo>
                  <a:cubicBezTo>
                    <a:pt x="3171825" y="923925"/>
                    <a:pt x="3180398" y="932498"/>
                    <a:pt x="3189923" y="932498"/>
                  </a:cubicBezTo>
                  <a:close/>
                  <a:moveTo>
                    <a:pt x="3191828" y="982028"/>
                  </a:moveTo>
                  <a:lnTo>
                    <a:pt x="3191828" y="982028"/>
                  </a:lnTo>
                  <a:cubicBezTo>
                    <a:pt x="3202305" y="982028"/>
                    <a:pt x="3210878" y="973455"/>
                    <a:pt x="3210878" y="962978"/>
                  </a:cubicBezTo>
                  <a:lnTo>
                    <a:pt x="3210878" y="961073"/>
                  </a:lnTo>
                  <a:cubicBezTo>
                    <a:pt x="3210878" y="950595"/>
                    <a:pt x="3202305" y="942023"/>
                    <a:pt x="3191828" y="942023"/>
                  </a:cubicBezTo>
                  <a:lnTo>
                    <a:pt x="3191828" y="942023"/>
                  </a:lnTo>
                  <a:cubicBezTo>
                    <a:pt x="3181350" y="942023"/>
                    <a:pt x="3172778" y="950595"/>
                    <a:pt x="3172778" y="961073"/>
                  </a:cubicBezTo>
                  <a:lnTo>
                    <a:pt x="3172778" y="962978"/>
                  </a:lnTo>
                  <a:cubicBezTo>
                    <a:pt x="3172778" y="973455"/>
                    <a:pt x="3181350" y="982028"/>
                    <a:pt x="3191828" y="982028"/>
                  </a:cubicBezTo>
                  <a:close/>
                  <a:moveTo>
                    <a:pt x="3192780" y="1026795"/>
                  </a:moveTo>
                  <a:lnTo>
                    <a:pt x="3192780" y="1026795"/>
                  </a:lnTo>
                  <a:cubicBezTo>
                    <a:pt x="3203258" y="1026795"/>
                    <a:pt x="3211830" y="1018223"/>
                    <a:pt x="3211830" y="1007745"/>
                  </a:cubicBezTo>
                  <a:lnTo>
                    <a:pt x="3211830" y="1007745"/>
                  </a:lnTo>
                  <a:cubicBezTo>
                    <a:pt x="3211830" y="997268"/>
                    <a:pt x="3203258" y="988695"/>
                    <a:pt x="3192780" y="988695"/>
                  </a:cubicBezTo>
                  <a:lnTo>
                    <a:pt x="3192780" y="988695"/>
                  </a:lnTo>
                  <a:cubicBezTo>
                    <a:pt x="3182303" y="988695"/>
                    <a:pt x="3173730" y="997268"/>
                    <a:pt x="3173730" y="1007745"/>
                  </a:cubicBezTo>
                  <a:lnTo>
                    <a:pt x="3173730" y="1007745"/>
                  </a:lnTo>
                  <a:cubicBezTo>
                    <a:pt x="3173730" y="1018223"/>
                    <a:pt x="3182303" y="1026795"/>
                    <a:pt x="3192780" y="1026795"/>
                  </a:cubicBezTo>
                  <a:close/>
                  <a:moveTo>
                    <a:pt x="3237548" y="932498"/>
                  </a:moveTo>
                  <a:lnTo>
                    <a:pt x="3237548" y="932498"/>
                  </a:lnTo>
                  <a:cubicBezTo>
                    <a:pt x="3248025" y="932498"/>
                    <a:pt x="3256598" y="923925"/>
                    <a:pt x="3256598" y="913448"/>
                  </a:cubicBezTo>
                  <a:lnTo>
                    <a:pt x="3256598" y="913448"/>
                  </a:lnTo>
                  <a:cubicBezTo>
                    <a:pt x="3256598" y="902970"/>
                    <a:pt x="3248025" y="894398"/>
                    <a:pt x="3237548" y="894398"/>
                  </a:cubicBezTo>
                  <a:lnTo>
                    <a:pt x="3237548" y="894398"/>
                  </a:lnTo>
                  <a:cubicBezTo>
                    <a:pt x="3227070" y="894398"/>
                    <a:pt x="3218498" y="902970"/>
                    <a:pt x="3218498" y="913448"/>
                  </a:cubicBezTo>
                  <a:lnTo>
                    <a:pt x="3218498" y="913448"/>
                  </a:lnTo>
                  <a:cubicBezTo>
                    <a:pt x="3218498" y="923925"/>
                    <a:pt x="3227070" y="932498"/>
                    <a:pt x="3237548" y="932498"/>
                  </a:cubicBezTo>
                  <a:close/>
                  <a:moveTo>
                    <a:pt x="3615690" y="932498"/>
                  </a:moveTo>
                  <a:lnTo>
                    <a:pt x="3615690" y="932498"/>
                  </a:lnTo>
                  <a:cubicBezTo>
                    <a:pt x="3626168" y="932498"/>
                    <a:pt x="3634740" y="923925"/>
                    <a:pt x="3634740" y="913448"/>
                  </a:cubicBezTo>
                  <a:lnTo>
                    <a:pt x="3634740" y="913448"/>
                  </a:lnTo>
                  <a:cubicBezTo>
                    <a:pt x="3634740" y="902970"/>
                    <a:pt x="3626168" y="894398"/>
                    <a:pt x="3615690" y="894398"/>
                  </a:cubicBezTo>
                  <a:lnTo>
                    <a:pt x="3615690" y="894398"/>
                  </a:lnTo>
                  <a:cubicBezTo>
                    <a:pt x="3605213" y="894398"/>
                    <a:pt x="3596640" y="902970"/>
                    <a:pt x="3596640" y="913448"/>
                  </a:cubicBezTo>
                  <a:lnTo>
                    <a:pt x="3596640" y="913448"/>
                  </a:lnTo>
                  <a:cubicBezTo>
                    <a:pt x="3597593" y="923925"/>
                    <a:pt x="3605213" y="932498"/>
                    <a:pt x="3615690" y="932498"/>
                  </a:cubicBezTo>
                  <a:close/>
                  <a:moveTo>
                    <a:pt x="3143250" y="932498"/>
                  </a:moveTo>
                  <a:lnTo>
                    <a:pt x="3143250" y="932498"/>
                  </a:lnTo>
                  <a:cubicBezTo>
                    <a:pt x="3153728" y="932498"/>
                    <a:pt x="3162300" y="923925"/>
                    <a:pt x="3162300" y="913448"/>
                  </a:cubicBezTo>
                  <a:lnTo>
                    <a:pt x="3162300" y="913448"/>
                  </a:lnTo>
                  <a:cubicBezTo>
                    <a:pt x="3162300" y="902970"/>
                    <a:pt x="3153728" y="894398"/>
                    <a:pt x="3143250" y="894398"/>
                  </a:cubicBezTo>
                  <a:lnTo>
                    <a:pt x="3143250" y="894398"/>
                  </a:lnTo>
                  <a:cubicBezTo>
                    <a:pt x="3132773" y="894398"/>
                    <a:pt x="3124200" y="902970"/>
                    <a:pt x="3124200" y="913448"/>
                  </a:cubicBezTo>
                  <a:lnTo>
                    <a:pt x="3124200" y="913448"/>
                  </a:lnTo>
                  <a:cubicBezTo>
                    <a:pt x="3124200" y="923925"/>
                    <a:pt x="3132773" y="932498"/>
                    <a:pt x="3143250" y="932498"/>
                  </a:cubicBezTo>
                  <a:close/>
                  <a:moveTo>
                    <a:pt x="3757613" y="932498"/>
                  </a:moveTo>
                  <a:lnTo>
                    <a:pt x="3757613" y="932498"/>
                  </a:lnTo>
                  <a:cubicBezTo>
                    <a:pt x="3768090" y="932498"/>
                    <a:pt x="3776663" y="923925"/>
                    <a:pt x="3776663" y="913448"/>
                  </a:cubicBezTo>
                  <a:lnTo>
                    <a:pt x="3776663" y="913448"/>
                  </a:lnTo>
                  <a:cubicBezTo>
                    <a:pt x="3776663" y="902970"/>
                    <a:pt x="3768090" y="894398"/>
                    <a:pt x="3757613" y="894398"/>
                  </a:cubicBezTo>
                  <a:lnTo>
                    <a:pt x="3757613" y="894398"/>
                  </a:lnTo>
                  <a:cubicBezTo>
                    <a:pt x="3747135" y="894398"/>
                    <a:pt x="3738563" y="902970"/>
                    <a:pt x="3738563" y="913448"/>
                  </a:cubicBezTo>
                  <a:lnTo>
                    <a:pt x="3738563" y="913448"/>
                  </a:lnTo>
                  <a:cubicBezTo>
                    <a:pt x="3738563" y="923925"/>
                    <a:pt x="3747135" y="932498"/>
                    <a:pt x="3757613" y="932498"/>
                  </a:cubicBezTo>
                  <a:close/>
                  <a:moveTo>
                    <a:pt x="4088130" y="932498"/>
                  </a:moveTo>
                  <a:lnTo>
                    <a:pt x="4088130" y="932498"/>
                  </a:lnTo>
                  <a:cubicBezTo>
                    <a:pt x="4098608" y="932498"/>
                    <a:pt x="4107180" y="923925"/>
                    <a:pt x="4107180" y="913448"/>
                  </a:cubicBezTo>
                  <a:lnTo>
                    <a:pt x="4107180" y="913448"/>
                  </a:lnTo>
                  <a:cubicBezTo>
                    <a:pt x="4107180" y="902970"/>
                    <a:pt x="4098608" y="894398"/>
                    <a:pt x="4088130" y="894398"/>
                  </a:cubicBezTo>
                  <a:lnTo>
                    <a:pt x="4088130" y="894398"/>
                  </a:lnTo>
                  <a:cubicBezTo>
                    <a:pt x="4077653" y="894398"/>
                    <a:pt x="4069080" y="902970"/>
                    <a:pt x="4069080" y="913448"/>
                  </a:cubicBezTo>
                  <a:lnTo>
                    <a:pt x="4069080" y="913448"/>
                  </a:lnTo>
                  <a:cubicBezTo>
                    <a:pt x="4070033" y="923925"/>
                    <a:pt x="4078605" y="932498"/>
                    <a:pt x="4088130" y="932498"/>
                  </a:cubicBezTo>
                  <a:close/>
                  <a:moveTo>
                    <a:pt x="4041458" y="932498"/>
                  </a:moveTo>
                  <a:lnTo>
                    <a:pt x="4041458" y="932498"/>
                  </a:lnTo>
                  <a:cubicBezTo>
                    <a:pt x="4051935" y="932498"/>
                    <a:pt x="4060508" y="923925"/>
                    <a:pt x="4060508" y="913448"/>
                  </a:cubicBezTo>
                  <a:lnTo>
                    <a:pt x="4060508" y="913448"/>
                  </a:lnTo>
                  <a:cubicBezTo>
                    <a:pt x="4060508" y="902970"/>
                    <a:pt x="4051935" y="894398"/>
                    <a:pt x="4041458" y="894398"/>
                  </a:cubicBezTo>
                  <a:lnTo>
                    <a:pt x="4041458" y="894398"/>
                  </a:lnTo>
                  <a:cubicBezTo>
                    <a:pt x="4030980" y="894398"/>
                    <a:pt x="4022408" y="902970"/>
                    <a:pt x="4022408" y="913448"/>
                  </a:cubicBezTo>
                  <a:lnTo>
                    <a:pt x="4022408" y="913448"/>
                  </a:lnTo>
                  <a:cubicBezTo>
                    <a:pt x="4022408" y="923925"/>
                    <a:pt x="4030980" y="932498"/>
                    <a:pt x="4041458" y="932498"/>
                  </a:cubicBezTo>
                  <a:close/>
                  <a:moveTo>
                    <a:pt x="4135755" y="932498"/>
                  </a:moveTo>
                  <a:lnTo>
                    <a:pt x="4135755" y="932498"/>
                  </a:lnTo>
                  <a:cubicBezTo>
                    <a:pt x="4146233" y="932498"/>
                    <a:pt x="4154805" y="923925"/>
                    <a:pt x="4154805" y="913448"/>
                  </a:cubicBezTo>
                  <a:lnTo>
                    <a:pt x="4154805" y="913448"/>
                  </a:lnTo>
                  <a:cubicBezTo>
                    <a:pt x="4154805" y="902970"/>
                    <a:pt x="4146233" y="894398"/>
                    <a:pt x="4135755" y="894398"/>
                  </a:cubicBezTo>
                  <a:lnTo>
                    <a:pt x="4135755" y="894398"/>
                  </a:lnTo>
                  <a:cubicBezTo>
                    <a:pt x="4125278" y="894398"/>
                    <a:pt x="4116705" y="902970"/>
                    <a:pt x="4116705" y="913448"/>
                  </a:cubicBezTo>
                  <a:lnTo>
                    <a:pt x="4116705" y="913448"/>
                  </a:lnTo>
                  <a:cubicBezTo>
                    <a:pt x="4116705" y="923925"/>
                    <a:pt x="4125278" y="932498"/>
                    <a:pt x="4135755" y="932498"/>
                  </a:cubicBezTo>
                  <a:close/>
                  <a:moveTo>
                    <a:pt x="4182428" y="932498"/>
                  </a:moveTo>
                  <a:lnTo>
                    <a:pt x="4182428" y="932498"/>
                  </a:lnTo>
                  <a:cubicBezTo>
                    <a:pt x="4192905" y="932498"/>
                    <a:pt x="4201478" y="923925"/>
                    <a:pt x="4201478" y="913448"/>
                  </a:cubicBezTo>
                  <a:lnTo>
                    <a:pt x="4201478" y="913448"/>
                  </a:lnTo>
                  <a:cubicBezTo>
                    <a:pt x="4201478" y="902970"/>
                    <a:pt x="4192905" y="894398"/>
                    <a:pt x="4182428" y="894398"/>
                  </a:cubicBezTo>
                  <a:lnTo>
                    <a:pt x="4182428" y="894398"/>
                  </a:lnTo>
                  <a:cubicBezTo>
                    <a:pt x="4171950" y="894398"/>
                    <a:pt x="4163378" y="902970"/>
                    <a:pt x="4163378" y="913448"/>
                  </a:cubicBezTo>
                  <a:lnTo>
                    <a:pt x="4163378" y="913448"/>
                  </a:lnTo>
                  <a:cubicBezTo>
                    <a:pt x="4164330" y="923925"/>
                    <a:pt x="4171950" y="932498"/>
                    <a:pt x="4182428" y="932498"/>
                  </a:cubicBezTo>
                  <a:close/>
                  <a:moveTo>
                    <a:pt x="3663315" y="932498"/>
                  </a:moveTo>
                  <a:lnTo>
                    <a:pt x="3663315" y="932498"/>
                  </a:lnTo>
                  <a:cubicBezTo>
                    <a:pt x="3673793" y="932498"/>
                    <a:pt x="3682365" y="923925"/>
                    <a:pt x="3682365" y="913448"/>
                  </a:cubicBezTo>
                  <a:lnTo>
                    <a:pt x="3682365" y="913448"/>
                  </a:lnTo>
                  <a:cubicBezTo>
                    <a:pt x="3682365" y="902970"/>
                    <a:pt x="3673793" y="894398"/>
                    <a:pt x="3663315" y="894398"/>
                  </a:cubicBezTo>
                  <a:lnTo>
                    <a:pt x="3663315" y="894398"/>
                  </a:lnTo>
                  <a:cubicBezTo>
                    <a:pt x="3652838" y="894398"/>
                    <a:pt x="3644265" y="902970"/>
                    <a:pt x="3644265" y="913448"/>
                  </a:cubicBezTo>
                  <a:lnTo>
                    <a:pt x="3644265" y="913448"/>
                  </a:lnTo>
                  <a:cubicBezTo>
                    <a:pt x="3644265" y="923925"/>
                    <a:pt x="3652838" y="932498"/>
                    <a:pt x="3663315" y="932498"/>
                  </a:cubicBezTo>
                  <a:close/>
                  <a:moveTo>
                    <a:pt x="3994785" y="932498"/>
                  </a:moveTo>
                  <a:lnTo>
                    <a:pt x="3994785" y="932498"/>
                  </a:lnTo>
                  <a:cubicBezTo>
                    <a:pt x="4005263" y="932498"/>
                    <a:pt x="4013835" y="923925"/>
                    <a:pt x="4013835" y="913448"/>
                  </a:cubicBezTo>
                  <a:lnTo>
                    <a:pt x="4013835" y="913448"/>
                  </a:lnTo>
                  <a:cubicBezTo>
                    <a:pt x="4013835" y="902970"/>
                    <a:pt x="4005263" y="894398"/>
                    <a:pt x="3994785" y="894398"/>
                  </a:cubicBezTo>
                  <a:lnTo>
                    <a:pt x="3994785" y="894398"/>
                  </a:lnTo>
                  <a:cubicBezTo>
                    <a:pt x="3984308" y="894398"/>
                    <a:pt x="3975735" y="902970"/>
                    <a:pt x="3975735" y="913448"/>
                  </a:cubicBezTo>
                  <a:lnTo>
                    <a:pt x="3975735" y="913448"/>
                  </a:lnTo>
                  <a:cubicBezTo>
                    <a:pt x="3975735" y="923925"/>
                    <a:pt x="3984308" y="932498"/>
                    <a:pt x="3994785" y="932498"/>
                  </a:cubicBezTo>
                  <a:close/>
                  <a:moveTo>
                    <a:pt x="3947160" y="932498"/>
                  </a:moveTo>
                  <a:lnTo>
                    <a:pt x="3947160" y="932498"/>
                  </a:lnTo>
                  <a:cubicBezTo>
                    <a:pt x="3957638" y="932498"/>
                    <a:pt x="3966210" y="923925"/>
                    <a:pt x="3966210" y="913448"/>
                  </a:cubicBezTo>
                  <a:lnTo>
                    <a:pt x="3966210" y="913448"/>
                  </a:lnTo>
                  <a:cubicBezTo>
                    <a:pt x="3966210" y="902970"/>
                    <a:pt x="3957638" y="894398"/>
                    <a:pt x="3947160" y="894398"/>
                  </a:cubicBezTo>
                  <a:lnTo>
                    <a:pt x="3947160" y="894398"/>
                  </a:lnTo>
                  <a:cubicBezTo>
                    <a:pt x="3936683" y="894398"/>
                    <a:pt x="3928110" y="902970"/>
                    <a:pt x="3928110" y="913448"/>
                  </a:cubicBezTo>
                  <a:lnTo>
                    <a:pt x="3928110" y="913448"/>
                  </a:lnTo>
                  <a:cubicBezTo>
                    <a:pt x="3928110" y="923925"/>
                    <a:pt x="3936683" y="932498"/>
                    <a:pt x="3947160" y="932498"/>
                  </a:cubicBezTo>
                  <a:close/>
                  <a:moveTo>
                    <a:pt x="3804285" y="932498"/>
                  </a:moveTo>
                  <a:lnTo>
                    <a:pt x="3804285" y="932498"/>
                  </a:lnTo>
                  <a:cubicBezTo>
                    <a:pt x="3814763" y="932498"/>
                    <a:pt x="3823335" y="923925"/>
                    <a:pt x="3823335" y="913448"/>
                  </a:cubicBezTo>
                  <a:lnTo>
                    <a:pt x="3823335" y="913448"/>
                  </a:lnTo>
                  <a:cubicBezTo>
                    <a:pt x="3823335" y="902970"/>
                    <a:pt x="3814763" y="894398"/>
                    <a:pt x="3804285" y="894398"/>
                  </a:cubicBezTo>
                  <a:lnTo>
                    <a:pt x="3804285" y="894398"/>
                  </a:lnTo>
                  <a:cubicBezTo>
                    <a:pt x="3793808" y="894398"/>
                    <a:pt x="3785235" y="902970"/>
                    <a:pt x="3785235" y="913448"/>
                  </a:cubicBezTo>
                  <a:lnTo>
                    <a:pt x="3785235" y="913448"/>
                  </a:lnTo>
                  <a:cubicBezTo>
                    <a:pt x="3785235" y="923925"/>
                    <a:pt x="3793808" y="932498"/>
                    <a:pt x="3804285" y="932498"/>
                  </a:cubicBezTo>
                  <a:close/>
                  <a:moveTo>
                    <a:pt x="3709988" y="932498"/>
                  </a:moveTo>
                  <a:lnTo>
                    <a:pt x="3709988" y="932498"/>
                  </a:lnTo>
                  <a:cubicBezTo>
                    <a:pt x="3720465" y="932498"/>
                    <a:pt x="3729038" y="923925"/>
                    <a:pt x="3729038" y="913448"/>
                  </a:cubicBezTo>
                  <a:lnTo>
                    <a:pt x="3729038" y="913448"/>
                  </a:lnTo>
                  <a:cubicBezTo>
                    <a:pt x="3729038" y="902970"/>
                    <a:pt x="3720465" y="894398"/>
                    <a:pt x="3709988" y="894398"/>
                  </a:cubicBezTo>
                  <a:lnTo>
                    <a:pt x="3709988" y="894398"/>
                  </a:lnTo>
                  <a:cubicBezTo>
                    <a:pt x="3699510" y="894398"/>
                    <a:pt x="3690938" y="902970"/>
                    <a:pt x="3690938" y="913448"/>
                  </a:cubicBezTo>
                  <a:lnTo>
                    <a:pt x="3690938" y="913448"/>
                  </a:lnTo>
                  <a:cubicBezTo>
                    <a:pt x="3690938" y="923925"/>
                    <a:pt x="3699510" y="932498"/>
                    <a:pt x="3709988" y="932498"/>
                  </a:cubicBezTo>
                  <a:close/>
                  <a:moveTo>
                    <a:pt x="3900488" y="932498"/>
                  </a:moveTo>
                  <a:lnTo>
                    <a:pt x="3900488" y="932498"/>
                  </a:lnTo>
                  <a:cubicBezTo>
                    <a:pt x="3910965" y="932498"/>
                    <a:pt x="3919538" y="923925"/>
                    <a:pt x="3919538" y="913448"/>
                  </a:cubicBezTo>
                  <a:lnTo>
                    <a:pt x="3919538" y="913448"/>
                  </a:lnTo>
                  <a:cubicBezTo>
                    <a:pt x="3919538" y="902970"/>
                    <a:pt x="3910965" y="894398"/>
                    <a:pt x="3900488" y="894398"/>
                  </a:cubicBezTo>
                  <a:lnTo>
                    <a:pt x="3900488" y="894398"/>
                  </a:lnTo>
                  <a:cubicBezTo>
                    <a:pt x="3890010" y="894398"/>
                    <a:pt x="3881438" y="902970"/>
                    <a:pt x="3881438" y="913448"/>
                  </a:cubicBezTo>
                  <a:lnTo>
                    <a:pt x="3881438" y="913448"/>
                  </a:lnTo>
                  <a:cubicBezTo>
                    <a:pt x="3881438" y="923925"/>
                    <a:pt x="3890010" y="932498"/>
                    <a:pt x="3900488" y="932498"/>
                  </a:cubicBezTo>
                  <a:close/>
                  <a:moveTo>
                    <a:pt x="3850958" y="932498"/>
                  </a:moveTo>
                  <a:lnTo>
                    <a:pt x="3852863" y="932498"/>
                  </a:lnTo>
                  <a:cubicBezTo>
                    <a:pt x="3863340" y="932498"/>
                    <a:pt x="3871913" y="923925"/>
                    <a:pt x="3871913" y="913448"/>
                  </a:cubicBezTo>
                  <a:lnTo>
                    <a:pt x="3871913" y="913448"/>
                  </a:lnTo>
                  <a:cubicBezTo>
                    <a:pt x="3871913" y="902970"/>
                    <a:pt x="3863340" y="894398"/>
                    <a:pt x="3852863" y="894398"/>
                  </a:cubicBezTo>
                  <a:lnTo>
                    <a:pt x="3850958" y="894398"/>
                  </a:lnTo>
                  <a:cubicBezTo>
                    <a:pt x="3840480" y="894398"/>
                    <a:pt x="3831908" y="902970"/>
                    <a:pt x="3831908" y="913448"/>
                  </a:cubicBezTo>
                  <a:lnTo>
                    <a:pt x="3831908" y="913448"/>
                  </a:lnTo>
                  <a:cubicBezTo>
                    <a:pt x="3832860" y="923925"/>
                    <a:pt x="3841433" y="932498"/>
                    <a:pt x="3850958" y="932498"/>
                  </a:cubicBezTo>
                  <a:close/>
                  <a:moveTo>
                    <a:pt x="3709988" y="410528"/>
                  </a:moveTo>
                  <a:lnTo>
                    <a:pt x="3709988" y="410528"/>
                  </a:lnTo>
                  <a:cubicBezTo>
                    <a:pt x="3720465" y="410528"/>
                    <a:pt x="3729038" y="401955"/>
                    <a:pt x="3729038" y="391478"/>
                  </a:cubicBezTo>
                  <a:lnTo>
                    <a:pt x="3729038" y="391478"/>
                  </a:lnTo>
                  <a:cubicBezTo>
                    <a:pt x="3729038" y="381000"/>
                    <a:pt x="3720465" y="372428"/>
                    <a:pt x="3709988" y="372428"/>
                  </a:cubicBezTo>
                  <a:lnTo>
                    <a:pt x="3709988" y="372428"/>
                  </a:lnTo>
                  <a:cubicBezTo>
                    <a:pt x="3699510" y="372428"/>
                    <a:pt x="3690938" y="381000"/>
                    <a:pt x="3690938" y="391478"/>
                  </a:cubicBezTo>
                  <a:lnTo>
                    <a:pt x="3690938" y="391478"/>
                  </a:lnTo>
                  <a:cubicBezTo>
                    <a:pt x="3690938" y="402908"/>
                    <a:pt x="3699510" y="410528"/>
                    <a:pt x="3709988" y="410528"/>
                  </a:cubicBezTo>
                  <a:close/>
                  <a:moveTo>
                    <a:pt x="3757613" y="410528"/>
                  </a:moveTo>
                  <a:lnTo>
                    <a:pt x="3757613" y="410528"/>
                  </a:lnTo>
                  <a:cubicBezTo>
                    <a:pt x="3768090" y="410528"/>
                    <a:pt x="3776663" y="401955"/>
                    <a:pt x="3776663" y="391478"/>
                  </a:cubicBezTo>
                  <a:lnTo>
                    <a:pt x="3776663" y="391478"/>
                  </a:lnTo>
                  <a:cubicBezTo>
                    <a:pt x="3776663" y="381000"/>
                    <a:pt x="3768090" y="372428"/>
                    <a:pt x="3757613" y="372428"/>
                  </a:cubicBezTo>
                  <a:lnTo>
                    <a:pt x="3757613" y="372428"/>
                  </a:lnTo>
                  <a:cubicBezTo>
                    <a:pt x="3747135" y="372428"/>
                    <a:pt x="3738563" y="381000"/>
                    <a:pt x="3738563" y="391478"/>
                  </a:cubicBezTo>
                  <a:lnTo>
                    <a:pt x="3738563" y="391478"/>
                  </a:lnTo>
                  <a:cubicBezTo>
                    <a:pt x="3738563" y="402908"/>
                    <a:pt x="3747135" y="410528"/>
                    <a:pt x="3757613" y="410528"/>
                  </a:cubicBezTo>
                  <a:close/>
                  <a:moveTo>
                    <a:pt x="3804285" y="410528"/>
                  </a:moveTo>
                  <a:lnTo>
                    <a:pt x="3804285" y="410528"/>
                  </a:lnTo>
                  <a:cubicBezTo>
                    <a:pt x="3814763" y="410528"/>
                    <a:pt x="3823335" y="401955"/>
                    <a:pt x="3823335" y="391478"/>
                  </a:cubicBezTo>
                  <a:lnTo>
                    <a:pt x="3823335" y="391478"/>
                  </a:lnTo>
                  <a:cubicBezTo>
                    <a:pt x="3823335" y="381000"/>
                    <a:pt x="3814763" y="372428"/>
                    <a:pt x="3804285" y="372428"/>
                  </a:cubicBezTo>
                  <a:lnTo>
                    <a:pt x="3804285" y="372428"/>
                  </a:lnTo>
                  <a:cubicBezTo>
                    <a:pt x="3793808" y="372428"/>
                    <a:pt x="3785235" y="381000"/>
                    <a:pt x="3785235" y="391478"/>
                  </a:cubicBezTo>
                  <a:lnTo>
                    <a:pt x="3785235" y="391478"/>
                  </a:lnTo>
                  <a:cubicBezTo>
                    <a:pt x="3785235" y="402908"/>
                    <a:pt x="3793808" y="410528"/>
                    <a:pt x="3804285" y="410528"/>
                  </a:cubicBezTo>
                  <a:close/>
                  <a:moveTo>
                    <a:pt x="4135755" y="410528"/>
                  </a:moveTo>
                  <a:lnTo>
                    <a:pt x="4135755" y="410528"/>
                  </a:lnTo>
                  <a:cubicBezTo>
                    <a:pt x="4146233" y="410528"/>
                    <a:pt x="4154805" y="401955"/>
                    <a:pt x="4154805" y="391478"/>
                  </a:cubicBezTo>
                  <a:lnTo>
                    <a:pt x="4154805" y="391478"/>
                  </a:lnTo>
                  <a:cubicBezTo>
                    <a:pt x="4154805" y="381000"/>
                    <a:pt x="4146233" y="372428"/>
                    <a:pt x="4135755" y="372428"/>
                  </a:cubicBezTo>
                  <a:lnTo>
                    <a:pt x="4135755" y="372428"/>
                  </a:lnTo>
                  <a:cubicBezTo>
                    <a:pt x="4125278" y="372428"/>
                    <a:pt x="4116705" y="381000"/>
                    <a:pt x="4116705" y="391478"/>
                  </a:cubicBezTo>
                  <a:lnTo>
                    <a:pt x="4116705" y="391478"/>
                  </a:lnTo>
                  <a:cubicBezTo>
                    <a:pt x="4116705" y="402908"/>
                    <a:pt x="4125278" y="410528"/>
                    <a:pt x="4135755" y="410528"/>
                  </a:cubicBezTo>
                  <a:close/>
                  <a:moveTo>
                    <a:pt x="3850958" y="410528"/>
                  </a:moveTo>
                  <a:lnTo>
                    <a:pt x="3852863" y="410528"/>
                  </a:lnTo>
                  <a:cubicBezTo>
                    <a:pt x="3863340" y="410528"/>
                    <a:pt x="3871913" y="401955"/>
                    <a:pt x="3871913" y="391478"/>
                  </a:cubicBezTo>
                  <a:lnTo>
                    <a:pt x="3871913" y="391478"/>
                  </a:lnTo>
                  <a:cubicBezTo>
                    <a:pt x="3871913" y="381000"/>
                    <a:pt x="3863340" y="372428"/>
                    <a:pt x="3852863" y="372428"/>
                  </a:cubicBezTo>
                  <a:lnTo>
                    <a:pt x="3850958" y="372428"/>
                  </a:lnTo>
                  <a:cubicBezTo>
                    <a:pt x="3840480" y="372428"/>
                    <a:pt x="3831908" y="381000"/>
                    <a:pt x="3831908" y="391478"/>
                  </a:cubicBezTo>
                  <a:lnTo>
                    <a:pt x="3831908" y="391478"/>
                  </a:lnTo>
                  <a:cubicBezTo>
                    <a:pt x="3832860" y="402908"/>
                    <a:pt x="3841433" y="410528"/>
                    <a:pt x="3850958" y="410528"/>
                  </a:cubicBezTo>
                  <a:close/>
                  <a:moveTo>
                    <a:pt x="3756660" y="365760"/>
                  </a:moveTo>
                  <a:lnTo>
                    <a:pt x="3756660" y="365760"/>
                  </a:lnTo>
                  <a:cubicBezTo>
                    <a:pt x="3767138" y="365760"/>
                    <a:pt x="3775710" y="357188"/>
                    <a:pt x="3775710" y="346710"/>
                  </a:cubicBezTo>
                  <a:lnTo>
                    <a:pt x="3775710" y="346710"/>
                  </a:lnTo>
                  <a:cubicBezTo>
                    <a:pt x="3775710" y="336233"/>
                    <a:pt x="3767138" y="327660"/>
                    <a:pt x="3756660" y="327660"/>
                  </a:cubicBezTo>
                  <a:lnTo>
                    <a:pt x="3756660" y="327660"/>
                  </a:lnTo>
                  <a:cubicBezTo>
                    <a:pt x="3746183" y="327660"/>
                    <a:pt x="3737610" y="336233"/>
                    <a:pt x="3737610" y="346710"/>
                  </a:cubicBezTo>
                  <a:lnTo>
                    <a:pt x="3737610" y="346710"/>
                  </a:lnTo>
                  <a:cubicBezTo>
                    <a:pt x="3737610" y="357188"/>
                    <a:pt x="3746183" y="365760"/>
                    <a:pt x="3756660" y="365760"/>
                  </a:cubicBezTo>
                  <a:close/>
                  <a:moveTo>
                    <a:pt x="3803333" y="365760"/>
                  </a:moveTo>
                  <a:lnTo>
                    <a:pt x="3803333" y="365760"/>
                  </a:lnTo>
                  <a:cubicBezTo>
                    <a:pt x="3813810" y="365760"/>
                    <a:pt x="3822383" y="357188"/>
                    <a:pt x="3822383" y="346710"/>
                  </a:cubicBezTo>
                  <a:lnTo>
                    <a:pt x="3822383" y="346710"/>
                  </a:lnTo>
                  <a:cubicBezTo>
                    <a:pt x="3822383" y="336233"/>
                    <a:pt x="3813810" y="327660"/>
                    <a:pt x="3803333" y="327660"/>
                  </a:cubicBezTo>
                  <a:lnTo>
                    <a:pt x="3803333" y="327660"/>
                  </a:lnTo>
                  <a:cubicBezTo>
                    <a:pt x="3792855" y="327660"/>
                    <a:pt x="3784283" y="336233"/>
                    <a:pt x="3784283" y="346710"/>
                  </a:cubicBezTo>
                  <a:lnTo>
                    <a:pt x="3784283" y="346710"/>
                  </a:lnTo>
                  <a:cubicBezTo>
                    <a:pt x="3784283" y="357188"/>
                    <a:pt x="3792855" y="365760"/>
                    <a:pt x="3803333" y="365760"/>
                  </a:cubicBezTo>
                  <a:close/>
                  <a:moveTo>
                    <a:pt x="3850958" y="365760"/>
                  </a:moveTo>
                  <a:lnTo>
                    <a:pt x="3852863" y="365760"/>
                  </a:lnTo>
                  <a:cubicBezTo>
                    <a:pt x="3863340" y="365760"/>
                    <a:pt x="3871913" y="357188"/>
                    <a:pt x="3871913" y="346710"/>
                  </a:cubicBezTo>
                  <a:lnTo>
                    <a:pt x="3871913" y="346710"/>
                  </a:lnTo>
                  <a:cubicBezTo>
                    <a:pt x="3871913" y="336233"/>
                    <a:pt x="3863340" y="327660"/>
                    <a:pt x="3852863" y="327660"/>
                  </a:cubicBezTo>
                  <a:lnTo>
                    <a:pt x="3850958" y="327660"/>
                  </a:lnTo>
                  <a:cubicBezTo>
                    <a:pt x="3840480" y="327660"/>
                    <a:pt x="3831908" y="336233"/>
                    <a:pt x="3831908" y="346710"/>
                  </a:cubicBezTo>
                  <a:lnTo>
                    <a:pt x="3831908" y="346710"/>
                  </a:lnTo>
                  <a:cubicBezTo>
                    <a:pt x="3831908" y="357188"/>
                    <a:pt x="3840480" y="365760"/>
                    <a:pt x="3850958" y="365760"/>
                  </a:cubicBezTo>
                  <a:close/>
                  <a:moveTo>
                    <a:pt x="4088130" y="410528"/>
                  </a:moveTo>
                  <a:lnTo>
                    <a:pt x="4088130" y="410528"/>
                  </a:lnTo>
                  <a:cubicBezTo>
                    <a:pt x="4098608" y="410528"/>
                    <a:pt x="4107180" y="401955"/>
                    <a:pt x="4107180" y="391478"/>
                  </a:cubicBezTo>
                  <a:lnTo>
                    <a:pt x="4107180" y="391478"/>
                  </a:lnTo>
                  <a:cubicBezTo>
                    <a:pt x="4107180" y="381000"/>
                    <a:pt x="4098608" y="372428"/>
                    <a:pt x="4088130" y="372428"/>
                  </a:cubicBezTo>
                  <a:lnTo>
                    <a:pt x="4088130" y="372428"/>
                  </a:lnTo>
                  <a:cubicBezTo>
                    <a:pt x="4077653" y="372428"/>
                    <a:pt x="4069080" y="381000"/>
                    <a:pt x="4069080" y="391478"/>
                  </a:cubicBezTo>
                  <a:lnTo>
                    <a:pt x="4069080" y="391478"/>
                  </a:lnTo>
                  <a:cubicBezTo>
                    <a:pt x="4070033" y="402908"/>
                    <a:pt x="4078605" y="410528"/>
                    <a:pt x="4088130" y="410528"/>
                  </a:cubicBezTo>
                  <a:close/>
                  <a:moveTo>
                    <a:pt x="4182428" y="410528"/>
                  </a:moveTo>
                  <a:lnTo>
                    <a:pt x="4182428" y="410528"/>
                  </a:lnTo>
                  <a:cubicBezTo>
                    <a:pt x="4192905" y="410528"/>
                    <a:pt x="4201478" y="401955"/>
                    <a:pt x="4201478" y="391478"/>
                  </a:cubicBezTo>
                  <a:lnTo>
                    <a:pt x="4201478" y="391478"/>
                  </a:lnTo>
                  <a:cubicBezTo>
                    <a:pt x="4201478" y="381000"/>
                    <a:pt x="4192905" y="372428"/>
                    <a:pt x="4182428" y="372428"/>
                  </a:cubicBezTo>
                  <a:lnTo>
                    <a:pt x="4182428" y="372428"/>
                  </a:lnTo>
                  <a:cubicBezTo>
                    <a:pt x="4171950" y="372428"/>
                    <a:pt x="4163378" y="381000"/>
                    <a:pt x="4163378" y="391478"/>
                  </a:cubicBezTo>
                  <a:lnTo>
                    <a:pt x="4163378" y="391478"/>
                  </a:lnTo>
                  <a:cubicBezTo>
                    <a:pt x="4164330" y="402908"/>
                    <a:pt x="4171950" y="410528"/>
                    <a:pt x="4182428" y="410528"/>
                  </a:cubicBezTo>
                  <a:close/>
                  <a:moveTo>
                    <a:pt x="3900488" y="410528"/>
                  </a:moveTo>
                  <a:lnTo>
                    <a:pt x="3900488" y="410528"/>
                  </a:lnTo>
                  <a:cubicBezTo>
                    <a:pt x="3910965" y="410528"/>
                    <a:pt x="3919538" y="401955"/>
                    <a:pt x="3919538" y="391478"/>
                  </a:cubicBezTo>
                  <a:lnTo>
                    <a:pt x="3919538" y="391478"/>
                  </a:lnTo>
                  <a:cubicBezTo>
                    <a:pt x="3919538" y="381000"/>
                    <a:pt x="3910965" y="372428"/>
                    <a:pt x="3900488" y="372428"/>
                  </a:cubicBezTo>
                  <a:lnTo>
                    <a:pt x="3900488" y="372428"/>
                  </a:lnTo>
                  <a:cubicBezTo>
                    <a:pt x="3890010" y="372428"/>
                    <a:pt x="3881438" y="381000"/>
                    <a:pt x="3881438" y="391478"/>
                  </a:cubicBezTo>
                  <a:lnTo>
                    <a:pt x="3881438" y="391478"/>
                  </a:lnTo>
                  <a:cubicBezTo>
                    <a:pt x="3881438" y="402908"/>
                    <a:pt x="3890010" y="410528"/>
                    <a:pt x="3900488" y="410528"/>
                  </a:cubicBezTo>
                  <a:close/>
                  <a:moveTo>
                    <a:pt x="4135755" y="458153"/>
                  </a:moveTo>
                  <a:lnTo>
                    <a:pt x="4135755" y="458153"/>
                  </a:lnTo>
                  <a:cubicBezTo>
                    <a:pt x="4146233" y="458153"/>
                    <a:pt x="4154805" y="449580"/>
                    <a:pt x="4154805" y="439103"/>
                  </a:cubicBezTo>
                  <a:lnTo>
                    <a:pt x="4154805" y="439103"/>
                  </a:lnTo>
                  <a:cubicBezTo>
                    <a:pt x="4154805" y="428625"/>
                    <a:pt x="4146233" y="420053"/>
                    <a:pt x="4135755" y="420053"/>
                  </a:cubicBezTo>
                  <a:lnTo>
                    <a:pt x="4135755" y="420053"/>
                  </a:lnTo>
                  <a:cubicBezTo>
                    <a:pt x="4125278" y="420053"/>
                    <a:pt x="4116705" y="428625"/>
                    <a:pt x="4116705" y="439103"/>
                  </a:cubicBezTo>
                  <a:lnTo>
                    <a:pt x="4116705" y="439103"/>
                  </a:lnTo>
                  <a:cubicBezTo>
                    <a:pt x="4116705" y="449580"/>
                    <a:pt x="4125278" y="458153"/>
                    <a:pt x="4135755" y="458153"/>
                  </a:cubicBezTo>
                  <a:close/>
                  <a:moveTo>
                    <a:pt x="4041458" y="458153"/>
                  </a:moveTo>
                  <a:lnTo>
                    <a:pt x="4041458" y="458153"/>
                  </a:lnTo>
                  <a:cubicBezTo>
                    <a:pt x="4051935" y="458153"/>
                    <a:pt x="4060508" y="449580"/>
                    <a:pt x="4060508" y="439103"/>
                  </a:cubicBezTo>
                  <a:lnTo>
                    <a:pt x="4060508" y="439103"/>
                  </a:lnTo>
                  <a:cubicBezTo>
                    <a:pt x="4060508" y="428625"/>
                    <a:pt x="4051935" y="420053"/>
                    <a:pt x="4041458" y="420053"/>
                  </a:cubicBezTo>
                  <a:lnTo>
                    <a:pt x="4041458" y="420053"/>
                  </a:lnTo>
                  <a:cubicBezTo>
                    <a:pt x="4030980" y="420053"/>
                    <a:pt x="4022408" y="428625"/>
                    <a:pt x="4022408" y="439103"/>
                  </a:cubicBezTo>
                  <a:lnTo>
                    <a:pt x="4022408" y="439103"/>
                  </a:lnTo>
                  <a:cubicBezTo>
                    <a:pt x="4022408" y="449580"/>
                    <a:pt x="4030980" y="458153"/>
                    <a:pt x="4041458" y="458153"/>
                  </a:cubicBezTo>
                  <a:close/>
                  <a:moveTo>
                    <a:pt x="4088130" y="458153"/>
                  </a:moveTo>
                  <a:lnTo>
                    <a:pt x="4088130" y="458153"/>
                  </a:lnTo>
                  <a:cubicBezTo>
                    <a:pt x="4098608" y="458153"/>
                    <a:pt x="4107180" y="449580"/>
                    <a:pt x="4107180" y="439103"/>
                  </a:cubicBezTo>
                  <a:lnTo>
                    <a:pt x="4107180" y="439103"/>
                  </a:lnTo>
                  <a:cubicBezTo>
                    <a:pt x="4107180" y="428625"/>
                    <a:pt x="4098608" y="420053"/>
                    <a:pt x="4088130" y="420053"/>
                  </a:cubicBezTo>
                  <a:lnTo>
                    <a:pt x="4088130" y="420053"/>
                  </a:lnTo>
                  <a:cubicBezTo>
                    <a:pt x="4077653" y="420053"/>
                    <a:pt x="4069080" y="428625"/>
                    <a:pt x="4069080" y="439103"/>
                  </a:cubicBezTo>
                  <a:lnTo>
                    <a:pt x="4069080" y="439103"/>
                  </a:lnTo>
                  <a:cubicBezTo>
                    <a:pt x="4070033" y="449580"/>
                    <a:pt x="4078605" y="458153"/>
                    <a:pt x="4088130" y="458153"/>
                  </a:cubicBezTo>
                  <a:close/>
                  <a:moveTo>
                    <a:pt x="4182428" y="458153"/>
                  </a:moveTo>
                  <a:lnTo>
                    <a:pt x="4182428" y="458153"/>
                  </a:lnTo>
                  <a:cubicBezTo>
                    <a:pt x="4192905" y="458153"/>
                    <a:pt x="4201478" y="449580"/>
                    <a:pt x="4201478" y="439103"/>
                  </a:cubicBezTo>
                  <a:lnTo>
                    <a:pt x="4201478" y="439103"/>
                  </a:lnTo>
                  <a:cubicBezTo>
                    <a:pt x="4201478" y="428625"/>
                    <a:pt x="4192905" y="420053"/>
                    <a:pt x="4182428" y="420053"/>
                  </a:cubicBezTo>
                  <a:lnTo>
                    <a:pt x="4182428" y="420053"/>
                  </a:lnTo>
                  <a:cubicBezTo>
                    <a:pt x="4171950" y="420053"/>
                    <a:pt x="4163378" y="428625"/>
                    <a:pt x="4163378" y="439103"/>
                  </a:cubicBezTo>
                  <a:lnTo>
                    <a:pt x="4163378" y="439103"/>
                  </a:lnTo>
                  <a:cubicBezTo>
                    <a:pt x="4164330" y="449580"/>
                    <a:pt x="4171950" y="458153"/>
                    <a:pt x="4182428" y="458153"/>
                  </a:cubicBezTo>
                  <a:close/>
                  <a:moveTo>
                    <a:pt x="3284220" y="410528"/>
                  </a:moveTo>
                  <a:lnTo>
                    <a:pt x="3284220" y="410528"/>
                  </a:lnTo>
                  <a:cubicBezTo>
                    <a:pt x="3294698" y="410528"/>
                    <a:pt x="3303270" y="401955"/>
                    <a:pt x="3303270" y="391478"/>
                  </a:cubicBezTo>
                  <a:lnTo>
                    <a:pt x="3303270" y="391478"/>
                  </a:lnTo>
                  <a:cubicBezTo>
                    <a:pt x="3303270" y="381000"/>
                    <a:pt x="3294698" y="372428"/>
                    <a:pt x="3284220" y="372428"/>
                  </a:cubicBezTo>
                  <a:lnTo>
                    <a:pt x="3284220" y="372428"/>
                  </a:lnTo>
                  <a:cubicBezTo>
                    <a:pt x="3273743" y="372428"/>
                    <a:pt x="3265170" y="381000"/>
                    <a:pt x="3265170" y="391478"/>
                  </a:cubicBezTo>
                  <a:lnTo>
                    <a:pt x="3265170" y="391478"/>
                  </a:lnTo>
                  <a:cubicBezTo>
                    <a:pt x="3266123" y="402908"/>
                    <a:pt x="3273743" y="410528"/>
                    <a:pt x="3284220" y="410528"/>
                  </a:cubicBezTo>
                  <a:close/>
                  <a:moveTo>
                    <a:pt x="3047048" y="458153"/>
                  </a:moveTo>
                  <a:lnTo>
                    <a:pt x="3047048" y="458153"/>
                  </a:lnTo>
                  <a:cubicBezTo>
                    <a:pt x="3057525" y="458153"/>
                    <a:pt x="3066098" y="449580"/>
                    <a:pt x="3066098" y="439103"/>
                  </a:cubicBezTo>
                  <a:lnTo>
                    <a:pt x="3066098" y="439103"/>
                  </a:lnTo>
                  <a:cubicBezTo>
                    <a:pt x="3066098" y="428625"/>
                    <a:pt x="3057525" y="420053"/>
                    <a:pt x="3047048" y="420053"/>
                  </a:cubicBezTo>
                  <a:lnTo>
                    <a:pt x="3047048" y="420053"/>
                  </a:lnTo>
                  <a:cubicBezTo>
                    <a:pt x="3036570" y="420053"/>
                    <a:pt x="3027998" y="428625"/>
                    <a:pt x="3027998" y="439103"/>
                  </a:cubicBezTo>
                  <a:lnTo>
                    <a:pt x="3027998" y="439103"/>
                  </a:lnTo>
                  <a:cubicBezTo>
                    <a:pt x="3028950" y="449580"/>
                    <a:pt x="3036570" y="458153"/>
                    <a:pt x="3047048" y="458153"/>
                  </a:cubicBezTo>
                  <a:close/>
                  <a:moveTo>
                    <a:pt x="3094673" y="458153"/>
                  </a:moveTo>
                  <a:lnTo>
                    <a:pt x="3096578" y="458153"/>
                  </a:lnTo>
                  <a:cubicBezTo>
                    <a:pt x="3107055" y="458153"/>
                    <a:pt x="3115628" y="449580"/>
                    <a:pt x="3115628" y="439103"/>
                  </a:cubicBezTo>
                  <a:lnTo>
                    <a:pt x="3115628" y="439103"/>
                  </a:lnTo>
                  <a:cubicBezTo>
                    <a:pt x="3115628" y="428625"/>
                    <a:pt x="3107055" y="420053"/>
                    <a:pt x="3096578" y="420053"/>
                  </a:cubicBezTo>
                  <a:lnTo>
                    <a:pt x="3094673" y="420053"/>
                  </a:lnTo>
                  <a:cubicBezTo>
                    <a:pt x="3084195" y="420053"/>
                    <a:pt x="3075623" y="428625"/>
                    <a:pt x="3075623" y="439103"/>
                  </a:cubicBezTo>
                  <a:lnTo>
                    <a:pt x="3075623" y="439103"/>
                  </a:lnTo>
                  <a:cubicBezTo>
                    <a:pt x="3075623" y="449580"/>
                    <a:pt x="3084195" y="458153"/>
                    <a:pt x="3094673" y="458153"/>
                  </a:cubicBezTo>
                  <a:close/>
                  <a:moveTo>
                    <a:pt x="3709988" y="458153"/>
                  </a:moveTo>
                  <a:lnTo>
                    <a:pt x="3709988" y="458153"/>
                  </a:lnTo>
                  <a:cubicBezTo>
                    <a:pt x="3720465" y="458153"/>
                    <a:pt x="3729038" y="449580"/>
                    <a:pt x="3729038" y="439103"/>
                  </a:cubicBezTo>
                  <a:lnTo>
                    <a:pt x="3729038" y="439103"/>
                  </a:lnTo>
                  <a:cubicBezTo>
                    <a:pt x="3729038" y="428625"/>
                    <a:pt x="3720465" y="420053"/>
                    <a:pt x="3709988" y="420053"/>
                  </a:cubicBezTo>
                  <a:lnTo>
                    <a:pt x="3709988" y="420053"/>
                  </a:lnTo>
                  <a:cubicBezTo>
                    <a:pt x="3699510" y="420053"/>
                    <a:pt x="3690938" y="428625"/>
                    <a:pt x="3690938" y="439103"/>
                  </a:cubicBezTo>
                  <a:lnTo>
                    <a:pt x="3690938" y="439103"/>
                  </a:lnTo>
                  <a:cubicBezTo>
                    <a:pt x="3690938" y="449580"/>
                    <a:pt x="3699510" y="458153"/>
                    <a:pt x="3709988" y="458153"/>
                  </a:cubicBezTo>
                  <a:close/>
                  <a:moveTo>
                    <a:pt x="3804285" y="458153"/>
                  </a:moveTo>
                  <a:lnTo>
                    <a:pt x="3804285" y="458153"/>
                  </a:lnTo>
                  <a:cubicBezTo>
                    <a:pt x="3814763" y="458153"/>
                    <a:pt x="3823335" y="449580"/>
                    <a:pt x="3823335" y="439103"/>
                  </a:cubicBezTo>
                  <a:lnTo>
                    <a:pt x="3823335" y="439103"/>
                  </a:lnTo>
                  <a:cubicBezTo>
                    <a:pt x="3823335" y="428625"/>
                    <a:pt x="3814763" y="420053"/>
                    <a:pt x="3804285" y="420053"/>
                  </a:cubicBezTo>
                  <a:lnTo>
                    <a:pt x="3804285" y="420053"/>
                  </a:lnTo>
                  <a:cubicBezTo>
                    <a:pt x="3793808" y="420053"/>
                    <a:pt x="3785235" y="428625"/>
                    <a:pt x="3785235" y="439103"/>
                  </a:cubicBezTo>
                  <a:lnTo>
                    <a:pt x="3785235" y="439103"/>
                  </a:lnTo>
                  <a:cubicBezTo>
                    <a:pt x="3785235" y="449580"/>
                    <a:pt x="3793808" y="458153"/>
                    <a:pt x="3804285" y="458153"/>
                  </a:cubicBezTo>
                  <a:close/>
                  <a:moveTo>
                    <a:pt x="3757613" y="458153"/>
                  </a:moveTo>
                  <a:lnTo>
                    <a:pt x="3757613" y="458153"/>
                  </a:lnTo>
                  <a:cubicBezTo>
                    <a:pt x="3768090" y="458153"/>
                    <a:pt x="3776663" y="449580"/>
                    <a:pt x="3776663" y="439103"/>
                  </a:cubicBezTo>
                  <a:lnTo>
                    <a:pt x="3776663" y="439103"/>
                  </a:lnTo>
                  <a:cubicBezTo>
                    <a:pt x="3776663" y="428625"/>
                    <a:pt x="3768090" y="420053"/>
                    <a:pt x="3757613" y="420053"/>
                  </a:cubicBezTo>
                  <a:lnTo>
                    <a:pt x="3757613" y="420053"/>
                  </a:lnTo>
                  <a:cubicBezTo>
                    <a:pt x="3747135" y="420053"/>
                    <a:pt x="3738563" y="428625"/>
                    <a:pt x="3738563" y="439103"/>
                  </a:cubicBezTo>
                  <a:lnTo>
                    <a:pt x="3738563" y="439103"/>
                  </a:lnTo>
                  <a:cubicBezTo>
                    <a:pt x="3738563" y="449580"/>
                    <a:pt x="3747135" y="458153"/>
                    <a:pt x="3757613" y="458153"/>
                  </a:cubicBezTo>
                  <a:close/>
                  <a:moveTo>
                    <a:pt x="3994785" y="458153"/>
                  </a:moveTo>
                  <a:lnTo>
                    <a:pt x="3994785" y="458153"/>
                  </a:lnTo>
                  <a:cubicBezTo>
                    <a:pt x="4005263" y="458153"/>
                    <a:pt x="4013835" y="449580"/>
                    <a:pt x="4013835" y="439103"/>
                  </a:cubicBezTo>
                  <a:lnTo>
                    <a:pt x="4013835" y="439103"/>
                  </a:lnTo>
                  <a:cubicBezTo>
                    <a:pt x="4013835" y="428625"/>
                    <a:pt x="4005263" y="420053"/>
                    <a:pt x="3994785" y="420053"/>
                  </a:cubicBezTo>
                  <a:lnTo>
                    <a:pt x="3994785" y="420053"/>
                  </a:lnTo>
                  <a:cubicBezTo>
                    <a:pt x="3984308" y="420053"/>
                    <a:pt x="3975735" y="428625"/>
                    <a:pt x="3975735" y="439103"/>
                  </a:cubicBezTo>
                  <a:lnTo>
                    <a:pt x="3975735" y="439103"/>
                  </a:lnTo>
                  <a:cubicBezTo>
                    <a:pt x="3975735" y="449580"/>
                    <a:pt x="3984308" y="458153"/>
                    <a:pt x="3994785" y="458153"/>
                  </a:cubicBezTo>
                  <a:close/>
                  <a:moveTo>
                    <a:pt x="3850958" y="458153"/>
                  </a:moveTo>
                  <a:lnTo>
                    <a:pt x="3852863" y="458153"/>
                  </a:lnTo>
                  <a:cubicBezTo>
                    <a:pt x="3863340" y="458153"/>
                    <a:pt x="3871913" y="449580"/>
                    <a:pt x="3871913" y="439103"/>
                  </a:cubicBezTo>
                  <a:lnTo>
                    <a:pt x="3871913" y="439103"/>
                  </a:lnTo>
                  <a:cubicBezTo>
                    <a:pt x="3871913" y="428625"/>
                    <a:pt x="3863340" y="420053"/>
                    <a:pt x="3852863" y="420053"/>
                  </a:cubicBezTo>
                  <a:lnTo>
                    <a:pt x="3850958" y="420053"/>
                  </a:lnTo>
                  <a:cubicBezTo>
                    <a:pt x="3840480" y="420053"/>
                    <a:pt x="3831908" y="428625"/>
                    <a:pt x="3831908" y="439103"/>
                  </a:cubicBezTo>
                  <a:lnTo>
                    <a:pt x="3831908" y="439103"/>
                  </a:lnTo>
                  <a:cubicBezTo>
                    <a:pt x="3832860" y="449580"/>
                    <a:pt x="3841433" y="458153"/>
                    <a:pt x="3850958" y="458153"/>
                  </a:cubicBezTo>
                  <a:close/>
                  <a:moveTo>
                    <a:pt x="3663315" y="458153"/>
                  </a:moveTo>
                  <a:lnTo>
                    <a:pt x="3663315" y="458153"/>
                  </a:lnTo>
                  <a:cubicBezTo>
                    <a:pt x="3673793" y="458153"/>
                    <a:pt x="3682365" y="449580"/>
                    <a:pt x="3682365" y="439103"/>
                  </a:cubicBezTo>
                  <a:lnTo>
                    <a:pt x="3682365" y="439103"/>
                  </a:lnTo>
                  <a:cubicBezTo>
                    <a:pt x="3682365" y="428625"/>
                    <a:pt x="3673793" y="420053"/>
                    <a:pt x="3663315" y="420053"/>
                  </a:cubicBezTo>
                  <a:lnTo>
                    <a:pt x="3663315" y="420053"/>
                  </a:lnTo>
                  <a:cubicBezTo>
                    <a:pt x="3652838" y="420053"/>
                    <a:pt x="3644265" y="428625"/>
                    <a:pt x="3644265" y="439103"/>
                  </a:cubicBezTo>
                  <a:lnTo>
                    <a:pt x="3644265" y="439103"/>
                  </a:lnTo>
                  <a:cubicBezTo>
                    <a:pt x="3644265" y="449580"/>
                    <a:pt x="3652838" y="458153"/>
                    <a:pt x="3663315" y="458153"/>
                  </a:cubicBezTo>
                  <a:close/>
                  <a:moveTo>
                    <a:pt x="3900488" y="458153"/>
                  </a:moveTo>
                  <a:lnTo>
                    <a:pt x="3900488" y="458153"/>
                  </a:lnTo>
                  <a:cubicBezTo>
                    <a:pt x="3910965" y="458153"/>
                    <a:pt x="3919538" y="449580"/>
                    <a:pt x="3919538" y="439103"/>
                  </a:cubicBezTo>
                  <a:lnTo>
                    <a:pt x="3919538" y="439103"/>
                  </a:lnTo>
                  <a:cubicBezTo>
                    <a:pt x="3919538" y="428625"/>
                    <a:pt x="3910965" y="420053"/>
                    <a:pt x="3900488" y="420053"/>
                  </a:cubicBezTo>
                  <a:lnTo>
                    <a:pt x="3900488" y="420053"/>
                  </a:lnTo>
                  <a:cubicBezTo>
                    <a:pt x="3890010" y="420053"/>
                    <a:pt x="3881438" y="428625"/>
                    <a:pt x="3881438" y="439103"/>
                  </a:cubicBezTo>
                  <a:lnTo>
                    <a:pt x="3881438" y="439103"/>
                  </a:lnTo>
                  <a:cubicBezTo>
                    <a:pt x="3881438" y="449580"/>
                    <a:pt x="3890010" y="458153"/>
                    <a:pt x="3900488" y="458153"/>
                  </a:cubicBezTo>
                  <a:close/>
                  <a:moveTo>
                    <a:pt x="3947160" y="458153"/>
                  </a:moveTo>
                  <a:lnTo>
                    <a:pt x="3947160" y="458153"/>
                  </a:lnTo>
                  <a:cubicBezTo>
                    <a:pt x="3957638" y="458153"/>
                    <a:pt x="3966210" y="449580"/>
                    <a:pt x="3966210" y="439103"/>
                  </a:cubicBezTo>
                  <a:lnTo>
                    <a:pt x="3966210" y="439103"/>
                  </a:lnTo>
                  <a:cubicBezTo>
                    <a:pt x="3966210" y="428625"/>
                    <a:pt x="3957638" y="420053"/>
                    <a:pt x="3947160" y="420053"/>
                  </a:cubicBezTo>
                  <a:lnTo>
                    <a:pt x="3947160" y="420053"/>
                  </a:lnTo>
                  <a:cubicBezTo>
                    <a:pt x="3936683" y="420053"/>
                    <a:pt x="3928110" y="428625"/>
                    <a:pt x="3928110" y="439103"/>
                  </a:cubicBezTo>
                  <a:lnTo>
                    <a:pt x="3928110" y="439103"/>
                  </a:lnTo>
                  <a:cubicBezTo>
                    <a:pt x="3928110" y="449580"/>
                    <a:pt x="3936683" y="458153"/>
                    <a:pt x="3947160" y="458153"/>
                  </a:cubicBezTo>
                  <a:close/>
                  <a:moveTo>
                    <a:pt x="3521393" y="458153"/>
                  </a:moveTo>
                  <a:lnTo>
                    <a:pt x="3521393" y="458153"/>
                  </a:lnTo>
                  <a:cubicBezTo>
                    <a:pt x="3531870" y="458153"/>
                    <a:pt x="3540443" y="449580"/>
                    <a:pt x="3540443" y="439103"/>
                  </a:cubicBezTo>
                  <a:lnTo>
                    <a:pt x="3540443" y="439103"/>
                  </a:lnTo>
                  <a:cubicBezTo>
                    <a:pt x="3540443" y="428625"/>
                    <a:pt x="3531870" y="420053"/>
                    <a:pt x="3521393" y="420053"/>
                  </a:cubicBezTo>
                  <a:lnTo>
                    <a:pt x="3521393" y="420053"/>
                  </a:lnTo>
                  <a:cubicBezTo>
                    <a:pt x="3510915" y="420053"/>
                    <a:pt x="3502343" y="428625"/>
                    <a:pt x="3502343" y="439103"/>
                  </a:cubicBezTo>
                  <a:lnTo>
                    <a:pt x="3502343" y="439103"/>
                  </a:lnTo>
                  <a:cubicBezTo>
                    <a:pt x="3503295" y="449580"/>
                    <a:pt x="3510915" y="458153"/>
                    <a:pt x="3521393" y="458153"/>
                  </a:cubicBezTo>
                  <a:close/>
                  <a:moveTo>
                    <a:pt x="3472815" y="458153"/>
                  </a:moveTo>
                  <a:lnTo>
                    <a:pt x="3472815" y="458153"/>
                  </a:lnTo>
                  <a:cubicBezTo>
                    <a:pt x="3483293" y="458153"/>
                    <a:pt x="3491865" y="449580"/>
                    <a:pt x="3491865" y="439103"/>
                  </a:cubicBezTo>
                  <a:lnTo>
                    <a:pt x="3491865" y="439103"/>
                  </a:lnTo>
                  <a:cubicBezTo>
                    <a:pt x="3491865" y="428625"/>
                    <a:pt x="3483293" y="420053"/>
                    <a:pt x="3472815" y="420053"/>
                  </a:cubicBezTo>
                  <a:lnTo>
                    <a:pt x="3472815" y="420053"/>
                  </a:lnTo>
                  <a:cubicBezTo>
                    <a:pt x="3462338" y="420053"/>
                    <a:pt x="3453765" y="428625"/>
                    <a:pt x="3453765" y="439103"/>
                  </a:cubicBezTo>
                  <a:lnTo>
                    <a:pt x="3453765" y="439103"/>
                  </a:lnTo>
                  <a:cubicBezTo>
                    <a:pt x="3453765" y="449580"/>
                    <a:pt x="3462338" y="458153"/>
                    <a:pt x="3472815" y="458153"/>
                  </a:cubicBezTo>
                  <a:close/>
                  <a:moveTo>
                    <a:pt x="3569018" y="458153"/>
                  </a:moveTo>
                  <a:lnTo>
                    <a:pt x="3569018" y="458153"/>
                  </a:lnTo>
                  <a:cubicBezTo>
                    <a:pt x="3579495" y="458153"/>
                    <a:pt x="3588068" y="449580"/>
                    <a:pt x="3588068" y="439103"/>
                  </a:cubicBezTo>
                  <a:lnTo>
                    <a:pt x="3588068" y="439103"/>
                  </a:lnTo>
                  <a:cubicBezTo>
                    <a:pt x="3588068" y="428625"/>
                    <a:pt x="3579495" y="420053"/>
                    <a:pt x="3569018" y="420053"/>
                  </a:cubicBezTo>
                  <a:lnTo>
                    <a:pt x="3569018" y="420053"/>
                  </a:lnTo>
                  <a:cubicBezTo>
                    <a:pt x="3558540" y="420053"/>
                    <a:pt x="3549968" y="428625"/>
                    <a:pt x="3549968" y="439103"/>
                  </a:cubicBezTo>
                  <a:lnTo>
                    <a:pt x="3549968" y="439103"/>
                  </a:lnTo>
                  <a:cubicBezTo>
                    <a:pt x="3549968" y="449580"/>
                    <a:pt x="3558540" y="458153"/>
                    <a:pt x="3569018" y="458153"/>
                  </a:cubicBezTo>
                  <a:close/>
                  <a:moveTo>
                    <a:pt x="3569018" y="412433"/>
                  </a:moveTo>
                  <a:lnTo>
                    <a:pt x="3569018" y="412433"/>
                  </a:lnTo>
                  <a:cubicBezTo>
                    <a:pt x="3579495" y="412433"/>
                    <a:pt x="3588068" y="403860"/>
                    <a:pt x="3588068" y="393383"/>
                  </a:cubicBezTo>
                  <a:lnTo>
                    <a:pt x="3588068" y="393383"/>
                  </a:lnTo>
                  <a:cubicBezTo>
                    <a:pt x="3588068" y="382905"/>
                    <a:pt x="3579495" y="374333"/>
                    <a:pt x="3569018" y="374333"/>
                  </a:cubicBezTo>
                  <a:lnTo>
                    <a:pt x="3569018" y="374333"/>
                  </a:lnTo>
                  <a:cubicBezTo>
                    <a:pt x="3558540" y="374333"/>
                    <a:pt x="3549968" y="382905"/>
                    <a:pt x="3549968" y="393383"/>
                  </a:cubicBezTo>
                  <a:lnTo>
                    <a:pt x="3549968" y="393383"/>
                  </a:lnTo>
                  <a:cubicBezTo>
                    <a:pt x="3549968" y="403860"/>
                    <a:pt x="3558540" y="412433"/>
                    <a:pt x="3569018" y="412433"/>
                  </a:cubicBezTo>
                  <a:close/>
                  <a:moveTo>
                    <a:pt x="3615690" y="458153"/>
                  </a:moveTo>
                  <a:lnTo>
                    <a:pt x="3615690" y="458153"/>
                  </a:lnTo>
                  <a:cubicBezTo>
                    <a:pt x="3626168" y="458153"/>
                    <a:pt x="3634740" y="449580"/>
                    <a:pt x="3634740" y="439103"/>
                  </a:cubicBezTo>
                  <a:lnTo>
                    <a:pt x="3634740" y="439103"/>
                  </a:lnTo>
                  <a:cubicBezTo>
                    <a:pt x="3634740" y="428625"/>
                    <a:pt x="3626168" y="420053"/>
                    <a:pt x="3615690" y="420053"/>
                  </a:cubicBezTo>
                  <a:lnTo>
                    <a:pt x="3615690" y="420053"/>
                  </a:lnTo>
                  <a:cubicBezTo>
                    <a:pt x="3605213" y="420053"/>
                    <a:pt x="3596640" y="428625"/>
                    <a:pt x="3596640" y="439103"/>
                  </a:cubicBezTo>
                  <a:lnTo>
                    <a:pt x="3596640" y="439103"/>
                  </a:lnTo>
                  <a:cubicBezTo>
                    <a:pt x="3597593" y="449580"/>
                    <a:pt x="3605213" y="458153"/>
                    <a:pt x="3615690" y="458153"/>
                  </a:cubicBezTo>
                  <a:close/>
                  <a:moveTo>
                    <a:pt x="4135755" y="317183"/>
                  </a:moveTo>
                  <a:lnTo>
                    <a:pt x="4135755" y="317183"/>
                  </a:lnTo>
                  <a:cubicBezTo>
                    <a:pt x="4146233" y="317183"/>
                    <a:pt x="4154805" y="308610"/>
                    <a:pt x="4154805" y="298133"/>
                  </a:cubicBezTo>
                  <a:lnTo>
                    <a:pt x="4154805" y="298133"/>
                  </a:lnTo>
                  <a:cubicBezTo>
                    <a:pt x="4154805" y="287655"/>
                    <a:pt x="4146233" y="279083"/>
                    <a:pt x="4135755" y="279083"/>
                  </a:cubicBezTo>
                  <a:lnTo>
                    <a:pt x="4135755" y="279083"/>
                  </a:lnTo>
                  <a:cubicBezTo>
                    <a:pt x="4125278" y="279083"/>
                    <a:pt x="4116705" y="287655"/>
                    <a:pt x="4116705" y="298133"/>
                  </a:cubicBezTo>
                  <a:lnTo>
                    <a:pt x="4116705" y="298133"/>
                  </a:lnTo>
                  <a:cubicBezTo>
                    <a:pt x="4116705" y="308610"/>
                    <a:pt x="4125278" y="317183"/>
                    <a:pt x="4135755" y="317183"/>
                  </a:cubicBezTo>
                  <a:close/>
                  <a:moveTo>
                    <a:pt x="4182428" y="269558"/>
                  </a:moveTo>
                  <a:lnTo>
                    <a:pt x="4182428" y="269558"/>
                  </a:lnTo>
                  <a:cubicBezTo>
                    <a:pt x="4192905" y="269558"/>
                    <a:pt x="4201478" y="260985"/>
                    <a:pt x="4201478" y="250508"/>
                  </a:cubicBezTo>
                  <a:lnTo>
                    <a:pt x="4201478" y="250508"/>
                  </a:lnTo>
                  <a:cubicBezTo>
                    <a:pt x="4201478" y="240030"/>
                    <a:pt x="4192905" y="231458"/>
                    <a:pt x="4182428" y="231458"/>
                  </a:cubicBezTo>
                  <a:lnTo>
                    <a:pt x="4182428" y="231458"/>
                  </a:lnTo>
                  <a:cubicBezTo>
                    <a:pt x="4171950" y="231458"/>
                    <a:pt x="4163378" y="240030"/>
                    <a:pt x="4163378" y="250508"/>
                  </a:cubicBezTo>
                  <a:lnTo>
                    <a:pt x="4163378" y="250508"/>
                  </a:lnTo>
                  <a:cubicBezTo>
                    <a:pt x="4164330" y="260985"/>
                    <a:pt x="4171950" y="269558"/>
                    <a:pt x="4182428" y="269558"/>
                  </a:cubicBezTo>
                  <a:close/>
                  <a:moveTo>
                    <a:pt x="4182428" y="225743"/>
                  </a:moveTo>
                  <a:lnTo>
                    <a:pt x="4182428" y="225743"/>
                  </a:lnTo>
                  <a:cubicBezTo>
                    <a:pt x="4192905" y="225743"/>
                    <a:pt x="4201478" y="217170"/>
                    <a:pt x="4201478" y="206693"/>
                  </a:cubicBezTo>
                  <a:lnTo>
                    <a:pt x="4201478" y="206693"/>
                  </a:lnTo>
                  <a:cubicBezTo>
                    <a:pt x="4201478" y="196215"/>
                    <a:pt x="4192905" y="187643"/>
                    <a:pt x="4182428" y="187643"/>
                  </a:cubicBezTo>
                  <a:lnTo>
                    <a:pt x="4182428" y="187643"/>
                  </a:lnTo>
                  <a:cubicBezTo>
                    <a:pt x="4171950" y="187643"/>
                    <a:pt x="4163378" y="196215"/>
                    <a:pt x="4163378" y="206693"/>
                  </a:cubicBezTo>
                  <a:lnTo>
                    <a:pt x="4163378" y="206693"/>
                  </a:lnTo>
                  <a:cubicBezTo>
                    <a:pt x="4164330" y="217170"/>
                    <a:pt x="4171950" y="225743"/>
                    <a:pt x="4182428" y="225743"/>
                  </a:cubicBezTo>
                  <a:close/>
                  <a:moveTo>
                    <a:pt x="4181475" y="178118"/>
                  </a:moveTo>
                  <a:lnTo>
                    <a:pt x="4181475" y="178118"/>
                  </a:lnTo>
                  <a:cubicBezTo>
                    <a:pt x="4191953" y="178118"/>
                    <a:pt x="4200525" y="169545"/>
                    <a:pt x="4200525" y="159068"/>
                  </a:cubicBezTo>
                  <a:lnTo>
                    <a:pt x="4200525" y="159068"/>
                  </a:lnTo>
                  <a:cubicBezTo>
                    <a:pt x="4200525" y="148590"/>
                    <a:pt x="4191953" y="140018"/>
                    <a:pt x="4181475" y="140018"/>
                  </a:cubicBezTo>
                  <a:lnTo>
                    <a:pt x="4181475" y="140018"/>
                  </a:lnTo>
                  <a:cubicBezTo>
                    <a:pt x="4170998" y="140018"/>
                    <a:pt x="4162425" y="148590"/>
                    <a:pt x="4162425" y="159068"/>
                  </a:cubicBezTo>
                  <a:lnTo>
                    <a:pt x="4162425" y="159068"/>
                  </a:lnTo>
                  <a:cubicBezTo>
                    <a:pt x="4163378" y="169545"/>
                    <a:pt x="4170998" y="178118"/>
                    <a:pt x="4181475" y="178118"/>
                  </a:cubicBezTo>
                  <a:close/>
                  <a:moveTo>
                    <a:pt x="4135755" y="133350"/>
                  </a:moveTo>
                  <a:lnTo>
                    <a:pt x="4135755" y="133350"/>
                  </a:lnTo>
                  <a:cubicBezTo>
                    <a:pt x="4146233" y="133350"/>
                    <a:pt x="4154805" y="124778"/>
                    <a:pt x="4154805" y="114300"/>
                  </a:cubicBezTo>
                  <a:lnTo>
                    <a:pt x="4154805" y="114300"/>
                  </a:lnTo>
                  <a:cubicBezTo>
                    <a:pt x="4154805" y="103823"/>
                    <a:pt x="4146233" y="95250"/>
                    <a:pt x="4135755" y="95250"/>
                  </a:cubicBezTo>
                  <a:lnTo>
                    <a:pt x="4135755" y="95250"/>
                  </a:lnTo>
                  <a:cubicBezTo>
                    <a:pt x="4125278" y="95250"/>
                    <a:pt x="4116705" y="103823"/>
                    <a:pt x="4116705" y="114300"/>
                  </a:cubicBezTo>
                  <a:lnTo>
                    <a:pt x="4116705" y="114300"/>
                  </a:lnTo>
                  <a:cubicBezTo>
                    <a:pt x="4117658" y="125730"/>
                    <a:pt x="4126230" y="133350"/>
                    <a:pt x="4135755" y="133350"/>
                  </a:cubicBezTo>
                  <a:close/>
                  <a:moveTo>
                    <a:pt x="4090035" y="133350"/>
                  </a:moveTo>
                  <a:lnTo>
                    <a:pt x="4090035" y="133350"/>
                  </a:lnTo>
                  <a:cubicBezTo>
                    <a:pt x="4100513" y="133350"/>
                    <a:pt x="4109085" y="124778"/>
                    <a:pt x="4109085" y="114300"/>
                  </a:cubicBezTo>
                  <a:lnTo>
                    <a:pt x="4109085" y="114300"/>
                  </a:lnTo>
                  <a:cubicBezTo>
                    <a:pt x="4109085" y="103823"/>
                    <a:pt x="4100513" y="95250"/>
                    <a:pt x="4090035" y="95250"/>
                  </a:cubicBezTo>
                  <a:lnTo>
                    <a:pt x="4090035" y="95250"/>
                  </a:lnTo>
                  <a:cubicBezTo>
                    <a:pt x="4079558" y="95250"/>
                    <a:pt x="4070985" y="103823"/>
                    <a:pt x="4070985" y="114300"/>
                  </a:cubicBezTo>
                  <a:lnTo>
                    <a:pt x="4070985" y="114300"/>
                  </a:lnTo>
                  <a:cubicBezTo>
                    <a:pt x="4070985" y="125730"/>
                    <a:pt x="4079558" y="133350"/>
                    <a:pt x="4090035" y="133350"/>
                  </a:cubicBezTo>
                  <a:close/>
                  <a:moveTo>
                    <a:pt x="3638550" y="133350"/>
                  </a:moveTo>
                  <a:lnTo>
                    <a:pt x="3638550" y="133350"/>
                  </a:lnTo>
                  <a:cubicBezTo>
                    <a:pt x="3649028" y="133350"/>
                    <a:pt x="3657600" y="124778"/>
                    <a:pt x="3657600" y="114300"/>
                  </a:cubicBezTo>
                  <a:lnTo>
                    <a:pt x="3657600" y="114300"/>
                  </a:lnTo>
                  <a:cubicBezTo>
                    <a:pt x="3657600" y="103823"/>
                    <a:pt x="3649028" y="95250"/>
                    <a:pt x="3638550" y="95250"/>
                  </a:cubicBezTo>
                  <a:lnTo>
                    <a:pt x="3638550" y="95250"/>
                  </a:lnTo>
                  <a:cubicBezTo>
                    <a:pt x="3628073" y="95250"/>
                    <a:pt x="3619500" y="103823"/>
                    <a:pt x="3619500" y="114300"/>
                  </a:cubicBezTo>
                  <a:lnTo>
                    <a:pt x="3619500" y="114300"/>
                  </a:lnTo>
                  <a:cubicBezTo>
                    <a:pt x="3620453" y="125730"/>
                    <a:pt x="3629025" y="133350"/>
                    <a:pt x="3638550" y="133350"/>
                  </a:cubicBezTo>
                  <a:close/>
                  <a:moveTo>
                    <a:pt x="3592830" y="133350"/>
                  </a:moveTo>
                  <a:lnTo>
                    <a:pt x="3592830" y="133350"/>
                  </a:lnTo>
                  <a:cubicBezTo>
                    <a:pt x="3603308" y="133350"/>
                    <a:pt x="3611880" y="124778"/>
                    <a:pt x="3611880" y="114300"/>
                  </a:cubicBezTo>
                  <a:lnTo>
                    <a:pt x="3611880" y="114300"/>
                  </a:lnTo>
                  <a:cubicBezTo>
                    <a:pt x="3611880" y="103823"/>
                    <a:pt x="3603308" y="95250"/>
                    <a:pt x="3592830" y="95250"/>
                  </a:cubicBezTo>
                  <a:lnTo>
                    <a:pt x="3592830" y="95250"/>
                  </a:lnTo>
                  <a:cubicBezTo>
                    <a:pt x="3582353" y="95250"/>
                    <a:pt x="3573780" y="103823"/>
                    <a:pt x="3573780" y="114300"/>
                  </a:cubicBezTo>
                  <a:lnTo>
                    <a:pt x="3573780" y="114300"/>
                  </a:lnTo>
                  <a:cubicBezTo>
                    <a:pt x="3573780" y="125730"/>
                    <a:pt x="3582353" y="133350"/>
                    <a:pt x="3592830" y="133350"/>
                  </a:cubicBezTo>
                  <a:close/>
                  <a:moveTo>
                    <a:pt x="4135755" y="269558"/>
                  </a:moveTo>
                  <a:lnTo>
                    <a:pt x="4135755" y="269558"/>
                  </a:lnTo>
                  <a:cubicBezTo>
                    <a:pt x="4146233" y="269558"/>
                    <a:pt x="4154805" y="260985"/>
                    <a:pt x="4154805" y="250508"/>
                  </a:cubicBezTo>
                  <a:lnTo>
                    <a:pt x="4154805" y="250508"/>
                  </a:lnTo>
                  <a:cubicBezTo>
                    <a:pt x="4154805" y="240030"/>
                    <a:pt x="4146233" y="231458"/>
                    <a:pt x="4135755" y="231458"/>
                  </a:cubicBezTo>
                  <a:lnTo>
                    <a:pt x="4135755" y="231458"/>
                  </a:lnTo>
                  <a:cubicBezTo>
                    <a:pt x="4125278" y="231458"/>
                    <a:pt x="4116705" y="240030"/>
                    <a:pt x="4116705" y="250508"/>
                  </a:cubicBezTo>
                  <a:lnTo>
                    <a:pt x="4116705" y="250508"/>
                  </a:lnTo>
                  <a:cubicBezTo>
                    <a:pt x="4116705" y="260985"/>
                    <a:pt x="4125278" y="269558"/>
                    <a:pt x="4135755" y="269558"/>
                  </a:cubicBezTo>
                  <a:close/>
                  <a:moveTo>
                    <a:pt x="4088130" y="317183"/>
                  </a:moveTo>
                  <a:lnTo>
                    <a:pt x="4088130" y="317183"/>
                  </a:lnTo>
                  <a:cubicBezTo>
                    <a:pt x="4098608" y="317183"/>
                    <a:pt x="4107180" y="308610"/>
                    <a:pt x="4107180" y="298133"/>
                  </a:cubicBezTo>
                  <a:lnTo>
                    <a:pt x="4107180" y="298133"/>
                  </a:lnTo>
                  <a:cubicBezTo>
                    <a:pt x="4107180" y="287655"/>
                    <a:pt x="4098608" y="279083"/>
                    <a:pt x="4088130" y="279083"/>
                  </a:cubicBezTo>
                  <a:lnTo>
                    <a:pt x="4088130" y="279083"/>
                  </a:lnTo>
                  <a:cubicBezTo>
                    <a:pt x="4077653" y="279083"/>
                    <a:pt x="4069080" y="287655"/>
                    <a:pt x="4069080" y="298133"/>
                  </a:cubicBezTo>
                  <a:lnTo>
                    <a:pt x="4069080" y="298133"/>
                  </a:lnTo>
                  <a:cubicBezTo>
                    <a:pt x="4070033" y="308610"/>
                    <a:pt x="4078605" y="317183"/>
                    <a:pt x="4088130" y="317183"/>
                  </a:cubicBezTo>
                  <a:close/>
                  <a:moveTo>
                    <a:pt x="4088130" y="269558"/>
                  </a:moveTo>
                  <a:lnTo>
                    <a:pt x="4088130" y="269558"/>
                  </a:lnTo>
                  <a:cubicBezTo>
                    <a:pt x="4098608" y="269558"/>
                    <a:pt x="4107180" y="260985"/>
                    <a:pt x="4107180" y="250508"/>
                  </a:cubicBezTo>
                  <a:lnTo>
                    <a:pt x="4107180" y="250508"/>
                  </a:lnTo>
                  <a:cubicBezTo>
                    <a:pt x="4107180" y="240030"/>
                    <a:pt x="4098608" y="231458"/>
                    <a:pt x="4088130" y="231458"/>
                  </a:cubicBezTo>
                  <a:lnTo>
                    <a:pt x="4088130" y="231458"/>
                  </a:lnTo>
                  <a:cubicBezTo>
                    <a:pt x="4077653" y="231458"/>
                    <a:pt x="4069080" y="240030"/>
                    <a:pt x="4069080" y="250508"/>
                  </a:cubicBezTo>
                  <a:lnTo>
                    <a:pt x="4069080" y="250508"/>
                  </a:lnTo>
                  <a:cubicBezTo>
                    <a:pt x="4070033" y="260985"/>
                    <a:pt x="4078605" y="269558"/>
                    <a:pt x="4088130" y="269558"/>
                  </a:cubicBezTo>
                  <a:close/>
                  <a:moveTo>
                    <a:pt x="4182428" y="317183"/>
                  </a:moveTo>
                  <a:lnTo>
                    <a:pt x="4182428" y="317183"/>
                  </a:lnTo>
                  <a:cubicBezTo>
                    <a:pt x="4192905" y="317183"/>
                    <a:pt x="4201478" y="308610"/>
                    <a:pt x="4201478" y="298133"/>
                  </a:cubicBezTo>
                  <a:lnTo>
                    <a:pt x="4201478" y="298133"/>
                  </a:lnTo>
                  <a:cubicBezTo>
                    <a:pt x="4201478" y="287655"/>
                    <a:pt x="4192905" y="279083"/>
                    <a:pt x="4182428" y="279083"/>
                  </a:cubicBezTo>
                  <a:lnTo>
                    <a:pt x="4182428" y="279083"/>
                  </a:lnTo>
                  <a:cubicBezTo>
                    <a:pt x="4171950" y="279083"/>
                    <a:pt x="4163378" y="287655"/>
                    <a:pt x="4163378" y="298133"/>
                  </a:cubicBezTo>
                  <a:lnTo>
                    <a:pt x="4163378" y="298133"/>
                  </a:lnTo>
                  <a:cubicBezTo>
                    <a:pt x="4164330" y="308610"/>
                    <a:pt x="4171950" y="317183"/>
                    <a:pt x="4182428" y="317183"/>
                  </a:cubicBezTo>
                  <a:close/>
                  <a:moveTo>
                    <a:pt x="3143250" y="410528"/>
                  </a:moveTo>
                  <a:lnTo>
                    <a:pt x="3143250" y="410528"/>
                  </a:lnTo>
                  <a:cubicBezTo>
                    <a:pt x="3153728" y="410528"/>
                    <a:pt x="3162300" y="401955"/>
                    <a:pt x="3162300" y="391478"/>
                  </a:cubicBezTo>
                  <a:lnTo>
                    <a:pt x="3162300" y="391478"/>
                  </a:lnTo>
                  <a:cubicBezTo>
                    <a:pt x="3162300" y="381000"/>
                    <a:pt x="3153728" y="372428"/>
                    <a:pt x="3143250" y="372428"/>
                  </a:cubicBezTo>
                  <a:lnTo>
                    <a:pt x="3143250" y="372428"/>
                  </a:lnTo>
                  <a:cubicBezTo>
                    <a:pt x="3132773" y="372428"/>
                    <a:pt x="3124200" y="381000"/>
                    <a:pt x="3124200" y="391478"/>
                  </a:cubicBezTo>
                  <a:lnTo>
                    <a:pt x="3124200" y="391478"/>
                  </a:lnTo>
                  <a:cubicBezTo>
                    <a:pt x="3124200" y="402908"/>
                    <a:pt x="3132773" y="410528"/>
                    <a:pt x="3143250" y="410528"/>
                  </a:cubicBezTo>
                  <a:close/>
                  <a:moveTo>
                    <a:pt x="3143250" y="458153"/>
                  </a:moveTo>
                  <a:lnTo>
                    <a:pt x="3143250" y="458153"/>
                  </a:lnTo>
                  <a:cubicBezTo>
                    <a:pt x="3153728" y="458153"/>
                    <a:pt x="3162300" y="449580"/>
                    <a:pt x="3162300" y="439103"/>
                  </a:cubicBezTo>
                  <a:lnTo>
                    <a:pt x="3162300" y="439103"/>
                  </a:lnTo>
                  <a:cubicBezTo>
                    <a:pt x="3162300" y="428625"/>
                    <a:pt x="3153728" y="420053"/>
                    <a:pt x="3143250" y="420053"/>
                  </a:cubicBezTo>
                  <a:lnTo>
                    <a:pt x="3143250" y="420053"/>
                  </a:lnTo>
                  <a:cubicBezTo>
                    <a:pt x="3132773" y="420053"/>
                    <a:pt x="3124200" y="428625"/>
                    <a:pt x="3124200" y="439103"/>
                  </a:cubicBezTo>
                  <a:lnTo>
                    <a:pt x="3124200" y="439103"/>
                  </a:lnTo>
                  <a:cubicBezTo>
                    <a:pt x="3124200" y="449580"/>
                    <a:pt x="3132773" y="458153"/>
                    <a:pt x="3143250" y="458153"/>
                  </a:cubicBezTo>
                  <a:close/>
                  <a:moveTo>
                    <a:pt x="3143250" y="364808"/>
                  </a:moveTo>
                  <a:lnTo>
                    <a:pt x="3143250" y="364808"/>
                  </a:lnTo>
                  <a:cubicBezTo>
                    <a:pt x="3153728" y="364808"/>
                    <a:pt x="3162300" y="356235"/>
                    <a:pt x="3162300" y="345758"/>
                  </a:cubicBezTo>
                  <a:lnTo>
                    <a:pt x="3162300" y="345758"/>
                  </a:lnTo>
                  <a:cubicBezTo>
                    <a:pt x="3162300" y="335280"/>
                    <a:pt x="3153728" y="326708"/>
                    <a:pt x="3143250" y="326708"/>
                  </a:cubicBezTo>
                  <a:lnTo>
                    <a:pt x="3143250" y="326708"/>
                  </a:lnTo>
                  <a:cubicBezTo>
                    <a:pt x="3132773" y="326708"/>
                    <a:pt x="3124200" y="335280"/>
                    <a:pt x="3124200" y="345758"/>
                  </a:cubicBezTo>
                  <a:lnTo>
                    <a:pt x="3124200" y="345758"/>
                  </a:lnTo>
                  <a:cubicBezTo>
                    <a:pt x="3124200" y="356235"/>
                    <a:pt x="3132773" y="364808"/>
                    <a:pt x="3143250" y="364808"/>
                  </a:cubicBezTo>
                  <a:close/>
                  <a:moveTo>
                    <a:pt x="3095625" y="361950"/>
                  </a:moveTo>
                  <a:lnTo>
                    <a:pt x="3095625" y="361950"/>
                  </a:lnTo>
                  <a:cubicBezTo>
                    <a:pt x="3106103" y="361950"/>
                    <a:pt x="3114675" y="353378"/>
                    <a:pt x="3114675" y="342900"/>
                  </a:cubicBezTo>
                  <a:lnTo>
                    <a:pt x="3114675" y="342900"/>
                  </a:lnTo>
                  <a:cubicBezTo>
                    <a:pt x="3114675" y="332423"/>
                    <a:pt x="3106103" y="323850"/>
                    <a:pt x="3095625" y="323850"/>
                  </a:cubicBezTo>
                  <a:lnTo>
                    <a:pt x="3095625" y="323850"/>
                  </a:lnTo>
                  <a:cubicBezTo>
                    <a:pt x="3085148" y="323850"/>
                    <a:pt x="3076575" y="332423"/>
                    <a:pt x="3076575" y="342900"/>
                  </a:cubicBezTo>
                  <a:lnTo>
                    <a:pt x="3076575" y="342900"/>
                  </a:lnTo>
                  <a:cubicBezTo>
                    <a:pt x="3076575" y="353378"/>
                    <a:pt x="3085148" y="361950"/>
                    <a:pt x="3095625" y="361950"/>
                  </a:cubicBezTo>
                  <a:close/>
                  <a:moveTo>
                    <a:pt x="3095625" y="181928"/>
                  </a:moveTo>
                  <a:lnTo>
                    <a:pt x="3095625" y="181928"/>
                  </a:lnTo>
                  <a:cubicBezTo>
                    <a:pt x="3106103" y="181928"/>
                    <a:pt x="3114675" y="173355"/>
                    <a:pt x="3114675" y="162878"/>
                  </a:cubicBezTo>
                  <a:lnTo>
                    <a:pt x="3114675" y="162878"/>
                  </a:lnTo>
                  <a:cubicBezTo>
                    <a:pt x="3114675" y="152400"/>
                    <a:pt x="3106103" y="143828"/>
                    <a:pt x="3095625" y="143828"/>
                  </a:cubicBezTo>
                  <a:lnTo>
                    <a:pt x="3095625" y="143828"/>
                  </a:lnTo>
                  <a:cubicBezTo>
                    <a:pt x="3085148" y="143828"/>
                    <a:pt x="3076575" y="152400"/>
                    <a:pt x="3076575" y="162878"/>
                  </a:cubicBezTo>
                  <a:lnTo>
                    <a:pt x="3076575" y="162878"/>
                  </a:lnTo>
                  <a:cubicBezTo>
                    <a:pt x="3076575" y="174308"/>
                    <a:pt x="3085148" y="181928"/>
                    <a:pt x="3095625" y="181928"/>
                  </a:cubicBezTo>
                  <a:close/>
                  <a:moveTo>
                    <a:pt x="3188018" y="181928"/>
                  </a:moveTo>
                  <a:lnTo>
                    <a:pt x="3188018" y="181928"/>
                  </a:lnTo>
                  <a:cubicBezTo>
                    <a:pt x="3198495" y="181928"/>
                    <a:pt x="3207068" y="173355"/>
                    <a:pt x="3207068" y="162878"/>
                  </a:cubicBezTo>
                  <a:lnTo>
                    <a:pt x="3207068" y="162878"/>
                  </a:lnTo>
                  <a:cubicBezTo>
                    <a:pt x="3207068" y="152400"/>
                    <a:pt x="3198495" y="143828"/>
                    <a:pt x="3188018" y="143828"/>
                  </a:cubicBezTo>
                  <a:lnTo>
                    <a:pt x="3188018" y="143828"/>
                  </a:lnTo>
                  <a:cubicBezTo>
                    <a:pt x="3177540" y="143828"/>
                    <a:pt x="3168968" y="152400"/>
                    <a:pt x="3168968" y="162878"/>
                  </a:cubicBezTo>
                  <a:lnTo>
                    <a:pt x="3168968" y="162878"/>
                  </a:lnTo>
                  <a:cubicBezTo>
                    <a:pt x="3169920" y="174308"/>
                    <a:pt x="3178493" y="181928"/>
                    <a:pt x="3188018" y="181928"/>
                  </a:cubicBezTo>
                  <a:close/>
                  <a:moveTo>
                    <a:pt x="3047048" y="181928"/>
                  </a:moveTo>
                  <a:lnTo>
                    <a:pt x="3047048" y="181928"/>
                  </a:lnTo>
                  <a:cubicBezTo>
                    <a:pt x="3057525" y="181928"/>
                    <a:pt x="3066098" y="173355"/>
                    <a:pt x="3066098" y="162878"/>
                  </a:cubicBezTo>
                  <a:lnTo>
                    <a:pt x="3066098" y="162878"/>
                  </a:lnTo>
                  <a:cubicBezTo>
                    <a:pt x="3066098" y="152400"/>
                    <a:pt x="3057525" y="143828"/>
                    <a:pt x="3047048" y="143828"/>
                  </a:cubicBezTo>
                  <a:lnTo>
                    <a:pt x="3047048" y="143828"/>
                  </a:lnTo>
                  <a:cubicBezTo>
                    <a:pt x="3036570" y="143828"/>
                    <a:pt x="3027998" y="152400"/>
                    <a:pt x="3027998" y="162878"/>
                  </a:cubicBezTo>
                  <a:lnTo>
                    <a:pt x="3027998" y="162878"/>
                  </a:lnTo>
                  <a:cubicBezTo>
                    <a:pt x="3028950" y="174308"/>
                    <a:pt x="3036570" y="181928"/>
                    <a:pt x="3047048" y="181928"/>
                  </a:cubicBezTo>
                  <a:close/>
                  <a:moveTo>
                    <a:pt x="3189923" y="363855"/>
                  </a:moveTo>
                  <a:lnTo>
                    <a:pt x="3189923" y="363855"/>
                  </a:lnTo>
                  <a:cubicBezTo>
                    <a:pt x="3200400" y="363855"/>
                    <a:pt x="3208973" y="355283"/>
                    <a:pt x="3208973" y="344805"/>
                  </a:cubicBezTo>
                  <a:lnTo>
                    <a:pt x="3208973" y="344805"/>
                  </a:lnTo>
                  <a:cubicBezTo>
                    <a:pt x="3208973" y="334328"/>
                    <a:pt x="3200400" y="325755"/>
                    <a:pt x="3189923" y="325755"/>
                  </a:cubicBezTo>
                  <a:lnTo>
                    <a:pt x="3189923" y="325755"/>
                  </a:lnTo>
                  <a:cubicBezTo>
                    <a:pt x="3179445" y="325755"/>
                    <a:pt x="3170873" y="334328"/>
                    <a:pt x="3170873" y="344805"/>
                  </a:cubicBezTo>
                  <a:lnTo>
                    <a:pt x="3170873" y="344805"/>
                  </a:lnTo>
                  <a:cubicBezTo>
                    <a:pt x="3171825" y="355283"/>
                    <a:pt x="3180398" y="363855"/>
                    <a:pt x="3189923" y="363855"/>
                  </a:cubicBezTo>
                  <a:close/>
                  <a:moveTo>
                    <a:pt x="3094673" y="410528"/>
                  </a:moveTo>
                  <a:lnTo>
                    <a:pt x="3096578" y="410528"/>
                  </a:lnTo>
                  <a:cubicBezTo>
                    <a:pt x="3107055" y="410528"/>
                    <a:pt x="3115628" y="401955"/>
                    <a:pt x="3115628" y="391478"/>
                  </a:cubicBezTo>
                  <a:lnTo>
                    <a:pt x="3115628" y="391478"/>
                  </a:lnTo>
                  <a:cubicBezTo>
                    <a:pt x="3115628" y="381000"/>
                    <a:pt x="3107055" y="372428"/>
                    <a:pt x="3096578" y="372428"/>
                  </a:cubicBezTo>
                  <a:lnTo>
                    <a:pt x="3094673" y="372428"/>
                  </a:lnTo>
                  <a:cubicBezTo>
                    <a:pt x="3084195" y="372428"/>
                    <a:pt x="3075623" y="381000"/>
                    <a:pt x="3075623" y="391478"/>
                  </a:cubicBezTo>
                  <a:lnTo>
                    <a:pt x="3075623" y="391478"/>
                  </a:lnTo>
                  <a:cubicBezTo>
                    <a:pt x="3075623" y="402908"/>
                    <a:pt x="3084195" y="410528"/>
                    <a:pt x="3094673" y="410528"/>
                  </a:cubicBezTo>
                  <a:close/>
                  <a:moveTo>
                    <a:pt x="3046095" y="412433"/>
                  </a:moveTo>
                  <a:lnTo>
                    <a:pt x="3048000" y="412433"/>
                  </a:lnTo>
                  <a:cubicBezTo>
                    <a:pt x="3058478" y="412433"/>
                    <a:pt x="3067050" y="403860"/>
                    <a:pt x="3067050" y="393383"/>
                  </a:cubicBezTo>
                  <a:lnTo>
                    <a:pt x="3067050" y="393383"/>
                  </a:lnTo>
                  <a:cubicBezTo>
                    <a:pt x="3067050" y="382905"/>
                    <a:pt x="3058478" y="374333"/>
                    <a:pt x="3048000" y="374333"/>
                  </a:cubicBezTo>
                  <a:lnTo>
                    <a:pt x="3046095" y="374333"/>
                  </a:lnTo>
                  <a:cubicBezTo>
                    <a:pt x="3035618" y="374333"/>
                    <a:pt x="3027045" y="382905"/>
                    <a:pt x="3027045" y="393383"/>
                  </a:cubicBezTo>
                  <a:lnTo>
                    <a:pt x="3027045" y="393383"/>
                  </a:lnTo>
                  <a:cubicBezTo>
                    <a:pt x="3027998" y="403860"/>
                    <a:pt x="3036570" y="412433"/>
                    <a:pt x="3046095" y="412433"/>
                  </a:cubicBezTo>
                  <a:close/>
                  <a:moveTo>
                    <a:pt x="3237548" y="363855"/>
                  </a:moveTo>
                  <a:lnTo>
                    <a:pt x="3237548" y="363855"/>
                  </a:lnTo>
                  <a:cubicBezTo>
                    <a:pt x="3248025" y="363855"/>
                    <a:pt x="3256598" y="355283"/>
                    <a:pt x="3256598" y="344805"/>
                  </a:cubicBezTo>
                  <a:lnTo>
                    <a:pt x="3256598" y="344805"/>
                  </a:lnTo>
                  <a:cubicBezTo>
                    <a:pt x="3256598" y="334328"/>
                    <a:pt x="3248025" y="325755"/>
                    <a:pt x="3237548" y="325755"/>
                  </a:cubicBezTo>
                  <a:lnTo>
                    <a:pt x="3237548" y="325755"/>
                  </a:lnTo>
                  <a:cubicBezTo>
                    <a:pt x="3227070" y="325755"/>
                    <a:pt x="3218498" y="334328"/>
                    <a:pt x="3218498" y="344805"/>
                  </a:cubicBezTo>
                  <a:lnTo>
                    <a:pt x="3218498" y="344805"/>
                  </a:lnTo>
                  <a:cubicBezTo>
                    <a:pt x="3218498" y="355283"/>
                    <a:pt x="3227070" y="363855"/>
                    <a:pt x="3237548" y="363855"/>
                  </a:cubicBezTo>
                  <a:close/>
                  <a:moveTo>
                    <a:pt x="3284220" y="363855"/>
                  </a:moveTo>
                  <a:lnTo>
                    <a:pt x="3284220" y="363855"/>
                  </a:lnTo>
                  <a:cubicBezTo>
                    <a:pt x="3294698" y="363855"/>
                    <a:pt x="3303270" y="355283"/>
                    <a:pt x="3303270" y="344805"/>
                  </a:cubicBezTo>
                  <a:lnTo>
                    <a:pt x="3303270" y="344805"/>
                  </a:lnTo>
                  <a:cubicBezTo>
                    <a:pt x="3303270" y="334328"/>
                    <a:pt x="3294698" y="325755"/>
                    <a:pt x="3284220" y="325755"/>
                  </a:cubicBezTo>
                  <a:lnTo>
                    <a:pt x="3284220" y="325755"/>
                  </a:lnTo>
                  <a:cubicBezTo>
                    <a:pt x="3273743" y="325755"/>
                    <a:pt x="3265170" y="334328"/>
                    <a:pt x="3265170" y="344805"/>
                  </a:cubicBezTo>
                  <a:lnTo>
                    <a:pt x="3265170" y="344805"/>
                  </a:lnTo>
                  <a:cubicBezTo>
                    <a:pt x="3266123" y="355283"/>
                    <a:pt x="3273743" y="363855"/>
                    <a:pt x="3284220" y="363855"/>
                  </a:cubicBezTo>
                  <a:close/>
                  <a:moveTo>
                    <a:pt x="3331845" y="363855"/>
                  </a:moveTo>
                  <a:lnTo>
                    <a:pt x="3331845" y="363855"/>
                  </a:lnTo>
                  <a:cubicBezTo>
                    <a:pt x="3342323" y="363855"/>
                    <a:pt x="3350895" y="355283"/>
                    <a:pt x="3350895" y="344805"/>
                  </a:cubicBezTo>
                  <a:lnTo>
                    <a:pt x="3350895" y="344805"/>
                  </a:lnTo>
                  <a:cubicBezTo>
                    <a:pt x="3350895" y="334328"/>
                    <a:pt x="3342323" y="325755"/>
                    <a:pt x="3331845" y="325755"/>
                  </a:cubicBezTo>
                  <a:lnTo>
                    <a:pt x="3331845" y="325755"/>
                  </a:lnTo>
                  <a:cubicBezTo>
                    <a:pt x="3321368" y="325755"/>
                    <a:pt x="3312795" y="334328"/>
                    <a:pt x="3312795" y="344805"/>
                  </a:cubicBezTo>
                  <a:lnTo>
                    <a:pt x="3312795" y="344805"/>
                  </a:lnTo>
                  <a:cubicBezTo>
                    <a:pt x="3312795" y="355283"/>
                    <a:pt x="3321368" y="363855"/>
                    <a:pt x="3331845" y="363855"/>
                  </a:cubicBezTo>
                  <a:close/>
                  <a:moveTo>
                    <a:pt x="4088130" y="363855"/>
                  </a:moveTo>
                  <a:lnTo>
                    <a:pt x="4088130" y="363855"/>
                  </a:lnTo>
                  <a:cubicBezTo>
                    <a:pt x="4098608" y="363855"/>
                    <a:pt x="4107180" y="355283"/>
                    <a:pt x="4107180" y="344805"/>
                  </a:cubicBezTo>
                  <a:lnTo>
                    <a:pt x="4107180" y="344805"/>
                  </a:lnTo>
                  <a:cubicBezTo>
                    <a:pt x="4107180" y="334328"/>
                    <a:pt x="4098608" y="325755"/>
                    <a:pt x="4088130" y="325755"/>
                  </a:cubicBezTo>
                  <a:lnTo>
                    <a:pt x="4088130" y="325755"/>
                  </a:lnTo>
                  <a:cubicBezTo>
                    <a:pt x="4077653" y="325755"/>
                    <a:pt x="4069080" y="334328"/>
                    <a:pt x="4069080" y="344805"/>
                  </a:cubicBezTo>
                  <a:lnTo>
                    <a:pt x="4069080" y="344805"/>
                  </a:lnTo>
                  <a:cubicBezTo>
                    <a:pt x="4070033" y="355283"/>
                    <a:pt x="4078605" y="363855"/>
                    <a:pt x="4088130" y="363855"/>
                  </a:cubicBezTo>
                  <a:close/>
                  <a:moveTo>
                    <a:pt x="4041458" y="411480"/>
                  </a:moveTo>
                  <a:lnTo>
                    <a:pt x="4041458" y="411480"/>
                  </a:lnTo>
                  <a:cubicBezTo>
                    <a:pt x="4051935" y="411480"/>
                    <a:pt x="4060508" y="402908"/>
                    <a:pt x="4060508" y="392430"/>
                  </a:cubicBezTo>
                  <a:lnTo>
                    <a:pt x="4060508" y="392430"/>
                  </a:lnTo>
                  <a:cubicBezTo>
                    <a:pt x="4060508" y="381953"/>
                    <a:pt x="4051935" y="373380"/>
                    <a:pt x="4041458" y="373380"/>
                  </a:cubicBezTo>
                  <a:lnTo>
                    <a:pt x="4041458" y="373380"/>
                  </a:lnTo>
                  <a:cubicBezTo>
                    <a:pt x="4030980" y="373380"/>
                    <a:pt x="4022408" y="381953"/>
                    <a:pt x="4022408" y="392430"/>
                  </a:cubicBezTo>
                  <a:lnTo>
                    <a:pt x="4022408" y="392430"/>
                  </a:lnTo>
                  <a:cubicBezTo>
                    <a:pt x="4022408" y="402908"/>
                    <a:pt x="4030980" y="411480"/>
                    <a:pt x="4041458" y="411480"/>
                  </a:cubicBezTo>
                  <a:close/>
                  <a:moveTo>
                    <a:pt x="4041458" y="317183"/>
                  </a:moveTo>
                  <a:lnTo>
                    <a:pt x="4041458" y="317183"/>
                  </a:lnTo>
                  <a:cubicBezTo>
                    <a:pt x="4051935" y="317183"/>
                    <a:pt x="4060508" y="308610"/>
                    <a:pt x="4060508" y="298133"/>
                  </a:cubicBezTo>
                  <a:lnTo>
                    <a:pt x="4060508" y="298133"/>
                  </a:lnTo>
                  <a:cubicBezTo>
                    <a:pt x="4060508" y="287655"/>
                    <a:pt x="4051935" y="279083"/>
                    <a:pt x="4041458" y="279083"/>
                  </a:cubicBezTo>
                  <a:lnTo>
                    <a:pt x="4041458" y="279083"/>
                  </a:lnTo>
                  <a:cubicBezTo>
                    <a:pt x="4030980" y="279083"/>
                    <a:pt x="4022408" y="287655"/>
                    <a:pt x="4022408" y="298133"/>
                  </a:cubicBezTo>
                  <a:lnTo>
                    <a:pt x="4022408" y="298133"/>
                  </a:lnTo>
                  <a:cubicBezTo>
                    <a:pt x="4022408" y="308610"/>
                    <a:pt x="4030980" y="317183"/>
                    <a:pt x="4041458" y="317183"/>
                  </a:cubicBezTo>
                  <a:close/>
                  <a:moveTo>
                    <a:pt x="4041458" y="270510"/>
                  </a:moveTo>
                  <a:lnTo>
                    <a:pt x="4041458" y="270510"/>
                  </a:lnTo>
                  <a:cubicBezTo>
                    <a:pt x="4051935" y="270510"/>
                    <a:pt x="4060508" y="261938"/>
                    <a:pt x="4060508" y="251460"/>
                  </a:cubicBezTo>
                  <a:lnTo>
                    <a:pt x="4060508" y="251460"/>
                  </a:lnTo>
                  <a:cubicBezTo>
                    <a:pt x="4060508" y="240983"/>
                    <a:pt x="4051935" y="232410"/>
                    <a:pt x="4041458" y="232410"/>
                  </a:cubicBezTo>
                  <a:lnTo>
                    <a:pt x="4041458" y="232410"/>
                  </a:lnTo>
                  <a:cubicBezTo>
                    <a:pt x="4030980" y="232410"/>
                    <a:pt x="4022408" y="240983"/>
                    <a:pt x="4022408" y="251460"/>
                  </a:cubicBezTo>
                  <a:lnTo>
                    <a:pt x="4022408" y="251460"/>
                  </a:lnTo>
                  <a:cubicBezTo>
                    <a:pt x="4022408" y="261938"/>
                    <a:pt x="4030980" y="270510"/>
                    <a:pt x="4041458" y="270510"/>
                  </a:cubicBezTo>
                  <a:close/>
                  <a:moveTo>
                    <a:pt x="4041458" y="364808"/>
                  </a:moveTo>
                  <a:lnTo>
                    <a:pt x="4041458" y="364808"/>
                  </a:lnTo>
                  <a:cubicBezTo>
                    <a:pt x="4051935" y="364808"/>
                    <a:pt x="4060508" y="356235"/>
                    <a:pt x="4060508" y="345758"/>
                  </a:cubicBezTo>
                  <a:lnTo>
                    <a:pt x="4060508" y="345758"/>
                  </a:lnTo>
                  <a:cubicBezTo>
                    <a:pt x="4060508" y="335280"/>
                    <a:pt x="4051935" y="326708"/>
                    <a:pt x="4041458" y="326708"/>
                  </a:cubicBezTo>
                  <a:lnTo>
                    <a:pt x="4041458" y="326708"/>
                  </a:lnTo>
                  <a:cubicBezTo>
                    <a:pt x="4030980" y="326708"/>
                    <a:pt x="4022408" y="335280"/>
                    <a:pt x="4022408" y="345758"/>
                  </a:cubicBezTo>
                  <a:lnTo>
                    <a:pt x="4022408" y="345758"/>
                  </a:lnTo>
                  <a:cubicBezTo>
                    <a:pt x="4022408" y="356235"/>
                    <a:pt x="4030980" y="364808"/>
                    <a:pt x="4041458" y="364808"/>
                  </a:cubicBezTo>
                  <a:close/>
                  <a:moveTo>
                    <a:pt x="3992880" y="411480"/>
                  </a:moveTo>
                  <a:lnTo>
                    <a:pt x="3992880" y="411480"/>
                  </a:lnTo>
                  <a:cubicBezTo>
                    <a:pt x="4003358" y="411480"/>
                    <a:pt x="4011930" y="402908"/>
                    <a:pt x="4011930" y="392430"/>
                  </a:cubicBezTo>
                  <a:lnTo>
                    <a:pt x="4011930" y="392430"/>
                  </a:lnTo>
                  <a:cubicBezTo>
                    <a:pt x="4011930" y="381953"/>
                    <a:pt x="4003358" y="373380"/>
                    <a:pt x="3992880" y="373380"/>
                  </a:cubicBezTo>
                  <a:lnTo>
                    <a:pt x="3992880" y="373380"/>
                  </a:lnTo>
                  <a:cubicBezTo>
                    <a:pt x="3982403" y="373380"/>
                    <a:pt x="3973830" y="381953"/>
                    <a:pt x="3973830" y="392430"/>
                  </a:cubicBezTo>
                  <a:lnTo>
                    <a:pt x="3973830" y="392430"/>
                  </a:lnTo>
                  <a:cubicBezTo>
                    <a:pt x="3974783" y="402908"/>
                    <a:pt x="3983355" y="411480"/>
                    <a:pt x="3992880" y="411480"/>
                  </a:cubicBezTo>
                  <a:close/>
                  <a:moveTo>
                    <a:pt x="3993833" y="317183"/>
                  </a:moveTo>
                  <a:lnTo>
                    <a:pt x="3993833" y="317183"/>
                  </a:lnTo>
                  <a:cubicBezTo>
                    <a:pt x="4004310" y="317183"/>
                    <a:pt x="4012883" y="308610"/>
                    <a:pt x="4012883" y="298133"/>
                  </a:cubicBezTo>
                  <a:lnTo>
                    <a:pt x="4012883" y="298133"/>
                  </a:lnTo>
                  <a:cubicBezTo>
                    <a:pt x="4012883" y="287655"/>
                    <a:pt x="4004310" y="279083"/>
                    <a:pt x="3993833" y="279083"/>
                  </a:cubicBezTo>
                  <a:lnTo>
                    <a:pt x="3993833" y="279083"/>
                  </a:lnTo>
                  <a:cubicBezTo>
                    <a:pt x="3983355" y="279083"/>
                    <a:pt x="3974783" y="287655"/>
                    <a:pt x="3974783" y="298133"/>
                  </a:cubicBezTo>
                  <a:lnTo>
                    <a:pt x="3974783" y="298133"/>
                  </a:lnTo>
                  <a:cubicBezTo>
                    <a:pt x="3974783" y="308610"/>
                    <a:pt x="3983355" y="317183"/>
                    <a:pt x="3993833" y="317183"/>
                  </a:cubicBezTo>
                  <a:close/>
                  <a:moveTo>
                    <a:pt x="3992880" y="364808"/>
                  </a:moveTo>
                  <a:lnTo>
                    <a:pt x="3992880" y="364808"/>
                  </a:lnTo>
                  <a:cubicBezTo>
                    <a:pt x="4003358" y="364808"/>
                    <a:pt x="4011930" y="356235"/>
                    <a:pt x="4011930" y="345758"/>
                  </a:cubicBezTo>
                  <a:lnTo>
                    <a:pt x="4011930" y="345758"/>
                  </a:lnTo>
                  <a:cubicBezTo>
                    <a:pt x="4011930" y="335280"/>
                    <a:pt x="4003358" y="326708"/>
                    <a:pt x="3992880" y="326708"/>
                  </a:cubicBezTo>
                  <a:lnTo>
                    <a:pt x="3992880" y="326708"/>
                  </a:lnTo>
                  <a:cubicBezTo>
                    <a:pt x="3982403" y="326708"/>
                    <a:pt x="3973830" y="335280"/>
                    <a:pt x="3973830" y="345758"/>
                  </a:cubicBezTo>
                  <a:lnTo>
                    <a:pt x="3973830" y="345758"/>
                  </a:lnTo>
                  <a:cubicBezTo>
                    <a:pt x="3974783" y="356235"/>
                    <a:pt x="3983355" y="364808"/>
                    <a:pt x="3992880" y="364808"/>
                  </a:cubicBezTo>
                  <a:close/>
                  <a:moveTo>
                    <a:pt x="3947160" y="410528"/>
                  </a:moveTo>
                  <a:lnTo>
                    <a:pt x="3947160" y="410528"/>
                  </a:lnTo>
                  <a:cubicBezTo>
                    <a:pt x="3957638" y="410528"/>
                    <a:pt x="3966210" y="401955"/>
                    <a:pt x="3966210" y="391478"/>
                  </a:cubicBezTo>
                  <a:lnTo>
                    <a:pt x="3966210" y="391478"/>
                  </a:lnTo>
                  <a:cubicBezTo>
                    <a:pt x="3966210" y="381000"/>
                    <a:pt x="3957638" y="372428"/>
                    <a:pt x="3947160" y="372428"/>
                  </a:cubicBezTo>
                  <a:lnTo>
                    <a:pt x="3947160" y="372428"/>
                  </a:lnTo>
                  <a:cubicBezTo>
                    <a:pt x="3936683" y="372428"/>
                    <a:pt x="3928110" y="381000"/>
                    <a:pt x="3928110" y="391478"/>
                  </a:cubicBezTo>
                  <a:lnTo>
                    <a:pt x="3928110" y="391478"/>
                  </a:lnTo>
                  <a:cubicBezTo>
                    <a:pt x="3928110" y="402908"/>
                    <a:pt x="3936683" y="410528"/>
                    <a:pt x="3947160" y="410528"/>
                  </a:cubicBezTo>
                  <a:close/>
                  <a:moveTo>
                    <a:pt x="3947160" y="363855"/>
                  </a:moveTo>
                  <a:lnTo>
                    <a:pt x="3947160" y="363855"/>
                  </a:lnTo>
                  <a:cubicBezTo>
                    <a:pt x="3957638" y="363855"/>
                    <a:pt x="3966210" y="355283"/>
                    <a:pt x="3966210" y="344805"/>
                  </a:cubicBezTo>
                  <a:lnTo>
                    <a:pt x="3966210" y="344805"/>
                  </a:lnTo>
                  <a:cubicBezTo>
                    <a:pt x="3966210" y="334328"/>
                    <a:pt x="3957638" y="325755"/>
                    <a:pt x="3947160" y="325755"/>
                  </a:cubicBezTo>
                  <a:lnTo>
                    <a:pt x="3947160" y="325755"/>
                  </a:lnTo>
                  <a:cubicBezTo>
                    <a:pt x="3936683" y="325755"/>
                    <a:pt x="3928110" y="334328"/>
                    <a:pt x="3928110" y="344805"/>
                  </a:cubicBezTo>
                  <a:lnTo>
                    <a:pt x="3928110" y="344805"/>
                  </a:lnTo>
                  <a:cubicBezTo>
                    <a:pt x="3928110" y="355283"/>
                    <a:pt x="3936683" y="363855"/>
                    <a:pt x="3947160" y="363855"/>
                  </a:cubicBezTo>
                  <a:close/>
                  <a:moveTo>
                    <a:pt x="4135755" y="363855"/>
                  </a:moveTo>
                  <a:lnTo>
                    <a:pt x="4135755" y="363855"/>
                  </a:lnTo>
                  <a:cubicBezTo>
                    <a:pt x="4146233" y="363855"/>
                    <a:pt x="4154805" y="355283"/>
                    <a:pt x="4154805" y="344805"/>
                  </a:cubicBezTo>
                  <a:lnTo>
                    <a:pt x="4154805" y="344805"/>
                  </a:lnTo>
                  <a:cubicBezTo>
                    <a:pt x="4154805" y="334328"/>
                    <a:pt x="4146233" y="325755"/>
                    <a:pt x="4135755" y="325755"/>
                  </a:cubicBezTo>
                  <a:lnTo>
                    <a:pt x="4135755" y="325755"/>
                  </a:lnTo>
                  <a:cubicBezTo>
                    <a:pt x="4125278" y="325755"/>
                    <a:pt x="4116705" y="334328"/>
                    <a:pt x="4116705" y="344805"/>
                  </a:cubicBezTo>
                  <a:lnTo>
                    <a:pt x="4116705" y="344805"/>
                  </a:lnTo>
                  <a:cubicBezTo>
                    <a:pt x="4116705" y="355283"/>
                    <a:pt x="4125278" y="363855"/>
                    <a:pt x="4135755" y="363855"/>
                  </a:cubicBezTo>
                  <a:close/>
                  <a:moveTo>
                    <a:pt x="3947160" y="601028"/>
                  </a:moveTo>
                  <a:lnTo>
                    <a:pt x="3947160" y="601028"/>
                  </a:lnTo>
                  <a:cubicBezTo>
                    <a:pt x="3957638" y="601028"/>
                    <a:pt x="3966210" y="592455"/>
                    <a:pt x="3966210" y="581978"/>
                  </a:cubicBezTo>
                  <a:lnTo>
                    <a:pt x="3966210" y="581978"/>
                  </a:lnTo>
                  <a:cubicBezTo>
                    <a:pt x="3966210" y="571500"/>
                    <a:pt x="3957638" y="562928"/>
                    <a:pt x="3947160" y="562928"/>
                  </a:cubicBezTo>
                  <a:lnTo>
                    <a:pt x="3947160" y="562928"/>
                  </a:lnTo>
                  <a:cubicBezTo>
                    <a:pt x="3936683" y="562928"/>
                    <a:pt x="3928110" y="571500"/>
                    <a:pt x="3928110" y="581978"/>
                  </a:cubicBezTo>
                  <a:lnTo>
                    <a:pt x="3928110" y="581978"/>
                  </a:lnTo>
                  <a:cubicBezTo>
                    <a:pt x="3928110" y="592455"/>
                    <a:pt x="3936683" y="601028"/>
                    <a:pt x="3947160" y="601028"/>
                  </a:cubicBezTo>
                  <a:close/>
                  <a:moveTo>
                    <a:pt x="3900488" y="601028"/>
                  </a:moveTo>
                  <a:lnTo>
                    <a:pt x="3900488" y="601028"/>
                  </a:lnTo>
                  <a:cubicBezTo>
                    <a:pt x="3910965" y="601028"/>
                    <a:pt x="3919538" y="592455"/>
                    <a:pt x="3919538" y="581978"/>
                  </a:cubicBezTo>
                  <a:lnTo>
                    <a:pt x="3919538" y="581978"/>
                  </a:lnTo>
                  <a:cubicBezTo>
                    <a:pt x="3919538" y="571500"/>
                    <a:pt x="3910965" y="562928"/>
                    <a:pt x="3900488" y="562928"/>
                  </a:cubicBezTo>
                  <a:lnTo>
                    <a:pt x="3900488" y="562928"/>
                  </a:lnTo>
                  <a:cubicBezTo>
                    <a:pt x="3890010" y="562928"/>
                    <a:pt x="3881438" y="571500"/>
                    <a:pt x="3881438" y="581978"/>
                  </a:cubicBezTo>
                  <a:lnTo>
                    <a:pt x="3881438" y="581978"/>
                  </a:lnTo>
                  <a:cubicBezTo>
                    <a:pt x="3881438" y="592455"/>
                    <a:pt x="3890010" y="601028"/>
                    <a:pt x="3900488" y="601028"/>
                  </a:cubicBezTo>
                  <a:close/>
                  <a:moveTo>
                    <a:pt x="4135755" y="601028"/>
                  </a:moveTo>
                  <a:lnTo>
                    <a:pt x="4135755" y="601028"/>
                  </a:lnTo>
                  <a:cubicBezTo>
                    <a:pt x="4146233" y="601028"/>
                    <a:pt x="4154805" y="592455"/>
                    <a:pt x="4154805" y="581978"/>
                  </a:cubicBezTo>
                  <a:lnTo>
                    <a:pt x="4154805" y="581978"/>
                  </a:lnTo>
                  <a:cubicBezTo>
                    <a:pt x="4154805" y="571500"/>
                    <a:pt x="4146233" y="562928"/>
                    <a:pt x="4135755" y="562928"/>
                  </a:cubicBezTo>
                  <a:lnTo>
                    <a:pt x="4135755" y="562928"/>
                  </a:lnTo>
                  <a:cubicBezTo>
                    <a:pt x="4125278" y="562928"/>
                    <a:pt x="4116705" y="571500"/>
                    <a:pt x="4116705" y="581978"/>
                  </a:cubicBezTo>
                  <a:lnTo>
                    <a:pt x="4116705" y="581978"/>
                  </a:lnTo>
                  <a:cubicBezTo>
                    <a:pt x="4116705" y="592455"/>
                    <a:pt x="4125278" y="601028"/>
                    <a:pt x="4135755" y="601028"/>
                  </a:cubicBezTo>
                  <a:close/>
                  <a:moveTo>
                    <a:pt x="3850958" y="601028"/>
                  </a:moveTo>
                  <a:lnTo>
                    <a:pt x="3852863" y="601028"/>
                  </a:lnTo>
                  <a:cubicBezTo>
                    <a:pt x="3863340" y="601028"/>
                    <a:pt x="3871913" y="592455"/>
                    <a:pt x="3871913" y="581978"/>
                  </a:cubicBezTo>
                  <a:lnTo>
                    <a:pt x="3871913" y="581978"/>
                  </a:lnTo>
                  <a:cubicBezTo>
                    <a:pt x="3871913" y="571500"/>
                    <a:pt x="3863340" y="562928"/>
                    <a:pt x="3852863" y="562928"/>
                  </a:cubicBezTo>
                  <a:lnTo>
                    <a:pt x="3850958" y="562928"/>
                  </a:lnTo>
                  <a:cubicBezTo>
                    <a:pt x="3840480" y="562928"/>
                    <a:pt x="3831908" y="571500"/>
                    <a:pt x="3831908" y="581978"/>
                  </a:cubicBezTo>
                  <a:lnTo>
                    <a:pt x="3831908" y="581978"/>
                  </a:lnTo>
                  <a:cubicBezTo>
                    <a:pt x="3832860" y="592455"/>
                    <a:pt x="3841433" y="601028"/>
                    <a:pt x="3850958" y="601028"/>
                  </a:cubicBezTo>
                  <a:close/>
                  <a:moveTo>
                    <a:pt x="4088130" y="601028"/>
                  </a:moveTo>
                  <a:lnTo>
                    <a:pt x="4088130" y="601028"/>
                  </a:lnTo>
                  <a:cubicBezTo>
                    <a:pt x="4098608" y="601028"/>
                    <a:pt x="4107180" y="592455"/>
                    <a:pt x="4107180" y="581978"/>
                  </a:cubicBezTo>
                  <a:lnTo>
                    <a:pt x="4107180" y="581978"/>
                  </a:lnTo>
                  <a:cubicBezTo>
                    <a:pt x="4107180" y="571500"/>
                    <a:pt x="4098608" y="562928"/>
                    <a:pt x="4088130" y="562928"/>
                  </a:cubicBezTo>
                  <a:lnTo>
                    <a:pt x="4088130" y="562928"/>
                  </a:lnTo>
                  <a:cubicBezTo>
                    <a:pt x="4077653" y="562928"/>
                    <a:pt x="4069080" y="571500"/>
                    <a:pt x="4069080" y="581978"/>
                  </a:cubicBezTo>
                  <a:lnTo>
                    <a:pt x="4069080" y="581978"/>
                  </a:lnTo>
                  <a:cubicBezTo>
                    <a:pt x="4070033" y="592455"/>
                    <a:pt x="4078605" y="601028"/>
                    <a:pt x="4088130" y="601028"/>
                  </a:cubicBezTo>
                  <a:close/>
                  <a:moveTo>
                    <a:pt x="4041458" y="601028"/>
                  </a:moveTo>
                  <a:lnTo>
                    <a:pt x="4041458" y="601028"/>
                  </a:lnTo>
                  <a:cubicBezTo>
                    <a:pt x="4051935" y="601028"/>
                    <a:pt x="4060508" y="592455"/>
                    <a:pt x="4060508" y="581978"/>
                  </a:cubicBezTo>
                  <a:lnTo>
                    <a:pt x="4060508" y="581978"/>
                  </a:lnTo>
                  <a:cubicBezTo>
                    <a:pt x="4060508" y="571500"/>
                    <a:pt x="4051935" y="562928"/>
                    <a:pt x="4041458" y="562928"/>
                  </a:cubicBezTo>
                  <a:lnTo>
                    <a:pt x="4041458" y="562928"/>
                  </a:lnTo>
                  <a:cubicBezTo>
                    <a:pt x="4030980" y="562928"/>
                    <a:pt x="4022408" y="571500"/>
                    <a:pt x="4022408" y="581978"/>
                  </a:cubicBezTo>
                  <a:lnTo>
                    <a:pt x="4022408" y="581978"/>
                  </a:lnTo>
                  <a:cubicBezTo>
                    <a:pt x="4022408" y="592455"/>
                    <a:pt x="4030980" y="601028"/>
                    <a:pt x="4041458" y="601028"/>
                  </a:cubicBezTo>
                  <a:close/>
                  <a:moveTo>
                    <a:pt x="3994785" y="601028"/>
                  </a:moveTo>
                  <a:lnTo>
                    <a:pt x="3994785" y="601028"/>
                  </a:lnTo>
                  <a:cubicBezTo>
                    <a:pt x="4005263" y="601028"/>
                    <a:pt x="4013835" y="592455"/>
                    <a:pt x="4013835" y="581978"/>
                  </a:cubicBezTo>
                  <a:lnTo>
                    <a:pt x="4013835" y="581978"/>
                  </a:lnTo>
                  <a:cubicBezTo>
                    <a:pt x="4013835" y="571500"/>
                    <a:pt x="4005263" y="562928"/>
                    <a:pt x="3994785" y="562928"/>
                  </a:cubicBezTo>
                  <a:lnTo>
                    <a:pt x="3994785" y="562928"/>
                  </a:lnTo>
                  <a:cubicBezTo>
                    <a:pt x="3984308" y="562928"/>
                    <a:pt x="3975735" y="571500"/>
                    <a:pt x="3975735" y="581978"/>
                  </a:cubicBezTo>
                  <a:lnTo>
                    <a:pt x="3975735" y="581978"/>
                  </a:lnTo>
                  <a:cubicBezTo>
                    <a:pt x="3975735" y="592455"/>
                    <a:pt x="3984308" y="601028"/>
                    <a:pt x="3994785" y="601028"/>
                  </a:cubicBezTo>
                  <a:close/>
                  <a:moveTo>
                    <a:pt x="3804285" y="601028"/>
                  </a:moveTo>
                  <a:lnTo>
                    <a:pt x="3804285" y="601028"/>
                  </a:lnTo>
                  <a:cubicBezTo>
                    <a:pt x="3814763" y="601028"/>
                    <a:pt x="3823335" y="592455"/>
                    <a:pt x="3823335" y="581978"/>
                  </a:cubicBezTo>
                  <a:lnTo>
                    <a:pt x="3823335" y="581978"/>
                  </a:lnTo>
                  <a:cubicBezTo>
                    <a:pt x="3823335" y="571500"/>
                    <a:pt x="3814763" y="562928"/>
                    <a:pt x="3804285" y="562928"/>
                  </a:cubicBezTo>
                  <a:lnTo>
                    <a:pt x="3804285" y="562928"/>
                  </a:lnTo>
                  <a:cubicBezTo>
                    <a:pt x="3793808" y="562928"/>
                    <a:pt x="3785235" y="571500"/>
                    <a:pt x="3785235" y="581978"/>
                  </a:cubicBezTo>
                  <a:lnTo>
                    <a:pt x="3785235" y="581978"/>
                  </a:lnTo>
                  <a:cubicBezTo>
                    <a:pt x="3785235" y="592455"/>
                    <a:pt x="3793808" y="601028"/>
                    <a:pt x="3804285" y="601028"/>
                  </a:cubicBezTo>
                  <a:close/>
                  <a:moveTo>
                    <a:pt x="3757613" y="601028"/>
                  </a:moveTo>
                  <a:lnTo>
                    <a:pt x="3757613" y="601028"/>
                  </a:lnTo>
                  <a:cubicBezTo>
                    <a:pt x="3768090" y="601028"/>
                    <a:pt x="3776663" y="592455"/>
                    <a:pt x="3776663" y="581978"/>
                  </a:cubicBezTo>
                  <a:lnTo>
                    <a:pt x="3776663" y="581978"/>
                  </a:lnTo>
                  <a:cubicBezTo>
                    <a:pt x="3776663" y="571500"/>
                    <a:pt x="3768090" y="562928"/>
                    <a:pt x="3757613" y="562928"/>
                  </a:cubicBezTo>
                  <a:lnTo>
                    <a:pt x="3757613" y="562928"/>
                  </a:lnTo>
                  <a:cubicBezTo>
                    <a:pt x="3747135" y="562928"/>
                    <a:pt x="3738563" y="571500"/>
                    <a:pt x="3738563" y="581978"/>
                  </a:cubicBezTo>
                  <a:lnTo>
                    <a:pt x="3738563" y="581978"/>
                  </a:lnTo>
                  <a:cubicBezTo>
                    <a:pt x="3738563" y="592455"/>
                    <a:pt x="3747135" y="601028"/>
                    <a:pt x="3757613" y="601028"/>
                  </a:cubicBezTo>
                  <a:close/>
                  <a:moveTo>
                    <a:pt x="3472815" y="601028"/>
                  </a:moveTo>
                  <a:lnTo>
                    <a:pt x="3474720" y="601028"/>
                  </a:lnTo>
                  <a:cubicBezTo>
                    <a:pt x="3485198" y="601028"/>
                    <a:pt x="3493770" y="592455"/>
                    <a:pt x="3493770" y="581978"/>
                  </a:cubicBezTo>
                  <a:lnTo>
                    <a:pt x="3493770" y="581978"/>
                  </a:lnTo>
                  <a:cubicBezTo>
                    <a:pt x="3493770" y="571500"/>
                    <a:pt x="3485198" y="562928"/>
                    <a:pt x="3474720" y="562928"/>
                  </a:cubicBezTo>
                  <a:lnTo>
                    <a:pt x="3472815" y="562928"/>
                  </a:lnTo>
                  <a:cubicBezTo>
                    <a:pt x="3462338" y="562928"/>
                    <a:pt x="3453765" y="571500"/>
                    <a:pt x="3453765" y="581978"/>
                  </a:cubicBezTo>
                  <a:lnTo>
                    <a:pt x="3453765" y="581978"/>
                  </a:lnTo>
                  <a:cubicBezTo>
                    <a:pt x="3453765" y="592455"/>
                    <a:pt x="3462338" y="601028"/>
                    <a:pt x="3472815" y="601028"/>
                  </a:cubicBezTo>
                  <a:close/>
                  <a:moveTo>
                    <a:pt x="3569018" y="601028"/>
                  </a:moveTo>
                  <a:lnTo>
                    <a:pt x="3569018" y="601028"/>
                  </a:lnTo>
                  <a:cubicBezTo>
                    <a:pt x="3579495" y="601028"/>
                    <a:pt x="3588068" y="592455"/>
                    <a:pt x="3588068" y="581978"/>
                  </a:cubicBezTo>
                  <a:lnTo>
                    <a:pt x="3588068" y="581978"/>
                  </a:lnTo>
                  <a:cubicBezTo>
                    <a:pt x="3588068" y="571500"/>
                    <a:pt x="3579495" y="562928"/>
                    <a:pt x="3569018" y="562928"/>
                  </a:cubicBezTo>
                  <a:lnTo>
                    <a:pt x="3569018" y="562928"/>
                  </a:lnTo>
                  <a:cubicBezTo>
                    <a:pt x="3558540" y="562928"/>
                    <a:pt x="3549968" y="571500"/>
                    <a:pt x="3549968" y="581978"/>
                  </a:cubicBezTo>
                  <a:lnTo>
                    <a:pt x="3549968" y="581978"/>
                  </a:lnTo>
                  <a:cubicBezTo>
                    <a:pt x="3549968" y="592455"/>
                    <a:pt x="3558540" y="601028"/>
                    <a:pt x="3569018" y="601028"/>
                  </a:cubicBezTo>
                  <a:close/>
                  <a:moveTo>
                    <a:pt x="3426143" y="601028"/>
                  </a:moveTo>
                  <a:lnTo>
                    <a:pt x="3426143" y="601028"/>
                  </a:lnTo>
                  <a:cubicBezTo>
                    <a:pt x="3436620" y="601028"/>
                    <a:pt x="3445193" y="592455"/>
                    <a:pt x="3445193" y="581978"/>
                  </a:cubicBezTo>
                  <a:lnTo>
                    <a:pt x="3445193" y="581978"/>
                  </a:lnTo>
                  <a:cubicBezTo>
                    <a:pt x="3445193" y="571500"/>
                    <a:pt x="3436620" y="562928"/>
                    <a:pt x="3426143" y="562928"/>
                  </a:cubicBezTo>
                  <a:lnTo>
                    <a:pt x="3426143" y="562928"/>
                  </a:lnTo>
                  <a:cubicBezTo>
                    <a:pt x="3415665" y="562928"/>
                    <a:pt x="3407093" y="571500"/>
                    <a:pt x="3407093" y="581978"/>
                  </a:cubicBezTo>
                  <a:lnTo>
                    <a:pt x="3407093" y="581978"/>
                  </a:lnTo>
                  <a:cubicBezTo>
                    <a:pt x="3407093" y="592455"/>
                    <a:pt x="3415665" y="601028"/>
                    <a:pt x="3426143" y="601028"/>
                  </a:cubicBezTo>
                  <a:close/>
                  <a:moveTo>
                    <a:pt x="3709988" y="601028"/>
                  </a:moveTo>
                  <a:lnTo>
                    <a:pt x="3709988" y="601028"/>
                  </a:lnTo>
                  <a:cubicBezTo>
                    <a:pt x="3720465" y="601028"/>
                    <a:pt x="3729038" y="592455"/>
                    <a:pt x="3729038" y="581978"/>
                  </a:cubicBezTo>
                  <a:lnTo>
                    <a:pt x="3729038" y="581978"/>
                  </a:lnTo>
                  <a:cubicBezTo>
                    <a:pt x="3729038" y="571500"/>
                    <a:pt x="3720465" y="562928"/>
                    <a:pt x="3709988" y="562928"/>
                  </a:cubicBezTo>
                  <a:lnTo>
                    <a:pt x="3709988" y="562928"/>
                  </a:lnTo>
                  <a:cubicBezTo>
                    <a:pt x="3699510" y="562928"/>
                    <a:pt x="3690938" y="571500"/>
                    <a:pt x="3690938" y="581978"/>
                  </a:cubicBezTo>
                  <a:lnTo>
                    <a:pt x="3690938" y="581978"/>
                  </a:lnTo>
                  <a:cubicBezTo>
                    <a:pt x="3690938" y="592455"/>
                    <a:pt x="3699510" y="601028"/>
                    <a:pt x="3709988" y="601028"/>
                  </a:cubicBezTo>
                  <a:close/>
                  <a:moveTo>
                    <a:pt x="3663315" y="601028"/>
                  </a:moveTo>
                  <a:lnTo>
                    <a:pt x="3663315" y="601028"/>
                  </a:lnTo>
                  <a:cubicBezTo>
                    <a:pt x="3673793" y="601028"/>
                    <a:pt x="3682365" y="592455"/>
                    <a:pt x="3682365" y="581978"/>
                  </a:cubicBezTo>
                  <a:lnTo>
                    <a:pt x="3682365" y="581978"/>
                  </a:lnTo>
                  <a:cubicBezTo>
                    <a:pt x="3682365" y="571500"/>
                    <a:pt x="3673793" y="562928"/>
                    <a:pt x="3663315" y="562928"/>
                  </a:cubicBezTo>
                  <a:lnTo>
                    <a:pt x="3663315" y="562928"/>
                  </a:lnTo>
                  <a:cubicBezTo>
                    <a:pt x="3652838" y="562928"/>
                    <a:pt x="3644265" y="571500"/>
                    <a:pt x="3644265" y="581978"/>
                  </a:cubicBezTo>
                  <a:lnTo>
                    <a:pt x="3644265" y="581978"/>
                  </a:lnTo>
                  <a:cubicBezTo>
                    <a:pt x="3644265" y="592455"/>
                    <a:pt x="3652838" y="601028"/>
                    <a:pt x="3663315" y="601028"/>
                  </a:cubicBezTo>
                  <a:close/>
                  <a:moveTo>
                    <a:pt x="3615690" y="601028"/>
                  </a:moveTo>
                  <a:lnTo>
                    <a:pt x="3615690" y="601028"/>
                  </a:lnTo>
                  <a:cubicBezTo>
                    <a:pt x="3626168" y="601028"/>
                    <a:pt x="3634740" y="592455"/>
                    <a:pt x="3634740" y="581978"/>
                  </a:cubicBezTo>
                  <a:lnTo>
                    <a:pt x="3634740" y="581978"/>
                  </a:lnTo>
                  <a:cubicBezTo>
                    <a:pt x="3634740" y="571500"/>
                    <a:pt x="3626168" y="562928"/>
                    <a:pt x="3615690" y="562928"/>
                  </a:cubicBezTo>
                  <a:lnTo>
                    <a:pt x="3615690" y="562928"/>
                  </a:lnTo>
                  <a:cubicBezTo>
                    <a:pt x="3605213" y="562928"/>
                    <a:pt x="3596640" y="571500"/>
                    <a:pt x="3596640" y="581978"/>
                  </a:cubicBezTo>
                  <a:lnTo>
                    <a:pt x="3596640" y="581978"/>
                  </a:lnTo>
                  <a:cubicBezTo>
                    <a:pt x="3597593" y="592455"/>
                    <a:pt x="3605213" y="601028"/>
                    <a:pt x="3615690" y="601028"/>
                  </a:cubicBezTo>
                  <a:close/>
                  <a:moveTo>
                    <a:pt x="3521393" y="601028"/>
                  </a:moveTo>
                  <a:lnTo>
                    <a:pt x="3521393" y="601028"/>
                  </a:lnTo>
                  <a:cubicBezTo>
                    <a:pt x="3531870" y="601028"/>
                    <a:pt x="3540443" y="592455"/>
                    <a:pt x="3540443" y="581978"/>
                  </a:cubicBezTo>
                  <a:lnTo>
                    <a:pt x="3540443" y="581978"/>
                  </a:lnTo>
                  <a:cubicBezTo>
                    <a:pt x="3540443" y="571500"/>
                    <a:pt x="3531870" y="562928"/>
                    <a:pt x="3521393" y="562928"/>
                  </a:cubicBezTo>
                  <a:lnTo>
                    <a:pt x="3521393" y="562928"/>
                  </a:lnTo>
                  <a:cubicBezTo>
                    <a:pt x="3510915" y="562928"/>
                    <a:pt x="3502343" y="571500"/>
                    <a:pt x="3502343" y="581978"/>
                  </a:cubicBezTo>
                  <a:lnTo>
                    <a:pt x="3502343" y="581978"/>
                  </a:lnTo>
                  <a:cubicBezTo>
                    <a:pt x="3503295" y="592455"/>
                    <a:pt x="3510915" y="601028"/>
                    <a:pt x="3521393" y="601028"/>
                  </a:cubicBezTo>
                  <a:close/>
                  <a:moveTo>
                    <a:pt x="4182428" y="601028"/>
                  </a:moveTo>
                  <a:lnTo>
                    <a:pt x="4182428" y="601028"/>
                  </a:lnTo>
                  <a:cubicBezTo>
                    <a:pt x="4192905" y="601028"/>
                    <a:pt x="4201478" y="592455"/>
                    <a:pt x="4201478" y="581978"/>
                  </a:cubicBezTo>
                  <a:lnTo>
                    <a:pt x="4201478" y="581978"/>
                  </a:lnTo>
                  <a:cubicBezTo>
                    <a:pt x="4201478" y="571500"/>
                    <a:pt x="4192905" y="562928"/>
                    <a:pt x="4182428" y="562928"/>
                  </a:cubicBezTo>
                  <a:lnTo>
                    <a:pt x="4182428" y="562928"/>
                  </a:lnTo>
                  <a:cubicBezTo>
                    <a:pt x="4171950" y="562928"/>
                    <a:pt x="4163378" y="571500"/>
                    <a:pt x="4163378" y="581978"/>
                  </a:cubicBezTo>
                  <a:lnTo>
                    <a:pt x="4163378" y="581978"/>
                  </a:lnTo>
                  <a:cubicBezTo>
                    <a:pt x="4164330" y="592455"/>
                    <a:pt x="4171950" y="601028"/>
                    <a:pt x="4182428" y="601028"/>
                  </a:cubicBezTo>
                  <a:close/>
                  <a:moveTo>
                    <a:pt x="3047048" y="601028"/>
                  </a:moveTo>
                  <a:lnTo>
                    <a:pt x="3047048" y="601028"/>
                  </a:lnTo>
                  <a:cubicBezTo>
                    <a:pt x="3057525" y="601028"/>
                    <a:pt x="3066098" y="592455"/>
                    <a:pt x="3066098" y="581978"/>
                  </a:cubicBezTo>
                  <a:lnTo>
                    <a:pt x="3066098" y="581978"/>
                  </a:lnTo>
                  <a:cubicBezTo>
                    <a:pt x="3066098" y="571500"/>
                    <a:pt x="3057525" y="562928"/>
                    <a:pt x="3047048" y="562928"/>
                  </a:cubicBezTo>
                  <a:lnTo>
                    <a:pt x="3047048" y="562928"/>
                  </a:lnTo>
                  <a:cubicBezTo>
                    <a:pt x="3036570" y="562928"/>
                    <a:pt x="3027998" y="571500"/>
                    <a:pt x="3027998" y="581978"/>
                  </a:cubicBezTo>
                  <a:lnTo>
                    <a:pt x="3027998" y="581978"/>
                  </a:lnTo>
                  <a:cubicBezTo>
                    <a:pt x="3028950" y="592455"/>
                    <a:pt x="3036570" y="601028"/>
                    <a:pt x="3047048" y="601028"/>
                  </a:cubicBezTo>
                  <a:close/>
                  <a:moveTo>
                    <a:pt x="3378518" y="601028"/>
                  </a:moveTo>
                  <a:lnTo>
                    <a:pt x="3378518" y="601028"/>
                  </a:lnTo>
                  <a:cubicBezTo>
                    <a:pt x="3388995" y="601028"/>
                    <a:pt x="3397568" y="592455"/>
                    <a:pt x="3397568" y="581978"/>
                  </a:cubicBezTo>
                  <a:lnTo>
                    <a:pt x="3397568" y="581978"/>
                  </a:lnTo>
                  <a:cubicBezTo>
                    <a:pt x="3397568" y="571500"/>
                    <a:pt x="3388995" y="562928"/>
                    <a:pt x="3378518" y="562928"/>
                  </a:cubicBezTo>
                  <a:lnTo>
                    <a:pt x="3378518" y="562928"/>
                  </a:lnTo>
                  <a:cubicBezTo>
                    <a:pt x="3368040" y="562928"/>
                    <a:pt x="3359468" y="571500"/>
                    <a:pt x="3359468" y="581978"/>
                  </a:cubicBezTo>
                  <a:lnTo>
                    <a:pt x="3359468" y="581978"/>
                  </a:lnTo>
                  <a:cubicBezTo>
                    <a:pt x="3360420" y="592455"/>
                    <a:pt x="3368040" y="601028"/>
                    <a:pt x="3378518" y="601028"/>
                  </a:cubicBezTo>
                  <a:close/>
                  <a:moveTo>
                    <a:pt x="3331845" y="601028"/>
                  </a:moveTo>
                  <a:lnTo>
                    <a:pt x="3331845" y="601028"/>
                  </a:lnTo>
                  <a:cubicBezTo>
                    <a:pt x="3342323" y="601028"/>
                    <a:pt x="3350895" y="592455"/>
                    <a:pt x="3350895" y="581978"/>
                  </a:cubicBezTo>
                  <a:lnTo>
                    <a:pt x="3350895" y="581978"/>
                  </a:lnTo>
                  <a:cubicBezTo>
                    <a:pt x="3350895" y="571500"/>
                    <a:pt x="3342323" y="562928"/>
                    <a:pt x="3331845" y="562928"/>
                  </a:cubicBezTo>
                  <a:lnTo>
                    <a:pt x="3331845" y="562928"/>
                  </a:lnTo>
                  <a:cubicBezTo>
                    <a:pt x="3321368" y="562928"/>
                    <a:pt x="3312795" y="571500"/>
                    <a:pt x="3312795" y="581978"/>
                  </a:cubicBezTo>
                  <a:lnTo>
                    <a:pt x="3312795" y="581978"/>
                  </a:lnTo>
                  <a:cubicBezTo>
                    <a:pt x="3312795" y="592455"/>
                    <a:pt x="3321368" y="601028"/>
                    <a:pt x="3331845" y="601028"/>
                  </a:cubicBezTo>
                  <a:close/>
                  <a:moveTo>
                    <a:pt x="3994785" y="647700"/>
                  </a:moveTo>
                  <a:lnTo>
                    <a:pt x="3994785" y="647700"/>
                  </a:lnTo>
                  <a:cubicBezTo>
                    <a:pt x="4005263" y="647700"/>
                    <a:pt x="4013835" y="639128"/>
                    <a:pt x="4013835" y="628650"/>
                  </a:cubicBezTo>
                  <a:lnTo>
                    <a:pt x="4013835" y="628650"/>
                  </a:lnTo>
                  <a:cubicBezTo>
                    <a:pt x="4013835" y="618173"/>
                    <a:pt x="4005263" y="609600"/>
                    <a:pt x="3994785" y="609600"/>
                  </a:cubicBezTo>
                  <a:lnTo>
                    <a:pt x="3994785" y="609600"/>
                  </a:lnTo>
                  <a:cubicBezTo>
                    <a:pt x="3984308" y="609600"/>
                    <a:pt x="3975735" y="618173"/>
                    <a:pt x="3975735" y="628650"/>
                  </a:cubicBezTo>
                  <a:lnTo>
                    <a:pt x="3975735" y="628650"/>
                  </a:lnTo>
                  <a:cubicBezTo>
                    <a:pt x="3975735" y="640080"/>
                    <a:pt x="3984308" y="647700"/>
                    <a:pt x="3994785" y="647700"/>
                  </a:cubicBezTo>
                  <a:close/>
                  <a:moveTo>
                    <a:pt x="3900488" y="647700"/>
                  </a:moveTo>
                  <a:lnTo>
                    <a:pt x="3900488" y="647700"/>
                  </a:lnTo>
                  <a:cubicBezTo>
                    <a:pt x="3910965" y="647700"/>
                    <a:pt x="3919538" y="639128"/>
                    <a:pt x="3919538" y="628650"/>
                  </a:cubicBezTo>
                  <a:lnTo>
                    <a:pt x="3919538" y="628650"/>
                  </a:lnTo>
                  <a:cubicBezTo>
                    <a:pt x="3919538" y="618173"/>
                    <a:pt x="3910965" y="609600"/>
                    <a:pt x="3900488" y="609600"/>
                  </a:cubicBezTo>
                  <a:lnTo>
                    <a:pt x="3900488" y="609600"/>
                  </a:lnTo>
                  <a:cubicBezTo>
                    <a:pt x="3890010" y="609600"/>
                    <a:pt x="3881438" y="618173"/>
                    <a:pt x="3881438" y="628650"/>
                  </a:cubicBezTo>
                  <a:lnTo>
                    <a:pt x="3881438" y="628650"/>
                  </a:lnTo>
                  <a:cubicBezTo>
                    <a:pt x="3881438" y="640080"/>
                    <a:pt x="3890010" y="647700"/>
                    <a:pt x="3900488" y="647700"/>
                  </a:cubicBezTo>
                  <a:close/>
                  <a:moveTo>
                    <a:pt x="3947160" y="647700"/>
                  </a:moveTo>
                  <a:lnTo>
                    <a:pt x="3947160" y="647700"/>
                  </a:lnTo>
                  <a:cubicBezTo>
                    <a:pt x="3957638" y="647700"/>
                    <a:pt x="3966210" y="639128"/>
                    <a:pt x="3966210" y="628650"/>
                  </a:cubicBezTo>
                  <a:lnTo>
                    <a:pt x="3966210" y="628650"/>
                  </a:lnTo>
                  <a:cubicBezTo>
                    <a:pt x="3966210" y="618173"/>
                    <a:pt x="3957638" y="609600"/>
                    <a:pt x="3947160" y="609600"/>
                  </a:cubicBezTo>
                  <a:lnTo>
                    <a:pt x="3947160" y="609600"/>
                  </a:lnTo>
                  <a:cubicBezTo>
                    <a:pt x="3936683" y="609600"/>
                    <a:pt x="3928110" y="618173"/>
                    <a:pt x="3928110" y="628650"/>
                  </a:cubicBezTo>
                  <a:lnTo>
                    <a:pt x="3928110" y="628650"/>
                  </a:lnTo>
                  <a:cubicBezTo>
                    <a:pt x="3928110" y="640080"/>
                    <a:pt x="3936683" y="647700"/>
                    <a:pt x="3947160" y="647700"/>
                  </a:cubicBezTo>
                  <a:close/>
                  <a:moveTo>
                    <a:pt x="4088130" y="647700"/>
                  </a:moveTo>
                  <a:lnTo>
                    <a:pt x="4088130" y="647700"/>
                  </a:lnTo>
                  <a:cubicBezTo>
                    <a:pt x="4098608" y="647700"/>
                    <a:pt x="4107180" y="639128"/>
                    <a:pt x="4107180" y="628650"/>
                  </a:cubicBezTo>
                  <a:lnTo>
                    <a:pt x="4107180" y="628650"/>
                  </a:lnTo>
                  <a:cubicBezTo>
                    <a:pt x="4107180" y="618173"/>
                    <a:pt x="4098608" y="609600"/>
                    <a:pt x="4088130" y="609600"/>
                  </a:cubicBezTo>
                  <a:lnTo>
                    <a:pt x="4088130" y="609600"/>
                  </a:lnTo>
                  <a:cubicBezTo>
                    <a:pt x="4077653" y="609600"/>
                    <a:pt x="4069080" y="618173"/>
                    <a:pt x="4069080" y="628650"/>
                  </a:cubicBezTo>
                  <a:lnTo>
                    <a:pt x="4069080" y="628650"/>
                  </a:lnTo>
                  <a:cubicBezTo>
                    <a:pt x="4070033" y="640080"/>
                    <a:pt x="4078605" y="647700"/>
                    <a:pt x="4088130" y="647700"/>
                  </a:cubicBezTo>
                  <a:close/>
                  <a:moveTo>
                    <a:pt x="3521393" y="647700"/>
                  </a:moveTo>
                  <a:lnTo>
                    <a:pt x="3521393" y="647700"/>
                  </a:lnTo>
                  <a:cubicBezTo>
                    <a:pt x="3531870" y="647700"/>
                    <a:pt x="3540443" y="639128"/>
                    <a:pt x="3540443" y="628650"/>
                  </a:cubicBezTo>
                  <a:lnTo>
                    <a:pt x="3540443" y="628650"/>
                  </a:lnTo>
                  <a:cubicBezTo>
                    <a:pt x="3540443" y="618173"/>
                    <a:pt x="3531870" y="609600"/>
                    <a:pt x="3521393" y="609600"/>
                  </a:cubicBezTo>
                  <a:lnTo>
                    <a:pt x="3521393" y="609600"/>
                  </a:lnTo>
                  <a:cubicBezTo>
                    <a:pt x="3510915" y="609600"/>
                    <a:pt x="3502343" y="618173"/>
                    <a:pt x="3502343" y="628650"/>
                  </a:cubicBezTo>
                  <a:lnTo>
                    <a:pt x="3502343" y="628650"/>
                  </a:lnTo>
                  <a:cubicBezTo>
                    <a:pt x="3503295" y="640080"/>
                    <a:pt x="3510915" y="647700"/>
                    <a:pt x="3521393" y="647700"/>
                  </a:cubicBezTo>
                  <a:close/>
                  <a:moveTo>
                    <a:pt x="4135755" y="647700"/>
                  </a:moveTo>
                  <a:lnTo>
                    <a:pt x="4135755" y="647700"/>
                  </a:lnTo>
                  <a:cubicBezTo>
                    <a:pt x="4146233" y="647700"/>
                    <a:pt x="4154805" y="639128"/>
                    <a:pt x="4154805" y="628650"/>
                  </a:cubicBezTo>
                  <a:lnTo>
                    <a:pt x="4154805" y="628650"/>
                  </a:lnTo>
                  <a:cubicBezTo>
                    <a:pt x="4154805" y="618173"/>
                    <a:pt x="4146233" y="609600"/>
                    <a:pt x="4135755" y="609600"/>
                  </a:cubicBezTo>
                  <a:lnTo>
                    <a:pt x="4135755" y="609600"/>
                  </a:lnTo>
                  <a:cubicBezTo>
                    <a:pt x="4125278" y="609600"/>
                    <a:pt x="4116705" y="618173"/>
                    <a:pt x="4116705" y="628650"/>
                  </a:cubicBezTo>
                  <a:lnTo>
                    <a:pt x="4116705" y="628650"/>
                  </a:lnTo>
                  <a:cubicBezTo>
                    <a:pt x="4116705" y="640080"/>
                    <a:pt x="4125278" y="647700"/>
                    <a:pt x="4135755" y="647700"/>
                  </a:cubicBezTo>
                  <a:close/>
                  <a:moveTo>
                    <a:pt x="4041458" y="647700"/>
                  </a:moveTo>
                  <a:lnTo>
                    <a:pt x="4041458" y="647700"/>
                  </a:lnTo>
                  <a:cubicBezTo>
                    <a:pt x="4051935" y="647700"/>
                    <a:pt x="4060508" y="639128"/>
                    <a:pt x="4060508" y="628650"/>
                  </a:cubicBezTo>
                  <a:lnTo>
                    <a:pt x="4060508" y="628650"/>
                  </a:lnTo>
                  <a:cubicBezTo>
                    <a:pt x="4060508" y="618173"/>
                    <a:pt x="4051935" y="609600"/>
                    <a:pt x="4041458" y="609600"/>
                  </a:cubicBezTo>
                  <a:lnTo>
                    <a:pt x="4041458" y="609600"/>
                  </a:lnTo>
                  <a:cubicBezTo>
                    <a:pt x="4030980" y="609600"/>
                    <a:pt x="4022408" y="618173"/>
                    <a:pt x="4022408" y="628650"/>
                  </a:cubicBezTo>
                  <a:lnTo>
                    <a:pt x="4022408" y="628650"/>
                  </a:lnTo>
                  <a:cubicBezTo>
                    <a:pt x="4022408" y="640080"/>
                    <a:pt x="4030980" y="647700"/>
                    <a:pt x="4041458" y="647700"/>
                  </a:cubicBezTo>
                  <a:close/>
                  <a:moveTo>
                    <a:pt x="3615690" y="647700"/>
                  </a:moveTo>
                  <a:lnTo>
                    <a:pt x="3615690" y="647700"/>
                  </a:lnTo>
                  <a:cubicBezTo>
                    <a:pt x="3626168" y="647700"/>
                    <a:pt x="3634740" y="639128"/>
                    <a:pt x="3634740" y="628650"/>
                  </a:cubicBezTo>
                  <a:lnTo>
                    <a:pt x="3634740" y="628650"/>
                  </a:lnTo>
                  <a:cubicBezTo>
                    <a:pt x="3634740" y="618173"/>
                    <a:pt x="3626168" y="609600"/>
                    <a:pt x="3615690" y="609600"/>
                  </a:cubicBezTo>
                  <a:lnTo>
                    <a:pt x="3615690" y="609600"/>
                  </a:lnTo>
                  <a:cubicBezTo>
                    <a:pt x="3605213" y="609600"/>
                    <a:pt x="3596640" y="618173"/>
                    <a:pt x="3596640" y="628650"/>
                  </a:cubicBezTo>
                  <a:lnTo>
                    <a:pt x="3596640" y="628650"/>
                  </a:lnTo>
                  <a:cubicBezTo>
                    <a:pt x="3597593" y="640080"/>
                    <a:pt x="3605213" y="647700"/>
                    <a:pt x="3615690" y="647700"/>
                  </a:cubicBezTo>
                  <a:close/>
                  <a:moveTo>
                    <a:pt x="3569018" y="647700"/>
                  </a:moveTo>
                  <a:lnTo>
                    <a:pt x="3569018" y="647700"/>
                  </a:lnTo>
                  <a:cubicBezTo>
                    <a:pt x="3579495" y="647700"/>
                    <a:pt x="3588068" y="639128"/>
                    <a:pt x="3588068" y="628650"/>
                  </a:cubicBezTo>
                  <a:lnTo>
                    <a:pt x="3588068" y="628650"/>
                  </a:lnTo>
                  <a:cubicBezTo>
                    <a:pt x="3588068" y="618173"/>
                    <a:pt x="3579495" y="609600"/>
                    <a:pt x="3569018" y="609600"/>
                  </a:cubicBezTo>
                  <a:lnTo>
                    <a:pt x="3569018" y="609600"/>
                  </a:lnTo>
                  <a:cubicBezTo>
                    <a:pt x="3558540" y="609600"/>
                    <a:pt x="3549968" y="618173"/>
                    <a:pt x="3549968" y="628650"/>
                  </a:cubicBezTo>
                  <a:lnTo>
                    <a:pt x="3549968" y="628650"/>
                  </a:lnTo>
                  <a:cubicBezTo>
                    <a:pt x="3549968" y="640080"/>
                    <a:pt x="3558540" y="647700"/>
                    <a:pt x="3569018" y="647700"/>
                  </a:cubicBezTo>
                  <a:close/>
                  <a:moveTo>
                    <a:pt x="3850958" y="647700"/>
                  </a:moveTo>
                  <a:lnTo>
                    <a:pt x="3852863" y="647700"/>
                  </a:lnTo>
                  <a:cubicBezTo>
                    <a:pt x="3863340" y="647700"/>
                    <a:pt x="3871913" y="639128"/>
                    <a:pt x="3871913" y="628650"/>
                  </a:cubicBezTo>
                  <a:lnTo>
                    <a:pt x="3871913" y="628650"/>
                  </a:lnTo>
                  <a:cubicBezTo>
                    <a:pt x="3871913" y="618173"/>
                    <a:pt x="3863340" y="609600"/>
                    <a:pt x="3852863" y="609600"/>
                  </a:cubicBezTo>
                  <a:lnTo>
                    <a:pt x="3850958" y="609600"/>
                  </a:lnTo>
                  <a:cubicBezTo>
                    <a:pt x="3840480" y="609600"/>
                    <a:pt x="3831908" y="618173"/>
                    <a:pt x="3831908" y="628650"/>
                  </a:cubicBezTo>
                  <a:lnTo>
                    <a:pt x="3831908" y="628650"/>
                  </a:lnTo>
                  <a:cubicBezTo>
                    <a:pt x="3832860" y="640080"/>
                    <a:pt x="3841433" y="647700"/>
                    <a:pt x="3850958" y="647700"/>
                  </a:cubicBezTo>
                  <a:close/>
                  <a:moveTo>
                    <a:pt x="3663315" y="647700"/>
                  </a:moveTo>
                  <a:lnTo>
                    <a:pt x="3663315" y="647700"/>
                  </a:lnTo>
                  <a:cubicBezTo>
                    <a:pt x="3673793" y="647700"/>
                    <a:pt x="3682365" y="639128"/>
                    <a:pt x="3682365" y="628650"/>
                  </a:cubicBezTo>
                  <a:lnTo>
                    <a:pt x="3682365" y="628650"/>
                  </a:lnTo>
                  <a:cubicBezTo>
                    <a:pt x="3682365" y="618173"/>
                    <a:pt x="3673793" y="609600"/>
                    <a:pt x="3663315" y="609600"/>
                  </a:cubicBezTo>
                  <a:lnTo>
                    <a:pt x="3663315" y="609600"/>
                  </a:lnTo>
                  <a:cubicBezTo>
                    <a:pt x="3652838" y="609600"/>
                    <a:pt x="3644265" y="618173"/>
                    <a:pt x="3644265" y="628650"/>
                  </a:cubicBezTo>
                  <a:lnTo>
                    <a:pt x="3644265" y="628650"/>
                  </a:lnTo>
                  <a:cubicBezTo>
                    <a:pt x="3644265" y="640080"/>
                    <a:pt x="3652838" y="647700"/>
                    <a:pt x="3663315" y="647700"/>
                  </a:cubicBezTo>
                  <a:close/>
                  <a:moveTo>
                    <a:pt x="3804285" y="647700"/>
                  </a:moveTo>
                  <a:lnTo>
                    <a:pt x="3804285" y="647700"/>
                  </a:lnTo>
                  <a:cubicBezTo>
                    <a:pt x="3814763" y="647700"/>
                    <a:pt x="3823335" y="639128"/>
                    <a:pt x="3823335" y="628650"/>
                  </a:cubicBezTo>
                  <a:lnTo>
                    <a:pt x="3823335" y="628650"/>
                  </a:lnTo>
                  <a:cubicBezTo>
                    <a:pt x="3823335" y="618173"/>
                    <a:pt x="3814763" y="609600"/>
                    <a:pt x="3804285" y="609600"/>
                  </a:cubicBezTo>
                  <a:lnTo>
                    <a:pt x="3804285" y="609600"/>
                  </a:lnTo>
                  <a:cubicBezTo>
                    <a:pt x="3793808" y="609600"/>
                    <a:pt x="3785235" y="618173"/>
                    <a:pt x="3785235" y="628650"/>
                  </a:cubicBezTo>
                  <a:lnTo>
                    <a:pt x="3785235" y="628650"/>
                  </a:lnTo>
                  <a:cubicBezTo>
                    <a:pt x="3785235" y="640080"/>
                    <a:pt x="3793808" y="647700"/>
                    <a:pt x="3804285" y="647700"/>
                  </a:cubicBezTo>
                  <a:close/>
                  <a:moveTo>
                    <a:pt x="3709988" y="647700"/>
                  </a:moveTo>
                  <a:lnTo>
                    <a:pt x="3709988" y="647700"/>
                  </a:lnTo>
                  <a:cubicBezTo>
                    <a:pt x="3720465" y="647700"/>
                    <a:pt x="3729038" y="639128"/>
                    <a:pt x="3729038" y="628650"/>
                  </a:cubicBezTo>
                  <a:lnTo>
                    <a:pt x="3729038" y="628650"/>
                  </a:lnTo>
                  <a:cubicBezTo>
                    <a:pt x="3729038" y="618173"/>
                    <a:pt x="3720465" y="609600"/>
                    <a:pt x="3709988" y="609600"/>
                  </a:cubicBezTo>
                  <a:lnTo>
                    <a:pt x="3709988" y="609600"/>
                  </a:lnTo>
                  <a:cubicBezTo>
                    <a:pt x="3699510" y="609600"/>
                    <a:pt x="3690938" y="618173"/>
                    <a:pt x="3690938" y="628650"/>
                  </a:cubicBezTo>
                  <a:lnTo>
                    <a:pt x="3690938" y="628650"/>
                  </a:lnTo>
                  <a:cubicBezTo>
                    <a:pt x="3690938" y="640080"/>
                    <a:pt x="3699510" y="647700"/>
                    <a:pt x="3709988" y="647700"/>
                  </a:cubicBezTo>
                  <a:close/>
                  <a:moveTo>
                    <a:pt x="3757613" y="647700"/>
                  </a:moveTo>
                  <a:lnTo>
                    <a:pt x="3757613" y="647700"/>
                  </a:lnTo>
                  <a:cubicBezTo>
                    <a:pt x="3768090" y="647700"/>
                    <a:pt x="3776663" y="639128"/>
                    <a:pt x="3776663" y="628650"/>
                  </a:cubicBezTo>
                  <a:lnTo>
                    <a:pt x="3776663" y="628650"/>
                  </a:lnTo>
                  <a:cubicBezTo>
                    <a:pt x="3776663" y="618173"/>
                    <a:pt x="3768090" y="609600"/>
                    <a:pt x="3757613" y="609600"/>
                  </a:cubicBezTo>
                  <a:lnTo>
                    <a:pt x="3757613" y="609600"/>
                  </a:lnTo>
                  <a:cubicBezTo>
                    <a:pt x="3747135" y="609600"/>
                    <a:pt x="3738563" y="618173"/>
                    <a:pt x="3738563" y="628650"/>
                  </a:cubicBezTo>
                  <a:lnTo>
                    <a:pt x="3738563" y="628650"/>
                  </a:lnTo>
                  <a:cubicBezTo>
                    <a:pt x="3738563" y="640080"/>
                    <a:pt x="3747135" y="647700"/>
                    <a:pt x="3757613" y="647700"/>
                  </a:cubicBezTo>
                  <a:close/>
                  <a:moveTo>
                    <a:pt x="4182428" y="647700"/>
                  </a:moveTo>
                  <a:lnTo>
                    <a:pt x="4182428" y="647700"/>
                  </a:lnTo>
                  <a:cubicBezTo>
                    <a:pt x="4192905" y="647700"/>
                    <a:pt x="4201478" y="639128"/>
                    <a:pt x="4201478" y="628650"/>
                  </a:cubicBezTo>
                  <a:lnTo>
                    <a:pt x="4201478" y="628650"/>
                  </a:lnTo>
                  <a:cubicBezTo>
                    <a:pt x="4201478" y="618173"/>
                    <a:pt x="4192905" y="609600"/>
                    <a:pt x="4182428" y="609600"/>
                  </a:cubicBezTo>
                  <a:lnTo>
                    <a:pt x="4182428" y="609600"/>
                  </a:lnTo>
                  <a:cubicBezTo>
                    <a:pt x="4171950" y="609600"/>
                    <a:pt x="4163378" y="618173"/>
                    <a:pt x="4163378" y="628650"/>
                  </a:cubicBezTo>
                  <a:lnTo>
                    <a:pt x="4163378" y="628650"/>
                  </a:lnTo>
                  <a:cubicBezTo>
                    <a:pt x="4164330" y="640080"/>
                    <a:pt x="4171950" y="647700"/>
                    <a:pt x="4182428" y="647700"/>
                  </a:cubicBezTo>
                  <a:close/>
                  <a:moveTo>
                    <a:pt x="3472815" y="647700"/>
                  </a:moveTo>
                  <a:lnTo>
                    <a:pt x="3474720" y="647700"/>
                  </a:lnTo>
                  <a:cubicBezTo>
                    <a:pt x="3485198" y="647700"/>
                    <a:pt x="3493770" y="639128"/>
                    <a:pt x="3493770" y="628650"/>
                  </a:cubicBezTo>
                  <a:lnTo>
                    <a:pt x="3493770" y="628650"/>
                  </a:lnTo>
                  <a:cubicBezTo>
                    <a:pt x="3493770" y="618173"/>
                    <a:pt x="3485198" y="609600"/>
                    <a:pt x="3474720" y="609600"/>
                  </a:cubicBezTo>
                  <a:lnTo>
                    <a:pt x="3472815" y="609600"/>
                  </a:lnTo>
                  <a:cubicBezTo>
                    <a:pt x="3462338" y="609600"/>
                    <a:pt x="3453765" y="618173"/>
                    <a:pt x="3453765" y="628650"/>
                  </a:cubicBezTo>
                  <a:lnTo>
                    <a:pt x="3453765" y="628650"/>
                  </a:lnTo>
                  <a:cubicBezTo>
                    <a:pt x="3453765" y="640080"/>
                    <a:pt x="3462338" y="647700"/>
                    <a:pt x="3472815" y="647700"/>
                  </a:cubicBezTo>
                  <a:close/>
                  <a:moveTo>
                    <a:pt x="3284220" y="647700"/>
                  </a:moveTo>
                  <a:lnTo>
                    <a:pt x="3284220" y="647700"/>
                  </a:lnTo>
                  <a:cubicBezTo>
                    <a:pt x="3294698" y="647700"/>
                    <a:pt x="3303270" y="639128"/>
                    <a:pt x="3303270" y="628650"/>
                  </a:cubicBezTo>
                  <a:lnTo>
                    <a:pt x="3303270" y="628650"/>
                  </a:lnTo>
                  <a:cubicBezTo>
                    <a:pt x="3303270" y="618173"/>
                    <a:pt x="3294698" y="609600"/>
                    <a:pt x="3284220" y="609600"/>
                  </a:cubicBezTo>
                  <a:lnTo>
                    <a:pt x="3284220" y="609600"/>
                  </a:lnTo>
                  <a:cubicBezTo>
                    <a:pt x="3273743" y="609600"/>
                    <a:pt x="3265170" y="618173"/>
                    <a:pt x="3265170" y="628650"/>
                  </a:cubicBezTo>
                  <a:lnTo>
                    <a:pt x="3265170" y="628650"/>
                  </a:lnTo>
                  <a:cubicBezTo>
                    <a:pt x="3266123" y="640080"/>
                    <a:pt x="3273743" y="647700"/>
                    <a:pt x="3284220" y="647700"/>
                  </a:cubicBezTo>
                  <a:close/>
                  <a:moveTo>
                    <a:pt x="3284220" y="601028"/>
                  </a:moveTo>
                  <a:lnTo>
                    <a:pt x="3284220" y="601028"/>
                  </a:lnTo>
                  <a:cubicBezTo>
                    <a:pt x="3294698" y="601028"/>
                    <a:pt x="3303270" y="592455"/>
                    <a:pt x="3303270" y="581978"/>
                  </a:cubicBezTo>
                  <a:lnTo>
                    <a:pt x="3303270" y="581978"/>
                  </a:lnTo>
                  <a:cubicBezTo>
                    <a:pt x="3303270" y="571500"/>
                    <a:pt x="3294698" y="562928"/>
                    <a:pt x="3284220" y="562928"/>
                  </a:cubicBezTo>
                  <a:lnTo>
                    <a:pt x="3284220" y="562928"/>
                  </a:lnTo>
                  <a:cubicBezTo>
                    <a:pt x="3273743" y="562928"/>
                    <a:pt x="3265170" y="571500"/>
                    <a:pt x="3265170" y="581978"/>
                  </a:cubicBezTo>
                  <a:lnTo>
                    <a:pt x="3265170" y="581978"/>
                  </a:lnTo>
                  <a:cubicBezTo>
                    <a:pt x="3266123" y="592455"/>
                    <a:pt x="3273743" y="601028"/>
                    <a:pt x="3284220" y="601028"/>
                  </a:cubicBezTo>
                  <a:close/>
                  <a:moveTo>
                    <a:pt x="3237548" y="601028"/>
                  </a:moveTo>
                  <a:lnTo>
                    <a:pt x="3237548" y="601028"/>
                  </a:lnTo>
                  <a:cubicBezTo>
                    <a:pt x="3248025" y="601028"/>
                    <a:pt x="3256598" y="592455"/>
                    <a:pt x="3256598" y="581978"/>
                  </a:cubicBezTo>
                  <a:lnTo>
                    <a:pt x="3256598" y="581978"/>
                  </a:lnTo>
                  <a:cubicBezTo>
                    <a:pt x="3256598" y="571500"/>
                    <a:pt x="3248025" y="562928"/>
                    <a:pt x="3237548" y="562928"/>
                  </a:cubicBezTo>
                  <a:lnTo>
                    <a:pt x="3237548" y="562928"/>
                  </a:lnTo>
                  <a:cubicBezTo>
                    <a:pt x="3227070" y="562928"/>
                    <a:pt x="3218498" y="571500"/>
                    <a:pt x="3218498" y="581978"/>
                  </a:cubicBezTo>
                  <a:lnTo>
                    <a:pt x="3218498" y="581978"/>
                  </a:lnTo>
                  <a:cubicBezTo>
                    <a:pt x="3218498" y="592455"/>
                    <a:pt x="3227070" y="601028"/>
                    <a:pt x="3237548" y="601028"/>
                  </a:cubicBezTo>
                  <a:close/>
                  <a:moveTo>
                    <a:pt x="3426143" y="647700"/>
                  </a:moveTo>
                  <a:lnTo>
                    <a:pt x="3426143" y="647700"/>
                  </a:lnTo>
                  <a:cubicBezTo>
                    <a:pt x="3436620" y="647700"/>
                    <a:pt x="3445193" y="639128"/>
                    <a:pt x="3445193" y="628650"/>
                  </a:cubicBezTo>
                  <a:lnTo>
                    <a:pt x="3445193" y="628650"/>
                  </a:lnTo>
                  <a:cubicBezTo>
                    <a:pt x="3445193" y="618173"/>
                    <a:pt x="3436620" y="609600"/>
                    <a:pt x="3426143" y="609600"/>
                  </a:cubicBezTo>
                  <a:lnTo>
                    <a:pt x="3426143" y="609600"/>
                  </a:lnTo>
                  <a:cubicBezTo>
                    <a:pt x="3415665" y="609600"/>
                    <a:pt x="3407093" y="618173"/>
                    <a:pt x="3407093" y="628650"/>
                  </a:cubicBezTo>
                  <a:lnTo>
                    <a:pt x="3407093" y="628650"/>
                  </a:lnTo>
                  <a:cubicBezTo>
                    <a:pt x="3407093" y="640080"/>
                    <a:pt x="3415665" y="647700"/>
                    <a:pt x="3426143" y="647700"/>
                  </a:cubicBezTo>
                  <a:close/>
                  <a:moveTo>
                    <a:pt x="3378518" y="647700"/>
                  </a:moveTo>
                  <a:lnTo>
                    <a:pt x="3378518" y="647700"/>
                  </a:lnTo>
                  <a:cubicBezTo>
                    <a:pt x="3388995" y="647700"/>
                    <a:pt x="3397568" y="639128"/>
                    <a:pt x="3397568" y="628650"/>
                  </a:cubicBezTo>
                  <a:lnTo>
                    <a:pt x="3397568" y="628650"/>
                  </a:lnTo>
                  <a:cubicBezTo>
                    <a:pt x="3397568" y="618173"/>
                    <a:pt x="3388995" y="609600"/>
                    <a:pt x="3378518" y="609600"/>
                  </a:cubicBezTo>
                  <a:lnTo>
                    <a:pt x="3378518" y="609600"/>
                  </a:lnTo>
                  <a:cubicBezTo>
                    <a:pt x="3368040" y="609600"/>
                    <a:pt x="3359468" y="618173"/>
                    <a:pt x="3359468" y="628650"/>
                  </a:cubicBezTo>
                  <a:lnTo>
                    <a:pt x="3359468" y="628650"/>
                  </a:lnTo>
                  <a:cubicBezTo>
                    <a:pt x="3360420" y="640080"/>
                    <a:pt x="3368040" y="647700"/>
                    <a:pt x="3378518" y="647700"/>
                  </a:cubicBezTo>
                  <a:close/>
                  <a:moveTo>
                    <a:pt x="3331845" y="647700"/>
                  </a:moveTo>
                  <a:lnTo>
                    <a:pt x="3331845" y="647700"/>
                  </a:lnTo>
                  <a:cubicBezTo>
                    <a:pt x="3342323" y="647700"/>
                    <a:pt x="3350895" y="639128"/>
                    <a:pt x="3350895" y="628650"/>
                  </a:cubicBezTo>
                  <a:lnTo>
                    <a:pt x="3350895" y="628650"/>
                  </a:lnTo>
                  <a:cubicBezTo>
                    <a:pt x="3350895" y="618173"/>
                    <a:pt x="3342323" y="609600"/>
                    <a:pt x="3331845" y="609600"/>
                  </a:cubicBezTo>
                  <a:lnTo>
                    <a:pt x="3331845" y="609600"/>
                  </a:lnTo>
                  <a:cubicBezTo>
                    <a:pt x="3321368" y="609600"/>
                    <a:pt x="3312795" y="618173"/>
                    <a:pt x="3312795" y="628650"/>
                  </a:cubicBezTo>
                  <a:lnTo>
                    <a:pt x="3312795" y="628650"/>
                  </a:lnTo>
                  <a:cubicBezTo>
                    <a:pt x="3312795" y="640080"/>
                    <a:pt x="3321368" y="647700"/>
                    <a:pt x="3331845" y="647700"/>
                  </a:cubicBezTo>
                  <a:close/>
                  <a:moveTo>
                    <a:pt x="4088130" y="506730"/>
                  </a:moveTo>
                  <a:lnTo>
                    <a:pt x="4088130" y="506730"/>
                  </a:lnTo>
                  <a:cubicBezTo>
                    <a:pt x="4098608" y="506730"/>
                    <a:pt x="4107180" y="498158"/>
                    <a:pt x="4107180" y="487680"/>
                  </a:cubicBezTo>
                  <a:lnTo>
                    <a:pt x="4107180" y="486728"/>
                  </a:lnTo>
                  <a:cubicBezTo>
                    <a:pt x="4107180" y="476250"/>
                    <a:pt x="4098608" y="467678"/>
                    <a:pt x="4088130" y="467678"/>
                  </a:cubicBezTo>
                  <a:lnTo>
                    <a:pt x="4088130" y="467678"/>
                  </a:lnTo>
                  <a:cubicBezTo>
                    <a:pt x="4077653" y="467678"/>
                    <a:pt x="4069080" y="476250"/>
                    <a:pt x="4069080" y="486728"/>
                  </a:cubicBezTo>
                  <a:lnTo>
                    <a:pt x="4069080" y="488633"/>
                  </a:lnTo>
                  <a:cubicBezTo>
                    <a:pt x="4070033" y="498158"/>
                    <a:pt x="4078605" y="506730"/>
                    <a:pt x="4088130" y="506730"/>
                  </a:cubicBezTo>
                  <a:close/>
                  <a:moveTo>
                    <a:pt x="4041458" y="506730"/>
                  </a:moveTo>
                  <a:lnTo>
                    <a:pt x="4041458" y="506730"/>
                  </a:lnTo>
                  <a:cubicBezTo>
                    <a:pt x="4051935" y="506730"/>
                    <a:pt x="4060508" y="498158"/>
                    <a:pt x="4060508" y="487680"/>
                  </a:cubicBezTo>
                  <a:lnTo>
                    <a:pt x="4060508" y="486728"/>
                  </a:lnTo>
                  <a:cubicBezTo>
                    <a:pt x="4060508" y="476250"/>
                    <a:pt x="4051935" y="467678"/>
                    <a:pt x="4041458" y="467678"/>
                  </a:cubicBezTo>
                  <a:lnTo>
                    <a:pt x="4041458" y="467678"/>
                  </a:lnTo>
                  <a:cubicBezTo>
                    <a:pt x="4030980" y="467678"/>
                    <a:pt x="4022408" y="476250"/>
                    <a:pt x="4022408" y="486728"/>
                  </a:cubicBezTo>
                  <a:lnTo>
                    <a:pt x="4022408" y="488633"/>
                  </a:lnTo>
                  <a:cubicBezTo>
                    <a:pt x="4022408" y="498158"/>
                    <a:pt x="4030980" y="506730"/>
                    <a:pt x="4041458" y="506730"/>
                  </a:cubicBezTo>
                  <a:close/>
                  <a:moveTo>
                    <a:pt x="4135755" y="506730"/>
                  </a:moveTo>
                  <a:lnTo>
                    <a:pt x="4135755" y="506730"/>
                  </a:lnTo>
                  <a:cubicBezTo>
                    <a:pt x="4146233" y="506730"/>
                    <a:pt x="4154805" y="498158"/>
                    <a:pt x="4154805" y="487680"/>
                  </a:cubicBezTo>
                  <a:lnTo>
                    <a:pt x="4154805" y="486728"/>
                  </a:lnTo>
                  <a:cubicBezTo>
                    <a:pt x="4154805" y="476250"/>
                    <a:pt x="4146233" y="467678"/>
                    <a:pt x="4135755" y="467678"/>
                  </a:cubicBezTo>
                  <a:lnTo>
                    <a:pt x="4135755" y="467678"/>
                  </a:lnTo>
                  <a:cubicBezTo>
                    <a:pt x="4125278" y="467678"/>
                    <a:pt x="4116705" y="476250"/>
                    <a:pt x="4116705" y="486728"/>
                  </a:cubicBezTo>
                  <a:lnTo>
                    <a:pt x="4116705" y="488633"/>
                  </a:lnTo>
                  <a:cubicBezTo>
                    <a:pt x="4116705" y="498158"/>
                    <a:pt x="4125278" y="506730"/>
                    <a:pt x="4135755" y="506730"/>
                  </a:cubicBezTo>
                  <a:close/>
                  <a:moveTo>
                    <a:pt x="3994785" y="506730"/>
                  </a:moveTo>
                  <a:lnTo>
                    <a:pt x="3994785" y="506730"/>
                  </a:lnTo>
                  <a:cubicBezTo>
                    <a:pt x="4005263" y="506730"/>
                    <a:pt x="4013835" y="498158"/>
                    <a:pt x="4013835" y="487680"/>
                  </a:cubicBezTo>
                  <a:lnTo>
                    <a:pt x="4013835" y="486728"/>
                  </a:lnTo>
                  <a:cubicBezTo>
                    <a:pt x="4013835" y="476250"/>
                    <a:pt x="4005263" y="467678"/>
                    <a:pt x="3994785" y="467678"/>
                  </a:cubicBezTo>
                  <a:lnTo>
                    <a:pt x="3994785" y="467678"/>
                  </a:lnTo>
                  <a:cubicBezTo>
                    <a:pt x="3984308" y="467678"/>
                    <a:pt x="3975735" y="476250"/>
                    <a:pt x="3975735" y="486728"/>
                  </a:cubicBezTo>
                  <a:lnTo>
                    <a:pt x="3975735" y="488633"/>
                  </a:lnTo>
                  <a:cubicBezTo>
                    <a:pt x="3975735" y="498158"/>
                    <a:pt x="3984308" y="506730"/>
                    <a:pt x="3994785" y="506730"/>
                  </a:cubicBezTo>
                  <a:close/>
                  <a:moveTo>
                    <a:pt x="4182428" y="506730"/>
                  </a:moveTo>
                  <a:lnTo>
                    <a:pt x="4182428" y="506730"/>
                  </a:lnTo>
                  <a:cubicBezTo>
                    <a:pt x="4192905" y="506730"/>
                    <a:pt x="4201478" y="498158"/>
                    <a:pt x="4201478" y="487680"/>
                  </a:cubicBezTo>
                  <a:lnTo>
                    <a:pt x="4201478" y="486728"/>
                  </a:lnTo>
                  <a:cubicBezTo>
                    <a:pt x="4201478" y="476250"/>
                    <a:pt x="4192905" y="467678"/>
                    <a:pt x="4182428" y="467678"/>
                  </a:cubicBezTo>
                  <a:lnTo>
                    <a:pt x="4182428" y="467678"/>
                  </a:lnTo>
                  <a:cubicBezTo>
                    <a:pt x="4171950" y="467678"/>
                    <a:pt x="4163378" y="476250"/>
                    <a:pt x="4163378" y="486728"/>
                  </a:cubicBezTo>
                  <a:lnTo>
                    <a:pt x="4163378" y="488633"/>
                  </a:lnTo>
                  <a:cubicBezTo>
                    <a:pt x="4164330" y="498158"/>
                    <a:pt x="4171950" y="506730"/>
                    <a:pt x="4182428" y="506730"/>
                  </a:cubicBezTo>
                  <a:close/>
                  <a:moveTo>
                    <a:pt x="3947160" y="506730"/>
                  </a:moveTo>
                  <a:lnTo>
                    <a:pt x="3947160" y="506730"/>
                  </a:lnTo>
                  <a:cubicBezTo>
                    <a:pt x="3957638" y="506730"/>
                    <a:pt x="3966210" y="498158"/>
                    <a:pt x="3966210" y="487680"/>
                  </a:cubicBezTo>
                  <a:lnTo>
                    <a:pt x="3966210" y="486728"/>
                  </a:lnTo>
                  <a:cubicBezTo>
                    <a:pt x="3966210" y="476250"/>
                    <a:pt x="3957638" y="467678"/>
                    <a:pt x="3947160" y="467678"/>
                  </a:cubicBezTo>
                  <a:lnTo>
                    <a:pt x="3947160" y="467678"/>
                  </a:lnTo>
                  <a:cubicBezTo>
                    <a:pt x="3936683" y="467678"/>
                    <a:pt x="3928110" y="476250"/>
                    <a:pt x="3928110" y="486728"/>
                  </a:cubicBezTo>
                  <a:lnTo>
                    <a:pt x="3928110" y="488633"/>
                  </a:lnTo>
                  <a:cubicBezTo>
                    <a:pt x="3928110" y="498158"/>
                    <a:pt x="3936683" y="506730"/>
                    <a:pt x="3947160" y="506730"/>
                  </a:cubicBezTo>
                  <a:close/>
                  <a:moveTo>
                    <a:pt x="3709988" y="506730"/>
                  </a:moveTo>
                  <a:lnTo>
                    <a:pt x="3709988" y="506730"/>
                  </a:lnTo>
                  <a:cubicBezTo>
                    <a:pt x="3720465" y="506730"/>
                    <a:pt x="3729038" y="498158"/>
                    <a:pt x="3729038" y="487680"/>
                  </a:cubicBezTo>
                  <a:lnTo>
                    <a:pt x="3729038" y="486728"/>
                  </a:lnTo>
                  <a:cubicBezTo>
                    <a:pt x="3729038" y="476250"/>
                    <a:pt x="3720465" y="467678"/>
                    <a:pt x="3709988" y="467678"/>
                  </a:cubicBezTo>
                  <a:lnTo>
                    <a:pt x="3709988" y="467678"/>
                  </a:lnTo>
                  <a:cubicBezTo>
                    <a:pt x="3699510" y="467678"/>
                    <a:pt x="3690938" y="476250"/>
                    <a:pt x="3690938" y="486728"/>
                  </a:cubicBezTo>
                  <a:lnTo>
                    <a:pt x="3690938" y="488633"/>
                  </a:lnTo>
                  <a:cubicBezTo>
                    <a:pt x="3690938" y="498158"/>
                    <a:pt x="3699510" y="506730"/>
                    <a:pt x="3709988" y="506730"/>
                  </a:cubicBezTo>
                  <a:close/>
                  <a:moveTo>
                    <a:pt x="3615690" y="506730"/>
                  </a:moveTo>
                  <a:lnTo>
                    <a:pt x="3615690" y="506730"/>
                  </a:lnTo>
                  <a:cubicBezTo>
                    <a:pt x="3626168" y="506730"/>
                    <a:pt x="3634740" y="498158"/>
                    <a:pt x="3634740" y="487680"/>
                  </a:cubicBezTo>
                  <a:lnTo>
                    <a:pt x="3634740" y="486728"/>
                  </a:lnTo>
                  <a:cubicBezTo>
                    <a:pt x="3634740" y="476250"/>
                    <a:pt x="3626168" y="467678"/>
                    <a:pt x="3615690" y="467678"/>
                  </a:cubicBezTo>
                  <a:lnTo>
                    <a:pt x="3615690" y="467678"/>
                  </a:lnTo>
                  <a:cubicBezTo>
                    <a:pt x="3605213" y="467678"/>
                    <a:pt x="3596640" y="476250"/>
                    <a:pt x="3596640" y="486728"/>
                  </a:cubicBezTo>
                  <a:lnTo>
                    <a:pt x="3596640" y="488633"/>
                  </a:lnTo>
                  <a:cubicBezTo>
                    <a:pt x="3597593" y="498158"/>
                    <a:pt x="3605213" y="506730"/>
                    <a:pt x="3615690" y="506730"/>
                  </a:cubicBezTo>
                  <a:close/>
                  <a:moveTo>
                    <a:pt x="3663315" y="506730"/>
                  </a:moveTo>
                  <a:lnTo>
                    <a:pt x="3663315" y="506730"/>
                  </a:lnTo>
                  <a:cubicBezTo>
                    <a:pt x="3673793" y="506730"/>
                    <a:pt x="3682365" y="498158"/>
                    <a:pt x="3682365" y="487680"/>
                  </a:cubicBezTo>
                  <a:lnTo>
                    <a:pt x="3682365" y="486728"/>
                  </a:lnTo>
                  <a:cubicBezTo>
                    <a:pt x="3682365" y="476250"/>
                    <a:pt x="3673793" y="467678"/>
                    <a:pt x="3663315" y="467678"/>
                  </a:cubicBezTo>
                  <a:lnTo>
                    <a:pt x="3663315" y="467678"/>
                  </a:lnTo>
                  <a:cubicBezTo>
                    <a:pt x="3652838" y="467678"/>
                    <a:pt x="3644265" y="476250"/>
                    <a:pt x="3644265" y="486728"/>
                  </a:cubicBezTo>
                  <a:lnTo>
                    <a:pt x="3644265" y="488633"/>
                  </a:lnTo>
                  <a:cubicBezTo>
                    <a:pt x="3644265" y="498158"/>
                    <a:pt x="3652838" y="506730"/>
                    <a:pt x="3663315" y="506730"/>
                  </a:cubicBezTo>
                  <a:close/>
                  <a:moveTo>
                    <a:pt x="3804285" y="506730"/>
                  </a:moveTo>
                  <a:lnTo>
                    <a:pt x="3804285" y="506730"/>
                  </a:lnTo>
                  <a:cubicBezTo>
                    <a:pt x="3814763" y="506730"/>
                    <a:pt x="3823335" y="498158"/>
                    <a:pt x="3823335" y="487680"/>
                  </a:cubicBezTo>
                  <a:lnTo>
                    <a:pt x="3823335" y="486728"/>
                  </a:lnTo>
                  <a:cubicBezTo>
                    <a:pt x="3823335" y="476250"/>
                    <a:pt x="3814763" y="467678"/>
                    <a:pt x="3804285" y="467678"/>
                  </a:cubicBezTo>
                  <a:lnTo>
                    <a:pt x="3804285" y="467678"/>
                  </a:lnTo>
                  <a:cubicBezTo>
                    <a:pt x="3793808" y="467678"/>
                    <a:pt x="3785235" y="476250"/>
                    <a:pt x="3785235" y="486728"/>
                  </a:cubicBezTo>
                  <a:lnTo>
                    <a:pt x="3785235" y="488633"/>
                  </a:lnTo>
                  <a:cubicBezTo>
                    <a:pt x="3785235" y="498158"/>
                    <a:pt x="3793808" y="506730"/>
                    <a:pt x="3804285" y="506730"/>
                  </a:cubicBezTo>
                  <a:close/>
                  <a:moveTo>
                    <a:pt x="3900488" y="506730"/>
                  </a:moveTo>
                  <a:lnTo>
                    <a:pt x="3900488" y="506730"/>
                  </a:lnTo>
                  <a:cubicBezTo>
                    <a:pt x="3910965" y="506730"/>
                    <a:pt x="3919538" y="498158"/>
                    <a:pt x="3919538" y="487680"/>
                  </a:cubicBezTo>
                  <a:lnTo>
                    <a:pt x="3919538" y="486728"/>
                  </a:lnTo>
                  <a:cubicBezTo>
                    <a:pt x="3919538" y="476250"/>
                    <a:pt x="3910965" y="467678"/>
                    <a:pt x="3900488" y="467678"/>
                  </a:cubicBezTo>
                  <a:lnTo>
                    <a:pt x="3900488" y="467678"/>
                  </a:lnTo>
                  <a:cubicBezTo>
                    <a:pt x="3890010" y="467678"/>
                    <a:pt x="3881438" y="476250"/>
                    <a:pt x="3881438" y="486728"/>
                  </a:cubicBezTo>
                  <a:lnTo>
                    <a:pt x="3881438" y="488633"/>
                  </a:lnTo>
                  <a:cubicBezTo>
                    <a:pt x="3881438" y="498158"/>
                    <a:pt x="3890010" y="506730"/>
                    <a:pt x="3900488" y="506730"/>
                  </a:cubicBezTo>
                  <a:close/>
                  <a:moveTo>
                    <a:pt x="3851910" y="506730"/>
                  </a:moveTo>
                  <a:lnTo>
                    <a:pt x="3851910" y="506730"/>
                  </a:lnTo>
                  <a:cubicBezTo>
                    <a:pt x="3862388" y="506730"/>
                    <a:pt x="3871913" y="498158"/>
                    <a:pt x="3871913" y="486728"/>
                  </a:cubicBezTo>
                  <a:lnTo>
                    <a:pt x="3871913" y="486728"/>
                  </a:lnTo>
                  <a:cubicBezTo>
                    <a:pt x="3871913" y="476250"/>
                    <a:pt x="3863340" y="466725"/>
                    <a:pt x="3851910" y="466725"/>
                  </a:cubicBezTo>
                  <a:lnTo>
                    <a:pt x="3851910" y="466725"/>
                  </a:lnTo>
                  <a:cubicBezTo>
                    <a:pt x="3841433" y="466725"/>
                    <a:pt x="3831908" y="475298"/>
                    <a:pt x="3831908" y="486728"/>
                  </a:cubicBezTo>
                  <a:lnTo>
                    <a:pt x="3831908" y="486728"/>
                  </a:lnTo>
                  <a:cubicBezTo>
                    <a:pt x="3832860" y="498158"/>
                    <a:pt x="3841433" y="506730"/>
                    <a:pt x="3851910" y="506730"/>
                  </a:cubicBezTo>
                  <a:close/>
                  <a:moveTo>
                    <a:pt x="3757613" y="506730"/>
                  </a:moveTo>
                  <a:lnTo>
                    <a:pt x="3757613" y="506730"/>
                  </a:lnTo>
                  <a:cubicBezTo>
                    <a:pt x="3768090" y="506730"/>
                    <a:pt x="3776663" y="498158"/>
                    <a:pt x="3776663" y="487680"/>
                  </a:cubicBezTo>
                  <a:lnTo>
                    <a:pt x="3776663" y="486728"/>
                  </a:lnTo>
                  <a:cubicBezTo>
                    <a:pt x="3776663" y="476250"/>
                    <a:pt x="3768090" y="467678"/>
                    <a:pt x="3757613" y="467678"/>
                  </a:cubicBezTo>
                  <a:lnTo>
                    <a:pt x="3757613" y="467678"/>
                  </a:lnTo>
                  <a:cubicBezTo>
                    <a:pt x="3747135" y="467678"/>
                    <a:pt x="3738563" y="476250"/>
                    <a:pt x="3738563" y="486728"/>
                  </a:cubicBezTo>
                  <a:lnTo>
                    <a:pt x="3738563" y="488633"/>
                  </a:lnTo>
                  <a:cubicBezTo>
                    <a:pt x="3738563" y="498158"/>
                    <a:pt x="3747135" y="506730"/>
                    <a:pt x="3757613" y="506730"/>
                  </a:cubicBezTo>
                  <a:close/>
                  <a:moveTo>
                    <a:pt x="3331845" y="458153"/>
                  </a:moveTo>
                  <a:lnTo>
                    <a:pt x="3331845" y="458153"/>
                  </a:lnTo>
                  <a:cubicBezTo>
                    <a:pt x="3342323" y="458153"/>
                    <a:pt x="3350895" y="449580"/>
                    <a:pt x="3350895" y="439103"/>
                  </a:cubicBezTo>
                  <a:lnTo>
                    <a:pt x="3350895" y="439103"/>
                  </a:lnTo>
                  <a:cubicBezTo>
                    <a:pt x="3350895" y="428625"/>
                    <a:pt x="3342323" y="420053"/>
                    <a:pt x="3331845" y="420053"/>
                  </a:cubicBezTo>
                  <a:lnTo>
                    <a:pt x="3331845" y="420053"/>
                  </a:lnTo>
                  <a:cubicBezTo>
                    <a:pt x="3321368" y="420053"/>
                    <a:pt x="3312795" y="428625"/>
                    <a:pt x="3312795" y="439103"/>
                  </a:cubicBezTo>
                  <a:lnTo>
                    <a:pt x="3312795" y="439103"/>
                  </a:lnTo>
                  <a:cubicBezTo>
                    <a:pt x="3312795" y="449580"/>
                    <a:pt x="3321368" y="458153"/>
                    <a:pt x="3331845" y="458153"/>
                  </a:cubicBezTo>
                  <a:close/>
                  <a:moveTo>
                    <a:pt x="3331845" y="412433"/>
                  </a:moveTo>
                  <a:lnTo>
                    <a:pt x="3331845" y="412433"/>
                  </a:lnTo>
                  <a:cubicBezTo>
                    <a:pt x="3342323" y="412433"/>
                    <a:pt x="3350895" y="403860"/>
                    <a:pt x="3350895" y="393383"/>
                  </a:cubicBezTo>
                  <a:lnTo>
                    <a:pt x="3350895" y="393383"/>
                  </a:lnTo>
                  <a:cubicBezTo>
                    <a:pt x="3350895" y="382905"/>
                    <a:pt x="3342323" y="374333"/>
                    <a:pt x="3331845" y="374333"/>
                  </a:cubicBezTo>
                  <a:lnTo>
                    <a:pt x="3331845" y="374333"/>
                  </a:lnTo>
                  <a:cubicBezTo>
                    <a:pt x="3321368" y="374333"/>
                    <a:pt x="3312795" y="382905"/>
                    <a:pt x="3312795" y="393383"/>
                  </a:cubicBezTo>
                  <a:lnTo>
                    <a:pt x="3312795" y="393383"/>
                  </a:lnTo>
                  <a:cubicBezTo>
                    <a:pt x="3312795" y="403860"/>
                    <a:pt x="3321368" y="412433"/>
                    <a:pt x="3331845" y="412433"/>
                  </a:cubicBezTo>
                  <a:close/>
                  <a:moveTo>
                    <a:pt x="3378518" y="362903"/>
                  </a:moveTo>
                  <a:lnTo>
                    <a:pt x="3378518" y="362903"/>
                  </a:lnTo>
                  <a:cubicBezTo>
                    <a:pt x="3388995" y="362903"/>
                    <a:pt x="3397568" y="354330"/>
                    <a:pt x="3397568" y="343853"/>
                  </a:cubicBezTo>
                  <a:lnTo>
                    <a:pt x="3397568" y="343853"/>
                  </a:lnTo>
                  <a:cubicBezTo>
                    <a:pt x="3397568" y="333375"/>
                    <a:pt x="3388995" y="324803"/>
                    <a:pt x="3378518" y="324803"/>
                  </a:cubicBezTo>
                  <a:lnTo>
                    <a:pt x="3378518" y="324803"/>
                  </a:lnTo>
                  <a:cubicBezTo>
                    <a:pt x="3368040" y="324803"/>
                    <a:pt x="3359468" y="333375"/>
                    <a:pt x="3359468" y="343853"/>
                  </a:cubicBezTo>
                  <a:lnTo>
                    <a:pt x="3359468" y="343853"/>
                  </a:lnTo>
                  <a:cubicBezTo>
                    <a:pt x="3360420" y="354330"/>
                    <a:pt x="3368040" y="362903"/>
                    <a:pt x="3378518" y="362903"/>
                  </a:cubicBezTo>
                  <a:close/>
                  <a:moveTo>
                    <a:pt x="3378518" y="411480"/>
                  </a:moveTo>
                  <a:lnTo>
                    <a:pt x="3378518" y="411480"/>
                  </a:lnTo>
                  <a:cubicBezTo>
                    <a:pt x="3388995" y="411480"/>
                    <a:pt x="3397568" y="402908"/>
                    <a:pt x="3397568" y="392430"/>
                  </a:cubicBezTo>
                  <a:lnTo>
                    <a:pt x="3397568" y="392430"/>
                  </a:lnTo>
                  <a:cubicBezTo>
                    <a:pt x="3397568" y="381953"/>
                    <a:pt x="3388995" y="373380"/>
                    <a:pt x="3378518" y="373380"/>
                  </a:cubicBezTo>
                  <a:lnTo>
                    <a:pt x="3378518" y="373380"/>
                  </a:lnTo>
                  <a:cubicBezTo>
                    <a:pt x="3368040" y="373380"/>
                    <a:pt x="3359468" y="381953"/>
                    <a:pt x="3359468" y="392430"/>
                  </a:cubicBezTo>
                  <a:lnTo>
                    <a:pt x="3359468" y="392430"/>
                  </a:lnTo>
                  <a:cubicBezTo>
                    <a:pt x="3360420" y="402908"/>
                    <a:pt x="3368040" y="411480"/>
                    <a:pt x="3378518" y="411480"/>
                  </a:cubicBezTo>
                  <a:close/>
                  <a:moveTo>
                    <a:pt x="3426143" y="410528"/>
                  </a:moveTo>
                  <a:lnTo>
                    <a:pt x="3426143" y="410528"/>
                  </a:lnTo>
                  <a:cubicBezTo>
                    <a:pt x="3436620" y="410528"/>
                    <a:pt x="3445193" y="401955"/>
                    <a:pt x="3445193" y="391478"/>
                  </a:cubicBezTo>
                  <a:lnTo>
                    <a:pt x="3445193" y="391478"/>
                  </a:lnTo>
                  <a:cubicBezTo>
                    <a:pt x="3445193" y="381000"/>
                    <a:pt x="3436620" y="372428"/>
                    <a:pt x="3426143" y="372428"/>
                  </a:cubicBezTo>
                  <a:lnTo>
                    <a:pt x="3426143" y="372428"/>
                  </a:lnTo>
                  <a:cubicBezTo>
                    <a:pt x="3415665" y="372428"/>
                    <a:pt x="3407093" y="381000"/>
                    <a:pt x="3407093" y="391478"/>
                  </a:cubicBezTo>
                  <a:lnTo>
                    <a:pt x="3407093" y="391478"/>
                  </a:lnTo>
                  <a:cubicBezTo>
                    <a:pt x="3407093" y="402908"/>
                    <a:pt x="3415665" y="410528"/>
                    <a:pt x="3426143" y="410528"/>
                  </a:cubicBezTo>
                  <a:close/>
                  <a:moveTo>
                    <a:pt x="3473768" y="410528"/>
                  </a:moveTo>
                  <a:lnTo>
                    <a:pt x="3473768" y="410528"/>
                  </a:lnTo>
                  <a:cubicBezTo>
                    <a:pt x="3484245" y="410528"/>
                    <a:pt x="3492818" y="401955"/>
                    <a:pt x="3492818" y="391478"/>
                  </a:cubicBezTo>
                  <a:lnTo>
                    <a:pt x="3492818" y="391478"/>
                  </a:lnTo>
                  <a:cubicBezTo>
                    <a:pt x="3492818" y="381000"/>
                    <a:pt x="3484245" y="372428"/>
                    <a:pt x="3473768" y="372428"/>
                  </a:cubicBezTo>
                  <a:lnTo>
                    <a:pt x="3473768" y="372428"/>
                  </a:lnTo>
                  <a:cubicBezTo>
                    <a:pt x="3463290" y="372428"/>
                    <a:pt x="3454718" y="381000"/>
                    <a:pt x="3454718" y="391478"/>
                  </a:cubicBezTo>
                  <a:lnTo>
                    <a:pt x="3454718" y="391478"/>
                  </a:lnTo>
                  <a:cubicBezTo>
                    <a:pt x="3454718" y="402908"/>
                    <a:pt x="3463290" y="410528"/>
                    <a:pt x="3473768" y="410528"/>
                  </a:cubicBezTo>
                  <a:close/>
                  <a:moveTo>
                    <a:pt x="3378518" y="458153"/>
                  </a:moveTo>
                  <a:lnTo>
                    <a:pt x="3378518" y="458153"/>
                  </a:lnTo>
                  <a:cubicBezTo>
                    <a:pt x="3388995" y="458153"/>
                    <a:pt x="3397568" y="449580"/>
                    <a:pt x="3397568" y="439103"/>
                  </a:cubicBezTo>
                  <a:lnTo>
                    <a:pt x="3397568" y="439103"/>
                  </a:lnTo>
                  <a:cubicBezTo>
                    <a:pt x="3397568" y="428625"/>
                    <a:pt x="3388995" y="420053"/>
                    <a:pt x="3378518" y="420053"/>
                  </a:cubicBezTo>
                  <a:lnTo>
                    <a:pt x="3378518" y="420053"/>
                  </a:lnTo>
                  <a:cubicBezTo>
                    <a:pt x="3368040" y="420053"/>
                    <a:pt x="3359468" y="428625"/>
                    <a:pt x="3359468" y="439103"/>
                  </a:cubicBezTo>
                  <a:lnTo>
                    <a:pt x="3359468" y="439103"/>
                  </a:lnTo>
                  <a:cubicBezTo>
                    <a:pt x="3360420" y="449580"/>
                    <a:pt x="3368040" y="458153"/>
                    <a:pt x="3378518" y="458153"/>
                  </a:cubicBezTo>
                  <a:close/>
                  <a:moveTo>
                    <a:pt x="3000375" y="506730"/>
                  </a:moveTo>
                  <a:lnTo>
                    <a:pt x="3000375" y="506730"/>
                  </a:lnTo>
                  <a:cubicBezTo>
                    <a:pt x="3010853" y="506730"/>
                    <a:pt x="3019425" y="498158"/>
                    <a:pt x="3019425" y="487680"/>
                  </a:cubicBezTo>
                  <a:lnTo>
                    <a:pt x="3019425" y="486728"/>
                  </a:lnTo>
                  <a:cubicBezTo>
                    <a:pt x="3019425" y="476250"/>
                    <a:pt x="3010853" y="467678"/>
                    <a:pt x="3000375" y="467678"/>
                  </a:cubicBezTo>
                  <a:lnTo>
                    <a:pt x="3000375" y="467678"/>
                  </a:lnTo>
                  <a:cubicBezTo>
                    <a:pt x="2989898" y="467678"/>
                    <a:pt x="2981325" y="476250"/>
                    <a:pt x="2981325" y="486728"/>
                  </a:cubicBezTo>
                  <a:lnTo>
                    <a:pt x="2981325" y="488633"/>
                  </a:lnTo>
                  <a:cubicBezTo>
                    <a:pt x="2981325" y="498158"/>
                    <a:pt x="2989898" y="506730"/>
                    <a:pt x="3000375" y="506730"/>
                  </a:cubicBezTo>
                  <a:close/>
                  <a:moveTo>
                    <a:pt x="3000375" y="459105"/>
                  </a:moveTo>
                  <a:lnTo>
                    <a:pt x="3000375" y="459105"/>
                  </a:lnTo>
                  <a:cubicBezTo>
                    <a:pt x="3010853" y="459105"/>
                    <a:pt x="3019425" y="450533"/>
                    <a:pt x="3019425" y="440055"/>
                  </a:cubicBezTo>
                  <a:lnTo>
                    <a:pt x="3019425" y="439103"/>
                  </a:lnTo>
                  <a:cubicBezTo>
                    <a:pt x="3019425" y="428625"/>
                    <a:pt x="3010853" y="420053"/>
                    <a:pt x="3000375" y="420053"/>
                  </a:cubicBezTo>
                  <a:lnTo>
                    <a:pt x="3000375" y="420053"/>
                  </a:lnTo>
                  <a:cubicBezTo>
                    <a:pt x="2989898" y="420053"/>
                    <a:pt x="2981325" y="428625"/>
                    <a:pt x="2981325" y="439103"/>
                  </a:cubicBezTo>
                  <a:lnTo>
                    <a:pt x="2981325" y="441008"/>
                  </a:lnTo>
                  <a:cubicBezTo>
                    <a:pt x="2981325" y="450533"/>
                    <a:pt x="2989898" y="459105"/>
                    <a:pt x="3000375" y="459105"/>
                  </a:cubicBezTo>
                  <a:close/>
                  <a:moveTo>
                    <a:pt x="2952750" y="507683"/>
                  </a:moveTo>
                  <a:lnTo>
                    <a:pt x="2952750" y="507683"/>
                  </a:lnTo>
                  <a:cubicBezTo>
                    <a:pt x="2963228" y="507683"/>
                    <a:pt x="2971800" y="499110"/>
                    <a:pt x="2971800" y="488633"/>
                  </a:cubicBezTo>
                  <a:lnTo>
                    <a:pt x="2971800" y="486728"/>
                  </a:lnTo>
                  <a:cubicBezTo>
                    <a:pt x="2971800" y="476250"/>
                    <a:pt x="2963228" y="467678"/>
                    <a:pt x="2952750" y="467678"/>
                  </a:cubicBezTo>
                  <a:lnTo>
                    <a:pt x="2952750" y="467678"/>
                  </a:lnTo>
                  <a:cubicBezTo>
                    <a:pt x="2942273" y="467678"/>
                    <a:pt x="2933700" y="476250"/>
                    <a:pt x="2933700" y="486728"/>
                  </a:cubicBezTo>
                  <a:lnTo>
                    <a:pt x="2933700" y="488633"/>
                  </a:lnTo>
                  <a:cubicBezTo>
                    <a:pt x="2934653" y="499110"/>
                    <a:pt x="2943225" y="507683"/>
                    <a:pt x="2952750" y="507683"/>
                  </a:cubicBezTo>
                  <a:close/>
                  <a:moveTo>
                    <a:pt x="3000375" y="555308"/>
                  </a:moveTo>
                  <a:lnTo>
                    <a:pt x="3000375" y="555308"/>
                  </a:lnTo>
                  <a:cubicBezTo>
                    <a:pt x="3010853" y="555308"/>
                    <a:pt x="3019425" y="546735"/>
                    <a:pt x="3019425" y="536258"/>
                  </a:cubicBezTo>
                  <a:lnTo>
                    <a:pt x="3019425" y="534353"/>
                  </a:lnTo>
                  <a:cubicBezTo>
                    <a:pt x="3019425" y="523875"/>
                    <a:pt x="3010853" y="515303"/>
                    <a:pt x="3000375" y="515303"/>
                  </a:cubicBezTo>
                  <a:lnTo>
                    <a:pt x="3000375" y="515303"/>
                  </a:lnTo>
                  <a:cubicBezTo>
                    <a:pt x="2989898" y="515303"/>
                    <a:pt x="2981325" y="523875"/>
                    <a:pt x="2981325" y="534353"/>
                  </a:cubicBezTo>
                  <a:lnTo>
                    <a:pt x="2981325" y="536258"/>
                  </a:lnTo>
                  <a:cubicBezTo>
                    <a:pt x="2981325" y="547688"/>
                    <a:pt x="2989898" y="555308"/>
                    <a:pt x="3000375" y="555308"/>
                  </a:cubicBezTo>
                  <a:close/>
                  <a:moveTo>
                    <a:pt x="3047048" y="506730"/>
                  </a:moveTo>
                  <a:lnTo>
                    <a:pt x="3047048" y="506730"/>
                  </a:lnTo>
                  <a:cubicBezTo>
                    <a:pt x="3057525" y="506730"/>
                    <a:pt x="3066098" y="498158"/>
                    <a:pt x="3066098" y="487680"/>
                  </a:cubicBezTo>
                  <a:lnTo>
                    <a:pt x="3066098" y="486728"/>
                  </a:lnTo>
                  <a:cubicBezTo>
                    <a:pt x="3066098" y="476250"/>
                    <a:pt x="3057525" y="467678"/>
                    <a:pt x="3047048" y="467678"/>
                  </a:cubicBezTo>
                  <a:lnTo>
                    <a:pt x="3047048" y="467678"/>
                  </a:lnTo>
                  <a:cubicBezTo>
                    <a:pt x="3036570" y="467678"/>
                    <a:pt x="3027998" y="476250"/>
                    <a:pt x="3027998" y="486728"/>
                  </a:cubicBezTo>
                  <a:lnTo>
                    <a:pt x="3027998" y="488633"/>
                  </a:lnTo>
                  <a:cubicBezTo>
                    <a:pt x="3028950" y="498158"/>
                    <a:pt x="3036570" y="506730"/>
                    <a:pt x="3047048" y="506730"/>
                  </a:cubicBezTo>
                  <a:close/>
                  <a:moveTo>
                    <a:pt x="3569018" y="506730"/>
                  </a:moveTo>
                  <a:lnTo>
                    <a:pt x="3569018" y="506730"/>
                  </a:lnTo>
                  <a:cubicBezTo>
                    <a:pt x="3579495" y="506730"/>
                    <a:pt x="3588068" y="498158"/>
                    <a:pt x="3588068" y="487680"/>
                  </a:cubicBezTo>
                  <a:lnTo>
                    <a:pt x="3588068" y="486728"/>
                  </a:lnTo>
                  <a:cubicBezTo>
                    <a:pt x="3588068" y="476250"/>
                    <a:pt x="3579495" y="467678"/>
                    <a:pt x="3569018" y="467678"/>
                  </a:cubicBezTo>
                  <a:lnTo>
                    <a:pt x="3569018" y="467678"/>
                  </a:lnTo>
                  <a:cubicBezTo>
                    <a:pt x="3558540" y="467678"/>
                    <a:pt x="3549968" y="476250"/>
                    <a:pt x="3549968" y="486728"/>
                  </a:cubicBezTo>
                  <a:lnTo>
                    <a:pt x="3549968" y="488633"/>
                  </a:lnTo>
                  <a:cubicBezTo>
                    <a:pt x="3549968" y="498158"/>
                    <a:pt x="3558540" y="506730"/>
                    <a:pt x="3569018" y="506730"/>
                  </a:cubicBezTo>
                  <a:close/>
                  <a:moveTo>
                    <a:pt x="3426143" y="506730"/>
                  </a:moveTo>
                  <a:lnTo>
                    <a:pt x="3426143" y="506730"/>
                  </a:lnTo>
                  <a:cubicBezTo>
                    <a:pt x="3436620" y="506730"/>
                    <a:pt x="3445193" y="498158"/>
                    <a:pt x="3445193" y="487680"/>
                  </a:cubicBezTo>
                  <a:lnTo>
                    <a:pt x="3445193" y="486728"/>
                  </a:lnTo>
                  <a:cubicBezTo>
                    <a:pt x="3445193" y="476250"/>
                    <a:pt x="3436620" y="467678"/>
                    <a:pt x="3426143" y="467678"/>
                  </a:cubicBezTo>
                  <a:lnTo>
                    <a:pt x="3426143" y="467678"/>
                  </a:lnTo>
                  <a:cubicBezTo>
                    <a:pt x="3415665" y="467678"/>
                    <a:pt x="3407093" y="476250"/>
                    <a:pt x="3407093" y="486728"/>
                  </a:cubicBezTo>
                  <a:lnTo>
                    <a:pt x="3407093" y="488633"/>
                  </a:lnTo>
                  <a:cubicBezTo>
                    <a:pt x="3407093" y="498158"/>
                    <a:pt x="3415665" y="506730"/>
                    <a:pt x="3426143" y="506730"/>
                  </a:cubicBezTo>
                  <a:close/>
                  <a:moveTo>
                    <a:pt x="3521393" y="506730"/>
                  </a:moveTo>
                  <a:lnTo>
                    <a:pt x="3521393" y="506730"/>
                  </a:lnTo>
                  <a:cubicBezTo>
                    <a:pt x="3531870" y="506730"/>
                    <a:pt x="3540443" y="498158"/>
                    <a:pt x="3540443" y="487680"/>
                  </a:cubicBezTo>
                  <a:lnTo>
                    <a:pt x="3540443" y="486728"/>
                  </a:lnTo>
                  <a:cubicBezTo>
                    <a:pt x="3540443" y="476250"/>
                    <a:pt x="3531870" y="467678"/>
                    <a:pt x="3521393" y="467678"/>
                  </a:cubicBezTo>
                  <a:lnTo>
                    <a:pt x="3521393" y="467678"/>
                  </a:lnTo>
                  <a:cubicBezTo>
                    <a:pt x="3510915" y="467678"/>
                    <a:pt x="3502343" y="476250"/>
                    <a:pt x="3502343" y="486728"/>
                  </a:cubicBezTo>
                  <a:lnTo>
                    <a:pt x="3502343" y="488633"/>
                  </a:lnTo>
                  <a:cubicBezTo>
                    <a:pt x="3503295" y="498158"/>
                    <a:pt x="3510915" y="506730"/>
                    <a:pt x="3521393" y="506730"/>
                  </a:cubicBezTo>
                  <a:close/>
                  <a:moveTo>
                    <a:pt x="3473768" y="506730"/>
                  </a:moveTo>
                  <a:lnTo>
                    <a:pt x="3473768" y="506730"/>
                  </a:lnTo>
                  <a:cubicBezTo>
                    <a:pt x="3484245" y="506730"/>
                    <a:pt x="3493770" y="498158"/>
                    <a:pt x="3493770" y="486728"/>
                  </a:cubicBezTo>
                  <a:lnTo>
                    <a:pt x="3493770" y="486728"/>
                  </a:lnTo>
                  <a:cubicBezTo>
                    <a:pt x="3493770" y="476250"/>
                    <a:pt x="3485198" y="466725"/>
                    <a:pt x="3473768" y="466725"/>
                  </a:cubicBezTo>
                  <a:lnTo>
                    <a:pt x="3473768" y="466725"/>
                  </a:lnTo>
                  <a:cubicBezTo>
                    <a:pt x="3463290" y="466725"/>
                    <a:pt x="3453765" y="475298"/>
                    <a:pt x="3453765" y="486728"/>
                  </a:cubicBezTo>
                  <a:lnTo>
                    <a:pt x="3453765" y="486728"/>
                  </a:lnTo>
                  <a:cubicBezTo>
                    <a:pt x="3453765" y="498158"/>
                    <a:pt x="3463290" y="506730"/>
                    <a:pt x="3473768" y="506730"/>
                  </a:cubicBezTo>
                  <a:close/>
                  <a:moveTo>
                    <a:pt x="3284220" y="458153"/>
                  </a:moveTo>
                  <a:lnTo>
                    <a:pt x="3284220" y="458153"/>
                  </a:lnTo>
                  <a:cubicBezTo>
                    <a:pt x="3294698" y="458153"/>
                    <a:pt x="3303270" y="449580"/>
                    <a:pt x="3303270" y="439103"/>
                  </a:cubicBezTo>
                  <a:lnTo>
                    <a:pt x="3303270" y="439103"/>
                  </a:lnTo>
                  <a:cubicBezTo>
                    <a:pt x="3303270" y="428625"/>
                    <a:pt x="3294698" y="420053"/>
                    <a:pt x="3284220" y="420053"/>
                  </a:cubicBezTo>
                  <a:lnTo>
                    <a:pt x="3284220" y="420053"/>
                  </a:lnTo>
                  <a:cubicBezTo>
                    <a:pt x="3273743" y="420053"/>
                    <a:pt x="3265170" y="428625"/>
                    <a:pt x="3265170" y="439103"/>
                  </a:cubicBezTo>
                  <a:lnTo>
                    <a:pt x="3265170" y="439103"/>
                  </a:lnTo>
                  <a:cubicBezTo>
                    <a:pt x="3266123" y="449580"/>
                    <a:pt x="3273743" y="458153"/>
                    <a:pt x="3284220" y="458153"/>
                  </a:cubicBezTo>
                  <a:close/>
                  <a:moveTo>
                    <a:pt x="3947160" y="554355"/>
                  </a:moveTo>
                  <a:lnTo>
                    <a:pt x="3947160" y="554355"/>
                  </a:lnTo>
                  <a:cubicBezTo>
                    <a:pt x="3957638" y="554355"/>
                    <a:pt x="3966210" y="545783"/>
                    <a:pt x="3966210" y="535305"/>
                  </a:cubicBezTo>
                  <a:lnTo>
                    <a:pt x="3966210" y="535305"/>
                  </a:lnTo>
                  <a:cubicBezTo>
                    <a:pt x="3966210" y="524828"/>
                    <a:pt x="3957638" y="516255"/>
                    <a:pt x="3947160" y="516255"/>
                  </a:cubicBezTo>
                  <a:lnTo>
                    <a:pt x="3947160" y="516255"/>
                  </a:lnTo>
                  <a:cubicBezTo>
                    <a:pt x="3936683" y="516255"/>
                    <a:pt x="3928110" y="524828"/>
                    <a:pt x="3928110" y="535305"/>
                  </a:cubicBezTo>
                  <a:lnTo>
                    <a:pt x="3928110" y="535305"/>
                  </a:lnTo>
                  <a:cubicBezTo>
                    <a:pt x="3928110" y="545783"/>
                    <a:pt x="3936683" y="554355"/>
                    <a:pt x="3947160" y="554355"/>
                  </a:cubicBezTo>
                  <a:close/>
                  <a:moveTo>
                    <a:pt x="3900488" y="554355"/>
                  </a:moveTo>
                  <a:lnTo>
                    <a:pt x="3900488" y="554355"/>
                  </a:lnTo>
                  <a:cubicBezTo>
                    <a:pt x="3910965" y="554355"/>
                    <a:pt x="3919538" y="545783"/>
                    <a:pt x="3919538" y="535305"/>
                  </a:cubicBezTo>
                  <a:lnTo>
                    <a:pt x="3919538" y="535305"/>
                  </a:lnTo>
                  <a:cubicBezTo>
                    <a:pt x="3919538" y="524828"/>
                    <a:pt x="3910965" y="516255"/>
                    <a:pt x="3900488" y="516255"/>
                  </a:cubicBezTo>
                  <a:lnTo>
                    <a:pt x="3900488" y="516255"/>
                  </a:lnTo>
                  <a:cubicBezTo>
                    <a:pt x="3890010" y="516255"/>
                    <a:pt x="3881438" y="524828"/>
                    <a:pt x="3881438" y="535305"/>
                  </a:cubicBezTo>
                  <a:lnTo>
                    <a:pt x="3881438" y="535305"/>
                  </a:lnTo>
                  <a:cubicBezTo>
                    <a:pt x="3881438" y="545783"/>
                    <a:pt x="3890010" y="554355"/>
                    <a:pt x="3900488" y="554355"/>
                  </a:cubicBezTo>
                  <a:close/>
                  <a:moveTo>
                    <a:pt x="4182428" y="554355"/>
                  </a:moveTo>
                  <a:lnTo>
                    <a:pt x="4182428" y="554355"/>
                  </a:lnTo>
                  <a:cubicBezTo>
                    <a:pt x="4192905" y="554355"/>
                    <a:pt x="4201478" y="545783"/>
                    <a:pt x="4201478" y="535305"/>
                  </a:cubicBezTo>
                  <a:lnTo>
                    <a:pt x="4201478" y="535305"/>
                  </a:lnTo>
                  <a:cubicBezTo>
                    <a:pt x="4201478" y="524828"/>
                    <a:pt x="4192905" y="516255"/>
                    <a:pt x="4182428" y="516255"/>
                  </a:cubicBezTo>
                  <a:lnTo>
                    <a:pt x="4182428" y="516255"/>
                  </a:lnTo>
                  <a:cubicBezTo>
                    <a:pt x="4171950" y="516255"/>
                    <a:pt x="4163378" y="524828"/>
                    <a:pt x="4163378" y="535305"/>
                  </a:cubicBezTo>
                  <a:lnTo>
                    <a:pt x="4163378" y="535305"/>
                  </a:lnTo>
                  <a:cubicBezTo>
                    <a:pt x="4164330" y="545783"/>
                    <a:pt x="4171950" y="554355"/>
                    <a:pt x="4182428" y="554355"/>
                  </a:cubicBezTo>
                  <a:close/>
                  <a:moveTo>
                    <a:pt x="4135755" y="554355"/>
                  </a:moveTo>
                  <a:lnTo>
                    <a:pt x="4135755" y="554355"/>
                  </a:lnTo>
                  <a:cubicBezTo>
                    <a:pt x="4146233" y="554355"/>
                    <a:pt x="4154805" y="545783"/>
                    <a:pt x="4154805" y="535305"/>
                  </a:cubicBezTo>
                  <a:lnTo>
                    <a:pt x="4154805" y="535305"/>
                  </a:lnTo>
                  <a:cubicBezTo>
                    <a:pt x="4154805" y="524828"/>
                    <a:pt x="4146233" y="516255"/>
                    <a:pt x="4135755" y="516255"/>
                  </a:cubicBezTo>
                  <a:lnTo>
                    <a:pt x="4135755" y="516255"/>
                  </a:lnTo>
                  <a:cubicBezTo>
                    <a:pt x="4125278" y="516255"/>
                    <a:pt x="4116705" y="524828"/>
                    <a:pt x="4116705" y="535305"/>
                  </a:cubicBezTo>
                  <a:lnTo>
                    <a:pt x="4116705" y="535305"/>
                  </a:lnTo>
                  <a:cubicBezTo>
                    <a:pt x="4116705" y="545783"/>
                    <a:pt x="4125278" y="554355"/>
                    <a:pt x="4135755" y="554355"/>
                  </a:cubicBezTo>
                  <a:close/>
                  <a:moveTo>
                    <a:pt x="4041458" y="554355"/>
                  </a:moveTo>
                  <a:lnTo>
                    <a:pt x="4041458" y="554355"/>
                  </a:lnTo>
                  <a:cubicBezTo>
                    <a:pt x="4051935" y="554355"/>
                    <a:pt x="4060508" y="545783"/>
                    <a:pt x="4060508" y="535305"/>
                  </a:cubicBezTo>
                  <a:lnTo>
                    <a:pt x="4060508" y="535305"/>
                  </a:lnTo>
                  <a:cubicBezTo>
                    <a:pt x="4060508" y="524828"/>
                    <a:pt x="4051935" y="516255"/>
                    <a:pt x="4041458" y="516255"/>
                  </a:cubicBezTo>
                  <a:lnTo>
                    <a:pt x="4041458" y="516255"/>
                  </a:lnTo>
                  <a:cubicBezTo>
                    <a:pt x="4030980" y="516255"/>
                    <a:pt x="4022408" y="524828"/>
                    <a:pt x="4022408" y="535305"/>
                  </a:cubicBezTo>
                  <a:lnTo>
                    <a:pt x="4022408" y="535305"/>
                  </a:lnTo>
                  <a:cubicBezTo>
                    <a:pt x="4022408" y="545783"/>
                    <a:pt x="4030980" y="554355"/>
                    <a:pt x="4041458" y="554355"/>
                  </a:cubicBezTo>
                  <a:close/>
                  <a:moveTo>
                    <a:pt x="4088130" y="554355"/>
                  </a:moveTo>
                  <a:lnTo>
                    <a:pt x="4088130" y="554355"/>
                  </a:lnTo>
                  <a:cubicBezTo>
                    <a:pt x="4098608" y="554355"/>
                    <a:pt x="4107180" y="545783"/>
                    <a:pt x="4107180" y="535305"/>
                  </a:cubicBezTo>
                  <a:lnTo>
                    <a:pt x="4107180" y="535305"/>
                  </a:lnTo>
                  <a:cubicBezTo>
                    <a:pt x="4107180" y="524828"/>
                    <a:pt x="4098608" y="516255"/>
                    <a:pt x="4088130" y="516255"/>
                  </a:cubicBezTo>
                  <a:lnTo>
                    <a:pt x="4088130" y="516255"/>
                  </a:lnTo>
                  <a:cubicBezTo>
                    <a:pt x="4077653" y="516255"/>
                    <a:pt x="4069080" y="524828"/>
                    <a:pt x="4069080" y="535305"/>
                  </a:cubicBezTo>
                  <a:lnTo>
                    <a:pt x="4069080" y="535305"/>
                  </a:lnTo>
                  <a:cubicBezTo>
                    <a:pt x="4070033" y="545783"/>
                    <a:pt x="4078605" y="554355"/>
                    <a:pt x="4088130" y="554355"/>
                  </a:cubicBezTo>
                  <a:close/>
                  <a:moveTo>
                    <a:pt x="3994785" y="554355"/>
                  </a:moveTo>
                  <a:lnTo>
                    <a:pt x="3994785" y="554355"/>
                  </a:lnTo>
                  <a:cubicBezTo>
                    <a:pt x="4005263" y="554355"/>
                    <a:pt x="4013835" y="545783"/>
                    <a:pt x="4013835" y="535305"/>
                  </a:cubicBezTo>
                  <a:lnTo>
                    <a:pt x="4013835" y="535305"/>
                  </a:lnTo>
                  <a:cubicBezTo>
                    <a:pt x="4013835" y="524828"/>
                    <a:pt x="4005263" y="516255"/>
                    <a:pt x="3994785" y="516255"/>
                  </a:cubicBezTo>
                  <a:lnTo>
                    <a:pt x="3994785" y="516255"/>
                  </a:lnTo>
                  <a:cubicBezTo>
                    <a:pt x="3984308" y="516255"/>
                    <a:pt x="3975735" y="524828"/>
                    <a:pt x="3975735" y="535305"/>
                  </a:cubicBezTo>
                  <a:lnTo>
                    <a:pt x="3975735" y="535305"/>
                  </a:lnTo>
                  <a:cubicBezTo>
                    <a:pt x="3975735" y="545783"/>
                    <a:pt x="3984308" y="554355"/>
                    <a:pt x="3994785" y="554355"/>
                  </a:cubicBezTo>
                  <a:close/>
                  <a:moveTo>
                    <a:pt x="3569018" y="554355"/>
                  </a:moveTo>
                  <a:lnTo>
                    <a:pt x="3569018" y="554355"/>
                  </a:lnTo>
                  <a:cubicBezTo>
                    <a:pt x="3579495" y="554355"/>
                    <a:pt x="3588068" y="545783"/>
                    <a:pt x="3588068" y="535305"/>
                  </a:cubicBezTo>
                  <a:lnTo>
                    <a:pt x="3588068" y="535305"/>
                  </a:lnTo>
                  <a:cubicBezTo>
                    <a:pt x="3588068" y="524828"/>
                    <a:pt x="3579495" y="516255"/>
                    <a:pt x="3569018" y="516255"/>
                  </a:cubicBezTo>
                  <a:lnTo>
                    <a:pt x="3569018" y="516255"/>
                  </a:lnTo>
                  <a:cubicBezTo>
                    <a:pt x="3558540" y="516255"/>
                    <a:pt x="3549968" y="524828"/>
                    <a:pt x="3549968" y="535305"/>
                  </a:cubicBezTo>
                  <a:lnTo>
                    <a:pt x="3549968" y="535305"/>
                  </a:lnTo>
                  <a:cubicBezTo>
                    <a:pt x="3549968" y="545783"/>
                    <a:pt x="3558540" y="554355"/>
                    <a:pt x="3569018" y="554355"/>
                  </a:cubicBezTo>
                  <a:close/>
                  <a:moveTo>
                    <a:pt x="3615690" y="554355"/>
                  </a:moveTo>
                  <a:lnTo>
                    <a:pt x="3615690" y="554355"/>
                  </a:lnTo>
                  <a:cubicBezTo>
                    <a:pt x="3626168" y="554355"/>
                    <a:pt x="3634740" y="545783"/>
                    <a:pt x="3634740" y="535305"/>
                  </a:cubicBezTo>
                  <a:lnTo>
                    <a:pt x="3634740" y="535305"/>
                  </a:lnTo>
                  <a:cubicBezTo>
                    <a:pt x="3634740" y="524828"/>
                    <a:pt x="3626168" y="516255"/>
                    <a:pt x="3615690" y="516255"/>
                  </a:cubicBezTo>
                  <a:lnTo>
                    <a:pt x="3615690" y="516255"/>
                  </a:lnTo>
                  <a:cubicBezTo>
                    <a:pt x="3605213" y="516255"/>
                    <a:pt x="3596640" y="524828"/>
                    <a:pt x="3596640" y="535305"/>
                  </a:cubicBezTo>
                  <a:lnTo>
                    <a:pt x="3596640" y="535305"/>
                  </a:lnTo>
                  <a:cubicBezTo>
                    <a:pt x="3597593" y="545783"/>
                    <a:pt x="3605213" y="554355"/>
                    <a:pt x="3615690" y="554355"/>
                  </a:cubicBezTo>
                  <a:close/>
                  <a:moveTo>
                    <a:pt x="3804285" y="554355"/>
                  </a:moveTo>
                  <a:lnTo>
                    <a:pt x="3804285" y="554355"/>
                  </a:lnTo>
                  <a:cubicBezTo>
                    <a:pt x="3814763" y="554355"/>
                    <a:pt x="3823335" y="545783"/>
                    <a:pt x="3823335" y="535305"/>
                  </a:cubicBezTo>
                  <a:lnTo>
                    <a:pt x="3823335" y="535305"/>
                  </a:lnTo>
                  <a:cubicBezTo>
                    <a:pt x="3823335" y="524828"/>
                    <a:pt x="3814763" y="516255"/>
                    <a:pt x="3804285" y="516255"/>
                  </a:cubicBezTo>
                  <a:lnTo>
                    <a:pt x="3804285" y="516255"/>
                  </a:lnTo>
                  <a:cubicBezTo>
                    <a:pt x="3793808" y="516255"/>
                    <a:pt x="3785235" y="524828"/>
                    <a:pt x="3785235" y="535305"/>
                  </a:cubicBezTo>
                  <a:lnTo>
                    <a:pt x="3785235" y="535305"/>
                  </a:lnTo>
                  <a:cubicBezTo>
                    <a:pt x="3785235" y="545783"/>
                    <a:pt x="3793808" y="554355"/>
                    <a:pt x="3804285" y="554355"/>
                  </a:cubicBezTo>
                  <a:close/>
                  <a:moveTo>
                    <a:pt x="3521393" y="554355"/>
                  </a:moveTo>
                  <a:lnTo>
                    <a:pt x="3521393" y="554355"/>
                  </a:lnTo>
                  <a:cubicBezTo>
                    <a:pt x="3531870" y="554355"/>
                    <a:pt x="3540443" y="545783"/>
                    <a:pt x="3540443" y="535305"/>
                  </a:cubicBezTo>
                  <a:lnTo>
                    <a:pt x="3540443" y="535305"/>
                  </a:lnTo>
                  <a:cubicBezTo>
                    <a:pt x="3540443" y="524828"/>
                    <a:pt x="3531870" y="516255"/>
                    <a:pt x="3521393" y="516255"/>
                  </a:cubicBezTo>
                  <a:lnTo>
                    <a:pt x="3521393" y="516255"/>
                  </a:lnTo>
                  <a:cubicBezTo>
                    <a:pt x="3510915" y="516255"/>
                    <a:pt x="3502343" y="524828"/>
                    <a:pt x="3502343" y="535305"/>
                  </a:cubicBezTo>
                  <a:lnTo>
                    <a:pt x="3502343" y="535305"/>
                  </a:lnTo>
                  <a:cubicBezTo>
                    <a:pt x="3503295" y="545783"/>
                    <a:pt x="3510915" y="554355"/>
                    <a:pt x="3521393" y="554355"/>
                  </a:cubicBezTo>
                  <a:close/>
                  <a:moveTo>
                    <a:pt x="3472815" y="554355"/>
                  </a:moveTo>
                  <a:lnTo>
                    <a:pt x="3474720" y="554355"/>
                  </a:lnTo>
                  <a:cubicBezTo>
                    <a:pt x="3485198" y="554355"/>
                    <a:pt x="3493770" y="545783"/>
                    <a:pt x="3493770" y="535305"/>
                  </a:cubicBezTo>
                  <a:lnTo>
                    <a:pt x="3493770" y="535305"/>
                  </a:lnTo>
                  <a:cubicBezTo>
                    <a:pt x="3493770" y="524828"/>
                    <a:pt x="3485198" y="516255"/>
                    <a:pt x="3474720" y="516255"/>
                  </a:cubicBezTo>
                  <a:lnTo>
                    <a:pt x="3472815" y="516255"/>
                  </a:lnTo>
                  <a:cubicBezTo>
                    <a:pt x="3462338" y="516255"/>
                    <a:pt x="3453765" y="524828"/>
                    <a:pt x="3453765" y="535305"/>
                  </a:cubicBezTo>
                  <a:lnTo>
                    <a:pt x="3453765" y="535305"/>
                  </a:lnTo>
                  <a:cubicBezTo>
                    <a:pt x="3453765" y="545783"/>
                    <a:pt x="3462338" y="554355"/>
                    <a:pt x="3472815" y="554355"/>
                  </a:cubicBezTo>
                  <a:close/>
                  <a:moveTo>
                    <a:pt x="3709988" y="554355"/>
                  </a:moveTo>
                  <a:lnTo>
                    <a:pt x="3709988" y="554355"/>
                  </a:lnTo>
                  <a:cubicBezTo>
                    <a:pt x="3720465" y="554355"/>
                    <a:pt x="3729038" y="545783"/>
                    <a:pt x="3729038" y="535305"/>
                  </a:cubicBezTo>
                  <a:lnTo>
                    <a:pt x="3729038" y="535305"/>
                  </a:lnTo>
                  <a:cubicBezTo>
                    <a:pt x="3729038" y="524828"/>
                    <a:pt x="3720465" y="516255"/>
                    <a:pt x="3709988" y="516255"/>
                  </a:cubicBezTo>
                  <a:lnTo>
                    <a:pt x="3709988" y="516255"/>
                  </a:lnTo>
                  <a:cubicBezTo>
                    <a:pt x="3699510" y="516255"/>
                    <a:pt x="3690938" y="524828"/>
                    <a:pt x="3690938" y="535305"/>
                  </a:cubicBezTo>
                  <a:lnTo>
                    <a:pt x="3690938" y="535305"/>
                  </a:lnTo>
                  <a:cubicBezTo>
                    <a:pt x="3690938" y="545783"/>
                    <a:pt x="3699510" y="554355"/>
                    <a:pt x="3709988" y="554355"/>
                  </a:cubicBezTo>
                  <a:close/>
                  <a:moveTo>
                    <a:pt x="3663315" y="554355"/>
                  </a:moveTo>
                  <a:lnTo>
                    <a:pt x="3663315" y="554355"/>
                  </a:lnTo>
                  <a:cubicBezTo>
                    <a:pt x="3673793" y="554355"/>
                    <a:pt x="3682365" y="545783"/>
                    <a:pt x="3682365" y="535305"/>
                  </a:cubicBezTo>
                  <a:lnTo>
                    <a:pt x="3682365" y="535305"/>
                  </a:lnTo>
                  <a:cubicBezTo>
                    <a:pt x="3682365" y="524828"/>
                    <a:pt x="3673793" y="516255"/>
                    <a:pt x="3663315" y="516255"/>
                  </a:cubicBezTo>
                  <a:lnTo>
                    <a:pt x="3663315" y="516255"/>
                  </a:lnTo>
                  <a:cubicBezTo>
                    <a:pt x="3652838" y="516255"/>
                    <a:pt x="3644265" y="524828"/>
                    <a:pt x="3644265" y="535305"/>
                  </a:cubicBezTo>
                  <a:lnTo>
                    <a:pt x="3644265" y="535305"/>
                  </a:lnTo>
                  <a:cubicBezTo>
                    <a:pt x="3644265" y="545783"/>
                    <a:pt x="3652838" y="554355"/>
                    <a:pt x="3663315" y="554355"/>
                  </a:cubicBezTo>
                  <a:close/>
                  <a:moveTo>
                    <a:pt x="3757613" y="554355"/>
                  </a:moveTo>
                  <a:lnTo>
                    <a:pt x="3757613" y="554355"/>
                  </a:lnTo>
                  <a:cubicBezTo>
                    <a:pt x="3768090" y="554355"/>
                    <a:pt x="3776663" y="545783"/>
                    <a:pt x="3776663" y="535305"/>
                  </a:cubicBezTo>
                  <a:lnTo>
                    <a:pt x="3776663" y="535305"/>
                  </a:lnTo>
                  <a:cubicBezTo>
                    <a:pt x="3776663" y="524828"/>
                    <a:pt x="3768090" y="516255"/>
                    <a:pt x="3757613" y="516255"/>
                  </a:cubicBezTo>
                  <a:lnTo>
                    <a:pt x="3757613" y="516255"/>
                  </a:lnTo>
                  <a:cubicBezTo>
                    <a:pt x="3747135" y="516255"/>
                    <a:pt x="3738563" y="524828"/>
                    <a:pt x="3738563" y="535305"/>
                  </a:cubicBezTo>
                  <a:lnTo>
                    <a:pt x="3738563" y="535305"/>
                  </a:lnTo>
                  <a:cubicBezTo>
                    <a:pt x="3738563" y="545783"/>
                    <a:pt x="3747135" y="554355"/>
                    <a:pt x="3757613" y="554355"/>
                  </a:cubicBezTo>
                  <a:close/>
                  <a:moveTo>
                    <a:pt x="3426143" y="554355"/>
                  </a:moveTo>
                  <a:lnTo>
                    <a:pt x="3426143" y="554355"/>
                  </a:lnTo>
                  <a:cubicBezTo>
                    <a:pt x="3436620" y="554355"/>
                    <a:pt x="3445193" y="545783"/>
                    <a:pt x="3445193" y="535305"/>
                  </a:cubicBezTo>
                  <a:lnTo>
                    <a:pt x="3445193" y="535305"/>
                  </a:lnTo>
                  <a:cubicBezTo>
                    <a:pt x="3445193" y="524828"/>
                    <a:pt x="3436620" y="516255"/>
                    <a:pt x="3426143" y="516255"/>
                  </a:cubicBezTo>
                  <a:lnTo>
                    <a:pt x="3426143" y="516255"/>
                  </a:lnTo>
                  <a:cubicBezTo>
                    <a:pt x="3415665" y="516255"/>
                    <a:pt x="3407093" y="524828"/>
                    <a:pt x="3407093" y="535305"/>
                  </a:cubicBezTo>
                  <a:lnTo>
                    <a:pt x="3407093" y="535305"/>
                  </a:lnTo>
                  <a:cubicBezTo>
                    <a:pt x="3407093" y="545783"/>
                    <a:pt x="3415665" y="554355"/>
                    <a:pt x="3426143" y="554355"/>
                  </a:cubicBezTo>
                  <a:close/>
                  <a:moveTo>
                    <a:pt x="3237548" y="506730"/>
                  </a:moveTo>
                  <a:lnTo>
                    <a:pt x="3237548" y="506730"/>
                  </a:lnTo>
                  <a:cubicBezTo>
                    <a:pt x="3248025" y="506730"/>
                    <a:pt x="3256598" y="498158"/>
                    <a:pt x="3256598" y="487680"/>
                  </a:cubicBezTo>
                  <a:lnTo>
                    <a:pt x="3256598" y="486728"/>
                  </a:lnTo>
                  <a:cubicBezTo>
                    <a:pt x="3256598" y="476250"/>
                    <a:pt x="3248025" y="467678"/>
                    <a:pt x="3237548" y="467678"/>
                  </a:cubicBezTo>
                  <a:lnTo>
                    <a:pt x="3237548" y="467678"/>
                  </a:lnTo>
                  <a:cubicBezTo>
                    <a:pt x="3227070" y="467678"/>
                    <a:pt x="3218498" y="476250"/>
                    <a:pt x="3218498" y="486728"/>
                  </a:cubicBezTo>
                  <a:lnTo>
                    <a:pt x="3218498" y="488633"/>
                  </a:lnTo>
                  <a:cubicBezTo>
                    <a:pt x="3218498" y="498158"/>
                    <a:pt x="3227070" y="506730"/>
                    <a:pt x="3237548" y="506730"/>
                  </a:cubicBezTo>
                  <a:close/>
                  <a:moveTo>
                    <a:pt x="3189923" y="506730"/>
                  </a:moveTo>
                  <a:lnTo>
                    <a:pt x="3189923" y="506730"/>
                  </a:lnTo>
                  <a:cubicBezTo>
                    <a:pt x="3200400" y="506730"/>
                    <a:pt x="3208973" y="498158"/>
                    <a:pt x="3208973" y="487680"/>
                  </a:cubicBezTo>
                  <a:lnTo>
                    <a:pt x="3208973" y="486728"/>
                  </a:lnTo>
                  <a:cubicBezTo>
                    <a:pt x="3208973" y="476250"/>
                    <a:pt x="3200400" y="467678"/>
                    <a:pt x="3189923" y="467678"/>
                  </a:cubicBezTo>
                  <a:lnTo>
                    <a:pt x="3189923" y="467678"/>
                  </a:lnTo>
                  <a:cubicBezTo>
                    <a:pt x="3179445" y="467678"/>
                    <a:pt x="3170873" y="476250"/>
                    <a:pt x="3170873" y="486728"/>
                  </a:cubicBezTo>
                  <a:lnTo>
                    <a:pt x="3170873" y="488633"/>
                  </a:lnTo>
                  <a:cubicBezTo>
                    <a:pt x="3171825" y="498158"/>
                    <a:pt x="3180398" y="506730"/>
                    <a:pt x="3189923" y="506730"/>
                  </a:cubicBezTo>
                  <a:close/>
                  <a:moveTo>
                    <a:pt x="3284220" y="506730"/>
                  </a:moveTo>
                  <a:lnTo>
                    <a:pt x="3284220" y="506730"/>
                  </a:lnTo>
                  <a:cubicBezTo>
                    <a:pt x="3294698" y="506730"/>
                    <a:pt x="3303270" y="498158"/>
                    <a:pt x="3303270" y="487680"/>
                  </a:cubicBezTo>
                  <a:lnTo>
                    <a:pt x="3303270" y="486728"/>
                  </a:lnTo>
                  <a:cubicBezTo>
                    <a:pt x="3303270" y="476250"/>
                    <a:pt x="3294698" y="467678"/>
                    <a:pt x="3284220" y="467678"/>
                  </a:cubicBezTo>
                  <a:lnTo>
                    <a:pt x="3284220" y="467678"/>
                  </a:lnTo>
                  <a:cubicBezTo>
                    <a:pt x="3273743" y="467678"/>
                    <a:pt x="3265170" y="476250"/>
                    <a:pt x="3265170" y="486728"/>
                  </a:cubicBezTo>
                  <a:lnTo>
                    <a:pt x="3265170" y="488633"/>
                  </a:lnTo>
                  <a:cubicBezTo>
                    <a:pt x="3266123" y="498158"/>
                    <a:pt x="3273743" y="506730"/>
                    <a:pt x="3284220" y="506730"/>
                  </a:cubicBezTo>
                  <a:close/>
                  <a:moveTo>
                    <a:pt x="3331845" y="506730"/>
                  </a:moveTo>
                  <a:lnTo>
                    <a:pt x="3331845" y="506730"/>
                  </a:lnTo>
                  <a:cubicBezTo>
                    <a:pt x="3342323" y="506730"/>
                    <a:pt x="3350895" y="498158"/>
                    <a:pt x="3350895" y="487680"/>
                  </a:cubicBezTo>
                  <a:lnTo>
                    <a:pt x="3350895" y="486728"/>
                  </a:lnTo>
                  <a:cubicBezTo>
                    <a:pt x="3350895" y="476250"/>
                    <a:pt x="3342323" y="467678"/>
                    <a:pt x="3331845" y="467678"/>
                  </a:cubicBezTo>
                  <a:lnTo>
                    <a:pt x="3331845" y="467678"/>
                  </a:lnTo>
                  <a:cubicBezTo>
                    <a:pt x="3321368" y="467678"/>
                    <a:pt x="3312795" y="476250"/>
                    <a:pt x="3312795" y="486728"/>
                  </a:cubicBezTo>
                  <a:lnTo>
                    <a:pt x="3312795" y="488633"/>
                  </a:lnTo>
                  <a:cubicBezTo>
                    <a:pt x="3312795" y="498158"/>
                    <a:pt x="3321368" y="506730"/>
                    <a:pt x="3331845" y="506730"/>
                  </a:cubicBezTo>
                  <a:close/>
                  <a:moveTo>
                    <a:pt x="3378518" y="554355"/>
                  </a:moveTo>
                  <a:lnTo>
                    <a:pt x="3378518" y="554355"/>
                  </a:lnTo>
                  <a:cubicBezTo>
                    <a:pt x="3388995" y="554355"/>
                    <a:pt x="3397568" y="545783"/>
                    <a:pt x="3397568" y="535305"/>
                  </a:cubicBezTo>
                  <a:lnTo>
                    <a:pt x="3397568" y="535305"/>
                  </a:lnTo>
                  <a:cubicBezTo>
                    <a:pt x="3397568" y="524828"/>
                    <a:pt x="3388995" y="516255"/>
                    <a:pt x="3378518" y="516255"/>
                  </a:cubicBezTo>
                  <a:lnTo>
                    <a:pt x="3378518" y="516255"/>
                  </a:lnTo>
                  <a:cubicBezTo>
                    <a:pt x="3368040" y="516255"/>
                    <a:pt x="3359468" y="524828"/>
                    <a:pt x="3359468" y="535305"/>
                  </a:cubicBezTo>
                  <a:lnTo>
                    <a:pt x="3359468" y="535305"/>
                  </a:lnTo>
                  <a:cubicBezTo>
                    <a:pt x="3360420" y="545783"/>
                    <a:pt x="3368040" y="554355"/>
                    <a:pt x="3378518" y="554355"/>
                  </a:cubicBezTo>
                  <a:close/>
                  <a:moveTo>
                    <a:pt x="3331845" y="554355"/>
                  </a:moveTo>
                  <a:lnTo>
                    <a:pt x="3331845" y="554355"/>
                  </a:lnTo>
                  <a:cubicBezTo>
                    <a:pt x="3342323" y="554355"/>
                    <a:pt x="3350895" y="545783"/>
                    <a:pt x="3350895" y="535305"/>
                  </a:cubicBezTo>
                  <a:lnTo>
                    <a:pt x="3350895" y="535305"/>
                  </a:lnTo>
                  <a:cubicBezTo>
                    <a:pt x="3350895" y="524828"/>
                    <a:pt x="3342323" y="516255"/>
                    <a:pt x="3331845" y="516255"/>
                  </a:cubicBezTo>
                  <a:lnTo>
                    <a:pt x="3331845" y="516255"/>
                  </a:lnTo>
                  <a:cubicBezTo>
                    <a:pt x="3321368" y="516255"/>
                    <a:pt x="3312795" y="524828"/>
                    <a:pt x="3312795" y="535305"/>
                  </a:cubicBezTo>
                  <a:lnTo>
                    <a:pt x="3312795" y="535305"/>
                  </a:lnTo>
                  <a:cubicBezTo>
                    <a:pt x="3312795" y="545783"/>
                    <a:pt x="3321368" y="554355"/>
                    <a:pt x="3331845" y="554355"/>
                  </a:cubicBezTo>
                  <a:close/>
                  <a:moveTo>
                    <a:pt x="3378518" y="506730"/>
                  </a:moveTo>
                  <a:lnTo>
                    <a:pt x="3378518" y="506730"/>
                  </a:lnTo>
                  <a:cubicBezTo>
                    <a:pt x="3388995" y="506730"/>
                    <a:pt x="3397568" y="498158"/>
                    <a:pt x="3397568" y="487680"/>
                  </a:cubicBezTo>
                  <a:lnTo>
                    <a:pt x="3397568" y="486728"/>
                  </a:lnTo>
                  <a:cubicBezTo>
                    <a:pt x="3397568" y="476250"/>
                    <a:pt x="3388995" y="467678"/>
                    <a:pt x="3378518" y="467678"/>
                  </a:cubicBezTo>
                  <a:lnTo>
                    <a:pt x="3378518" y="467678"/>
                  </a:lnTo>
                  <a:cubicBezTo>
                    <a:pt x="3368040" y="467678"/>
                    <a:pt x="3359468" y="476250"/>
                    <a:pt x="3359468" y="486728"/>
                  </a:cubicBezTo>
                  <a:lnTo>
                    <a:pt x="3359468" y="488633"/>
                  </a:lnTo>
                  <a:cubicBezTo>
                    <a:pt x="3360420" y="498158"/>
                    <a:pt x="3368040" y="506730"/>
                    <a:pt x="3378518" y="506730"/>
                  </a:cubicBezTo>
                  <a:close/>
                  <a:moveTo>
                    <a:pt x="2952750" y="554355"/>
                  </a:moveTo>
                  <a:lnTo>
                    <a:pt x="2952750" y="554355"/>
                  </a:lnTo>
                  <a:cubicBezTo>
                    <a:pt x="2963228" y="554355"/>
                    <a:pt x="2971800" y="545783"/>
                    <a:pt x="2971800" y="535305"/>
                  </a:cubicBezTo>
                  <a:lnTo>
                    <a:pt x="2971800" y="535305"/>
                  </a:lnTo>
                  <a:cubicBezTo>
                    <a:pt x="2971800" y="524828"/>
                    <a:pt x="2963228" y="516255"/>
                    <a:pt x="2952750" y="516255"/>
                  </a:cubicBezTo>
                  <a:lnTo>
                    <a:pt x="2952750" y="516255"/>
                  </a:lnTo>
                  <a:cubicBezTo>
                    <a:pt x="2942273" y="516255"/>
                    <a:pt x="2933700" y="524828"/>
                    <a:pt x="2933700" y="535305"/>
                  </a:cubicBezTo>
                  <a:lnTo>
                    <a:pt x="2933700" y="535305"/>
                  </a:lnTo>
                  <a:cubicBezTo>
                    <a:pt x="2934653" y="545783"/>
                    <a:pt x="2943225" y="554355"/>
                    <a:pt x="2952750" y="554355"/>
                  </a:cubicBezTo>
                  <a:close/>
                  <a:moveTo>
                    <a:pt x="2907983" y="507683"/>
                  </a:moveTo>
                  <a:lnTo>
                    <a:pt x="2907983" y="507683"/>
                  </a:lnTo>
                  <a:cubicBezTo>
                    <a:pt x="2918460" y="507683"/>
                    <a:pt x="2927033" y="499110"/>
                    <a:pt x="2927033" y="488633"/>
                  </a:cubicBezTo>
                  <a:lnTo>
                    <a:pt x="2927033" y="486728"/>
                  </a:lnTo>
                  <a:cubicBezTo>
                    <a:pt x="2927033" y="476250"/>
                    <a:pt x="2918460" y="467678"/>
                    <a:pt x="2907983" y="467678"/>
                  </a:cubicBezTo>
                  <a:lnTo>
                    <a:pt x="2907983" y="467678"/>
                  </a:lnTo>
                  <a:cubicBezTo>
                    <a:pt x="2897505" y="467678"/>
                    <a:pt x="2888933" y="476250"/>
                    <a:pt x="2888933" y="486728"/>
                  </a:cubicBezTo>
                  <a:lnTo>
                    <a:pt x="2888933" y="488633"/>
                  </a:lnTo>
                  <a:cubicBezTo>
                    <a:pt x="2888933" y="499110"/>
                    <a:pt x="2897505" y="507683"/>
                    <a:pt x="2907983" y="507683"/>
                  </a:cubicBezTo>
                  <a:close/>
                  <a:moveTo>
                    <a:pt x="2907983" y="554355"/>
                  </a:moveTo>
                  <a:lnTo>
                    <a:pt x="2907983" y="554355"/>
                  </a:lnTo>
                  <a:cubicBezTo>
                    <a:pt x="2918460" y="554355"/>
                    <a:pt x="2927033" y="545783"/>
                    <a:pt x="2927033" y="535305"/>
                  </a:cubicBezTo>
                  <a:lnTo>
                    <a:pt x="2927033" y="535305"/>
                  </a:lnTo>
                  <a:cubicBezTo>
                    <a:pt x="2927033" y="524828"/>
                    <a:pt x="2918460" y="516255"/>
                    <a:pt x="2907983" y="516255"/>
                  </a:cubicBezTo>
                  <a:lnTo>
                    <a:pt x="2907983" y="516255"/>
                  </a:lnTo>
                  <a:cubicBezTo>
                    <a:pt x="2897505" y="516255"/>
                    <a:pt x="2888933" y="524828"/>
                    <a:pt x="2888933" y="535305"/>
                  </a:cubicBezTo>
                  <a:lnTo>
                    <a:pt x="2888933" y="535305"/>
                  </a:lnTo>
                  <a:cubicBezTo>
                    <a:pt x="2888933" y="545783"/>
                    <a:pt x="2897505" y="554355"/>
                    <a:pt x="2907983" y="554355"/>
                  </a:cubicBezTo>
                  <a:close/>
                  <a:moveTo>
                    <a:pt x="2952750" y="597218"/>
                  </a:moveTo>
                  <a:lnTo>
                    <a:pt x="2952750" y="597218"/>
                  </a:lnTo>
                  <a:cubicBezTo>
                    <a:pt x="2963228" y="597218"/>
                    <a:pt x="2971800" y="588645"/>
                    <a:pt x="2971800" y="578168"/>
                  </a:cubicBezTo>
                  <a:lnTo>
                    <a:pt x="2971800" y="578168"/>
                  </a:lnTo>
                  <a:cubicBezTo>
                    <a:pt x="2971800" y="567690"/>
                    <a:pt x="2963228" y="559118"/>
                    <a:pt x="2952750" y="559118"/>
                  </a:cubicBezTo>
                  <a:lnTo>
                    <a:pt x="2952750" y="559118"/>
                  </a:lnTo>
                  <a:cubicBezTo>
                    <a:pt x="2942273" y="559118"/>
                    <a:pt x="2933700" y="567690"/>
                    <a:pt x="2933700" y="578168"/>
                  </a:cubicBezTo>
                  <a:lnTo>
                    <a:pt x="2933700" y="578168"/>
                  </a:lnTo>
                  <a:cubicBezTo>
                    <a:pt x="2934653" y="588645"/>
                    <a:pt x="2943225" y="597218"/>
                    <a:pt x="2952750" y="597218"/>
                  </a:cubicBezTo>
                  <a:close/>
                  <a:moveTo>
                    <a:pt x="3047048" y="554355"/>
                  </a:moveTo>
                  <a:lnTo>
                    <a:pt x="3047048" y="554355"/>
                  </a:lnTo>
                  <a:cubicBezTo>
                    <a:pt x="3057525" y="554355"/>
                    <a:pt x="3066098" y="545783"/>
                    <a:pt x="3066098" y="535305"/>
                  </a:cubicBezTo>
                  <a:lnTo>
                    <a:pt x="3066098" y="535305"/>
                  </a:lnTo>
                  <a:cubicBezTo>
                    <a:pt x="3066098" y="524828"/>
                    <a:pt x="3057525" y="516255"/>
                    <a:pt x="3047048" y="516255"/>
                  </a:cubicBezTo>
                  <a:lnTo>
                    <a:pt x="3047048" y="516255"/>
                  </a:lnTo>
                  <a:cubicBezTo>
                    <a:pt x="3036570" y="516255"/>
                    <a:pt x="3027998" y="524828"/>
                    <a:pt x="3027998" y="535305"/>
                  </a:cubicBezTo>
                  <a:lnTo>
                    <a:pt x="3027998" y="535305"/>
                  </a:lnTo>
                  <a:cubicBezTo>
                    <a:pt x="3028950" y="545783"/>
                    <a:pt x="3036570" y="554355"/>
                    <a:pt x="3047048" y="554355"/>
                  </a:cubicBezTo>
                  <a:close/>
                  <a:moveTo>
                    <a:pt x="3095625" y="601980"/>
                  </a:moveTo>
                  <a:lnTo>
                    <a:pt x="3095625" y="601980"/>
                  </a:lnTo>
                  <a:cubicBezTo>
                    <a:pt x="3106103" y="601980"/>
                    <a:pt x="3114675" y="593408"/>
                    <a:pt x="3114675" y="582930"/>
                  </a:cubicBezTo>
                  <a:lnTo>
                    <a:pt x="3114675" y="582930"/>
                  </a:lnTo>
                  <a:cubicBezTo>
                    <a:pt x="3114675" y="572453"/>
                    <a:pt x="3106103" y="563880"/>
                    <a:pt x="3095625" y="563880"/>
                  </a:cubicBezTo>
                  <a:lnTo>
                    <a:pt x="3095625" y="563880"/>
                  </a:lnTo>
                  <a:cubicBezTo>
                    <a:pt x="3085148" y="563880"/>
                    <a:pt x="3076575" y="572453"/>
                    <a:pt x="3076575" y="582930"/>
                  </a:cubicBezTo>
                  <a:lnTo>
                    <a:pt x="3076575" y="582930"/>
                  </a:lnTo>
                  <a:cubicBezTo>
                    <a:pt x="3076575" y="593408"/>
                    <a:pt x="3085148" y="601980"/>
                    <a:pt x="3095625" y="601980"/>
                  </a:cubicBezTo>
                  <a:close/>
                  <a:moveTo>
                    <a:pt x="3095625" y="507683"/>
                  </a:moveTo>
                  <a:lnTo>
                    <a:pt x="3095625" y="507683"/>
                  </a:lnTo>
                  <a:cubicBezTo>
                    <a:pt x="3106103" y="507683"/>
                    <a:pt x="3114675" y="499110"/>
                    <a:pt x="3114675" y="488633"/>
                  </a:cubicBezTo>
                  <a:lnTo>
                    <a:pt x="3114675" y="486728"/>
                  </a:lnTo>
                  <a:cubicBezTo>
                    <a:pt x="3114675" y="476250"/>
                    <a:pt x="3106103" y="467678"/>
                    <a:pt x="3095625" y="467678"/>
                  </a:cubicBezTo>
                  <a:lnTo>
                    <a:pt x="3095625" y="467678"/>
                  </a:lnTo>
                  <a:cubicBezTo>
                    <a:pt x="3085148" y="467678"/>
                    <a:pt x="3076575" y="476250"/>
                    <a:pt x="3076575" y="486728"/>
                  </a:cubicBezTo>
                  <a:lnTo>
                    <a:pt x="3076575" y="488633"/>
                  </a:lnTo>
                  <a:cubicBezTo>
                    <a:pt x="3076575" y="499110"/>
                    <a:pt x="3085148" y="507683"/>
                    <a:pt x="3095625" y="507683"/>
                  </a:cubicBezTo>
                  <a:close/>
                  <a:moveTo>
                    <a:pt x="3095625" y="554355"/>
                  </a:moveTo>
                  <a:lnTo>
                    <a:pt x="3095625" y="554355"/>
                  </a:lnTo>
                  <a:cubicBezTo>
                    <a:pt x="3106103" y="554355"/>
                    <a:pt x="3114675" y="545783"/>
                    <a:pt x="3114675" y="535305"/>
                  </a:cubicBezTo>
                  <a:lnTo>
                    <a:pt x="3114675" y="535305"/>
                  </a:lnTo>
                  <a:cubicBezTo>
                    <a:pt x="3114675" y="524828"/>
                    <a:pt x="3106103" y="516255"/>
                    <a:pt x="3095625" y="516255"/>
                  </a:cubicBezTo>
                  <a:lnTo>
                    <a:pt x="3095625" y="516255"/>
                  </a:lnTo>
                  <a:cubicBezTo>
                    <a:pt x="3085148" y="516255"/>
                    <a:pt x="3076575" y="524828"/>
                    <a:pt x="3076575" y="535305"/>
                  </a:cubicBezTo>
                  <a:lnTo>
                    <a:pt x="3076575" y="535305"/>
                  </a:lnTo>
                  <a:cubicBezTo>
                    <a:pt x="3076575" y="546735"/>
                    <a:pt x="3085148" y="554355"/>
                    <a:pt x="3095625" y="554355"/>
                  </a:cubicBezTo>
                  <a:close/>
                  <a:moveTo>
                    <a:pt x="3189923" y="1499235"/>
                  </a:moveTo>
                  <a:lnTo>
                    <a:pt x="3189923" y="1499235"/>
                  </a:lnTo>
                  <a:cubicBezTo>
                    <a:pt x="3200400" y="1499235"/>
                    <a:pt x="3208973" y="1490663"/>
                    <a:pt x="3208973" y="1480185"/>
                  </a:cubicBezTo>
                  <a:lnTo>
                    <a:pt x="3208973" y="1480185"/>
                  </a:lnTo>
                  <a:cubicBezTo>
                    <a:pt x="3208973" y="1469708"/>
                    <a:pt x="3200400" y="1461135"/>
                    <a:pt x="3189923" y="1461135"/>
                  </a:cubicBezTo>
                  <a:lnTo>
                    <a:pt x="3189923" y="1461135"/>
                  </a:lnTo>
                  <a:cubicBezTo>
                    <a:pt x="3179445" y="1461135"/>
                    <a:pt x="3170873" y="1469708"/>
                    <a:pt x="3170873" y="1480185"/>
                  </a:cubicBezTo>
                  <a:lnTo>
                    <a:pt x="3170873" y="1480185"/>
                  </a:lnTo>
                  <a:cubicBezTo>
                    <a:pt x="3171825" y="1490663"/>
                    <a:pt x="3180398" y="1499235"/>
                    <a:pt x="3189923" y="1499235"/>
                  </a:cubicBezTo>
                  <a:close/>
                  <a:moveTo>
                    <a:pt x="2952750" y="1499235"/>
                  </a:moveTo>
                  <a:lnTo>
                    <a:pt x="2952750" y="1499235"/>
                  </a:lnTo>
                  <a:cubicBezTo>
                    <a:pt x="2963228" y="1499235"/>
                    <a:pt x="2971800" y="1490663"/>
                    <a:pt x="2971800" y="1480185"/>
                  </a:cubicBezTo>
                  <a:lnTo>
                    <a:pt x="2971800" y="1480185"/>
                  </a:lnTo>
                  <a:cubicBezTo>
                    <a:pt x="2971800" y="1469708"/>
                    <a:pt x="2963228" y="1461135"/>
                    <a:pt x="2952750" y="1461135"/>
                  </a:cubicBezTo>
                  <a:lnTo>
                    <a:pt x="2952750" y="1461135"/>
                  </a:lnTo>
                  <a:cubicBezTo>
                    <a:pt x="2942273" y="1461135"/>
                    <a:pt x="2933700" y="1469708"/>
                    <a:pt x="2933700" y="1480185"/>
                  </a:cubicBezTo>
                  <a:lnTo>
                    <a:pt x="2933700" y="1480185"/>
                  </a:lnTo>
                  <a:cubicBezTo>
                    <a:pt x="2934653" y="1490663"/>
                    <a:pt x="2943225" y="1499235"/>
                    <a:pt x="2952750" y="1499235"/>
                  </a:cubicBezTo>
                  <a:close/>
                  <a:moveTo>
                    <a:pt x="2906078" y="1499235"/>
                  </a:moveTo>
                  <a:lnTo>
                    <a:pt x="2906078" y="1499235"/>
                  </a:lnTo>
                  <a:cubicBezTo>
                    <a:pt x="2916555" y="1499235"/>
                    <a:pt x="2925128" y="1490663"/>
                    <a:pt x="2925128" y="1480185"/>
                  </a:cubicBezTo>
                  <a:lnTo>
                    <a:pt x="2925128" y="1480185"/>
                  </a:lnTo>
                  <a:cubicBezTo>
                    <a:pt x="2925128" y="1469708"/>
                    <a:pt x="2916555" y="1461135"/>
                    <a:pt x="2906078" y="1461135"/>
                  </a:cubicBezTo>
                  <a:lnTo>
                    <a:pt x="2906078" y="1461135"/>
                  </a:lnTo>
                  <a:cubicBezTo>
                    <a:pt x="2895600" y="1461135"/>
                    <a:pt x="2887028" y="1469708"/>
                    <a:pt x="2887028" y="1480185"/>
                  </a:cubicBezTo>
                  <a:lnTo>
                    <a:pt x="2887028" y="1480185"/>
                  </a:lnTo>
                  <a:cubicBezTo>
                    <a:pt x="2887028" y="1490663"/>
                    <a:pt x="2895600" y="1499235"/>
                    <a:pt x="2906078" y="1499235"/>
                  </a:cubicBezTo>
                  <a:close/>
                  <a:moveTo>
                    <a:pt x="2811780" y="1499235"/>
                  </a:moveTo>
                  <a:lnTo>
                    <a:pt x="2811780" y="1499235"/>
                  </a:lnTo>
                  <a:cubicBezTo>
                    <a:pt x="2822258" y="1499235"/>
                    <a:pt x="2830830" y="1490663"/>
                    <a:pt x="2830830" y="1480185"/>
                  </a:cubicBezTo>
                  <a:lnTo>
                    <a:pt x="2830830" y="1480185"/>
                  </a:lnTo>
                  <a:cubicBezTo>
                    <a:pt x="2830830" y="1469708"/>
                    <a:pt x="2822258" y="1461135"/>
                    <a:pt x="2811780" y="1461135"/>
                  </a:cubicBezTo>
                  <a:lnTo>
                    <a:pt x="2811780" y="1461135"/>
                  </a:lnTo>
                  <a:cubicBezTo>
                    <a:pt x="2801303" y="1461135"/>
                    <a:pt x="2792730" y="1469708"/>
                    <a:pt x="2792730" y="1480185"/>
                  </a:cubicBezTo>
                  <a:lnTo>
                    <a:pt x="2792730" y="1480185"/>
                  </a:lnTo>
                  <a:cubicBezTo>
                    <a:pt x="2792730" y="1490663"/>
                    <a:pt x="2801303" y="1499235"/>
                    <a:pt x="2811780" y="1499235"/>
                  </a:cubicBezTo>
                  <a:close/>
                  <a:moveTo>
                    <a:pt x="3094673" y="1499235"/>
                  </a:moveTo>
                  <a:lnTo>
                    <a:pt x="3096578" y="1499235"/>
                  </a:lnTo>
                  <a:cubicBezTo>
                    <a:pt x="3107055" y="1499235"/>
                    <a:pt x="3115628" y="1490663"/>
                    <a:pt x="3115628" y="1480185"/>
                  </a:cubicBezTo>
                  <a:lnTo>
                    <a:pt x="3115628" y="1480185"/>
                  </a:lnTo>
                  <a:cubicBezTo>
                    <a:pt x="3115628" y="1469708"/>
                    <a:pt x="3107055" y="1461135"/>
                    <a:pt x="3096578" y="1461135"/>
                  </a:cubicBezTo>
                  <a:lnTo>
                    <a:pt x="3094673" y="1461135"/>
                  </a:lnTo>
                  <a:cubicBezTo>
                    <a:pt x="3084195" y="1461135"/>
                    <a:pt x="3075623" y="1469708"/>
                    <a:pt x="3075623" y="1480185"/>
                  </a:cubicBezTo>
                  <a:lnTo>
                    <a:pt x="3075623" y="1480185"/>
                  </a:lnTo>
                  <a:cubicBezTo>
                    <a:pt x="3075623" y="1490663"/>
                    <a:pt x="3084195" y="1499235"/>
                    <a:pt x="3094673" y="1499235"/>
                  </a:cubicBezTo>
                  <a:close/>
                  <a:moveTo>
                    <a:pt x="3143250" y="1499235"/>
                  </a:moveTo>
                  <a:lnTo>
                    <a:pt x="3143250" y="1499235"/>
                  </a:lnTo>
                  <a:cubicBezTo>
                    <a:pt x="3153728" y="1499235"/>
                    <a:pt x="3162300" y="1490663"/>
                    <a:pt x="3162300" y="1480185"/>
                  </a:cubicBezTo>
                  <a:lnTo>
                    <a:pt x="3162300" y="1480185"/>
                  </a:lnTo>
                  <a:cubicBezTo>
                    <a:pt x="3162300" y="1469708"/>
                    <a:pt x="3153728" y="1461135"/>
                    <a:pt x="3143250" y="1461135"/>
                  </a:cubicBezTo>
                  <a:lnTo>
                    <a:pt x="3143250" y="1461135"/>
                  </a:lnTo>
                  <a:cubicBezTo>
                    <a:pt x="3132773" y="1461135"/>
                    <a:pt x="3124200" y="1469708"/>
                    <a:pt x="3124200" y="1480185"/>
                  </a:cubicBezTo>
                  <a:lnTo>
                    <a:pt x="3124200" y="1480185"/>
                  </a:lnTo>
                  <a:cubicBezTo>
                    <a:pt x="3124200" y="1490663"/>
                    <a:pt x="3132773" y="1499235"/>
                    <a:pt x="3143250" y="1499235"/>
                  </a:cubicBezTo>
                  <a:close/>
                  <a:moveTo>
                    <a:pt x="2765108" y="1499235"/>
                  </a:moveTo>
                  <a:lnTo>
                    <a:pt x="2765108" y="1499235"/>
                  </a:lnTo>
                  <a:cubicBezTo>
                    <a:pt x="2775585" y="1499235"/>
                    <a:pt x="2784158" y="1490663"/>
                    <a:pt x="2784158" y="1480185"/>
                  </a:cubicBezTo>
                  <a:lnTo>
                    <a:pt x="2784158" y="1480185"/>
                  </a:lnTo>
                  <a:cubicBezTo>
                    <a:pt x="2784158" y="1469708"/>
                    <a:pt x="2775585" y="1461135"/>
                    <a:pt x="2765108" y="1461135"/>
                  </a:cubicBezTo>
                  <a:lnTo>
                    <a:pt x="2765108" y="1461135"/>
                  </a:lnTo>
                  <a:cubicBezTo>
                    <a:pt x="2754630" y="1461135"/>
                    <a:pt x="2746058" y="1469708"/>
                    <a:pt x="2746058" y="1480185"/>
                  </a:cubicBezTo>
                  <a:lnTo>
                    <a:pt x="2746058" y="1480185"/>
                  </a:lnTo>
                  <a:cubicBezTo>
                    <a:pt x="2746058" y="1490663"/>
                    <a:pt x="2754630" y="1499235"/>
                    <a:pt x="2765108" y="1499235"/>
                  </a:cubicBezTo>
                  <a:close/>
                  <a:moveTo>
                    <a:pt x="3047048" y="1499235"/>
                  </a:moveTo>
                  <a:lnTo>
                    <a:pt x="3047048" y="1499235"/>
                  </a:lnTo>
                  <a:cubicBezTo>
                    <a:pt x="3057525" y="1499235"/>
                    <a:pt x="3066098" y="1490663"/>
                    <a:pt x="3066098" y="1480185"/>
                  </a:cubicBezTo>
                  <a:lnTo>
                    <a:pt x="3066098" y="1480185"/>
                  </a:lnTo>
                  <a:cubicBezTo>
                    <a:pt x="3066098" y="1469708"/>
                    <a:pt x="3057525" y="1461135"/>
                    <a:pt x="3047048" y="1461135"/>
                  </a:cubicBezTo>
                  <a:lnTo>
                    <a:pt x="3047048" y="1461135"/>
                  </a:lnTo>
                  <a:cubicBezTo>
                    <a:pt x="3036570" y="1461135"/>
                    <a:pt x="3027998" y="1469708"/>
                    <a:pt x="3027998" y="1480185"/>
                  </a:cubicBezTo>
                  <a:lnTo>
                    <a:pt x="3027998" y="1480185"/>
                  </a:lnTo>
                  <a:cubicBezTo>
                    <a:pt x="3028950" y="1490663"/>
                    <a:pt x="3036570" y="1499235"/>
                    <a:pt x="3047048" y="1499235"/>
                  </a:cubicBezTo>
                  <a:close/>
                  <a:moveTo>
                    <a:pt x="2859405" y="1499235"/>
                  </a:moveTo>
                  <a:lnTo>
                    <a:pt x="2859405" y="1499235"/>
                  </a:lnTo>
                  <a:cubicBezTo>
                    <a:pt x="2869883" y="1499235"/>
                    <a:pt x="2878455" y="1490663"/>
                    <a:pt x="2878455" y="1480185"/>
                  </a:cubicBezTo>
                  <a:lnTo>
                    <a:pt x="2878455" y="1480185"/>
                  </a:lnTo>
                  <a:cubicBezTo>
                    <a:pt x="2878455" y="1469708"/>
                    <a:pt x="2869883" y="1461135"/>
                    <a:pt x="2859405" y="1461135"/>
                  </a:cubicBezTo>
                  <a:lnTo>
                    <a:pt x="2859405" y="1461135"/>
                  </a:lnTo>
                  <a:cubicBezTo>
                    <a:pt x="2848928" y="1461135"/>
                    <a:pt x="2840355" y="1469708"/>
                    <a:pt x="2840355" y="1480185"/>
                  </a:cubicBezTo>
                  <a:lnTo>
                    <a:pt x="2840355" y="1480185"/>
                  </a:lnTo>
                  <a:cubicBezTo>
                    <a:pt x="2840355" y="1490663"/>
                    <a:pt x="2848928" y="1499235"/>
                    <a:pt x="2859405" y="1499235"/>
                  </a:cubicBezTo>
                  <a:close/>
                  <a:moveTo>
                    <a:pt x="2480310" y="1499235"/>
                  </a:moveTo>
                  <a:lnTo>
                    <a:pt x="2480310" y="1499235"/>
                  </a:lnTo>
                  <a:cubicBezTo>
                    <a:pt x="2490788" y="1499235"/>
                    <a:pt x="2499360" y="1490663"/>
                    <a:pt x="2499360" y="1480185"/>
                  </a:cubicBezTo>
                  <a:lnTo>
                    <a:pt x="2499360" y="1480185"/>
                  </a:lnTo>
                  <a:cubicBezTo>
                    <a:pt x="2499360" y="1469708"/>
                    <a:pt x="2490788" y="1461135"/>
                    <a:pt x="2480310" y="1461135"/>
                  </a:cubicBezTo>
                  <a:lnTo>
                    <a:pt x="2480310" y="1461135"/>
                  </a:lnTo>
                  <a:cubicBezTo>
                    <a:pt x="2469833" y="1461135"/>
                    <a:pt x="2461260" y="1469708"/>
                    <a:pt x="2461260" y="1480185"/>
                  </a:cubicBezTo>
                  <a:lnTo>
                    <a:pt x="2461260" y="1480185"/>
                  </a:lnTo>
                  <a:cubicBezTo>
                    <a:pt x="2462213" y="1490663"/>
                    <a:pt x="2469833" y="1499235"/>
                    <a:pt x="2480310" y="1499235"/>
                  </a:cubicBezTo>
                  <a:close/>
                  <a:moveTo>
                    <a:pt x="2527935" y="1499235"/>
                  </a:moveTo>
                  <a:lnTo>
                    <a:pt x="2527935" y="1499235"/>
                  </a:lnTo>
                  <a:cubicBezTo>
                    <a:pt x="2538413" y="1499235"/>
                    <a:pt x="2546985" y="1490663"/>
                    <a:pt x="2546985" y="1480185"/>
                  </a:cubicBezTo>
                  <a:lnTo>
                    <a:pt x="2546985" y="1480185"/>
                  </a:lnTo>
                  <a:cubicBezTo>
                    <a:pt x="2546985" y="1469708"/>
                    <a:pt x="2538413" y="1461135"/>
                    <a:pt x="2527935" y="1461135"/>
                  </a:cubicBezTo>
                  <a:lnTo>
                    <a:pt x="2527935" y="1461135"/>
                  </a:lnTo>
                  <a:cubicBezTo>
                    <a:pt x="2517458" y="1461135"/>
                    <a:pt x="2508885" y="1469708"/>
                    <a:pt x="2508885" y="1480185"/>
                  </a:cubicBezTo>
                  <a:lnTo>
                    <a:pt x="2508885" y="1480185"/>
                  </a:lnTo>
                  <a:cubicBezTo>
                    <a:pt x="2508885" y="1490663"/>
                    <a:pt x="2517458" y="1499235"/>
                    <a:pt x="2527935" y="1499235"/>
                  </a:cubicBezTo>
                  <a:close/>
                  <a:moveTo>
                    <a:pt x="2668905" y="1499235"/>
                  </a:moveTo>
                  <a:lnTo>
                    <a:pt x="2668905" y="1499235"/>
                  </a:lnTo>
                  <a:cubicBezTo>
                    <a:pt x="2679383" y="1499235"/>
                    <a:pt x="2687955" y="1490663"/>
                    <a:pt x="2687955" y="1480185"/>
                  </a:cubicBezTo>
                  <a:lnTo>
                    <a:pt x="2687955" y="1480185"/>
                  </a:lnTo>
                  <a:cubicBezTo>
                    <a:pt x="2687955" y="1469708"/>
                    <a:pt x="2679383" y="1461135"/>
                    <a:pt x="2668905" y="1461135"/>
                  </a:cubicBezTo>
                  <a:lnTo>
                    <a:pt x="2668905" y="1461135"/>
                  </a:lnTo>
                  <a:cubicBezTo>
                    <a:pt x="2658428" y="1461135"/>
                    <a:pt x="2649855" y="1469708"/>
                    <a:pt x="2649855" y="1480185"/>
                  </a:cubicBezTo>
                  <a:lnTo>
                    <a:pt x="2649855" y="1480185"/>
                  </a:lnTo>
                  <a:cubicBezTo>
                    <a:pt x="2649855" y="1490663"/>
                    <a:pt x="2658428" y="1499235"/>
                    <a:pt x="2668905" y="1499235"/>
                  </a:cubicBezTo>
                  <a:close/>
                  <a:moveTo>
                    <a:pt x="2715578" y="1499235"/>
                  </a:moveTo>
                  <a:lnTo>
                    <a:pt x="2717483" y="1499235"/>
                  </a:lnTo>
                  <a:cubicBezTo>
                    <a:pt x="2727960" y="1499235"/>
                    <a:pt x="2736533" y="1490663"/>
                    <a:pt x="2736533" y="1480185"/>
                  </a:cubicBezTo>
                  <a:lnTo>
                    <a:pt x="2736533" y="1480185"/>
                  </a:lnTo>
                  <a:cubicBezTo>
                    <a:pt x="2736533" y="1469708"/>
                    <a:pt x="2727960" y="1461135"/>
                    <a:pt x="2717483" y="1461135"/>
                  </a:cubicBezTo>
                  <a:lnTo>
                    <a:pt x="2715578" y="1461135"/>
                  </a:lnTo>
                  <a:cubicBezTo>
                    <a:pt x="2705100" y="1461135"/>
                    <a:pt x="2696528" y="1469708"/>
                    <a:pt x="2696528" y="1480185"/>
                  </a:cubicBezTo>
                  <a:lnTo>
                    <a:pt x="2696528" y="1480185"/>
                  </a:lnTo>
                  <a:cubicBezTo>
                    <a:pt x="2697480" y="1490663"/>
                    <a:pt x="2706053" y="1499235"/>
                    <a:pt x="2715578" y="1499235"/>
                  </a:cubicBezTo>
                  <a:close/>
                  <a:moveTo>
                    <a:pt x="2574608" y="1499235"/>
                  </a:moveTo>
                  <a:lnTo>
                    <a:pt x="2574608" y="1499235"/>
                  </a:lnTo>
                  <a:cubicBezTo>
                    <a:pt x="2585085" y="1499235"/>
                    <a:pt x="2593658" y="1490663"/>
                    <a:pt x="2593658" y="1480185"/>
                  </a:cubicBezTo>
                  <a:lnTo>
                    <a:pt x="2593658" y="1480185"/>
                  </a:lnTo>
                  <a:cubicBezTo>
                    <a:pt x="2593658" y="1469708"/>
                    <a:pt x="2585085" y="1461135"/>
                    <a:pt x="2574608" y="1461135"/>
                  </a:cubicBezTo>
                  <a:lnTo>
                    <a:pt x="2574608" y="1461135"/>
                  </a:lnTo>
                  <a:cubicBezTo>
                    <a:pt x="2564130" y="1461135"/>
                    <a:pt x="2555558" y="1469708"/>
                    <a:pt x="2555558" y="1480185"/>
                  </a:cubicBezTo>
                  <a:lnTo>
                    <a:pt x="2555558" y="1480185"/>
                  </a:lnTo>
                  <a:cubicBezTo>
                    <a:pt x="2555558" y="1490663"/>
                    <a:pt x="2564130" y="1499235"/>
                    <a:pt x="2574608" y="1499235"/>
                  </a:cubicBezTo>
                  <a:close/>
                  <a:moveTo>
                    <a:pt x="2622233" y="1499235"/>
                  </a:moveTo>
                  <a:lnTo>
                    <a:pt x="2622233" y="1499235"/>
                  </a:lnTo>
                  <a:cubicBezTo>
                    <a:pt x="2632710" y="1499235"/>
                    <a:pt x="2641283" y="1490663"/>
                    <a:pt x="2641283" y="1480185"/>
                  </a:cubicBezTo>
                  <a:lnTo>
                    <a:pt x="2641283" y="1480185"/>
                  </a:lnTo>
                  <a:cubicBezTo>
                    <a:pt x="2641283" y="1469708"/>
                    <a:pt x="2632710" y="1461135"/>
                    <a:pt x="2622233" y="1461135"/>
                  </a:cubicBezTo>
                  <a:lnTo>
                    <a:pt x="2622233" y="1461135"/>
                  </a:lnTo>
                  <a:cubicBezTo>
                    <a:pt x="2611755" y="1461135"/>
                    <a:pt x="2603183" y="1469708"/>
                    <a:pt x="2603183" y="1480185"/>
                  </a:cubicBezTo>
                  <a:lnTo>
                    <a:pt x="2603183" y="1480185"/>
                  </a:lnTo>
                  <a:cubicBezTo>
                    <a:pt x="2603183" y="1490663"/>
                    <a:pt x="2611755" y="1499235"/>
                    <a:pt x="2622233" y="1499235"/>
                  </a:cubicBezTo>
                  <a:close/>
                  <a:moveTo>
                    <a:pt x="3000375" y="1499235"/>
                  </a:moveTo>
                  <a:lnTo>
                    <a:pt x="3000375" y="1499235"/>
                  </a:lnTo>
                  <a:cubicBezTo>
                    <a:pt x="3010853" y="1499235"/>
                    <a:pt x="3019425" y="1490663"/>
                    <a:pt x="3019425" y="1480185"/>
                  </a:cubicBezTo>
                  <a:lnTo>
                    <a:pt x="3019425" y="1480185"/>
                  </a:lnTo>
                  <a:cubicBezTo>
                    <a:pt x="3019425" y="1469708"/>
                    <a:pt x="3010853" y="1461135"/>
                    <a:pt x="3000375" y="1461135"/>
                  </a:cubicBezTo>
                  <a:lnTo>
                    <a:pt x="3000375" y="1461135"/>
                  </a:lnTo>
                  <a:cubicBezTo>
                    <a:pt x="2989898" y="1461135"/>
                    <a:pt x="2981325" y="1469708"/>
                    <a:pt x="2981325" y="1480185"/>
                  </a:cubicBezTo>
                  <a:lnTo>
                    <a:pt x="2981325" y="1480185"/>
                  </a:lnTo>
                  <a:cubicBezTo>
                    <a:pt x="2981325" y="1490663"/>
                    <a:pt x="2989898" y="1499235"/>
                    <a:pt x="3000375" y="1499235"/>
                  </a:cubicBezTo>
                  <a:close/>
                  <a:moveTo>
                    <a:pt x="3663315" y="1499235"/>
                  </a:moveTo>
                  <a:lnTo>
                    <a:pt x="3663315" y="1499235"/>
                  </a:lnTo>
                  <a:cubicBezTo>
                    <a:pt x="3673793" y="1499235"/>
                    <a:pt x="3682365" y="1490663"/>
                    <a:pt x="3682365" y="1480185"/>
                  </a:cubicBezTo>
                  <a:lnTo>
                    <a:pt x="3682365" y="1480185"/>
                  </a:lnTo>
                  <a:cubicBezTo>
                    <a:pt x="3682365" y="1469708"/>
                    <a:pt x="3673793" y="1461135"/>
                    <a:pt x="3663315" y="1461135"/>
                  </a:cubicBezTo>
                  <a:lnTo>
                    <a:pt x="3663315" y="1461135"/>
                  </a:lnTo>
                  <a:cubicBezTo>
                    <a:pt x="3652838" y="1461135"/>
                    <a:pt x="3644265" y="1469708"/>
                    <a:pt x="3644265" y="1480185"/>
                  </a:cubicBezTo>
                  <a:lnTo>
                    <a:pt x="3644265" y="1480185"/>
                  </a:lnTo>
                  <a:cubicBezTo>
                    <a:pt x="3644265" y="1490663"/>
                    <a:pt x="3652838" y="1499235"/>
                    <a:pt x="3663315" y="1499235"/>
                  </a:cubicBezTo>
                  <a:close/>
                  <a:moveTo>
                    <a:pt x="3663315" y="1545908"/>
                  </a:moveTo>
                  <a:lnTo>
                    <a:pt x="3663315" y="1545908"/>
                  </a:lnTo>
                  <a:cubicBezTo>
                    <a:pt x="3673793" y="1545908"/>
                    <a:pt x="3682365" y="1537335"/>
                    <a:pt x="3682365" y="1526858"/>
                  </a:cubicBezTo>
                  <a:lnTo>
                    <a:pt x="3682365" y="1526858"/>
                  </a:lnTo>
                  <a:cubicBezTo>
                    <a:pt x="3682365" y="1516380"/>
                    <a:pt x="3673793" y="1507808"/>
                    <a:pt x="3663315" y="1507808"/>
                  </a:cubicBezTo>
                  <a:lnTo>
                    <a:pt x="3663315" y="1507808"/>
                  </a:lnTo>
                  <a:cubicBezTo>
                    <a:pt x="3652838" y="1507808"/>
                    <a:pt x="3644265" y="1516380"/>
                    <a:pt x="3644265" y="1526858"/>
                  </a:cubicBezTo>
                  <a:lnTo>
                    <a:pt x="3644265" y="1526858"/>
                  </a:lnTo>
                  <a:cubicBezTo>
                    <a:pt x="3644265" y="1538288"/>
                    <a:pt x="3652838" y="1545908"/>
                    <a:pt x="3663315" y="1545908"/>
                  </a:cubicBezTo>
                  <a:close/>
                  <a:moveTo>
                    <a:pt x="3850958" y="1499235"/>
                  </a:moveTo>
                  <a:lnTo>
                    <a:pt x="3852863" y="1499235"/>
                  </a:lnTo>
                  <a:cubicBezTo>
                    <a:pt x="3863340" y="1499235"/>
                    <a:pt x="3871913" y="1490663"/>
                    <a:pt x="3871913" y="1480185"/>
                  </a:cubicBezTo>
                  <a:lnTo>
                    <a:pt x="3871913" y="1480185"/>
                  </a:lnTo>
                  <a:cubicBezTo>
                    <a:pt x="3871913" y="1469708"/>
                    <a:pt x="3863340" y="1461135"/>
                    <a:pt x="3852863" y="1461135"/>
                  </a:cubicBezTo>
                  <a:lnTo>
                    <a:pt x="3850958" y="1461135"/>
                  </a:lnTo>
                  <a:cubicBezTo>
                    <a:pt x="3840480" y="1461135"/>
                    <a:pt x="3831908" y="1469708"/>
                    <a:pt x="3831908" y="1480185"/>
                  </a:cubicBezTo>
                  <a:lnTo>
                    <a:pt x="3831908" y="1480185"/>
                  </a:lnTo>
                  <a:cubicBezTo>
                    <a:pt x="3832860" y="1490663"/>
                    <a:pt x="3841433" y="1499235"/>
                    <a:pt x="3850958" y="1499235"/>
                  </a:cubicBezTo>
                  <a:close/>
                  <a:moveTo>
                    <a:pt x="3804285" y="1499235"/>
                  </a:moveTo>
                  <a:lnTo>
                    <a:pt x="3804285" y="1499235"/>
                  </a:lnTo>
                  <a:cubicBezTo>
                    <a:pt x="3814763" y="1499235"/>
                    <a:pt x="3823335" y="1490663"/>
                    <a:pt x="3823335" y="1480185"/>
                  </a:cubicBezTo>
                  <a:lnTo>
                    <a:pt x="3823335" y="1480185"/>
                  </a:lnTo>
                  <a:cubicBezTo>
                    <a:pt x="3823335" y="1469708"/>
                    <a:pt x="3814763" y="1461135"/>
                    <a:pt x="3804285" y="1461135"/>
                  </a:cubicBezTo>
                  <a:lnTo>
                    <a:pt x="3804285" y="1461135"/>
                  </a:lnTo>
                  <a:cubicBezTo>
                    <a:pt x="3793808" y="1461135"/>
                    <a:pt x="3785235" y="1469708"/>
                    <a:pt x="3785235" y="1480185"/>
                  </a:cubicBezTo>
                  <a:lnTo>
                    <a:pt x="3785235" y="1480185"/>
                  </a:lnTo>
                  <a:cubicBezTo>
                    <a:pt x="3785235" y="1490663"/>
                    <a:pt x="3793808" y="1499235"/>
                    <a:pt x="3804285" y="1499235"/>
                  </a:cubicBezTo>
                  <a:close/>
                  <a:moveTo>
                    <a:pt x="3709988" y="1499235"/>
                  </a:moveTo>
                  <a:lnTo>
                    <a:pt x="3709988" y="1499235"/>
                  </a:lnTo>
                  <a:cubicBezTo>
                    <a:pt x="3720465" y="1499235"/>
                    <a:pt x="3729038" y="1490663"/>
                    <a:pt x="3729038" y="1480185"/>
                  </a:cubicBezTo>
                  <a:lnTo>
                    <a:pt x="3729038" y="1480185"/>
                  </a:lnTo>
                  <a:cubicBezTo>
                    <a:pt x="3729038" y="1469708"/>
                    <a:pt x="3720465" y="1461135"/>
                    <a:pt x="3709988" y="1461135"/>
                  </a:cubicBezTo>
                  <a:lnTo>
                    <a:pt x="3709988" y="1461135"/>
                  </a:lnTo>
                  <a:cubicBezTo>
                    <a:pt x="3699510" y="1461135"/>
                    <a:pt x="3690938" y="1469708"/>
                    <a:pt x="3690938" y="1480185"/>
                  </a:cubicBezTo>
                  <a:lnTo>
                    <a:pt x="3690938" y="1480185"/>
                  </a:lnTo>
                  <a:cubicBezTo>
                    <a:pt x="3690938" y="1490663"/>
                    <a:pt x="3699510" y="1499235"/>
                    <a:pt x="3709988" y="1499235"/>
                  </a:cubicBezTo>
                  <a:close/>
                  <a:moveTo>
                    <a:pt x="3757613" y="1499235"/>
                  </a:moveTo>
                  <a:lnTo>
                    <a:pt x="3757613" y="1499235"/>
                  </a:lnTo>
                  <a:cubicBezTo>
                    <a:pt x="3768090" y="1499235"/>
                    <a:pt x="3776663" y="1490663"/>
                    <a:pt x="3776663" y="1480185"/>
                  </a:cubicBezTo>
                  <a:lnTo>
                    <a:pt x="3776663" y="1480185"/>
                  </a:lnTo>
                  <a:cubicBezTo>
                    <a:pt x="3776663" y="1469708"/>
                    <a:pt x="3768090" y="1461135"/>
                    <a:pt x="3757613" y="1461135"/>
                  </a:cubicBezTo>
                  <a:lnTo>
                    <a:pt x="3757613" y="1461135"/>
                  </a:lnTo>
                  <a:cubicBezTo>
                    <a:pt x="3747135" y="1461135"/>
                    <a:pt x="3738563" y="1469708"/>
                    <a:pt x="3738563" y="1480185"/>
                  </a:cubicBezTo>
                  <a:lnTo>
                    <a:pt x="3738563" y="1480185"/>
                  </a:lnTo>
                  <a:cubicBezTo>
                    <a:pt x="3738563" y="1490663"/>
                    <a:pt x="3747135" y="1499235"/>
                    <a:pt x="3757613" y="1499235"/>
                  </a:cubicBezTo>
                  <a:close/>
                  <a:moveTo>
                    <a:pt x="3900488" y="1499235"/>
                  </a:moveTo>
                  <a:lnTo>
                    <a:pt x="3900488" y="1499235"/>
                  </a:lnTo>
                  <a:cubicBezTo>
                    <a:pt x="3910965" y="1499235"/>
                    <a:pt x="3919538" y="1490663"/>
                    <a:pt x="3919538" y="1480185"/>
                  </a:cubicBezTo>
                  <a:lnTo>
                    <a:pt x="3919538" y="1480185"/>
                  </a:lnTo>
                  <a:cubicBezTo>
                    <a:pt x="3919538" y="1469708"/>
                    <a:pt x="3910965" y="1461135"/>
                    <a:pt x="3900488" y="1461135"/>
                  </a:cubicBezTo>
                  <a:lnTo>
                    <a:pt x="3900488" y="1461135"/>
                  </a:lnTo>
                  <a:cubicBezTo>
                    <a:pt x="3890010" y="1461135"/>
                    <a:pt x="3881438" y="1469708"/>
                    <a:pt x="3881438" y="1480185"/>
                  </a:cubicBezTo>
                  <a:lnTo>
                    <a:pt x="3881438" y="1480185"/>
                  </a:lnTo>
                  <a:cubicBezTo>
                    <a:pt x="3881438" y="1490663"/>
                    <a:pt x="3890010" y="1499235"/>
                    <a:pt x="3900488" y="1499235"/>
                  </a:cubicBezTo>
                  <a:close/>
                  <a:moveTo>
                    <a:pt x="3947160" y="1499235"/>
                  </a:moveTo>
                  <a:lnTo>
                    <a:pt x="3947160" y="1499235"/>
                  </a:lnTo>
                  <a:cubicBezTo>
                    <a:pt x="3957638" y="1499235"/>
                    <a:pt x="3966210" y="1490663"/>
                    <a:pt x="3966210" y="1480185"/>
                  </a:cubicBezTo>
                  <a:lnTo>
                    <a:pt x="3966210" y="1480185"/>
                  </a:lnTo>
                  <a:cubicBezTo>
                    <a:pt x="3966210" y="1469708"/>
                    <a:pt x="3957638" y="1461135"/>
                    <a:pt x="3947160" y="1461135"/>
                  </a:cubicBezTo>
                  <a:lnTo>
                    <a:pt x="3947160" y="1461135"/>
                  </a:lnTo>
                  <a:cubicBezTo>
                    <a:pt x="3936683" y="1461135"/>
                    <a:pt x="3928110" y="1469708"/>
                    <a:pt x="3928110" y="1480185"/>
                  </a:cubicBezTo>
                  <a:lnTo>
                    <a:pt x="3928110" y="1480185"/>
                  </a:lnTo>
                  <a:cubicBezTo>
                    <a:pt x="3928110" y="1490663"/>
                    <a:pt x="3936683" y="1499235"/>
                    <a:pt x="3947160" y="1499235"/>
                  </a:cubicBezTo>
                  <a:close/>
                  <a:moveTo>
                    <a:pt x="3994785" y="1452563"/>
                  </a:moveTo>
                  <a:lnTo>
                    <a:pt x="3994785" y="1452563"/>
                  </a:lnTo>
                  <a:cubicBezTo>
                    <a:pt x="4005263" y="1452563"/>
                    <a:pt x="4013835" y="1443990"/>
                    <a:pt x="4013835" y="1433513"/>
                  </a:cubicBezTo>
                  <a:lnTo>
                    <a:pt x="4013835" y="1433513"/>
                  </a:lnTo>
                  <a:cubicBezTo>
                    <a:pt x="4013835" y="1423035"/>
                    <a:pt x="4005263" y="1414463"/>
                    <a:pt x="3994785" y="1414463"/>
                  </a:cubicBezTo>
                  <a:lnTo>
                    <a:pt x="3994785" y="1414463"/>
                  </a:lnTo>
                  <a:cubicBezTo>
                    <a:pt x="3984308" y="1414463"/>
                    <a:pt x="3975735" y="1423035"/>
                    <a:pt x="3975735" y="1433513"/>
                  </a:cubicBezTo>
                  <a:lnTo>
                    <a:pt x="3975735" y="1433513"/>
                  </a:lnTo>
                  <a:cubicBezTo>
                    <a:pt x="3975735" y="1443990"/>
                    <a:pt x="3984308" y="1452563"/>
                    <a:pt x="3994785" y="1452563"/>
                  </a:cubicBezTo>
                  <a:close/>
                  <a:moveTo>
                    <a:pt x="3994785" y="1499235"/>
                  </a:moveTo>
                  <a:lnTo>
                    <a:pt x="3994785" y="1499235"/>
                  </a:lnTo>
                  <a:cubicBezTo>
                    <a:pt x="4005263" y="1499235"/>
                    <a:pt x="4013835" y="1490663"/>
                    <a:pt x="4013835" y="1480185"/>
                  </a:cubicBezTo>
                  <a:lnTo>
                    <a:pt x="4013835" y="1480185"/>
                  </a:lnTo>
                  <a:cubicBezTo>
                    <a:pt x="4013835" y="1469708"/>
                    <a:pt x="4005263" y="1461135"/>
                    <a:pt x="3994785" y="1461135"/>
                  </a:cubicBezTo>
                  <a:lnTo>
                    <a:pt x="3994785" y="1461135"/>
                  </a:lnTo>
                  <a:cubicBezTo>
                    <a:pt x="3984308" y="1461135"/>
                    <a:pt x="3975735" y="1469708"/>
                    <a:pt x="3975735" y="1480185"/>
                  </a:cubicBezTo>
                  <a:lnTo>
                    <a:pt x="3975735" y="1480185"/>
                  </a:lnTo>
                  <a:cubicBezTo>
                    <a:pt x="3975735" y="1490663"/>
                    <a:pt x="3984308" y="1499235"/>
                    <a:pt x="3994785" y="1499235"/>
                  </a:cubicBezTo>
                  <a:close/>
                  <a:moveTo>
                    <a:pt x="3947160" y="1547813"/>
                  </a:moveTo>
                  <a:lnTo>
                    <a:pt x="3947160" y="1547813"/>
                  </a:lnTo>
                  <a:cubicBezTo>
                    <a:pt x="3957638" y="1547813"/>
                    <a:pt x="3966210" y="1539240"/>
                    <a:pt x="3966210" y="1528763"/>
                  </a:cubicBezTo>
                  <a:lnTo>
                    <a:pt x="3966210" y="1528763"/>
                  </a:lnTo>
                  <a:cubicBezTo>
                    <a:pt x="3966210" y="1518285"/>
                    <a:pt x="3957638" y="1509713"/>
                    <a:pt x="3947160" y="1509713"/>
                  </a:cubicBezTo>
                  <a:lnTo>
                    <a:pt x="3947160" y="1509713"/>
                  </a:lnTo>
                  <a:cubicBezTo>
                    <a:pt x="3936683" y="1509713"/>
                    <a:pt x="3928110" y="1518285"/>
                    <a:pt x="3928110" y="1528763"/>
                  </a:cubicBezTo>
                  <a:lnTo>
                    <a:pt x="3928110" y="1528763"/>
                  </a:lnTo>
                  <a:cubicBezTo>
                    <a:pt x="3928110" y="1539240"/>
                    <a:pt x="3936683" y="1547813"/>
                    <a:pt x="3947160" y="1547813"/>
                  </a:cubicBezTo>
                  <a:close/>
                  <a:moveTo>
                    <a:pt x="3237548" y="1499235"/>
                  </a:moveTo>
                  <a:lnTo>
                    <a:pt x="3237548" y="1499235"/>
                  </a:lnTo>
                  <a:cubicBezTo>
                    <a:pt x="3248025" y="1499235"/>
                    <a:pt x="3256598" y="1490663"/>
                    <a:pt x="3256598" y="1480185"/>
                  </a:cubicBezTo>
                  <a:lnTo>
                    <a:pt x="3256598" y="1480185"/>
                  </a:lnTo>
                  <a:cubicBezTo>
                    <a:pt x="3256598" y="1469708"/>
                    <a:pt x="3248025" y="1461135"/>
                    <a:pt x="3237548" y="1461135"/>
                  </a:cubicBezTo>
                  <a:lnTo>
                    <a:pt x="3237548" y="1461135"/>
                  </a:lnTo>
                  <a:cubicBezTo>
                    <a:pt x="3227070" y="1461135"/>
                    <a:pt x="3218498" y="1469708"/>
                    <a:pt x="3218498" y="1480185"/>
                  </a:cubicBezTo>
                  <a:lnTo>
                    <a:pt x="3218498" y="1480185"/>
                  </a:lnTo>
                  <a:cubicBezTo>
                    <a:pt x="3218498" y="1490663"/>
                    <a:pt x="3227070" y="1499235"/>
                    <a:pt x="3237548" y="1499235"/>
                  </a:cubicBezTo>
                  <a:close/>
                  <a:moveTo>
                    <a:pt x="3331845" y="1499235"/>
                  </a:moveTo>
                  <a:lnTo>
                    <a:pt x="3331845" y="1499235"/>
                  </a:lnTo>
                  <a:cubicBezTo>
                    <a:pt x="3342323" y="1499235"/>
                    <a:pt x="3350895" y="1490663"/>
                    <a:pt x="3350895" y="1480185"/>
                  </a:cubicBezTo>
                  <a:lnTo>
                    <a:pt x="3350895" y="1480185"/>
                  </a:lnTo>
                  <a:cubicBezTo>
                    <a:pt x="3350895" y="1469708"/>
                    <a:pt x="3342323" y="1461135"/>
                    <a:pt x="3331845" y="1461135"/>
                  </a:cubicBezTo>
                  <a:lnTo>
                    <a:pt x="3331845" y="1461135"/>
                  </a:lnTo>
                  <a:cubicBezTo>
                    <a:pt x="3321368" y="1461135"/>
                    <a:pt x="3312795" y="1469708"/>
                    <a:pt x="3312795" y="1480185"/>
                  </a:cubicBezTo>
                  <a:lnTo>
                    <a:pt x="3312795" y="1480185"/>
                  </a:lnTo>
                  <a:cubicBezTo>
                    <a:pt x="3312795" y="1490663"/>
                    <a:pt x="3321368" y="1499235"/>
                    <a:pt x="3331845" y="1499235"/>
                  </a:cubicBezTo>
                  <a:close/>
                  <a:moveTo>
                    <a:pt x="3378518" y="1499235"/>
                  </a:moveTo>
                  <a:lnTo>
                    <a:pt x="3378518" y="1499235"/>
                  </a:lnTo>
                  <a:cubicBezTo>
                    <a:pt x="3388995" y="1499235"/>
                    <a:pt x="3397568" y="1490663"/>
                    <a:pt x="3397568" y="1480185"/>
                  </a:cubicBezTo>
                  <a:lnTo>
                    <a:pt x="3397568" y="1480185"/>
                  </a:lnTo>
                  <a:cubicBezTo>
                    <a:pt x="3397568" y="1469708"/>
                    <a:pt x="3388995" y="1461135"/>
                    <a:pt x="3378518" y="1461135"/>
                  </a:cubicBezTo>
                  <a:lnTo>
                    <a:pt x="3378518" y="1461135"/>
                  </a:lnTo>
                  <a:cubicBezTo>
                    <a:pt x="3368040" y="1461135"/>
                    <a:pt x="3359468" y="1469708"/>
                    <a:pt x="3359468" y="1480185"/>
                  </a:cubicBezTo>
                  <a:lnTo>
                    <a:pt x="3359468" y="1480185"/>
                  </a:lnTo>
                  <a:cubicBezTo>
                    <a:pt x="3360420" y="1490663"/>
                    <a:pt x="3368040" y="1499235"/>
                    <a:pt x="3378518" y="1499235"/>
                  </a:cubicBezTo>
                  <a:close/>
                  <a:moveTo>
                    <a:pt x="3284220" y="1499235"/>
                  </a:moveTo>
                  <a:lnTo>
                    <a:pt x="3284220" y="1499235"/>
                  </a:lnTo>
                  <a:cubicBezTo>
                    <a:pt x="3294698" y="1499235"/>
                    <a:pt x="3303270" y="1490663"/>
                    <a:pt x="3303270" y="1480185"/>
                  </a:cubicBezTo>
                  <a:lnTo>
                    <a:pt x="3303270" y="1480185"/>
                  </a:lnTo>
                  <a:cubicBezTo>
                    <a:pt x="3303270" y="1469708"/>
                    <a:pt x="3294698" y="1461135"/>
                    <a:pt x="3284220" y="1461135"/>
                  </a:cubicBezTo>
                  <a:lnTo>
                    <a:pt x="3284220" y="1461135"/>
                  </a:lnTo>
                  <a:cubicBezTo>
                    <a:pt x="3273743" y="1461135"/>
                    <a:pt x="3265170" y="1469708"/>
                    <a:pt x="3265170" y="1480185"/>
                  </a:cubicBezTo>
                  <a:lnTo>
                    <a:pt x="3265170" y="1480185"/>
                  </a:lnTo>
                  <a:cubicBezTo>
                    <a:pt x="3266123" y="1490663"/>
                    <a:pt x="3273743" y="1499235"/>
                    <a:pt x="3284220" y="1499235"/>
                  </a:cubicBezTo>
                  <a:close/>
                  <a:moveTo>
                    <a:pt x="3521393" y="1499235"/>
                  </a:moveTo>
                  <a:lnTo>
                    <a:pt x="3521393" y="1499235"/>
                  </a:lnTo>
                  <a:cubicBezTo>
                    <a:pt x="3531870" y="1499235"/>
                    <a:pt x="3540443" y="1490663"/>
                    <a:pt x="3540443" y="1480185"/>
                  </a:cubicBezTo>
                  <a:lnTo>
                    <a:pt x="3540443" y="1480185"/>
                  </a:lnTo>
                  <a:cubicBezTo>
                    <a:pt x="3540443" y="1469708"/>
                    <a:pt x="3531870" y="1461135"/>
                    <a:pt x="3521393" y="1461135"/>
                  </a:cubicBezTo>
                  <a:lnTo>
                    <a:pt x="3521393" y="1461135"/>
                  </a:lnTo>
                  <a:cubicBezTo>
                    <a:pt x="3510915" y="1461135"/>
                    <a:pt x="3502343" y="1469708"/>
                    <a:pt x="3502343" y="1480185"/>
                  </a:cubicBezTo>
                  <a:lnTo>
                    <a:pt x="3502343" y="1480185"/>
                  </a:lnTo>
                  <a:cubicBezTo>
                    <a:pt x="3503295" y="1490663"/>
                    <a:pt x="3510915" y="1499235"/>
                    <a:pt x="3521393" y="1499235"/>
                  </a:cubicBezTo>
                  <a:close/>
                  <a:moveTo>
                    <a:pt x="3472815" y="1499235"/>
                  </a:moveTo>
                  <a:lnTo>
                    <a:pt x="3474720" y="1499235"/>
                  </a:lnTo>
                  <a:cubicBezTo>
                    <a:pt x="3485198" y="1499235"/>
                    <a:pt x="3493770" y="1490663"/>
                    <a:pt x="3493770" y="1480185"/>
                  </a:cubicBezTo>
                  <a:lnTo>
                    <a:pt x="3493770" y="1480185"/>
                  </a:lnTo>
                  <a:cubicBezTo>
                    <a:pt x="3493770" y="1469708"/>
                    <a:pt x="3485198" y="1461135"/>
                    <a:pt x="3474720" y="1461135"/>
                  </a:cubicBezTo>
                  <a:lnTo>
                    <a:pt x="3472815" y="1461135"/>
                  </a:lnTo>
                  <a:cubicBezTo>
                    <a:pt x="3462338" y="1461135"/>
                    <a:pt x="3453765" y="1469708"/>
                    <a:pt x="3453765" y="1480185"/>
                  </a:cubicBezTo>
                  <a:lnTo>
                    <a:pt x="3453765" y="1480185"/>
                  </a:lnTo>
                  <a:cubicBezTo>
                    <a:pt x="3453765" y="1490663"/>
                    <a:pt x="3462338" y="1499235"/>
                    <a:pt x="3472815" y="1499235"/>
                  </a:cubicBezTo>
                  <a:close/>
                  <a:moveTo>
                    <a:pt x="3426143" y="1499235"/>
                  </a:moveTo>
                  <a:lnTo>
                    <a:pt x="3426143" y="1499235"/>
                  </a:lnTo>
                  <a:cubicBezTo>
                    <a:pt x="3436620" y="1499235"/>
                    <a:pt x="3445193" y="1490663"/>
                    <a:pt x="3445193" y="1480185"/>
                  </a:cubicBezTo>
                  <a:lnTo>
                    <a:pt x="3445193" y="1480185"/>
                  </a:lnTo>
                  <a:cubicBezTo>
                    <a:pt x="3445193" y="1469708"/>
                    <a:pt x="3436620" y="1461135"/>
                    <a:pt x="3426143" y="1461135"/>
                  </a:cubicBezTo>
                  <a:lnTo>
                    <a:pt x="3426143" y="1461135"/>
                  </a:lnTo>
                  <a:cubicBezTo>
                    <a:pt x="3415665" y="1461135"/>
                    <a:pt x="3407093" y="1469708"/>
                    <a:pt x="3407093" y="1480185"/>
                  </a:cubicBezTo>
                  <a:lnTo>
                    <a:pt x="3407093" y="1480185"/>
                  </a:lnTo>
                  <a:cubicBezTo>
                    <a:pt x="3407093" y="1490663"/>
                    <a:pt x="3415665" y="1499235"/>
                    <a:pt x="3426143" y="1499235"/>
                  </a:cubicBezTo>
                  <a:close/>
                  <a:moveTo>
                    <a:pt x="3378518" y="1452563"/>
                  </a:moveTo>
                  <a:lnTo>
                    <a:pt x="3378518" y="1452563"/>
                  </a:lnTo>
                  <a:cubicBezTo>
                    <a:pt x="3388995" y="1452563"/>
                    <a:pt x="3397568" y="1443990"/>
                    <a:pt x="3397568" y="1433513"/>
                  </a:cubicBezTo>
                  <a:lnTo>
                    <a:pt x="3397568" y="1433513"/>
                  </a:lnTo>
                  <a:cubicBezTo>
                    <a:pt x="3397568" y="1423035"/>
                    <a:pt x="3388995" y="1414463"/>
                    <a:pt x="3378518" y="1414463"/>
                  </a:cubicBezTo>
                  <a:lnTo>
                    <a:pt x="3378518" y="1414463"/>
                  </a:lnTo>
                  <a:cubicBezTo>
                    <a:pt x="3368040" y="1414463"/>
                    <a:pt x="3359468" y="1423035"/>
                    <a:pt x="3359468" y="1433513"/>
                  </a:cubicBezTo>
                  <a:lnTo>
                    <a:pt x="3359468" y="1433513"/>
                  </a:lnTo>
                  <a:cubicBezTo>
                    <a:pt x="3360420" y="1443990"/>
                    <a:pt x="3368040" y="1452563"/>
                    <a:pt x="3378518" y="1452563"/>
                  </a:cubicBezTo>
                  <a:close/>
                  <a:moveTo>
                    <a:pt x="3426143" y="1452563"/>
                  </a:moveTo>
                  <a:lnTo>
                    <a:pt x="3426143" y="1452563"/>
                  </a:lnTo>
                  <a:cubicBezTo>
                    <a:pt x="3436620" y="1452563"/>
                    <a:pt x="3445193" y="1443990"/>
                    <a:pt x="3445193" y="1433513"/>
                  </a:cubicBezTo>
                  <a:lnTo>
                    <a:pt x="3445193" y="1433513"/>
                  </a:lnTo>
                  <a:cubicBezTo>
                    <a:pt x="3445193" y="1423035"/>
                    <a:pt x="3436620" y="1414463"/>
                    <a:pt x="3426143" y="1414463"/>
                  </a:cubicBezTo>
                  <a:lnTo>
                    <a:pt x="3426143" y="1414463"/>
                  </a:lnTo>
                  <a:cubicBezTo>
                    <a:pt x="3415665" y="1414463"/>
                    <a:pt x="3407093" y="1423035"/>
                    <a:pt x="3407093" y="1433513"/>
                  </a:cubicBezTo>
                  <a:lnTo>
                    <a:pt x="3407093" y="1433513"/>
                  </a:lnTo>
                  <a:cubicBezTo>
                    <a:pt x="3407093" y="1443990"/>
                    <a:pt x="3415665" y="1452563"/>
                    <a:pt x="3426143" y="1452563"/>
                  </a:cubicBezTo>
                  <a:close/>
                  <a:moveTo>
                    <a:pt x="3472815" y="1452563"/>
                  </a:moveTo>
                  <a:lnTo>
                    <a:pt x="3474720" y="1452563"/>
                  </a:lnTo>
                  <a:cubicBezTo>
                    <a:pt x="3485198" y="1452563"/>
                    <a:pt x="3493770" y="1443990"/>
                    <a:pt x="3493770" y="1433513"/>
                  </a:cubicBezTo>
                  <a:lnTo>
                    <a:pt x="3493770" y="1433513"/>
                  </a:lnTo>
                  <a:cubicBezTo>
                    <a:pt x="3493770" y="1423035"/>
                    <a:pt x="3485198" y="1414463"/>
                    <a:pt x="3474720" y="1414463"/>
                  </a:cubicBezTo>
                  <a:lnTo>
                    <a:pt x="3472815" y="1414463"/>
                  </a:lnTo>
                  <a:cubicBezTo>
                    <a:pt x="3462338" y="1414463"/>
                    <a:pt x="3453765" y="1423035"/>
                    <a:pt x="3453765" y="1433513"/>
                  </a:cubicBezTo>
                  <a:lnTo>
                    <a:pt x="3453765" y="1433513"/>
                  </a:lnTo>
                  <a:cubicBezTo>
                    <a:pt x="3453765" y="1443990"/>
                    <a:pt x="3462338" y="1452563"/>
                    <a:pt x="3472815" y="1452563"/>
                  </a:cubicBezTo>
                  <a:close/>
                  <a:moveTo>
                    <a:pt x="3520440" y="1452563"/>
                  </a:moveTo>
                  <a:lnTo>
                    <a:pt x="3522345" y="1452563"/>
                  </a:lnTo>
                  <a:cubicBezTo>
                    <a:pt x="3532823" y="1452563"/>
                    <a:pt x="3541395" y="1443990"/>
                    <a:pt x="3541395" y="1433513"/>
                  </a:cubicBezTo>
                  <a:lnTo>
                    <a:pt x="3541395" y="1433513"/>
                  </a:lnTo>
                  <a:cubicBezTo>
                    <a:pt x="3541395" y="1423035"/>
                    <a:pt x="3532823" y="1414463"/>
                    <a:pt x="3522345" y="1414463"/>
                  </a:cubicBezTo>
                  <a:lnTo>
                    <a:pt x="3520440" y="1414463"/>
                  </a:lnTo>
                  <a:cubicBezTo>
                    <a:pt x="3509963" y="1414463"/>
                    <a:pt x="3501390" y="1423035"/>
                    <a:pt x="3501390" y="1433513"/>
                  </a:cubicBezTo>
                  <a:lnTo>
                    <a:pt x="3501390" y="1433513"/>
                  </a:lnTo>
                  <a:cubicBezTo>
                    <a:pt x="3502343" y="1443990"/>
                    <a:pt x="3510915" y="1452563"/>
                    <a:pt x="3520440" y="1452563"/>
                  </a:cubicBezTo>
                  <a:close/>
                  <a:moveTo>
                    <a:pt x="3709988" y="1452563"/>
                  </a:moveTo>
                  <a:lnTo>
                    <a:pt x="3709988" y="1452563"/>
                  </a:lnTo>
                  <a:cubicBezTo>
                    <a:pt x="3720465" y="1452563"/>
                    <a:pt x="3729038" y="1443990"/>
                    <a:pt x="3729038" y="1433513"/>
                  </a:cubicBezTo>
                  <a:lnTo>
                    <a:pt x="3729038" y="1433513"/>
                  </a:lnTo>
                  <a:cubicBezTo>
                    <a:pt x="3729038" y="1423035"/>
                    <a:pt x="3720465" y="1414463"/>
                    <a:pt x="3709988" y="1414463"/>
                  </a:cubicBezTo>
                  <a:lnTo>
                    <a:pt x="3709988" y="1414463"/>
                  </a:lnTo>
                  <a:cubicBezTo>
                    <a:pt x="3699510" y="1414463"/>
                    <a:pt x="3690938" y="1423035"/>
                    <a:pt x="3690938" y="1433513"/>
                  </a:cubicBezTo>
                  <a:lnTo>
                    <a:pt x="3690938" y="1433513"/>
                  </a:lnTo>
                  <a:cubicBezTo>
                    <a:pt x="3690938" y="1443990"/>
                    <a:pt x="3699510" y="1452563"/>
                    <a:pt x="3709988" y="1452563"/>
                  </a:cubicBezTo>
                  <a:close/>
                  <a:moveTo>
                    <a:pt x="3757613" y="1452563"/>
                  </a:moveTo>
                  <a:lnTo>
                    <a:pt x="3757613" y="1452563"/>
                  </a:lnTo>
                  <a:cubicBezTo>
                    <a:pt x="3768090" y="1452563"/>
                    <a:pt x="3776663" y="1443990"/>
                    <a:pt x="3776663" y="1433513"/>
                  </a:cubicBezTo>
                  <a:lnTo>
                    <a:pt x="3776663" y="1433513"/>
                  </a:lnTo>
                  <a:cubicBezTo>
                    <a:pt x="3776663" y="1423035"/>
                    <a:pt x="3768090" y="1414463"/>
                    <a:pt x="3757613" y="1414463"/>
                  </a:cubicBezTo>
                  <a:lnTo>
                    <a:pt x="3757613" y="1414463"/>
                  </a:lnTo>
                  <a:cubicBezTo>
                    <a:pt x="3747135" y="1414463"/>
                    <a:pt x="3738563" y="1423035"/>
                    <a:pt x="3738563" y="1433513"/>
                  </a:cubicBezTo>
                  <a:lnTo>
                    <a:pt x="3738563" y="1433513"/>
                  </a:lnTo>
                  <a:cubicBezTo>
                    <a:pt x="3738563" y="1443990"/>
                    <a:pt x="3747135" y="1452563"/>
                    <a:pt x="3757613" y="1452563"/>
                  </a:cubicBezTo>
                  <a:close/>
                  <a:moveTo>
                    <a:pt x="3804285" y="1452563"/>
                  </a:moveTo>
                  <a:lnTo>
                    <a:pt x="3804285" y="1452563"/>
                  </a:lnTo>
                  <a:cubicBezTo>
                    <a:pt x="3814763" y="1452563"/>
                    <a:pt x="3823335" y="1443990"/>
                    <a:pt x="3823335" y="1433513"/>
                  </a:cubicBezTo>
                  <a:lnTo>
                    <a:pt x="3823335" y="1433513"/>
                  </a:lnTo>
                  <a:cubicBezTo>
                    <a:pt x="3823335" y="1423035"/>
                    <a:pt x="3814763" y="1414463"/>
                    <a:pt x="3804285" y="1414463"/>
                  </a:cubicBezTo>
                  <a:lnTo>
                    <a:pt x="3804285" y="1414463"/>
                  </a:lnTo>
                  <a:cubicBezTo>
                    <a:pt x="3793808" y="1414463"/>
                    <a:pt x="3785235" y="1423035"/>
                    <a:pt x="3785235" y="1433513"/>
                  </a:cubicBezTo>
                  <a:lnTo>
                    <a:pt x="3785235" y="1433513"/>
                  </a:lnTo>
                  <a:cubicBezTo>
                    <a:pt x="3785235" y="1443990"/>
                    <a:pt x="3793808" y="1452563"/>
                    <a:pt x="3804285" y="1452563"/>
                  </a:cubicBezTo>
                  <a:close/>
                  <a:moveTo>
                    <a:pt x="3663315" y="1452563"/>
                  </a:moveTo>
                  <a:lnTo>
                    <a:pt x="3663315" y="1452563"/>
                  </a:lnTo>
                  <a:cubicBezTo>
                    <a:pt x="3673793" y="1452563"/>
                    <a:pt x="3682365" y="1443990"/>
                    <a:pt x="3682365" y="1433513"/>
                  </a:cubicBezTo>
                  <a:lnTo>
                    <a:pt x="3682365" y="1433513"/>
                  </a:lnTo>
                  <a:cubicBezTo>
                    <a:pt x="3682365" y="1423035"/>
                    <a:pt x="3673793" y="1414463"/>
                    <a:pt x="3663315" y="1414463"/>
                  </a:cubicBezTo>
                  <a:lnTo>
                    <a:pt x="3663315" y="1414463"/>
                  </a:lnTo>
                  <a:cubicBezTo>
                    <a:pt x="3652838" y="1414463"/>
                    <a:pt x="3644265" y="1423035"/>
                    <a:pt x="3644265" y="1433513"/>
                  </a:cubicBezTo>
                  <a:lnTo>
                    <a:pt x="3644265" y="1433513"/>
                  </a:lnTo>
                  <a:cubicBezTo>
                    <a:pt x="3644265" y="1443990"/>
                    <a:pt x="3652838" y="1452563"/>
                    <a:pt x="3663315" y="1452563"/>
                  </a:cubicBezTo>
                  <a:close/>
                  <a:moveTo>
                    <a:pt x="3615690" y="1499235"/>
                  </a:moveTo>
                  <a:lnTo>
                    <a:pt x="3615690" y="1499235"/>
                  </a:lnTo>
                  <a:cubicBezTo>
                    <a:pt x="3626168" y="1499235"/>
                    <a:pt x="3634740" y="1490663"/>
                    <a:pt x="3634740" y="1480185"/>
                  </a:cubicBezTo>
                  <a:lnTo>
                    <a:pt x="3634740" y="1480185"/>
                  </a:lnTo>
                  <a:cubicBezTo>
                    <a:pt x="3634740" y="1469708"/>
                    <a:pt x="3626168" y="1461135"/>
                    <a:pt x="3615690" y="1461135"/>
                  </a:cubicBezTo>
                  <a:lnTo>
                    <a:pt x="3615690" y="1461135"/>
                  </a:lnTo>
                  <a:cubicBezTo>
                    <a:pt x="3605213" y="1461135"/>
                    <a:pt x="3596640" y="1469708"/>
                    <a:pt x="3596640" y="1480185"/>
                  </a:cubicBezTo>
                  <a:lnTo>
                    <a:pt x="3596640" y="1480185"/>
                  </a:lnTo>
                  <a:cubicBezTo>
                    <a:pt x="3597593" y="1490663"/>
                    <a:pt x="3605213" y="1499235"/>
                    <a:pt x="3615690" y="1499235"/>
                  </a:cubicBezTo>
                  <a:close/>
                  <a:moveTo>
                    <a:pt x="3615690" y="1452563"/>
                  </a:moveTo>
                  <a:lnTo>
                    <a:pt x="3615690" y="1452563"/>
                  </a:lnTo>
                  <a:cubicBezTo>
                    <a:pt x="3626168" y="1452563"/>
                    <a:pt x="3634740" y="1443990"/>
                    <a:pt x="3634740" y="1433513"/>
                  </a:cubicBezTo>
                  <a:lnTo>
                    <a:pt x="3634740" y="1433513"/>
                  </a:lnTo>
                  <a:cubicBezTo>
                    <a:pt x="3634740" y="1423035"/>
                    <a:pt x="3626168" y="1414463"/>
                    <a:pt x="3615690" y="1414463"/>
                  </a:cubicBezTo>
                  <a:lnTo>
                    <a:pt x="3615690" y="1414463"/>
                  </a:lnTo>
                  <a:cubicBezTo>
                    <a:pt x="3605213" y="1414463"/>
                    <a:pt x="3596640" y="1423035"/>
                    <a:pt x="3596640" y="1433513"/>
                  </a:cubicBezTo>
                  <a:lnTo>
                    <a:pt x="3596640" y="1433513"/>
                  </a:lnTo>
                  <a:cubicBezTo>
                    <a:pt x="3597593" y="1443990"/>
                    <a:pt x="3605213" y="1452563"/>
                    <a:pt x="3615690" y="1452563"/>
                  </a:cubicBezTo>
                  <a:close/>
                  <a:moveTo>
                    <a:pt x="3094673" y="1452563"/>
                  </a:moveTo>
                  <a:lnTo>
                    <a:pt x="3096578" y="1452563"/>
                  </a:lnTo>
                  <a:cubicBezTo>
                    <a:pt x="3107055" y="1452563"/>
                    <a:pt x="3115628" y="1443990"/>
                    <a:pt x="3115628" y="1433513"/>
                  </a:cubicBezTo>
                  <a:lnTo>
                    <a:pt x="3115628" y="1433513"/>
                  </a:lnTo>
                  <a:cubicBezTo>
                    <a:pt x="3115628" y="1423035"/>
                    <a:pt x="3107055" y="1414463"/>
                    <a:pt x="3096578" y="1414463"/>
                  </a:cubicBezTo>
                  <a:lnTo>
                    <a:pt x="3094673" y="1414463"/>
                  </a:lnTo>
                  <a:cubicBezTo>
                    <a:pt x="3084195" y="1414463"/>
                    <a:pt x="3075623" y="1423035"/>
                    <a:pt x="3075623" y="1433513"/>
                  </a:cubicBezTo>
                  <a:lnTo>
                    <a:pt x="3075623" y="1433513"/>
                  </a:lnTo>
                  <a:cubicBezTo>
                    <a:pt x="3075623" y="1443990"/>
                    <a:pt x="3084195" y="1452563"/>
                    <a:pt x="3094673" y="1452563"/>
                  </a:cubicBezTo>
                  <a:close/>
                  <a:moveTo>
                    <a:pt x="3331845" y="1452563"/>
                  </a:moveTo>
                  <a:lnTo>
                    <a:pt x="3331845" y="1452563"/>
                  </a:lnTo>
                  <a:cubicBezTo>
                    <a:pt x="3342323" y="1452563"/>
                    <a:pt x="3350895" y="1443990"/>
                    <a:pt x="3350895" y="1433513"/>
                  </a:cubicBezTo>
                  <a:lnTo>
                    <a:pt x="3350895" y="1433513"/>
                  </a:lnTo>
                  <a:cubicBezTo>
                    <a:pt x="3350895" y="1423035"/>
                    <a:pt x="3342323" y="1414463"/>
                    <a:pt x="3331845" y="1414463"/>
                  </a:cubicBezTo>
                  <a:lnTo>
                    <a:pt x="3331845" y="1414463"/>
                  </a:lnTo>
                  <a:cubicBezTo>
                    <a:pt x="3321368" y="1414463"/>
                    <a:pt x="3312795" y="1423035"/>
                    <a:pt x="3312795" y="1433513"/>
                  </a:cubicBezTo>
                  <a:lnTo>
                    <a:pt x="3312795" y="1433513"/>
                  </a:lnTo>
                  <a:cubicBezTo>
                    <a:pt x="3312795" y="1443990"/>
                    <a:pt x="3321368" y="1452563"/>
                    <a:pt x="3331845" y="1452563"/>
                  </a:cubicBezTo>
                  <a:close/>
                  <a:moveTo>
                    <a:pt x="3143250" y="1452563"/>
                  </a:moveTo>
                  <a:lnTo>
                    <a:pt x="3143250" y="1452563"/>
                  </a:lnTo>
                  <a:cubicBezTo>
                    <a:pt x="3153728" y="1452563"/>
                    <a:pt x="3162300" y="1443990"/>
                    <a:pt x="3162300" y="1433513"/>
                  </a:cubicBezTo>
                  <a:lnTo>
                    <a:pt x="3162300" y="1433513"/>
                  </a:lnTo>
                  <a:cubicBezTo>
                    <a:pt x="3162300" y="1423035"/>
                    <a:pt x="3153728" y="1414463"/>
                    <a:pt x="3143250" y="1414463"/>
                  </a:cubicBezTo>
                  <a:lnTo>
                    <a:pt x="3143250" y="1414463"/>
                  </a:lnTo>
                  <a:cubicBezTo>
                    <a:pt x="3132773" y="1414463"/>
                    <a:pt x="3124200" y="1423035"/>
                    <a:pt x="3124200" y="1433513"/>
                  </a:cubicBezTo>
                  <a:lnTo>
                    <a:pt x="3124200" y="1433513"/>
                  </a:lnTo>
                  <a:cubicBezTo>
                    <a:pt x="3124200" y="1443990"/>
                    <a:pt x="3132773" y="1452563"/>
                    <a:pt x="3143250" y="1452563"/>
                  </a:cubicBezTo>
                  <a:close/>
                  <a:moveTo>
                    <a:pt x="3000375" y="1452563"/>
                  </a:moveTo>
                  <a:lnTo>
                    <a:pt x="3000375" y="1452563"/>
                  </a:lnTo>
                  <a:cubicBezTo>
                    <a:pt x="3010853" y="1452563"/>
                    <a:pt x="3019425" y="1443990"/>
                    <a:pt x="3019425" y="1433513"/>
                  </a:cubicBezTo>
                  <a:lnTo>
                    <a:pt x="3019425" y="1433513"/>
                  </a:lnTo>
                  <a:cubicBezTo>
                    <a:pt x="3019425" y="1423035"/>
                    <a:pt x="3010853" y="1414463"/>
                    <a:pt x="3000375" y="1414463"/>
                  </a:cubicBezTo>
                  <a:lnTo>
                    <a:pt x="3000375" y="1414463"/>
                  </a:lnTo>
                  <a:cubicBezTo>
                    <a:pt x="2989898" y="1414463"/>
                    <a:pt x="2981325" y="1423035"/>
                    <a:pt x="2981325" y="1433513"/>
                  </a:cubicBezTo>
                  <a:lnTo>
                    <a:pt x="2981325" y="1433513"/>
                  </a:lnTo>
                  <a:cubicBezTo>
                    <a:pt x="2981325" y="1443990"/>
                    <a:pt x="2989898" y="1452563"/>
                    <a:pt x="3000375" y="1452563"/>
                  </a:cubicBezTo>
                  <a:close/>
                  <a:moveTo>
                    <a:pt x="3047048" y="1452563"/>
                  </a:moveTo>
                  <a:lnTo>
                    <a:pt x="3047048" y="1452563"/>
                  </a:lnTo>
                  <a:cubicBezTo>
                    <a:pt x="3057525" y="1452563"/>
                    <a:pt x="3066098" y="1443990"/>
                    <a:pt x="3066098" y="1433513"/>
                  </a:cubicBezTo>
                  <a:lnTo>
                    <a:pt x="3066098" y="1433513"/>
                  </a:lnTo>
                  <a:cubicBezTo>
                    <a:pt x="3066098" y="1423035"/>
                    <a:pt x="3057525" y="1414463"/>
                    <a:pt x="3047048" y="1414463"/>
                  </a:cubicBezTo>
                  <a:lnTo>
                    <a:pt x="3047048" y="1414463"/>
                  </a:lnTo>
                  <a:cubicBezTo>
                    <a:pt x="3036570" y="1414463"/>
                    <a:pt x="3027998" y="1423035"/>
                    <a:pt x="3027998" y="1433513"/>
                  </a:cubicBezTo>
                  <a:lnTo>
                    <a:pt x="3027998" y="1433513"/>
                  </a:lnTo>
                  <a:cubicBezTo>
                    <a:pt x="3028950" y="1443990"/>
                    <a:pt x="3036570" y="1452563"/>
                    <a:pt x="3047048" y="1452563"/>
                  </a:cubicBezTo>
                  <a:close/>
                  <a:moveTo>
                    <a:pt x="3284220" y="1452563"/>
                  </a:moveTo>
                  <a:lnTo>
                    <a:pt x="3284220" y="1452563"/>
                  </a:lnTo>
                  <a:cubicBezTo>
                    <a:pt x="3294698" y="1452563"/>
                    <a:pt x="3303270" y="1443990"/>
                    <a:pt x="3303270" y="1433513"/>
                  </a:cubicBezTo>
                  <a:lnTo>
                    <a:pt x="3303270" y="1433513"/>
                  </a:lnTo>
                  <a:cubicBezTo>
                    <a:pt x="3303270" y="1423035"/>
                    <a:pt x="3294698" y="1414463"/>
                    <a:pt x="3284220" y="1414463"/>
                  </a:cubicBezTo>
                  <a:lnTo>
                    <a:pt x="3284220" y="1414463"/>
                  </a:lnTo>
                  <a:cubicBezTo>
                    <a:pt x="3273743" y="1414463"/>
                    <a:pt x="3265170" y="1423035"/>
                    <a:pt x="3265170" y="1433513"/>
                  </a:cubicBezTo>
                  <a:lnTo>
                    <a:pt x="3265170" y="1433513"/>
                  </a:lnTo>
                  <a:cubicBezTo>
                    <a:pt x="3266123" y="1443990"/>
                    <a:pt x="3273743" y="1452563"/>
                    <a:pt x="3284220" y="1452563"/>
                  </a:cubicBezTo>
                  <a:close/>
                  <a:moveTo>
                    <a:pt x="3237548" y="1452563"/>
                  </a:moveTo>
                  <a:lnTo>
                    <a:pt x="3237548" y="1452563"/>
                  </a:lnTo>
                  <a:cubicBezTo>
                    <a:pt x="3248025" y="1452563"/>
                    <a:pt x="3256598" y="1443990"/>
                    <a:pt x="3256598" y="1433513"/>
                  </a:cubicBezTo>
                  <a:lnTo>
                    <a:pt x="3256598" y="1433513"/>
                  </a:lnTo>
                  <a:cubicBezTo>
                    <a:pt x="3256598" y="1423035"/>
                    <a:pt x="3248025" y="1414463"/>
                    <a:pt x="3237548" y="1414463"/>
                  </a:cubicBezTo>
                  <a:lnTo>
                    <a:pt x="3237548" y="1414463"/>
                  </a:lnTo>
                  <a:cubicBezTo>
                    <a:pt x="3227070" y="1414463"/>
                    <a:pt x="3218498" y="1423035"/>
                    <a:pt x="3218498" y="1433513"/>
                  </a:cubicBezTo>
                  <a:lnTo>
                    <a:pt x="3218498" y="1433513"/>
                  </a:lnTo>
                  <a:cubicBezTo>
                    <a:pt x="3218498" y="1443990"/>
                    <a:pt x="3227070" y="1452563"/>
                    <a:pt x="3237548" y="1452563"/>
                  </a:cubicBezTo>
                  <a:close/>
                  <a:moveTo>
                    <a:pt x="3189923" y="1452563"/>
                  </a:moveTo>
                  <a:lnTo>
                    <a:pt x="3189923" y="1452563"/>
                  </a:lnTo>
                  <a:cubicBezTo>
                    <a:pt x="3200400" y="1452563"/>
                    <a:pt x="3208973" y="1443990"/>
                    <a:pt x="3208973" y="1433513"/>
                  </a:cubicBezTo>
                  <a:lnTo>
                    <a:pt x="3208973" y="1433513"/>
                  </a:lnTo>
                  <a:cubicBezTo>
                    <a:pt x="3208973" y="1423035"/>
                    <a:pt x="3200400" y="1414463"/>
                    <a:pt x="3189923" y="1414463"/>
                  </a:cubicBezTo>
                  <a:lnTo>
                    <a:pt x="3189923" y="1414463"/>
                  </a:lnTo>
                  <a:cubicBezTo>
                    <a:pt x="3179445" y="1414463"/>
                    <a:pt x="3170873" y="1423035"/>
                    <a:pt x="3170873" y="1433513"/>
                  </a:cubicBezTo>
                  <a:lnTo>
                    <a:pt x="3170873" y="1433513"/>
                  </a:lnTo>
                  <a:cubicBezTo>
                    <a:pt x="3171825" y="1443990"/>
                    <a:pt x="3180398" y="1452563"/>
                    <a:pt x="3189923" y="1452563"/>
                  </a:cubicBezTo>
                  <a:close/>
                  <a:moveTo>
                    <a:pt x="3850958" y="1452563"/>
                  </a:moveTo>
                  <a:lnTo>
                    <a:pt x="3852863" y="1452563"/>
                  </a:lnTo>
                  <a:cubicBezTo>
                    <a:pt x="3863340" y="1452563"/>
                    <a:pt x="3871913" y="1443990"/>
                    <a:pt x="3871913" y="1433513"/>
                  </a:cubicBezTo>
                  <a:lnTo>
                    <a:pt x="3871913" y="1433513"/>
                  </a:lnTo>
                  <a:cubicBezTo>
                    <a:pt x="3871913" y="1423035"/>
                    <a:pt x="3863340" y="1414463"/>
                    <a:pt x="3852863" y="1414463"/>
                  </a:cubicBezTo>
                  <a:lnTo>
                    <a:pt x="3850958" y="1414463"/>
                  </a:lnTo>
                  <a:cubicBezTo>
                    <a:pt x="3840480" y="1414463"/>
                    <a:pt x="3831908" y="1423035"/>
                    <a:pt x="3831908" y="1433513"/>
                  </a:cubicBezTo>
                  <a:lnTo>
                    <a:pt x="3831908" y="1433513"/>
                  </a:lnTo>
                  <a:cubicBezTo>
                    <a:pt x="3832860" y="1443990"/>
                    <a:pt x="3841433" y="1452563"/>
                    <a:pt x="3850958" y="1452563"/>
                  </a:cubicBezTo>
                  <a:close/>
                  <a:moveTo>
                    <a:pt x="3850958" y="1404938"/>
                  </a:moveTo>
                  <a:lnTo>
                    <a:pt x="3852863" y="1404938"/>
                  </a:lnTo>
                  <a:cubicBezTo>
                    <a:pt x="3863340" y="1404938"/>
                    <a:pt x="3871913" y="1396365"/>
                    <a:pt x="3871913" y="1385888"/>
                  </a:cubicBezTo>
                  <a:lnTo>
                    <a:pt x="3871913" y="1385888"/>
                  </a:lnTo>
                  <a:cubicBezTo>
                    <a:pt x="3871913" y="1375410"/>
                    <a:pt x="3863340" y="1366838"/>
                    <a:pt x="3852863" y="1366838"/>
                  </a:cubicBezTo>
                  <a:lnTo>
                    <a:pt x="3850958" y="1366838"/>
                  </a:lnTo>
                  <a:cubicBezTo>
                    <a:pt x="3840480" y="1366838"/>
                    <a:pt x="3831908" y="1375410"/>
                    <a:pt x="3831908" y="1385888"/>
                  </a:cubicBezTo>
                  <a:lnTo>
                    <a:pt x="3831908" y="1385888"/>
                  </a:lnTo>
                  <a:cubicBezTo>
                    <a:pt x="3832860" y="1396365"/>
                    <a:pt x="3841433" y="1404938"/>
                    <a:pt x="3850958" y="1404938"/>
                  </a:cubicBezTo>
                  <a:close/>
                  <a:moveTo>
                    <a:pt x="3900488" y="1452563"/>
                  </a:moveTo>
                  <a:lnTo>
                    <a:pt x="3900488" y="1452563"/>
                  </a:lnTo>
                  <a:cubicBezTo>
                    <a:pt x="3910965" y="1452563"/>
                    <a:pt x="3919538" y="1443990"/>
                    <a:pt x="3919538" y="1433513"/>
                  </a:cubicBezTo>
                  <a:lnTo>
                    <a:pt x="3919538" y="1433513"/>
                  </a:lnTo>
                  <a:cubicBezTo>
                    <a:pt x="3919538" y="1423035"/>
                    <a:pt x="3910965" y="1414463"/>
                    <a:pt x="3900488" y="1414463"/>
                  </a:cubicBezTo>
                  <a:lnTo>
                    <a:pt x="3900488" y="1414463"/>
                  </a:lnTo>
                  <a:cubicBezTo>
                    <a:pt x="3890010" y="1414463"/>
                    <a:pt x="3881438" y="1423035"/>
                    <a:pt x="3881438" y="1433513"/>
                  </a:cubicBezTo>
                  <a:lnTo>
                    <a:pt x="3881438" y="1433513"/>
                  </a:lnTo>
                  <a:cubicBezTo>
                    <a:pt x="3881438" y="1443990"/>
                    <a:pt x="3890010" y="1452563"/>
                    <a:pt x="3900488" y="1452563"/>
                  </a:cubicBezTo>
                  <a:close/>
                  <a:moveTo>
                    <a:pt x="3378518" y="1545908"/>
                  </a:moveTo>
                  <a:lnTo>
                    <a:pt x="3378518" y="1545908"/>
                  </a:lnTo>
                  <a:cubicBezTo>
                    <a:pt x="3388995" y="1545908"/>
                    <a:pt x="3397568" y="1537335"/>
                    <a:pt x="3397568" y="1526858"/>
                  </a:cubicBezTo>
                  <a:lnTo>
                    <a:pt x="3397568" y="1526858"/>
                  </a:lnTo>
                  <a:cubicBezTo>
                    <a:pt x="3397568" y="1516380"/>
                    <a:pt x="3388995" y="1507808"/>
                    <a:pt x="3378518" y="1507808"/>
                  </a:cubicBezTo>
                  <a:lnTo>
                    <a:pt x="3378518" y="1507808"/>
                  </a:lnTo>
                  <a:cubicBezTo>
                    <a:pt x="3368040" y="1507808"/>
                    <a:pt x="3359468" y="1516380"/>
                    <a:pt x="3359468" y="1526858"/>
                  </a:cubicBezTo>
                  <a:lnTo>
                    <a:pt x="3359468" y="1526858"/>
                  </a:lnTo>
                  <a:cubicBezTo>
                    <a:pt x="3360420" y="1538288"/>
                    <a:pt x="3368040" y="1545908"/>
                    <a:pt x="3378518" y="1545908"/>
                  </a:cubicBezTo>
                  <a:close/>
                  <a:moveTo>
                    <a:pt x="2480310" y="1593533"/>
                  </a:moveTo>
                  <a:lnTo>
                    <a:pt x="2480310" y="1593533"/>
                  </a:lnTo>
                  <a:cubicBezTo>
                    <a:pt x="2490788" y="1593533"/>
                    <a:pt x="2499360" y="1584960"/>
                    <a:pt x="2499360" y="1574483"/>
                  </a:cubicBezTo>
                  <a:lnTo>
                    <a:pt x="2499360" y="1574483"/>
                  </a:lnTo>
                  <a:cubicBezTo>
                    <a:pt x="2499360" y="1564005"/>
                    <a:pt x="2490788" y="1555433"/>
                    <a:pt x="2480310" y="1555433"/>
                  </a:cubicBezTo>
                  <a:lnTo>
                    <a:pt x="2480310" y="1555433"/>
                  </a:lnTo>
                  <a:cubicBezTo>
                    <a:pt x="2469833" y="1555433"/>
                    <a:pt x="2461260" y="1564005"/>
                    <a:pt x="2461260" y="1574483"/>
                  </a:cubicBezTo>
                  <a:lnTo>
                    <a:pt x="2461260" y="1574483"/>
                  </a:lnTo>
                  <a:cubicBezTo>
                    <a:pt x="2462213" y="1584960"/>
                    <a:pt x="2469833" y="1593533"/>
                    <a:pt x="2480310" y="1593533"/>
                  </a:cubicBezTo>
                  <a:close/>
                  <a:moveTo>
                    <a:pt x="2527935" y="1593533"/>
                  </a:moveTo>
                  <a:lnTo>
                    <a:pt x="2527935" y="1593533"/>
                  </a:lnTo>
                  <a:cubicBezTo>
                    <a:pt x="2538413" y="1593533"/>
                    <a:pt x="2546985" y="1584960"/>
                    <a:pt x="2546985" y="1574483"/>
                  </a:cubicBezTo>
                  <a:lnTo>
                    <a:pt x="2546985" y="1574483"/>
                  </a:lnTo>
                  <a:cubicBezTo>
                    <a:pt x="2546985" y="1564005"/>
                    <a:pt x="2538413" y="1555433"/>
                    <a:pt x="2527935" y="1555433"/>
                  </a:cubicBezTo>
                  <a:lnTo>
                    <a:pt x="2527935" y="1555433"/>
                  </a:lnTo>
                  <a:cubicBezTo>
                    <a:pt x="2517458" y="1555433"/>
                    <a:pt x="2508885" y="1564005"/>
                    <a:pt x="2508885" y="1574483"/>
                  </a:cubicBezTo>
                  <a:lnTo>
                    <a:pt x="2508885" y="1574483"/>
                  </a:lnTo>
                  <a:cubicBezTo>
                    <a:pt x="2508885" y="1584960"/>
                    <a:pt x="2517458" y="1593533"/>
                    <a:pt x="2527935" y="1593533"/>
                  </a:cubicBezTo>
                  <a:close/>
                  <a:moveTo>
                    <a:pt x="3850958" y="1545908"/>
                  </a:moveTo>
                  <a:lnTo>
                    <a:pt x="3852863" y="1545908"/>
                  </a:lnTo>
                  <a:cubicBezTo>
                    <a:pt x="3863340" y="1545908"/>
                    <a:pt x="3871913" y="1537335"/>
                    <a:pt x="3871913" y="1526858"/>
                  </a:cubicBezTo>
                  <a:lnTo>
                    <a:pt x="3871913" y="1526858"/>
                  </a:lnTo>
                  <a:cubicBezTo>
                    <a:pt x="3871913" y="1516380"/>
                    <a:pt x="3863340" y="1507808"/>
                    <a:pt x="3852863" y="1507808"/>
                  </a:cubicBezTo>
                  <a:lnTo>
                    <a:pt x="3850958" y="1507808"/>
                  </a:lnTo>
                  <a:cubicBezTo>
                    <a:pt x="3840480" y="1507808"/>
                    <a:pt x="3831908" y="1516380"/>
                    <a:pt x="3831908" y="1526858"/>
                  </a:cubicBezTo>
                  <a:lnTo>
                    <a:pt x="3831908" y="1526858"/>
                  </a:lnTo>
                  <a:cubicBezTo>
                    <a:pt x="3832860" y="1538288"/>
                    <a:pt x="3841433" y="1545908"/>
                    <a:pt x="3850958" y="1545908"/>
                  </a:cubicBezTo>
                  <a:close/>
                  <a:moveTo>
                    <a:pt x="3757613" y="1545908"/>
                  </a:moveTo>
                  <a:lnTo>
                    <a:pt x="3757613" y="1545908"/>
                  </a:lnTo>
                  <a:cubicBezTo>
                    <a:pt x="3768090" y="1545908"/>
                    <a:pt x="3776663" y="1537335"/>
                    <a:pt x="3776663" y="1526858"/>
                  </a:cubicBezTo>
                  <a:lnTo>
                    <a:pt x="3776663" y="1526858"/>
                  </a:lnTo>
                  <a:cubicBezTo>
                    <a:pt x="3776663" y="1516380"/>
                    <a:pt x="3768090" y="1507808"/>
                    <a:pt x="3757613" y="1507808"/>
                  </a:cubicBezTo>
                  <a:lnTo>
                    <a:pt x="3757613" y="1507808"/>
                  </a:lnTo>
                  <a:cubicBezTo>
                    <a:pt x="3747135" y="1507808"/>
                    <a:pt x="3738563" y="1516380"/>
                    <a:pt x="3738563" y="1526858"/>
                  </a:cubicBezTo>
                  <a:lnTo>
                    <a:pt x="3738563" y="1526858"/>
                  </a:lnTo>
                  <a:cubicBezTo>
                    <a:pt x="3738563" y="1538288"/>
                    <a:pt x="3747135" y="1545908"/>
                    <a:pt x="3757613" y="1545908"/>
                  </a:cubicBezTo>
                  <a:close/>
                  <a:moveTo>
                    <a:pt x="3804285" y="1545908"/>
                  </a:moveTo>
                  <a:lnTo>
                    <a:pt x="3804285" y="1545908"/>
                  </a:lnTo>
                  <a:cubicBezTo>
                    <a:pt x="3814763" y="1545908"/>
                    <a:pt x="3823335" y="1537335"/>
                    <a:pt x="3823335" y="1526858"/>
                  </a:cubicBezTo>
                  <a:lnTo>
                    <a:pt x="3823335" y="1526858"/>
                  </a:lnTo>
                  <a:cubicBezTo>
                    <a:pt x="3823335" y="1516380"/>
                    <a:pt x="3814763" y="1507808"/>
                    <a:pt x="3804285" y="1507808"/>
                  </a:cubicBezTo>
                  <a:lnTo>
                    <a:pt x="3804285" y="1507808"/>
                  </a:lnTo>
                  <a:cubicBezTo>
                    <a:pt x="3793808" y="1507808"/>
                    <a:pt x="3785235" y="1516380"/>
                    <a:pt x="3785235" y="1526858"/>
                  </a:cubicBezTo>
                  <a:lnTo>
                    <a:pt x="3785235" y="1526858"/>
                  </a:lnTo>
                  <a:cubicBezTo>
                    <a:pt x="3785235" y="1538288"/>
                    <a:pt x="3793808" y="1545908"/>
                    <a:pt x="3804285" y="1545908"/>
                  </a:cubicBezTo>
                  <a:close/>
                  <a:moveTo>
                    <a:pt x="2574608" y="1593533"/>
                  </a:moveTo>
                  <a:lnTo>
                    <a:pt x="2574608" y="1593533"/>
                  </a:lnTo>
                  <a:cubicBezTo>
                    <a:pt x="2585085" y="1593533"/>
                    <a:pt x="2593658" y="1584960"/>
                    <a:pt x="2593658" y="1574483"/>
                  </a:cubicBezTo>
                  <a:lnTo>
                    <a:pt x="2593658" y="1574483"/>
                  </a:lnTo>
                  <a:cubicBezTo>
                    <a:pt x="2593658" y="1564005"/>
                    <a:pt x="2585085" y="1555433"/>
                    <a:pt x="2574608" y="1555433"/>
                  </a:cubicBezTo>
                  <a:lnTo>
                    <a:pt x="2574608" y="1555433"/>
                  </a:lnTo>
                  <a:cubicBezTo>
                    <a:pt x="2564130" y="1555433"/>
                    <a:pt x="2555558" y="1564005"/>
                    <a:pt x="2555558" y="1574483"/>
                  </a:cubicBezTo>
                  <a:lnTo>
                    <a:pt x="2555558" y="1574483"/>
                  </a:lnTo>
                  <a:cubicBezTo>
                    <a:pt x="2555558" y="1584960"/>
                    <a:pt x="2564130" y="1593533"/>
                    <a:pt x="2574608" y="1593533"/>
                  </a:cubicBezTo>
                  <a:close/>
                  <a:moveTo>
                    <a:pt x="3900488" y="1545908"/>
                  </a:moveTo>
                  <a:lnTo>
                    <a:pt x="3900488" y="1545908"/>
                  </a:lnTo>
                  <a:cubicBezTo>
                    <a:pt x="3910965" y="1545908"/>
                    <a:pt x="3919538" y="1537335"/>
                    <a:pt x="3919538" y="1526858"/>
                  </a:cubicBezTo>
                  <a:lnTo>
                    <a:pt x="3919538" y="1526858"/>
                  </a:lnTo>
                  <a:cubicBezTo>
                    <a:pt x="3919538" y="1516380"/>
                    <a:pt x="3910965" y="1507808"/>
                    <a:pt x="3900488" y="1507808"/>
                  </a:cubicBezTo>
                  <a:lnTo>
                    <a:pt x="3900488" y="1507808"/>
                  </a:lnTo>
                  <a:cubicBezTo>
                    <a:pt x="3890010" y="1507808"/>
                    <a:pt x="3881438" y="1516380"/>
                    <a:pt x="3881438" y="1526858"/>
                  </a:cubicBezTo>
                  <a:lnTo>
                    <a:pt x="3881438" y="1526858"/>
                  </a:lnTo>
                  <a:cubicBezTo>
                    <a:pt x="3881438" y="1538288"/>
                    <a:pt x="3890010" y="1545908"/>
                    <a:pt x="3900488" y="1545908"/>
                  </a:cubicBezTo>
                  <a:close/>
                  <a:moveTo>
                    <a:pt x="2668905" y="1593533"/>
                  </a:moveTo>
                  <a:lnTo>
                    <a:pt x="2668905" y="1593533"/>
                  </a:lnTo>
                  <a:cubicBezTo>
                    <a:pt x="2679383" y="1593533"/>
                    <a:pt x="2687955" y="1584960"/>
                    <a:pt x="2687955" y="1574483"/>
                  </a:cubicBezTo>
                  <a:lnTo>
                    <a:pt x="2687955" y="1574483"/>
                  </a:lnTo>
                  <a:cubicBezTo>
                    <a:pt x="2687955" y="1564005"/>
                    <a:pt x="2679383" y="1555433"/>
                    <a:pt x="2668905" y="1555433"/>
                  </a:cubicBezTo>
                  <a:lnTo>
                    <a:pt x="2668905" y="1555433"/>
                  </a:lnTo>
                  <a:cubicBezTo>
                    <a:pt x="2658428" y="1555433"/>
                    <a:pt x="2649855" y="1564005"/>
                    <a:pt x="2649855" y="1574483"/>
                  </a:cubicBezTo>
                  <a:lnTo>
                    <a:pt x="2649855" y="1574483"/>
                  </a:lnTo>
                  <a:cubicBezTo>
                    <a:pt x="2649855" y="1584960"/>
                    <a:pt x="2658428" y="1593533"/>
                    <a:pt x="2668905" y="1593533"/>
                  </a:cubicBezTo>
                  <a:close/>
                  <a:moveTo>
                    <a:pt x="3237548" y="1593533"/>
                  </a:moveTo>
                  <a:lnTo>
                    <a:pt x="3237548" y="1593533"/>
                  </a:lnTo>
                  <a:cubicBezTo>
                    <a:pt x="3248025" y="1593533"/>
                    <a:pt x="3256598" y="1584960"/>
                    <a:pt x="3256598" y="1574483"/>
                  </a:cubicBezTo>
                  <a:lnTo>
                    <a:pt x="3256598" y="1574483"/>
                  </a:lnTo>
                  <a:cubicBezTo>
                    <a:pt x="3256598" y="1564005"/>
                    <a:pt x="3248025" y="1555433"/>
                    <a:pt x="3237548" y="1555433"/>
                  </a:cubicBezTo>
                  <a:lnTo>
                    <a:pt x="3237548" y="1555433"/>
                  </a:lnTo>
                  <a:cubicBezTo>
                    <a:pt x="3227070" y="1555433"/>
                    <a:pt x="3218498" y="1564005"/>
                    <a:pt x="3218498" y="1574483"/>
                  </a:cubicBezTo>
                  <a:lnTo>
                    <a:pt x="3218498" y="1574483"/>
                  </a:lnTo>
                  <a:cubicBezTo>
                    <a:pt x="3218498" y="1584960"/>
                    <a:pt x="3227070" y="1593533"/>
                    <a:pt x="3237548" y="1593533"/>
                  </a:cubicBezTo>
                  <a:close/>
                  <a:moveTo>
                    <a:pt x="3189923" y="1593533"/>
                  </a:moveTo>
                  <a:lnTo>
                    <a:pt x="3189923" y="1593533"/>
                  </a:lnTo>
                  <a:cubicBezTo>
                    <a:pt x="3200400" y="1593533"/>
                    <a:pt x="3208973" y="1584960"/>
                    <a:pt x="3208973" y="1574483"/>
                  </a:cubicBezTo>
                  <a:lnTo>
                    <a:pt x="3208973" y="1574483"/>
                  </a:lnTo>
                  <a:cubicBezTo>
                    <a:pt x="3208973" y="1564005"/>
                    <a:pt x="3200400" y="1555433"/>
                    <a:pt x="3189923" y="1555433"/>
                  </a:cubicBezTo>
                  <a:lnTo>
                    <a:pt x="3189923" y="1555433"/>
                  </a:lnTo>
                  <a:cubicBezTo>
                    <a:pt x="3179445" y="1555433"/>
                    <a:pt x="3170873" y="1564005"/>
                    <a:pt x="3170873" y="1574483"/>
                  </a:cubicBezTo>
                  <a:lnTo>
                    <a:pt x="3170873" y="1574483"/>
                  </a:lnTo>
                  <a:cubicBezTo>
                    <a:pt x="3171825" y="1584960"/>
                    <a:pt x="3180398" y="1593533"/>
                    <a:pt x="3189923" y="1593533"/>
                  </a:cubicBezTo>
                  <a:close/>
                  <a:moveTo>
                    <a:pt x="3143250" y="1593533"/>
                  </a:moveTo>
                  <a:lnTo>
                    <a:pt x="3143250" y="1593533"/>
                  </a:lnTo>
                  <a:cubicBezTo>
                    <a:pt x="3153728" y="1593533"/>
                    <a:pt x="3162300" y="1584960"/>
                    <a:pt x="3162300" y="1574483"/>
                  </a:cubicBezTo>
                  <a:lnTo>
                    <a:pt x="3162300" y="1574483"/>
                  </a:lnTo>
                  <a:cubicBezTo>
                    <a:pt x="3162300" y="1564005"/>
                    <a:pt x="3153728" y="1555433"/>
                    <a:pt x="3143250" y="1555433"/>
                  </a:cubicBezTo>
                  <a:lnTo>
                    <a:pt x="3143250" y="1555433"/>
                  </a:lnTo>
                  <a:cubicBezTo>
                    <a:pt x="3132773" y="1555433"/>
                    <a:pt x="3124200" y="1564005"/>
                    <a:pt x="3124200" y="1574483"/>
                  </a:cubicBezTo>
                  <a:lnTo>
                    <a:pt x="3124200" y="1574483"/>
                  </a:lnTo>
                  <a:cubicBezTo>
                    <a:pt x="3124200" y="1584960"/>
                    <a:pt x="3132773" y="1593533"/>
                    <a:pt x="3143250" y="1593533"/>
                  </a:cubicBezTo>
                  <a:close/>
                  <a:moveTo>
                    <a:pt x="3094673" y="1593533"/>
                  </a:moveTo>
                  <a:lnTo>
                    <a:pt x="3096578" y="1593533"/>
                  </a:lnTo>
                  <a:cubicBezTo>
                    <a:pt x="3107055" y="1593533"/>
                    <a:pt x="3115628" y="1584960"/>
                    <a:pt x="3115628" y="1574483"/>
                  </a:cubicBezTo>
                  <a:lnTo>
                    <a:pt x="3115628" y="1574483"/>
                  </a:lnTo>
                  <a:cubicBezTo>
                    <a:pt x="3115628" y="1564005"/>
                    <a:pt x="3107055" y="1555433"/>
                    <a:pt x="3096578" y="1555433"/>
                  </a:cubicBezTo>
                  <a:lnTo>
                    <a:pt x="3094673" y="1555433"/>
                  </a:lnTo>
                  <a:cubicBezTo>
                    <a:pt x="3084195" y="1555433"/>
                    <a:pt x="3075623" y="1564005"/>
                    <a:pt x="3075623" y="1574483"/>
                  </a:cubicBezTo>
                  <a:lnTo>
                    <a:pt x="3075623" y="1574483"/>
                  </a:lnTo>
                  <a:cubicBezTo>
                    <a:pt x="3075623" y="1584960"/>
                    <a:pt x="3084195" y="1593533"/>
                    <a:pt x="3094673" y="1593533"/>
                  </a:cubicBezTo>
                  <a:close/>
                  <a:moveTo>
                    <a:pt x="3378518" y="1593533"/>
                  </a:moveTo>
                  <a:lnTo>
                    <a:pt x="3378518" y="1593533"/>
                  </a:lnTo>
                  <a:cubicBezTo>
                    <a:pt x="3388995" y="1593533"/>
                    <a:pt x="3397568" y="1584960"/>
                    <a:pt x="3397568" y="1574483"/>
                  </a:cubicBezTo>
                  <a:lnTo>
                    <a:pt x="3397568" y="1574483"/>
                  </a:lnTo>
                  <a:cubicBezTo>
                    <a:pt x="3397568" y="1564005"/>
                    <a:pt x="3388995" y="1555433"/>
                    <a:pt x="3378518" y="1555433"/>
                  </a:cubicBezTo>
                  <a:lnTo>
                    <a:pt x="3378518" y="1555433"/>
                  </a:lnTo>
                  <a:cubicBezTo>
                    <a:pt x="3368040" y="1555433"/>
                    <a:pt x="3359468" y="1564005"/>
                    <a:pt x="3359468" y="1574483"/>
                  </a:cubicBezTo>
                  <a:lnTo>
                    <a:pt x="3359468" y="1574483"/>
                  </a:lnTo>
                  <a:cubicBezTo>
                    <a:pt x="3360420" y="1584960"/>
                    <a:pt x="3368040" y="1593533"/>
                    <a:pt x="3378518" y="1593533"/>
                  </a:cubicBezTo>
                  <a:close/>
                  <a:moveTo>
                    <a:pt x="3047048" y="1593533"/>
                  </a:moveTo>
                  <a:lnTo>
                    <a:pt x="3047048" y="1593533"/>
                  </a:lnTo>
                  <a:cubicBezTo>
                    <a:pt x="3057525" y="1593533"/>
                    <a:pt x="3066098" y="1584960"/>
                    <a:pt x="3066098" y="1574483"/>
                  </a:cubicBezTo>
                  <a:lnTo>
                    <a:pt x="3066098" y="1574483"/>
                  </a:lnTo>
                  <a:cubicBezTo>
                    <a:pt x="3066098" y="1564005"/>
                    <a:pt x="3057525" y="1555433"/>
                    <a:pt x="3047048" y="1555433"/>
                  </a:cubicBezTo>
                  <a:lnTo>
                    <a:pt x="3047048" y="1555433"/>
                  </a:lnTo>
                  <a:cubicBezTo>
                    <a:pt x="3036570" y="1555433"/>
                    <a:pt x="3027998" y="1564005"/>
                    <a:pt x="3027998" y="1574483"/>
                  </a:cubicBezTo>
                  <a:lnTo>
                    <a:pt x="3027998" y="1574483"/>
                  </a:lnTo>
                  <a:cubicBezTo>
                    <a:pt x="3028950" y="1584960"/>
                    <a:pt x="3036570" y="1593533"/>
                    <a:pt x="3047048" y="1593533"/>
                  </a:cubicBezTo>
                  <a:close/>
                  <a:moveTo>
                    <a:pt x="3284220" y="1593533"/>
                  </a:moveTo>
                  <a:lnTo>
                    <a:pt x="3284220" y="1593533"/>
                  </a:lnTo>
                  <a:cubicBezTo>
                    <a:pt x="3294698" y="1593533"/>
                    <a:pt x="3303270" y="1584960"/>
                    <a:pt x="3303270" y="1574483"/>
                  </a:cubicBezTo>
                  <a:lnTo>
                    <a:pt x="3303270" y="1574483"/>
                  </a:lnTo>
                  <a:cubicBezTo>
                    <a:pt x="3303270" y="1564005"/>
                    <a:pt x="3294698" y="1555433"/>
                    <a:pt x="3284220" y="1555433"/>
                  </a:cubicBezTo>
                  <a:lnTo>
                    <a:pt x="3284220" y="1555433"/>
                  </a:lnTo>
                  <a:cubicBezTo>
                    <a:pt x="3273743" y="1555433"/>
                    <a:pt x="3265170" y="1564005"/>
                    <a:pt x="3265170" y="1574483"/>
                  </a:cubicBezTo>
                  <a:lnTo>
                    <a:pt x="3265170" y="1574483"/>
                  </a:lnTo>
                  <a:cubicBezTo>
                    <a:pt x="3266123" y="1584960"/>
                    <a:pt x="3273743" y="1593533"/>
                    <a:pt x="3284220" y="1593533"/>
                  </a:cubicBezTo>
                  <a:close/>
                  <a:moveTo>
                    <a:pt x="3331845" y="1593533"/>
                  </a:moveTo>
                  <a:lnTo>
                    <a:pt x="3331845" y="1593533"/>
                  </a:lnTo>
                  <a:cubicBezTo>
                    <a:pt x="3342323" y="1593533"/>
                    <a:pt x="3350895" y="1584960"/>
                    <a:pt x="3350895" y="1574483"/>
                  </a:cubicBezTo>
                  <a:lnTo>
                    <a:pt x="3350895" y="1574483"/>
                  </a:lnTo>
                  <a:cubicBezTo>
                    <a:pt x="3350895" y="1564005"/>
                    <a:pt x="3342323" y="1555433"/>
                    <a:pt x="3331845" y="1555433"/>
                  </a:cubicBezTo>
                  <a:lnTo>
                    <a:pt x="3331845" y="1555433"/>
                  </a:lnTo>
                  <a:cubicBezTo>
                    <a:pt x="3321368" y="1555433"/>
                    <a:pt x="3312795" y="1564005"/>
                    <a:pt x="3312795" y="1574483"/>
                  </a:cubicBezTo>
                  <a:lnTo>
                    <a:pt x="3312795" y="1574483"/>
                  </a:lnTo>
                  <a:cubicBezTo>
                    <a:pt x="3312795" y="1584960"/>
                    <a:pt x="3321368" y="1593533"/>
                    <a:pt x="3331845" y="1593533"/>
                  </a:cubicBezTo>
                  <a:close/>
                  <a:moveTo>
                    <a:pt x="2906078" y="1593533"/>
                  </a:moveTo>
                  <a:lnTo>
                    <a:pt x="2906078" y="1593533"/>
                  </a:lnTo>
                  <a:cubicBezTo>
                    <a:pt x="2916555" y="1593533"/>
                    <a:pt x="2925128" y="1584960"/>
                    <a:pt x="2925128" y="1574483"/>
                  </a:cubicBezTo>
                  <a:lnTo>
                    <a:pt x="2925128" y="1574483"/>
                  </a:lnTo>
                  <a:cubicBezTo>
                    <a:pt x="2925128" y="1564005"/>
                    <a:pt x="2916555" y="1555433"/>
                    <a:pt x="2906078" y="1555433"/>
                  </a:cubicBezTo>
                  <a:lnTo>
                    <a:pt x="2906078" y="1555433"/>
                  </a:lnTo>
                  <a:cubicBezTo>
                    <a:pt x="2895600" y="1555433"/>
                    <a:pt x="2887028" y="1564005"/>
                    <a:pt x="2887028" y="1574483"/>
                  </a:cubicBezTo>
                  <a:lnTo>
                    <a:pt x="2887028" y="1574483"/>
                  </a:lnTo>
                  <a:cubicBezTo>
                    <a:pt x="2887028" y="1584960"/>
                    <a:pt x="2895600" y="1593533"/>
                    <a:pt x="2906078" y="1593533"/>
                  </a:cubicBezTo>
                  <a:close/>
                  <a:moveTo>
                    <a:pt x="2715578" y="1593533"/>
                  </a:moveTo>
                  <a:lnTo>
                    <a:pt x="2717483" y="1593533"/>
                  </a:lnTo>
                  <a:cubicBezTo>
                    <a:pt x="2727960" y="1593533"/>
                    <a:pt x="2736533" y="1584960"/>
                    <a:pt x="2736533" y="1574483"/>
                  </a:cubicBezTo>
                  <a:lnTo>
                    <a:pt x="2736533" y="1574483"/>
                  </a:lnTo>
                  <a:cubicBezTo>
                    <a:pt x="2736533" y="1564005"/>
                    <a:pt x="2727960" y="1555433"/>
                    <a:pt x="2717483" y="1555433"/>
                  </a:cubicBezTo>
                  <a:lnTo>
                    <a:pt x="2715578" y="1555433"/>
                  </a:lnTo>
                  <a:cubicBezTo>
                    <a:pt x="2705100" y="1555433"/>
                    <a:pt x="2696528" y="1564005"/>
                    <a:pt x="2696528" y="1574483"/>
                  </a:cubicBezTo>
                  <a:lnTo>
                    <a:pt x="2696528" y="1574483"/>
                  </a:lnTo>
                  <a:cubicBezTo>
                    <a:pt x="2697480" y="1584960"/>
                    <a:pt x="2706053" y="1593533"/>
                    <a:pt x="2715578" y="1593533"/>
                  </a:cubicBezTo>
                  <a:close/>
                  <a:moveTo>
                    <a:pt x="2811780" y="1593533"/>
                  </a:moveTo>
                  <a:lnTo>
                    <a:pt x="2811780" y="1593533"/>
                  </a:lnTo>
                  <a:cubicBezTo>
                    <a:pt x="2822258" y="1593533"/>
                    <a:pt x="2830830" y="1584960"/>
                    <a:pt x="2830830" y="1574483"/>
                  </a:cubicBezTo>
                  <a:lnTo>
                    <a:pt x="2830830" y="1574483"/>
                  </a:lnTo>
                  <a:cubicBezTo>
                    <a:pt x="2830830" y="1564005"/>
                    <a:pt x="2822258" y="1555433"/>
                    <a:pt x="2811780" y="1555433"/>
                  </a:cubicBezTo>
                  <a:lnTo>
                    <a:pt x="2811780" y="1555433"/>
                  </a:lnTo>
                  <a:cubicBezTo>
                    <a:pt x="2801303" y="1555433"/>
                    <a:pt x="2792730" y="1564005"/>
                    <a:pt x="2792730" y="1574483"/>
                  </a:cubicBezTo>
                  <a:lnTo>
                    <a:pt x="2792730" y="1574483"/>
                  </a:lnTo>
                  <a:cubicBezTo>
                    <a:pt x="2792730" y="1584960"/>
                    <a:pt x="2801303" y="1593533"/>
                    <a:pt x="2811780" y="1593533"/>
                  </a:cubicBezTo>
                  <a:close/>
                  <a:moveTo>
                    <a:pt x="2765108" y="1593533"/>
                  </a:moveTo>
                  <a:lnTo>
                    <a:pt x="2765108" y="1593533"/>
                  </a:lnTo>
                  <a:cubicBezTo>
                    <a:pt x="2775585" y="1593533"/>
                    <a:pt x="2784158" y="1584960"/>
                    <a:pt x="2784158" y="1574483"/>
                  </a:cubicBezTo>
                  <a:lnTo>
                    <a:pt x="2784158" y="1574483"/>
                  </a:lnTo>
                  <a:cubicBezTo>
                    <a:pt x="2784158" y="1564005"/>
                    <a:pt x="2775585" y="1555433"/>
                    <a:pt x="2765108" y="1555433"/>
                  </a:cubicBezTo>
                  <a:lnTo>
                    <a:pt x="2765108" y="1555433"/>
                  </a:lnTo>
                  <a:cubicBezTo>
                    <a:pt x="2754630" y="1555433"/>
                    <a:pt x="2746058" y="1564005"/>
                    <a:pt x="2746058" y="1574483"/>
                  </a:cubicBezTo>
                  <a:lnTo>
                    <a:pt x="2746058" y="1574483"/>
                  </a:lnTo>
                  <a:cubicBezTo>
                    <a:pt x="2746058" y="1584960"/>
                    <a:pt x="2754630" y="1593533"/>
                    <a:pt x="2765108" y="1593533"/>
                  </a:cubicBezTo>
                  <a:close/>
                  <a:moveTo>
                    <a:pt x="3000375" y="1593533"/>
                  </a:moveTo>
                  <a:lnTo>
                    <a:pt x="3000375" y="1593533"/>
                  </a:lnTo>
                  <a:cubicBezTo>
                    <a:pt x="3010853" y="1593533"/>
                    <a:pt x="3019425" y="1584960"/>
                    <a:pt x="3019425" y="1574483"/>
                  </a:cubicBezTo>
                  <a:lnTo>
                    <a:pt x="3019425" y="1574483"/>
                  </a:lnTo>
                  <a:cubicBezTo>
                    <a:pt x="3019425" y="1564005"/>
                    <a:pt x="3010853" y="1555433"/>
                    <a:pt x="3000375" y="1555433"/>
                  </a:cubicBezTo>
                  <a:lnTo>
                    <a:pt x="3000375" y="1555433"/>
                  </a:lnTo>
                  <a:cubicBezTo>
                    <a:pt x="2989898" y="1555433"/>
                    <a:pt x="2981325" y="1564005"/>
                    <a:pt x="2981325" y="1574483"/>
                  </a:cubicBezTo>
                  <a:lnTo>
                    <a:pt x="2981325" y="1574483"/>
                  </a:lnTo>
                  <a:cubicBezTo>
                    <a:pt x="2981325" y="1584960"/>
                    <a:pt x="2989898" y="1593533"/>
                    <a:pt x="3000375" y="1593533"/>
                  </a:cubicBezTo>
                  <a:close/>
                  <a:moveTo>
                    <a:pt x="2859405" y="1593533"/>
                  </a:moveTo>
                  <a:lnTo>
                    <a:pt x="2859405" y="1593533"/>
                  </a:lnTo>
                  <a:cubicBezTo>
                    <a:pt x="2869883" y="1593533"/>
                    <a:pt x="2878455" y="1584960"/>
                    <a:pt x="2878455" y="1574483"/>
                  </a:cubicBezTo>
                  <a:lnTo>
                    <a:pt x="2878455" y="1574483"/>
                  </a:lnTo>
                  <a:cubicBezTo>
                    <a:pt x="2878455" y="1564005"/>
                    <a:pt x="2869883" y="1555433"/>
                    <a:pt x="2859405" y="1555433"/>
                  </a:cubicBezTo>
                  <a:lnTo>
                    <a:pt x="2859405" y="1555433"/>
                  </a:lnTo>
                  <a:cubicBezTo>
                    <a:pt x="2848928" y="1555433"/>
                    <a:pt x="2840355" y="1564005"/>
                    <a:pt x="2840355" y="1574483"/>
                  </a:cubicBezTo>
                  <a:lnTo>
                    <a:pt x="2840355" y="1574483"/>
                  </a:lnTo>
                  <a:cubicBezTo>
                    <a:pt x="2840355" y="1584960"/>
                    <a:pt x="2848928" y="1593533"/>
                    <a:pt x="2859405" y="1593533"/>
                  </a:cubicBezTo>
                  <a:close/>
                  <a:moveTo>
                    <a:pt x="2952750" y="1593533"/>
                  </a:moveTo>
                  <a:lnTo>
                    <a:pt x="2952750" y="1593533"/>
                  </a:lnTo>
                  <a:cubicBezTo>
                    <a:pt x="2963228" y="1593533"/>
                    <a:pt x="2971800" y="1584960"/>
                    <a:pt x="2971800" y="1574483"/>
                  </a:cubicBezTo>
                  <a:lnTo>
                    <a:pt x="2971800" y="1574483"/>
                  </a:lnTo>
                  <a:cubicBezTo>
                    <a:pt x="2971800" y="1564005"/>
                    <a:pt x="2963228" y="1555433"/>
                    <a:pt x="2952750" y="1555433"/>
                  </a:cubicBezTo>
                  <a:lnTo>
                    <a:pt x="2952750" y="1555433"/>
                  </a:lnTo>
                  <a:cubicBezTo>
                    <a:pt x="2942273" y="1555433"/>
                    <a:pt x="2933700" y="1564005"/>
                    <a:pt x="2933700" y="1574483"/>
                  </a:cubicBezTo>
                  <a:lnTo>
                    <a:pt x="2933700" y="1574483"/>
                  </a:lnTo>
                  <a:cubicBezTo>
                    <a:pt x="2934653" y="1584960"/>
                    <a:pt x="2943225" y="1593533"/>
                    <a:pt x="2952750" y="1593533"/>
                  </a:cubicBezTo>
                  <a:close/>
                  <a:moveTo>
                    <a:pt x="2622233" y="1593533"/>
                  </a:moveTo>
                  <a:lnTo>
                    <a:pt x="2622233" y="1593533"/>
                  </a:lnTo>
                  <a:cubicBezTo>
                    <a:pt x="2632710" y="1593533"/>
                    <a:pt x="2641283" y="1584960"/>
                    <a:pt x="2641283" y="1574483"/>
                  </a:cubicBezTo>
                  <a:lnTo>
                    <a:pt x="2641283" y="1574483"/>
                  </a:lnTo>
                  <a:cubicBezTo>
                    <a:pt x="2641283" y="1564005"/>
                    <a:pt x="2632710" y="1555433"/>
                    <a:pt x="2622233" y="1555433"/>
                  </a:cubicBezTo>
                  <a:lnTo>
                    <a:pt x="2622233" y="1555433"/>
                  </a:lnTo>
                  <a:cubicBezTo>
                    <a:pt x="2611755" y="1555433"/>
                    <a:pt x="2603183" y="1564005"/>
                    <a:pt x="2603183" y="1574483"/>
                  </a:cubicBezTo>
                  <a:lnTo>
                    <a:pt x="2603183" y="1574483"/>
                  </a:lnTo>
                  <a:cubicBezTo>
                    <a:pt x="2603183" y="1584960"/>
                    <a:pt x="2611755" y="1593533"/>
                    <a:pt x="2622233" y="1593533"/>
                  </a:cubicBezTo>
                  <a:close/>
                  <a:moveTo>
                    <a:pt x="3709988" y="1545908"/>
                  </a:moveTo>
                  <a:lnTo>
                    <a:pt x="3709988" y="1545908"/>
                  </a:lnTo>
                  <a:cubicBezTo>
                    <a:pt x="3720465" y="1545908"/>
                    <a:pt x="3729038" y="1537335"/>
                    <a:pt x="3729038" y="1526858"/>
                  </a:cubicBezTo>
                  <a:lnTo>
                    <a:pt x="3729038" y="1526858"/>
                  </a:lnTo>
                  <a:cubicBezTo>
                    <a:pt x="3729038" y="1516380"/>
                    <a:pt x="3720465" y="1507808"/>
                    <a:pt x="3709988" y="1507808"/>
                  </a:cubicBezTo>
                  <a:lnTo>
                    <a:pt x="3709988" y="1507808"/>
                  </a:lnTo>
                  <a:cubicBezTo>
                    <a:pt x="3699510" y="1507808"/>
                    <a:pt x="3690938" y="1516380"/>
                    <a:pt x="3690938" y="1526858"/>
                  </a:cubicBezTo>
                  <a:lnTo>
                    <a:pt x="3690938" y="1526858"/>
                  </a:lnTo>
                  <a:cubicBezTo>
                    <a:pt x="3690938" y="1538288"/>
                    <a:pt x="3699510" y="1545908"/>
                    <a:pt x="3709988" y="1545908"/>
                  </a:cubicBezTo>
                  <a:close/>
                  <a:moveTo>
                    <a:pt x="2480310" y="1545908"/>
                  </a:moveTo>
                  <a:lnTo>
                    <a:pt x="2480310" y="1545908"/>
                  </a:lnTo>
                  <a:cubicBezTo>
                    <a:pt x="2490788" y="1545908"/>
                    <a:pt x="2499360" y="1537335"/>
                    <a:pt x="2499360" y="1526858"/>
                  </a:cubicBezTo>
                  <a:lnTo>
                    <a:pt x="2499360" y="1526858"/>
                  </a:lnTo>
                  <a:cubicBezTo>
                    <a:pt x="2499360" y="1516380"/>
                    <a:pt x="2490788" y="1507808"/>
                    <a:pt x="2480310" y="1507808"/>
                  </a:cubicBezTo>
                  <a:lnTo>
                    <a:pt x="2480310" y="1507808"/>
                  </a:lnTo>
                  <a:cubicBezTo>
                    <a:pt x="2469833" y="1507808"/>
                    <a:pt x="2461260" y="1516380"/>
                    <a:pt x="2461260" y="1526858"/>
                  </a:cubicBezTo>
                  <a:lnTo>
                    <a:pt x="2461260" y="1526858"/>
                  </a:lnTo>
                  <a:cubicBezTo>
                    <a:pt x="2462213" y="1538288"/>
                    <a:pt x="2469833" y="1545908"/>
                    <a:pt x="2480310" y="1545908"/>
                  </a:cubicBezTo>
                  <a:close/>
                  <a:moveTo>
                    <a:pt x="2622233" y="1545908"/>
                  </a:moveTo>
                  <a:lnTo>
                    <a:pt x="2622233" y="1545908"/>
                  </a:lnTo>
                  <a:cubicBezTo>
                    <a:pt x="2632710" y="1545908"/>
                    <a:pt x="2641283" y="1537335"/>
                    <a:pt x="2641283" y="1526858"/>
                  </a:cubicBezTo>
                  <a:lnTo>
                    <a:pt x="2641283" y="1526858"/>
                  </a:lnTo>
                  <a:cubicBezTo>
                    <a:pt x="2641283" y="1516380"/>
                    <a:pt x="2632710" y="1507808"/>
                    <a:pt x="2622233" y="1507808"/>
                  </a:cubicBezTo>
                  <a:lnTo>
                    <a:pt x="2622233" y="1507808"/>
                  </a:lnTo>
                  <a:cubicBezTo>
                    <a:pt x="2611755" y="1507808"/>
                    <a:pt x="2603183" y="1516380"/>
                    <a:pt x="2603183" y="1526858"/>
                  </a:cubicBezTo>
                  <a:lnTo>
                    <a:pt x="2603183" y="1526858"/>
                  </a:lnTo>
                  <a:cubicBezTo>
                    <a:pt x="2603183" y="1538288"/>
                    <a:pt x="2611755" y="1545908"/>
                    <a:pt x="2622233" y="1545908"/>
                  </a:cubicBezTo>
                  <a:close/>
                  <a:moveTo>
                    <a:pt x="2668905" y="1545908"/>
                  </a:moveTo>
                  <a:lnTo>
                    <a:pt x="2668905" y="1545908"/>
                  </a:lnTo>
                  <a:cubicBezTo>
                    <a:pt x="2679383" y="1545908"/>
                    <a:pt x="2687955" y="1537335"/>
                    <a:pt x="2687955" y="1526858"/>
                  </a:cubicBezTo>
                  <a:lnTo>
                    <a:pt x="2687955" y="1526858"/>
                  </a:lnTo>
                  <a:cubicBezTo>
                    <a:pt x="2687955" y="1516380"/>
                    <a:pt x="2679383" y="1507808"/>
                    <a:pt x="2668905" y="1507808"/>
                  </a:cubicBezTo>
                  <a:lnTo>
                    <a:pt x="2668905" y="1507808"/>
                  </a:lnTo>
                  <a:cubicBezTo>
                    <a:pt x="2658428" y="1507808"/>
                    <a:pt x="2649855" y="1516380"/>
                    <a:pt x="2649855" y="1526858"/>
                  </a:cubicBezTo>
                  <a:lnTo>
                    <a:pt x="2649855" y="1526858"/>
                  </a:lnTo>
                  <a:cubicBezTo>
                    <a:pt x="2649855" y="1538288"/>
                    <a:pt x="2658428" y="1545908"/>
                    <a:pt x="2668905" y="1545908"/>
                  </a:cubicBezTo>
                  <a:close/>
                  <a:moveTo>
                    <a:pt x="2527935" y="1545908"/>
                  </a:moveTo>
                  <a:lnTo>
                    <a:pt x="2527935" y="1545908"/>
                  </a:lnTo>
                  <a:cubicBezTo>
                    <a:pt x="2538413" y="1545908"/>
                    <a:pt x="2546985" y="1537335"/>
                    <a:pt x="2546985" y="1526858"/>
                  </a:cubicBezTo>
                  <a:lnTo>
                    <a:pt x="2546985" y="1526858"/>
                  </a:lnTo>
                  <a:cubicBezTo>
                    <a:pt x="2546985" y="1516380"/>
                    <a:pt x="2538413" y="1507808"/>
                    <a:pt x="2527935" y="1507808"/>
                  </a:cubicBezTo>
                  <a:lnTo>
                    <a:pt x="2527935" y="1507808"/>
                  </a:lnTo>
                  <a:cubicBezTo>
                    <a:pt x="2517458" y="1507808"/>
                    <a:pt x="2508885" y="1516380"/>
                    <a:pt x="2508885" y="1526858"/>
                  </a:cubicBezTo>
                  <a:lnTo>
                    <a:pt x="2508885" y="1526858"/>
                  </a:lnTo>
                  <a:cubicBezTo>
                    <a:pt x="2508885" y="1538288"/>
                    <a:pt x="2517458" y="1545908"/>
                    <a:pt x="2527935" y="1545908"/>
                  </a:cubicBezTo>
                  <a:close/>
                  <a:moveTo>
                    <a:pt x="2574608" y="1545908"/>
                  </a:moveTo>
                  <a:lnTo>
                    <a:pt x="2574608" y="1545908"/>
                  </a:lnTo>
                  <a:cubicBezTo>
                    <a:pt x="2585085" y="1545908"/>
                    <a:pt x="2593658" y="1537335"/>
                    <a:pt x="2593658" y="1526858"/>
                  </a:cubicBezTo>
                  <a:lnTo>
                    <a:pt x="2593658" y="1526858"/>
                  </a:lnTo>
                  <a:cubicBezTo>
                    <a:pt x="2593658" y="1516380"/>
                    <a:pt x="2585085" y="1507808"/>
                    <a:pt x="2574608" y="1507808"/>
                  </a:cubicBezTo>
                  <a:lnTo>
                    <a:pt x="2574608" y="1507808"/>
                  </a:lnTo>
                  <a:cubicBezTo>
                    <a:pt x="2564130" y="1507808"/>
                    <a:pt x="2555558" y="1516380"/>
                    <a:pt x="2555558" y="1526858"/>
                  </a:cubicBezTo>
                  <a:lnTo>
                    <a:pt x="2555558" y="1526858"/>
                  </a:lnTo>
                  <a:cubicBezTo>
                    <a:pt x="2555558" y="1538288"/>
                    <a:pt x="2564130" y="1545908"/>
                    <a:pt x="2574608" y="1545908"/>
                  </a:cubicBezTo>
                  <a:close/>
                  <a:moveTo>
                    <a:pt x="2715578" y="1545908"/>
                  </a:moveTo>
                  <a:lnTo>
                    <a:pt x="2717483" y="1545908"/>
                  </a:lnTo>
                  <a:cubicBezTo>
                    <a:pt x="2727960" y="1545908"/>
                    <a:pt x="2736533" y="1537335"/>
                    <a:pt x="2736533" y="1526858"/>
                  </a:cubicBezTo>
                  <a:lnTo>
                    <a:pt x="2736533" y="1526858"/>
                  </a:lnTo>
                  <a:cubicBezTo>
                    <a:pt x="2736533" y="1516380"/>
                    <a:pt x="2727960" y="1507808"/>
                    <a:pt x="2717483" y="1507808"/>
                  </a:cubicBezTo>
                  <a:lnTo>
                    <a:pt x="2715578" y="1507808"/>
                  </a:lnTo>
                  <a:cubicBezTo>
                    <a:pt x="2705100" y="1507808"/>
                    <a:pt x="2696528" y="1516380"/>
                    <a:pt x="2696528" y="1526858"/>
                  </a:cubicBezTo>
                  <a:lnTo>
                    <a:pt x="2696528" y="1526858"/>
                  </a:lnTo>
                  <a:cubicBezTo>
                    <a:pt x="2697480" y="1538288"/>
                    <a:pt x="2706053" y="1545908"/>
                    <a:pt x="2715578" y="1545908"/>
                  </a:cubicBezTo>
                  <a:close/>
                  <a:moveTo>
                    <a:pt x="3000375" y="1545908"/>
                  </a:moveTo>
                  <a:lnTo>
                    <a:pt x="3000375" y="1545908"/>
                  </a:lnTo>
                  <a:cubicBezTo>
                    <a:pt x="3010853" y="1545908"/>
                    <a:pt x="3019425" y="1537335"/>
                    <a:pt x="3019425" y="1526858"/>
                  </a:cubicBezTo>
                  <a:lnTo>
                    <a:pt x="3019425" y="1526858"/>
                  </a:lnTo>
                  <a:cubicBezTo>
                    <a:pt x="3019425" y="1516380"/>
                    <a:pt x="3010853" y="1507808"/>
                    <a:pt x="3000375" y="1507808"/>
                  </a:cubicBezTo>
                  <a:lnTo>
                    <a:pt x="3000375" y="1507808"/>
                  </a:lnTo>
                  <a:cubicBezTo>
                    <a:pt x="2989898" y="1507808"/>
                    <a:pt x="2981325" y="1516380"/>
                    <a:pt x="2981325" y="1526858"/>
                  </a:cubicBezTo>
                  <a:lnTo>
                    <a:pt x="2981325" y="1526858"/>
                  </a:lnTo>
                  <a:cubicBezTo>
                    <a:pt x="2981325" y="1538288"/>
                    <a:pt x="2989898" y="1545908"/>
                    <a:pt x="3000375" y="1545908"/>
                  </a:cubicBezTo>
                  <a:close/>
                  <a:moveTo>
                    <a:pt x="3189923" y="1545908"/>
                  </a:moveTo>
                  <a:lnTo>
                    <a:pt x="3189923" y="1545908"/>
                  </a:lnTo>
                  <a:cubicBezTo>
                    <a:pt x="3200400" y="1545908"/>
                    <a:pt x="3208973" y="1537335"/>
                    <a:pt x="3208973" y="1526858"/>
                  </a:cubicBezTo>
                  <a:lnTo>
                    <a:pt x="3208973" y="1526858"/>
                  </a:lnTo>
                  <a:cubicBezTo>
                    <a:pt x="3208973" y="1516380"/>
                    <a:pt x="3200400" y="1507808"/>
                    <a:pt x="3189923" y="1507808"/>
                  </a:cubicBezTo>
                  <a:lnTo>
                    <a:pt x="3189923" y="1507808"/>
                  </a:lnTo>
                  <a:cubicBezTo>
                    <a:pt x="3179445" y="1507808"/>
                    <a:pt x="3170873" y="1516380"/>
                    <a:pt x="3170873" y="1526858"/>
                  </a:cubicBezTo>
                  <a:lnTo>
                    <a:pt x="3170873" y="1526858"/>
                  </a:lnTo>
                  <a:cubicBezTo>
                    <a:pt x="3171825" y="1538288"/>
                    <a:pt x="3180398" y="1545908"/>
                    <a:pt x="3189923" y="1545908"/>
                  </a:cubicBezTo>
                  <a:close/>
                  <a:moveTo>
                    <a:pt x="3331845" y="1545908"/>
                  </a:moveTo>
                  <a:lnTo>
                    <a:pt x="3331845" y="1545908"/>
                  </a:lnTo>
                  <a:cubicBezTo>
                    <a:pt x="3342323" y="1545908"/>
                    <a:pt x="3350895" y="1537335"/>
                    <a:pt x="3350895" y="1526858"/>
                  </a:cubicBezTo>
                  <a:lnTo>
                    <a:pt x="3350895" y="1526858"/>
                  </a:lnTo>
                  <a:cubicBezTo>
                    <a:pt x="3350895" y="1516380"/>
                    <a:pt x="3342323" y="1507808"/>
                    <a:pt x="3331845" y="1507808"/>
                  </a:cubicBezTo>
                  <a:lnTo>
                    <a:pt x="3331845" y="1507808"/>
                  </a:lnTo>
                  <a:cubicBezTo>
                    <a:pt x="3321368" y="1507808"/>
                    <a:pt x="3312795" y="1516380"/>
                    <a:pt x="3312795" y="1526858"/>
                  </a:cubicBezTo>
                  <a:lnTo>
                    <a:pt x="3312795" y="1526858"/>
                  </a:lnTo>
                  <a:cubicBezTo>
                    <a:pt x="3312795" y="1538288"/>
                    <a:pt x="3321368" y="1545908"/>
                    <a:pt x="3331845" y="1545908"/>
                  </a:cubicBezTo>
                  <a:close/>
                  <a:moveTo>
                    <a:pt x="3284220" y="1545908"/>
                  </a:moveTo>
                  <a:lnTo>
                    <a:pt x="3284220" y="1545908"/>
                  </a:lnTo>
                  <a:cubicBezTo>
                    <a:pt x="3294698" y="1545908"/>
                    <a:pt x="3303270" y="1537335"/>
                    <a:pt x="3303270" y="1526858"/>
                  </a:cubicBezTo>
                  <a:lnTo>
                    <a:pt x="3303270" y="1526858"/>
                  </a:lnTo>
                  <a:cubicBezTo>
                    <a:pt x="3303270" y="1516380"/>
                    <a:pt x="3294698" y="1507808"/>
                    <a:pt x="3284220" y="1507808"/>
                  </a:cubicBezTo>
                  <a:lnTo>
                    <a:pt x="3284220" y="1507808"/>
                  </a:lnTo>
                  <a:cubicBezTo>
                    <a:pt x="3273743" y="1507808"/>
                    <a:pt x="3265170" y="1516380"/>
                    <a:pt x="3265170" y="1526858"/>
                  </a:cubicBezTo>
                  <a:lnTo>
                    <a:pt x="3265170" y="1526858"/>
                  </a:lnTo>
                  <a:cubicBezTo>
                    <a:pt x="3266123" y="1538288"/>
                    <a:pt x="3273743" y="1545908"/>
                    <a:pt x="3284220" y="1545908"/>
                  </a:cubicBezTo>
                  <a:close/>
                  <a:moveTo>
                    <a:pt x="3237548" y="1545908"/>
                  </a:moveTo>
                  <a:lnTo>
                    <a:pt x="3237548" y="1545908"/>
                  </a:lnTo>
                  <a:cubicBezTo>
                    <a:pt x="3248025" y="1545908"/>
                    <a:pt x="3256598" y="1537335"/>
                    <a:pt x="3256598" y="1526858"/>
                  </a:cubicBezTo>
                  <a:lnTo>
                    <a:pt x="3256598" y="1526858"/>
                  </a:lnTo>
                  <a:cubicBezTo>
                    <a:pt x="3256598" y="1516380"/>
                    <a:pt x="3248025" y="1507808"/>
                    <a:pt x="3237548" y="1507808"/>
                  </a:cubicBezTo>
                  <a:lnTo>
                    <a:pt x="3237548" y="1507808"/>
                  </a:lnTo>
                  <a:cubicBezTo>
                    <a:pt x="3227070" y="1507808"/>
                    <a:pt x="3218498" y="1516380"/>
                    <a:pt x="3218498" y="1526858"/>
                  </a:cubicBezTo>
                  <a:lnTo>
                    <a:pt x="3218498" y="1526858"/>
                  </a:lnTo>
                  <a:cubicBezTo>
                    <a:pt x="3218498" y="1538288"/>
                    <a:pt x="3227070" y="1545908"/>
                    <a:pt x="3237548" y="1545908"/>
                  </a:cubicBezTo>
                  <a:close/>
                  <a:moveTo>
                    <a:pt x="2952750" y="1452563"/>
                  </a:moveTo>
                  <a:lnTo>
                    <a:pt x="2952750" y="1452563"/>
                  </a:lnTo>
                  <a:cubicBezTo>
                    <a:pt x="2963228" y="1452563"/>
                    <a:pt x="2971800" y="1443990"/>
                    <a:pt x="2971800" y="1433513"/>
                  </a:cubicBezTo>
                  <a:lnTo>
                    <a:pt x="2971800" y="1433513"/>
                  </a:lnTo>
                  <a:cubicBezTo>
                    <a:pt x="2971800" y="1423035"/>
                    <a:pt x="2963228" y="1414463"/>
                    <a:pt x="2952750" y="1414463"/>
                  </a:cubicBezTo>
                  <a:lnTo>
                    <a:pt x="2952750" y="1414463"/>
                  </a:lnTo>
                  <a:cubicBezTo>
                    <a:pt x="2942273" y="1414463"/>
                    <a:pt x="2933700" y="1423035"/>
                    <a:pt x="2933700" y="1433513"/>
                  </a:cubicBezTo>
                  <a:lnTo>
                    <a:pt x="2933700" y="1433513"/>
                  </a:lnTo>
                  <a:cubicBezTo>
                    <a:pt x="2934653" y="1443990"/>
                    <a:pt x="2943225" y="1452563"/>
                    <a:pt x="2952750" y="1452563"/>
                  </a:cubicBezTo>
                  <a:close/>
                  <a:moveTo>
                    <a:pt x="3521393" y="1545908"/>
                  </a:moveTo>
                  <a:lnTo>
                    <a:pt x="3521393" y="1545908"/>
                  </a:lnTo>
                  <a:cubicBezTo>
                    <a:pt x="3531870" y="1545908"/>
                    <a:pt x="3540443" y="1537335"/>
                    <a:pt x="3540443" y="1526858"/>
                  </a:cubicBezTo>
                  <a:lnTo>
                    <a:pt x="3540443" y="1526858"/>
                  </a:lnTo>
                  <a:cubicBezTo>
                    <a:pt x="3540443" y="1516380"/>
                    <a:pt x="3531870" y="1507808"/>
                    <a:pt x="3521393" y="1507808"/>
                  </a:cubicBezTo>
                  <a:lnTo>
                    <a:pt x="3521393" y="1507808"/>
                  </a:lnTo>
                  <a:cubicBezTo>
                    <a:pt x="3510915" y="1507808"/>
                    <a:pt x="3502343" y="1516380"/>
                    <a:pt x="3502343" y="1526858"/>
                  </a:cubicBezTo>
                  <a:lnTo>
                    <a:pt x="3502343" y="1526858"/>
                  </a:lnTo>
                  <a:cubicBezTo>
                    <a:pt x="3503295" y="1538288"/>
                    <a:pt x="3510915" y="1545908"/>
                    <a:pt x="3521393" y="1545908"/>
                  </a:cubicBezTo>
                  <a:close/>
                  <a:moveTo>
                    <a:pt x="3569018" y="1545908"/>
                  </a:moveTo>
                  <a:lnTo>
                    <a:pt x="3569018" y="1545908"/>
                  </a:lnTo>
                  <a:cubicBezTo>
                    <a:pt x="3579495" y="1545908"/>
                    <a:pt x="3588068" y="1537335"/>
                    <a:pt x="3588068" y="1526858"/>
                  </a:cubicBezTo>
                  <a:lnTo>
                    <a:pt x="3588068" y="1526858"/>
                  </a:lnTo>
                  <a:cubicBezTo>
                    <a:pt x="3588068" y="1516380"/>
                    <a:pt x="3579495" y="1507808"/>
                    <a:pt x="3569018" y="1507808"/>
                  </a:cubicBezTo>
                  <a:lnTo>
                    <a:pt x="3569018" y="1507808"/>
                  </a:lnTo>
                  <a:cubicBezTo>
                    <a:pt x="3558540" y="1507808"/>
                    <a:pt x="3549968" y="1516380"/>
                    <a:pt x="3549968" y="1526858"/>
                  </a:cubicBezTo>
                  <a:lnTo>
                    <a:pt x="3549968" y="1526858"/>
                  </a:lnTo>
                  <a:cubicBezTo>
                    <a:pt x="3549968" y="1538288"/>
                    <a:pt x="3558540" y="1545908"/>
                    <a:pt x="3569018" y="1545908"/>
                  </a:cubicBezTo>
                  <a:close/>
                  <a:moveTo>
                    <a:pt x="3426143" y="1545908"/>
                  </a:moveTo>
                  <a:lnTo>
                    <a:pt x="3426143" y="1545908"/>
                  </a:lnTo>
                  <a:cubicBezTo>
                    <a:pt x="3436620" y="1545908"/>
                    <a:pt x="3445193" y="1537335"/>
                    <a:pt x="3445193" y="1526858"/>
                  </a:cubicBezTo>
                  <a:lnTo>
                    <a:pt x="3445193" y="1526858"/>
                  </a:lnTo>
                  <a:cubicBezTo>
                    <a:pt x="3445193" y="1516380"/>
                    <a:pt x="3436620" y="1507808"/>
                    <a:pt x="3426143" y="1507808"/>
                  </a:cubicBezTo>
                  <a:lnTo>
                    <a:pt x="3426143" y="1507808"/>
                  </a:lnTo>
                  <a:cubicBezTo>
                    <a:pt x="3415665" y="1507808"/>
                    <a:pt x="3407093" y="1516380"/>
                    <a:pt x="3407093" y="1526858"/>
                  </a:cubicBezTo>
                  <a:lnTo>
                    <a:pt x="3407093" y="1526858"/>
                  </a:lnTo>
                  <a:cubicBezTo>
                    <a:pt x="3407093" y="1538288"/>
                    <a:pt x="3415665" y="1545908"/>
                    <a:pt x="3426143" y="1545908"/>
                  </a:cubicBezTo>
                  <a:close/>
                  <a:moveTo>
                    <a:pt x="3472815" y="1545908"/>
                  </a:moveTo>
                  <a:lnTo>
                    <a:pt x="3474720" y="1545908"/>
                  </a:lnTo>
                  <a:cubicBezTo>
                    <a:pt x="3485198" y="1545908"/>
                    <a:pt x="3493770" y="1537335"/>
                    <a:pt x="3493770" y="1526858"/>
                  </a:cubicBezTo>
                  <a:lnTo>
                    <a:pt x="3493770" y="1526858"/>
                  </a:lnTo>
                  <a:cubicBezTo>
                    <a:pt x="3493770" y="1516380"/>
                    <a:pt x="3485198" y="1507808"/>
                    <a:pt x="3474720" y="1507808"/>
                  </a:cubicBezTo>
                  <a:lnTo>
                    <a:pt x="3472815" y="1507808"/>
                  </a:lnTo>
                  <a:cubicBezTo>
                    <a:pt x="3462338" y="1507808"/>
                    <a:pt x="3453765" y="1516380"/>
                    <a:pt x="3453765" y="1526858"/>
                  </a:cubicBezTo>
                  <a:lnTo>
                    <a:pt x="3453765" y="1526858"/>
                  </a:lnTo>
                  <a:cubicBezTo>
                    <a:pt x="3453765" y="1538288"/>
                    <a:pt x="3462338" y="1545908"/>
                    <a:pt x="3472815" y="1545908"/>
                  </a:cubicBezTo>
                  <a:close/>
                  <a:moveTo>
                    <a:pt x="2906078" y="1545908"/>
                  </a:moveTo>
                  <a:lnTo>
                    <a:pt x="2906078" y="1545908"/>
                  </a:lnTo>
                  <a:cubicBezTo>
                    <a:pt x="2916555" y="1545908"/>
                    <a:pt x="2925128" y="1537335"/>
                    <a:pt x="2925128" y="1526858"/>
                  </a:cubicBezTo>
                  <a:lnTo>
                    <a:pt x="2925128" y="1526858"/>
                  </a:lnTo>
                  <a:cubicBezTo>
                    <a:pt x="2925128" y="1516380"/>
                    <a:pt x="2916555" y="1507808"/>
                    <a:pt x="2906078" y="1507808"/>
                  </a:cubicBezTo>
                  <a:lnTo>
                    <a:pt x="2906078" y="1507808"/>
                  </a:lnTo>
                  <a:cubicBezTo>
                    <a:pt x="2895600" y="1507808"/>
                    <a:pt x="2887028" y="1516380"/>
                    <a:pt x="2887028" y="1526858"/>
                  </a:cubicBezTo>
                  <a:lnTo>
                    <a:pt x="2887028" y="1526858"/>
                  </a:lnTo>
                  <a:cubicBezTo>
                    <a:pt x="2887028" y="1538288"/>
                    <a:pt x="2895600" y="1545908"/>
                    <a:pt x="2906078" y="1545908"/>
                  </a:cubicBezTo>
                  <a:close/>
                  <a:moveTo>
                    <a:pt x="2859405" y="1545908"/>
                  </a:moveTo>
                  <a:lnTo>
                    <a:pt x="2859405" y="1545908"/>
                  </a:lnTo>
                  <a:cubicBezTo>
                    <a:pt x="2869883" y="1545908"/>
                    <a:pt x="2878455" y="1537335"/>
                    <a:pt x="2878455" y="1526858"/>
                  </a:cubicBezTo>
                  <a:lnTo>
                    <a:pt x="2878455" y="1526858"/>
                  </a:lnTo>
                  <a:cubicBezTo>
                    <a:pt x="2878455" y="1516380"/>
                    <a:pt x="2869883" y="1507808"/>
                    <a:pt x="2859405" y="1507808"/>
                  </a:cubicBezTo>
                  <a:lnTo>
                    <a:pt x="2859405" y="1507808"/>
                  </a:lnTo>
                  <a:cubicBezTo>
                    <a:pt x="2848928" y="1507808"/>
                    <a:pt x="2840355" y="1516380"/>
                    <a:pt x="2840355" y="1526858"/>
                  </a:cubicBezTo>
                  <a:lnTo>
                    <a:pt x="2840355" y="1526858"/>
                  </a:lnTo>
                  <a:cubicBezTo>
                    <a:pt x="2840355" y="1538288"/>
                    <a:pt x="2848928" y="1545908"/>
                    <a:pt x="2859405" y="1545908"/>
                  </a:cubicBezTo>
                  <a:close/>
                  <a:moveTo>
                    <a:pt x="2765108" y="1545908"/>
                  </a:moveTo>
                  <a:lnTo>
                    <a:pt x="2765108" y="1545908"/>
                  </a:lnTo>
                  <a:cubicBezTo>
                    <a:pt x="2775585" y="1545908"/>
                    <a:pt x="2784158" y="1537335"/>
                    <a:pt x="2784158" y="1526858"/>
                  </a:cubicBezTo>
                  <a:lnTo>
                    <a:pt x="2784158" y="1526858"/>
                  </a:lnTo>
                  <a:cubicBezTo>
                    <a:pt x="2784158" y="1516380"/>
                    <a:pt x="2775585" y="1507808"/>
                    <a:pt x="2765108" y="1507808"/>
                  </a:cubicBezTo>
                  <a:lnTo>
                    <a:pt x="2765108" y="1507808"/>
                  </a:lnTo>
                  <a:cubicBezTo>
                    <a:pt x="2754630" y="1507808"/>
                    <a:pt x="2746058" y="1516380"/>
                    <a:pt x="2746058" y="1526858"/>
                  </a:cubicBezTo>
                  <a:lnTo>
                    <a:pt x="2746058" y="1526858"/>
                  </a:lnTo>
                  <a:cubicBezTo>
                    <a:pt x="2746058" y="1538288"/>
                    <a:pt x="2754630" y="1545908"/>
                    <a:pt x="2765108" y="1545908"/>
                  </a:cubicBezTo>
                  <a:close/>
                  <a:moveTo>
                    <a:pt x="2952750" y="1545908"/>
                  </a:moveTo>
                  <a:lnTo>
                    <a:pt x="2952750" y="1545908"/>
                  </a:lnTo>
                  <a:cubicBezTo>
                    <a:pt x="2963228" y="1545908"/>
                    <a:pt x="2971800" y="1537335"/>
                    <a:pt x="2971800" y="1526858"/>
                  </a:cubicBezTo>
                  <a:lnTo>
                    <a:pt x="2971800" y="1526858"/>
                  </a:lnTo>
                  <a:cubicBezTo>
                    <a:pt x="2971800" y="1516380"/>
                    <a:pt x="2963228" y="1507808"/>
                    <a:pt x="2952750" y="1507808"/>
                  </a:cubicBezTo>
                  <a:lnTo>
                    <a:pt x="2952750" y="1507808"/>
                  </a:lnTo>
                  <a:cubicBezTo>
                    <a:pt x="2942273" y="1507808"/>
                    <a:pt x="2933700" y="1516380"/>
                    <a:pt x="2933700" y="1526858"/>
                  </a:cubicBezTo>
                  <a:lnTo>
                    <a:pt x="2933700" y="1526858"/>
                  </a:lnTo>
                  <a:cubicBezTo>
                    <a:pt x="2934653" y="1538288"/>
                    <a:pt x="2943225" y="1545908"/>
                    <a:pt x="2952750" y="1545908"/>
                  </a:cubicBezTo>
                  <a:close/>
                  <a:moveTo>
                    <a:pt x="2811780" y="1545908"/>
                  </a:moveTo>
                  <a:lnTo>
                    <a:pt x="2811780" y="1545908"/>
                  </a:lnTo>
                  <a:cubicBezTo>
                    <a:pt x="2822258" y="1545908"/>
                    <a:pt x="2830830" y="1537335"/>
                    <a:pt x="2830830" y="1526858"/>
                  </a:cubicBezTo>
                  <a:lnTo>
                    <a:pt x="2830830" y="1526858"/>
                  </a:lnTo>
                  <a:cubicBezTo>
                    <a:pt x="2830830" y="1516380"/>
                    <a:pt x="2822258" y="1507808"/>
                    <a:pt x="2811780" y="1507808"/>
                  </a:cubicBezTo>
                  <a:lnTo>
                    <a:pt x="2811780" y="1507808"/>
                  </a:lnTo>
                  <a:cubicBezTo>
                    <a:pt x="2801303" y="1507808"/>
                    <a:pt x="2792730" y="1516380"/>
                    <a:pt x="2792730" y="1526858"/>
                  </a:cubicBezTo>
                  <a:lnTo>
                    <a:pt x="2792730" y="1526858"/>
                  </a:lnTo>
                  <a:cubicBezTo>
                    <a:pt x="2792730" y="1538288"/>
                    <a:pt x="2801303" y="1545908"/>
                    <a:pt x="2811780" y="1545908"/>
                  </a:cubicBezTo>
                  <a:close/>
                  <a:moveTo>
                    <a:pt x="3047048" y="1545908"/>
                  </a:moveTo>
                  <a:lnTo>
                    <a:pt x="3047048" y="1545908"/>
                  </a:lnTo>
                  <a:cubicBezTo>
                    <a:pt x="3057525" y="1545908"/>
                    <a:pt x="3066098" y="1537335"/>
                    <a:pt x="3066098" y="1526858"/>
                  </a:cubicBezTo>
                  <a:lnTo>
                    <a:pt x="3066098" y="1526858"/>
                  </a:lnTo>
                  <a:cubicBezTo>
                    <a:pt x="3066098" y="1516380"/>
                    <a:pt x="3057525" y="1507808"/>
                    <a:pt x="3047048" y="1507808"/>
                  </a:cubicBezTo>
                  <a:lnTo>
                    <a:pt x="3047048" y="1507808"/>
                  </a:lnTo>
                  <a:cubicBezTo>
                    <a:pt x="3036570" y="1507808"/>
                    <a:pt x="3027998" y="1516380"/>
                    <a:pt x="3027998" y="1526858"/>
                  </a:cubicBezTo>
                  <a:lnTo>
                    <a:pt x="3027998" y="1526858"/>
                  </a:lnTo>
                  <a:cubicBezTo>
                    <a:pt x="3028950" y="1538288"/>
                    <a:pt x="3036570" y="1545908"/>
                    <a:pt x="3047048" y="1545908"/>
                  </a:cubicBezTo>
                  <a:close/>
                  <a:moveTo>
                    <a:pt x="3094673" y="1545908"/>
                  </a:moveTo>
                  <a:lnTo>
                    <a:pt x="3096578" y="1545908"/>
                  </a:lnTo>
                  <a:cubicBezTo>
                    <a:pt x="3107055" y="1545908"/>
                    <a:pt x="3115628" y="1537335"/>
                    <a:pt x="3115628" y="1526858"/>
                  </a:cubicBezTo>
                  <a:lnTo>
                    <a:pt x="3115628" y="1526858"/>
                  </a:lnTo>
                  <a:cubicBezTo>
                    <a:pt x="3115628" y="1516380"/>
                    <a:pt x="3107055" y="1507808"/>
                    <a:pt x="3096578" y="1507808"/>
                  </a:cubicBezTo>
                  <a:lnTo>
                    <a:pt x="3094673" y="1507808"/>
                  </a:lnTo>
                  <a:cubicBezTo>
                    <a:pt x="3084195" y="1507808"/>
                    <a:pt x="3075623" y="1516380"/>
                    <a:pt x="3075623" y="1526858"/>
                  </a:cubicBezTo>
                  <a:lnTo>
                    <a:pt x="3075623" y="1526858"/>
                  </a:lnTo>
                  <a:cubicBezTo>
                    <a:pt x="3075623" y="1538288"/>
                    <a:pt x="3084195" y="1545908"/>
                    <a:pt x="3094673" y="1545908"/>
                  </a:cubicBezTo>
                  <a:close/>
                  <a:moveTo>
                    <a:pt x="3615690" y="1358265"/>
                  </a:moveTo>
                  <a:lnTo>
                    <a:pt x="3615690" y="1358265"/>
                  </a:lnTo>
                  <a:cubicBezTo>
                    <a:pt x="3626168" y="1358265"/>
                    <a:pt x="3634740" y="1349693"/>
                    <a:pt x="3634740" y="1339215"/>
                  </a:cubicBezTo>
                  <a:lnTo>
                    <a:pt x="3634740" y="1339215"/>
                  </a:lnTo>
                  <a:cubicBezTo>
                    <a:pt x="3634740" y="1328738"/>
                    <a:pt x="3626168" y="1320165"/>
                    <a:pt x="3615690" y="1320165"/>
                  </a:cubicBezTo>
                  <a:lnTo>
                    <a:pt x="3615690" y="1320165"/>
                  </a:lnTo>
                  <a:cubicBezTo>
                    <a:pt x="3605213" y="1320165"/>
                    <a:pt x="3596640" y="1328738"/>
                    <a:pt x="3596640" y="1339215"/>
                  </a:cubicBezTo>
                  <a:lnTo>
                    <a:pt x="3596640" y="1339215"/>
                  </a:lnTo>
                  <a:cubicBezTo>
                    <a:pt x="3597593" y="1349693"/>
                    <a:pt x="3605213" y="1358265"/>
                    <a:pt x="3615690" y="1358265"/>
                  </a:cubicBezTo>
                  <a:close/>
                  <a:moveTo>
                    <a:pt x="3663315" y="1358265"/>
                  </a:moveTo>
                  <a:lnTo>
                    <a:pt x="3663315" y="1358265"/>
                  </a:lnTo>
                  <a:cubicBezTo>
                    <a:pt x="3673793" y="1358265"/>
                    <a:pt x="3682365" y="1349693"/>
                    <a:pt x="3682365" y="1339215"/>
                  </a:cubicBezTo>
                  <a:lnTo>
                    <a:pt x="3682365" y="1339215"/>
                  </a:lnTo>
                  <a:cubicBezTo>
                    <a:pt x="3682365" y="1328738"/>
                    <a:pt x="3673793" y="1320165"/>
                    <a:pt x="3663315" y="1320165"/>
                  </a:cubicBezTo>
                  <a:lnTo>
                    <a:pt x="3663315" y="1320165"/>
                  </a:lnTo>
                  <a:cubicBezTo>
                    <a:pt x="3652838" y="1320165"/>
                    <a:pt x="3644265" y="1328738"/>
                    <a:pt x="3644265" y="1339215"/>
                  </a:cubicBezTo>
                  <a:lnTo>
                    <a:pt x="3644265" y="1339215"/>
                  </a:lnTo>
                  <a:cubicBezTo>
                    <a:pt x="3644265" y="1349693"/>
                    <a:pt x="3652838" y="1358265"/>
                    <a:pt x="3663315" y="1358265"/>
                  </a:cubicBezTo>
                  <a:close/>
                  <a:moveTo>
                    <a:pt x="3426143" y="1358265"/>
                  </a:moveTo>
                  <a:lnTo>
                    <a:pt x="3426143" y="1358265"/>
                  </a:lnTo>
                  <a:cubicBezTo>
                    <a:pt x="3436620" y="1358265"/>
                    <a:pt x="3445193" y="1349693"/>
                    <a:pt x="3445193" y="1339215"/>
                  </a:cubicBezTo>
                  <a:lnTo>
                    <a:pt x="3445193" y="1339215"/>
                  </a:lnTo>
                  <a:cubicBezTo>
                    <a:pt x="3445193" y="1328738"/>
                    <a:pt x="3436620" y="1320165"/>
                    <a:pt x="3426143" y="1320165"/>
                  </a:cubicBezTo>
                  <a:lnTo>
                    <a:pt x="3426143" y="1320165"/>
                  </a:lnTo>
                  <a:cubicBezTo>
                    <a:pt x="3415665" y="1320165"/>
                    <a:pt x="3407093" y="1328738"/>
                    <a:pt x="3407093" y="1339215"/>
                  </a:cubicBezTo>
                  <a:lnTo>
                    <a:pt x="3407093" y="1339215"/>
                  </a:lnTo>
                  <a:cubicBezTo>
                    <a:pt x="3407093" y="1349693"/>
                    <a:pt x="3415665" y="1358265"/>
                    <a:pt x="3426143" y="1358265"/>
                  </a:cubicBezTo>
                  <a:close/>
                  <a:moveTo>
                    <a:pt x="3473768" y="1358265"/>
                  </a:moveTo>
                  <a:lnTo>
                    <a:pt x="3473768" y="1358265"/>
                  </a:lnTo>
                  <a:cubicBezTo>
                    <a:pt x="3484245" y="1358265"/>
                    <a:pt x="3492818" y="1349693"/>
                    <a:pt x="3492818" y="1339215"/>
                  </a:cubicBezTo>
                  <a:lnTo>
                    <a:pt x="3492818" y="1339215"/>
                  </a:lnTo>
                  <a:cubicBezTo>
                    <a:pt x="3492818" y="1328738"/>
                    <a:pt x="3484245" y="1320165"/>
                    <a:pt x="3473768" y="1320165"/>
                  </a:cubicBezTo>
                  <a:lnTo>
                    <a:pt x="3473768" y="1320165"/>
                  </a:lnTo>
                  <a:cubicBezTo>
                    <a:pt x="3463290" y="1320165"/>
                    <a:pt x="3454718" y="1328738"/>
                    <a:pt x="3454718" y="1339215"/>
                  </a:cubicBezTo>
                  <a:lnTo>
                    <a:pt x="3454718" y="1339215"/>
                  </a:lnTo>
                  <a:cubicBezTo>
                    <a:pt x="3454718" y="1349693"/>
                    <a:pt x="3463290" y="1358265"/>
                    <a:pt x="3473768" y="1358265"/>
                  </a:cubicBezTo>
                  <a:close/>
                  <a:moveTo>
                    <a:pt x="3757613" y="1358265"/>
                  </a:moveTo>
                  <a:lnTo>
                    <a:pt x="3757613" y="1358265"/>
                  </a:lnTo>
                  <a:cubicBezTo>
                    <a:pt x="3768090" y="1358265"/>
                    <a:pt x="3776663" y="1349693"/>
                    <a:pt x="3776663" y="1339215"/>
                  </a:cubicBezTo>
                  <a:lnTo>
                    <a:pt x="3776663" y="1339215"/>
                  </a:lnTo>
                  <a:cubicBezTo>
                    <a:pt x="3776663" y="1328738"/>
                    <a:pt x="3768090" y="1320165"/>
                    <a:pt x="3757613" y="1320165"/>
                  </a:cubicBezTo>
                  <a:lnTo>
                    <a:pt x="3757613" y="1320165"/>
                  </a:lnTo>
                  <a:cubicBezTo>
                    <a:pt x="3747135" y="1320165"/>
                    <a:pt x="3738563" y="1328738"/>
                    <a:pt x="3738563" y="1339215"/>
                  </a:cubicBezTo>
                  <a:lnTo>
                    <a:pt x="3738563" y="1339215"/>
                  </a:lnTo>
                  <a:cubicBezTo>
                    <a:pt x="3738563" y="1349693"/>
                    <a:pt x="3747135" y="1358265"/>
                    <a:pt x="3757613" y="1358265"/>
                  </a:cubicBezTo>
                  <a:close/>
                  <a:moveTo>
                    <a:pt x="3709988" y="1358265"/>
                  </a:moveTo>
                  <a:lnTo>
                    <a:pt x="3709988" y="1358265"/>
                  </a:lnTo>
                  <a:cubicBezTo>
                    <a:pt x="3720465" y="1358265"/>
                    <a:pt x="3729038" y="1349693"/>
                    <a:pt x="3729038" y="1339215"/>
                  </a:cubicBezTo>
                  <a:lnTo>
                    <a:pt x="3729038" y="1339215"/>
                  </a:lnTo>
                  <a:cubicBezTo>
                    <a:pt x="3729038" y="1328738"/>
                    <a:pt x="3720465" y="1320165"/>
                    <a:pt x="3709988" y="1320165"/>
                  </a:cubicBezTo>
                  <a:lnTo>
                    <a:pt x="3709988" y="1320165"/>
                  </a:lnTo>
                  <a:cubicBezTo>
                    <a:pt x="3699510" y="1320165"/>
                    <a:pt x="3690938" y="1328738"/>
                    <a:pt x="3690938" y="1339215"/>
                  </a:cubicBezTo>
                  <a:lnTo>
                    <a:pt x="3690938" y="1339215"/>
                  </a:lnTo>
                  <a:cubicBezTo>
                    <a:pt x="3690938" y="1349693"/>
                    <a:pt x="3699510" y="1358265"/>
                    <a:pt x="3709988" y="1358265"/>
                  </a:cubicBezTo>
                  <a:close/>
                  <a:moveTo>
                    <a:pt x="3143250" y="1358265"/>
                  </a:moveTo>
                  <a:lnTo>
                    <a:pt x="3143250" y="1358265"/>
                  </a:lnTo>
                  <a:cubicBezTo>
                    <a:pt x="3153728" y="1358265"/>
                    <a:pt x="3162300" y="1349693"/>
                    <a:pt x="3162300" y="1339215"/>
                  </a:cubicBezTo>
                  <a:lnTo>
                    <a:pt x="3162300" y="1339215"/>
                  </a:lnTo>
                  <a:cubicBezTo>
                    <a:pt x="3162300" y="1328738"/>
                    <a:pt x="3153728" y="1320165"/>
                    <a:pt x="3143250" y="1320165"/>
                  </a:cubicBezTo>
                  <a:lnTo>
                    <a:pt x="3143250" y="1320165"/>
                  </a:lnTo>
                  <a:cubicBezTo>
                    <a:pt x="3132773" y="1320165"/>
                    <a:pt x="3124200" y="1328738"/>
                    <a:pt x="3124200" y="1339215"/>
                  </a:cubicBezTo>
                  <a:lnTo>
                    <a:pt x="3124200" y="1339215"/>
                  </a:lnTo>
                  <a:cubicBezTo>
                    <a:pt x="3124200" y="1349693"/>
                    <a:pt x="3132773" y="1358265"/>
                    <a:pt x="3143250" y="1358265"/>
                  </a:cubicBezTo>
                  <a:close/>
                  <a:moveTo>
                    <a:pt x="3189923" y="1358265"/>
                  </a:moveTo>
                  <a:lnTo>
                    <a:pt x="3189923" y="1358265"/>
                  </a:lnTo>
                  <a:cubicBezTo>
                    <a:pt x="3200400" y="1358265"/>
                    <a:pt x="3208973" y="1349693"/>
                    <a:pt x="3208973" y="1339215"/>
                  </a:cubicBezTo>
                  <a:lnTo>
                    <a:pt x="3208973" y="1339215"/>
                  </a:lnTo>
                  <a:cubicBezTo>
                    <a:pt x="3208973" y="1328738"/>
                    <a:pt x="3200400" y="1320165"/>
                    <a:pt x="3189923" y="1320165"/>
                  </a:cubicBezTo>
                  <a:lnTo>
                    <a:pt x="3189923" y="1320165"/>
                  </a:lnTo>
                  <a:cubicBezTo>
                    <a:pt x="3179445" y="1320165"/>
                    <a:pt x="3170873" y="1328738"/>
                    <a:pt x="3170873" y="1339215"/>
                  </a:cubicBezTo>
                  <a:lnTo>
                    <a:pt x="3170873" y="1339215"/>
                  </a:lnTo>
                  <a:cubicBezTo>
                    <a:pt x="3171825" y="1349693"/>
                    <a:pt x="3180398" y="1358265"/>
                    <a:pt x="3189923" y="1358265"/>
                  </a:cubicBezTo>
                  <a:close/>
                  <a:moveTo>
                    <a:pt x="3000375" y="1358265"/>
                  </a:moveTo>
                  <a:lnTo>
                    <a:pt x="3000375" y="1358265"/>
                  </a:lnTo>
                  <a:cubicBezTo>
                    <a:pt x="3010853" y="1358265"/>
                    <a:pt x="3019425" y="1349693"/>
                    <a:pt x="3019425" y="1339215"/>
                  </a:cubicBezTo>
                  <a:lnTo>
                    <a:pt x="3019425" y="1339215"/>
                  </a:lnTo>
                  <a:cubicBezTo>
                    <a:pt x="3019425" y="1328738"/>
                    <a:pt x="3010853" y="1320165"/>
                    <a:pt x="3000375" y="1320165"/>
                  </a:cubicBezTo>
                  <a:lnTo>
                    <a:pt x="3000375" y="1320165"/>
                  </a:lnTo>
                  <a:cubicBezTo>
                    <a:pt x="2989898" y="1320165"/>
                    <a:pt x="2981325" y="1328738"/>
                    <a:pt x="2981325" y="1339215"/>
                  </a:cubicBezTo>
                  <a:lnTo>
                    <a:pt x="2981325" y="1339215"/>
                  </a:lnTo>
                  <a:cubicBezTo>
                    <a:pt x="2981325" y="1349693"/>
                    <a:pt x="2989898" y="1358265"/>
                    <a:pt x="3000375" y="1358265"/>
                  </a:cubicBezTo>
                  <a:close/>
                  <a:moveTo>
                    <a:pt x="3047048" y="1358265"/>
                  </a:moveTo>
                  <a:lnTo>
                    <a:pt x="3047048" y="1358265"/>
                  </a:lnTo>
                  <a:cubicBezTo>
                    <a:pt x="3057525" y="1358265"/>
                    <a:pt x="3066098" y="1349693"/>
                    <a:pt x="3066098" y="1339215"/>
                  </a:cubicBezTo>
                  <a:lnTo>
                    <a:pt x="3066098" y="1339215"/>
                  </a:lnTo>
                  <a:cubicBezTo>
                    <a:pt x="3066098" y="1328738"/>
                    <a:pt x="3057525" y="1320165"/>
                    <a:pt x="3047048" y="1320165"/>
                  </a:cubicBezTo>
                  <a:lnTo>
                    <a:pt x="3047048" y="1320165"/>
                  </a:lnTo>
                  <a:cubicBezTo>
                    <a:pt x="3036570" y="1320165"/>
                    <a:pt x="3027998" y="1328738"/>
                    <a:pt x="3027998" y="1339215"/>
                  </a:cubicBezTo>
                  <a:lnTo>
                    <a:pt x="3027998" y="1339215"/>
                  </a:lnTo>
                  <a:cubicBezTo>
                    <a:pt x="3028950" y="1349693"/>
                    <a:pt x="3036570" y="1358265"/>
                    <a:pt x="3047048" y="1358265"/>
                  </a:cubicBezTo>
                  <a:close/>
                  <a:moveTo>
                    <a:pt x="3094673" y="1358265"/>
                  </a:moveTo>
                  <a:lnTo>
                    <a:pt x="3096578" y="1358265"/>
                  </a:lnTo>
                  <a:cubicBezTo>
                    <a:pt x="3107055" y="1358265"/>
                    <a:pt x="3115628" y="1349693"/>
                    <a:pt x="3115628" y="1339215"/>
                  </a:cubicBezTo>
                  <a:lnTo>
                    <a:pt x="3115628" y="1339215"/>
                  </a:lnTo>
                  <a:cubicBezTo>
                    <a:pt x="3115628" y="1328738"/>
                    <a:pt x="3107055" y="1320165"/>
                    <a:pt x="3096578" y="1320165"/>
                  </a:cubicBezTo>
                  <a:lnTo>
                    <a:pt x="3094673" y="1320165"/>
                  </a:lnTo>
                  <a:cubicBezTo>
                    <a:pt x="3084195" y="1320165"/>
                    <a:pt x="3075623" y="1328738"/>
                    <a:pt x="3075623" y="1339215"/>
                  </a:cubicBezTo>
                  <a:lnTo>
                    <a:pt x="3075623" y="1339215"/>
                  </a:lnTo>
                  <a:cubicBezTo>
                    <a:pt x="3075623" y="1349693"/>
                    <a:pt x="3084195" y="1358265"/>
                    <a:pt x="3094673" y="1358265"/>
                  </a:cubicBezTo>
                  <a:close/>
                  <a:moveTo>
                    <a:pt x="3237548" y="1358265"/>
                  </a:moveTo>
                  <a:lnTo>
                    <a:pt x="3237548" y="1358265"/>
                  </a:lnTo>
                  <a:cubicBezTo>
                    <a:pt x="3248025" y="1358265"/>
                    <a:pt x="3256598" y="1349693"/>
                    <a:pt x="3256598" y="1339215"/>
                  </a:cubicBezTo>
                  <a:lnTo>
                    <a:pt x="3256598" y="1339215"/>
                  </a:lnTo>
                  <a:cubicBezTo>
                    <a:pt x="3256598" y="1328738"/>
                    <a:pt x="3248025" y="1320165"/>
                    <a:pt x="3237548" y="1320165"/>
                  </a:cubicBezTo>
                  <a:lnTo>
                    <a:pt x="3237548" y="1320165"/>
                  </a:lnTo>
                  <a:cubicBezTo>
                    <a:pt x="3227070" y="1320165"/>
                    <a:pt x="3218498" y="1328738"/>
                    <a:pt x="3218498" y="1339215"/>
                  </a:cubicBezTo>
                  <a:lnTo>
                    <a:pt x="3218498" y="1339215"/>
                  </a:lnTo>
                  <a:cubicBezTo>
                    <a:pt x="3218498" y="1349693"/>
                    <a:pt x="3227070" y="1358265"/>
                    <a:pt x="3237548" y="1358265"/>
                  </a:cubicBezTo>
                  <a:close/>
                  <a:moveTo>
                    <a:pt x="3331845" y="1358265"/>
                  </a:moveTo>
                  <a:lnTo>
                    <a:pt x="3331845" y="1358265"/>
                  </a:lnTo>
                  <a:cubicBezTo>
                    <a:pt x="3342323" y="1358265"/>
                    <a:pt x="3350895" y="1349693"/>
                    <a:pt x="3350895" y="1339215"/>
                  </a:cubicBezTo>
                  <a:lnTo>
                    <a:pt x="3350895" y="1339215"/>
                  </a:lnTo>
                  <a:cubicBezTo>
                    <a:pt x="3350895" y="1328738"/>
                    <a:pt x="3342323" y="1320165"/>
                    <a:pt x="3331845" y="1320165"/>
                  </a:cubicBezTo>
                  <a:lnTo>
                    <a:pt x="3331845" y="1320165"/>
                  </a:lnTo>
                  <a:cubicBezTo>
                    <a:pt x="3321368" y="1320165"/>
                    <a:pt x="3312795" y="1328738"/>
                    <a:pt x="3312795" y="1339215"/>
                  </a:cubicBezTo>
                  <a:lnTo>
                    <a:pt x="3312795" y="1339215"/>
                  </a:lnTo>
                  <a:cubicBezTo>
                    <a:pt x="3312795" y="1349693"/>
                    <a:pt x="3321368" y="1358265"/>
                    <a:pt x="3331845" y="1358265"/>
                  </a:cubicBezTo>
                  <a:close/>
                  <a:moveTo>
                    <a:pt x="3284220" y="1358265"/>
                  </a:moveTo>
                  <a:lnTo>
                    <a:pt x="3284220" y="1358265"/>
                  </a:lnTo>
                  <a:cubicBezTo>
                    <a:pt x="3294698" y="1358265"/>
                    <a:pt x="3303270" y="1349693"/>
                    <a:pt x="3303270" y="1339215"/>
                  </a:cubicBezTo>
                  <a:lnTo>
                    <a:pt x="3303270" y="1339215"/>
                  </a:lnTo>
                  <a:cubicBezTo>
                    <a:pt x="3303270" y="1328738"/>
                    <a:pt x="3294698" y="1320165"/>
                    <a:pt x="3284220" y="1320165"/>
                  </a:cubicBezTo>
                  <a:lnTo>
                    <a:pt x="3284220" y="1320165"/>
                  </a:lnTo>
                  <a:cubicBezTo>
                    <a:pt x="3273743" y="1320165"/>
                    <a:pt x="3265170" y="1328738"/>
                    <a:pt x="3265170" y="1339215"/>
                  </a:cubicBezTo>
                  <a:lnTo>
                    <a:pt x="3265170" y="1339215"/>
                  </a:lnTo>
                  <a:cubicBezTo>
                    <a:pt x="3266123" y="1349693"/>
                    <a:pt x="3273743" y="1358265"/>
                    <a:pt x="3284220" y="1358265"/>
                  </a:cubicBezTo>
                  <a:close/>
                  <a:moveTo>
                    <a:pt x="3378518" y="1358265"/>
                  </a:moveTo>
                  <a:lnTo>
                    <a:pt x="3378518" y="1358265"/>
                  </a:lnTo>
                  <a:cubicBezTo>
                    <a:pt x="3388995" y="1358265"/>
                    <a:pt x="3397568" y="1349693"/>
                    <a:pt x="3397568" y="1339215"/>
                  </a:cubicBezTo>
                  <a:lnTo>
                    <a:pt x="3397568" y="1339215"/>
                  </a:lnTo>
                  <a:cubicBezTo>
                    <a:pt x="3397568" y="1328738"/>
                    <a:pt x="3388995" y="1320165"/>
                    <a:pt x="3378518" y="1320165"/>
                  </a:cubicBezTo>
                  <a:lnTo>
                    <a:pt x="3378518" y="1320165"/>
                  </a:lnTo>
                  <a:cubicBezTo>
                    <a:pt x="3368040" y="1320165"/>
                    <a:pt x="3359468" y="1328738"/>
                    <a:pt x="3359468" y="1339215"/>
                  </a:cubicBezTo>
                  <a:lnTo>
                    <a:pt x="3359468" y="1339215"/>
                  </a:lnTo>
                  <a:cubicBezTo>
                    <a:pt x="3360420" y="1349693"/>
                    <a:pt x="3368040" y="1358265"/>
                    <a:pt x="3378518" y="1358265"/>
                  </a:cubicBezTo>
                  <a:close/>
                  <a:moveTo>
                    <a:pt x="4088130" y="1358265"/>
                  </a:moveTo>
                  <a:lnTo>
                    <a:pt x="4088130" y="1358265"/>
                  </a:lnTo>
                  <a:cubicBezTo>
                    <a:pt x="4098608" y="1358265"/>
                    <a:pt x="4107180" y="1349693"/>
                    <a:pt x="4107180" y="1339215"/>
                  </a:cubicBezTo>
                  <a:lnTo>
                    <a:pt x="4107180" y="1339215"/>
                  </a:lnTo>
                  <a:cubicBezTo>
                    <a:pt x="4107180" y="1328738"/>
                    <a:pt x="4098608" y="1320165"/>
                    <a:pt x="4088130" y="1320165"/>
                  </a:cubicBezTo>
                  <a:lnTo>
                    <a:pt x="4088130" y="1320165"/>
                  </a:lnTo>
                  <a:cubicBezTo>
                    <a:pt x="4077653" y="1320165"/>
                    <a:pt x="4069080" y="1328738"/>
                    <a:pt x="4069080" y="1339215"/>
                  </a:cubicBezTo>
                  <a:lnTo>
                    <a:pt x="4069080" y="1339215"/>
                  </a:lnTo>
                  <a:cubicBezTo>
                    <a:pt x="4070033" y="1349693"/>
                    <a:pt x="4078605" y="1358265"/>
                    <a:pt x="4088130" y="1358265"/>
                  </a:cubicBezTo>
                  <a:close/>
                  <a:moveTo>
                    <a:pt x="4041458" y="1358265"/>
                  </a:moveTo>
                  <a:lnTo>
                    <a:pt x="4041458" y="1358265"/>
                  </a:lnTo>
                  <a:cubicBezTo>
                    <a:pt x="4051935" y="1358265"/>
                    <a:pt x="4060508" y="1349693"/>
                    <a:pt x="4060508" y="1339215"/>
                  </a:cubicBezTo>
                  <a:lnTo>
                    <a:pt x="4060508" y="1339215"/>
                  </a:lnTo>
                  <a:cubicBezTo>
                    <a:pt x="4060508" y="1328738"/>
                    <a:pt x="4051935" y="1320165"/>
                    <a:pt x="4041458" y="1320165"/>
                  </a:cubicBezTo>
                  <a:lnTo>
                    <a:pt x="4041458" y="1320165"/>
                  </a:lnTo>
                  <a:cubicBezTo>
                    <a:pt x="4030980" y="1320165"/>
                    <a:pt x="4022408" y="1328738"/>
                    <a:pt x="4022408" y="1339215"/>
                  </a:cubicBezTo>
                  <a:lnTo>
                    <a:pt x="4022408" y="1339215"/>
                  </a:lnTo>
                  <a:cubicBezTo>
                    <a:pt x="4022408" y="1349693"/>
                    <a:pt x="4030980" y="1358265"/>
                    <a:pt x="4041458" y="1358265"/>
                  </a:cubicBezTo>
                  <a:close/>
                  <a:moveTo>
                    <a:pt x="4135755" y="1358265"/>
                  </a:moveTo>
                  <a:lnTo>
                    <a:pt x="4135755" y="1358265"/>
                  </a:lnTo>
                  <a:cubicBezTo>
                    <a:pt x="4146233" y="1358265"/>
                    <a:pt x="4154805" y="1349693"/>
                    <a:pt x="4154805" y="1339215"/>
                  </a:cubicBezTo>
                  <a:lnTo>
                    <a:pt x="4154805" y="1339215"/>
                  </a:lnTo>
                  <a:cubicBezTo>
                    <a:pt x="4154805" y="1328738"/>
                    <a:pt x="4146233" y="1320165"/>
                    <a:pt x="4135755" y="1320165"/>
                  </a:cubicBezTo>
                  <a:lnTo>
                    <a:pt x="4135755" y="1320165"/>
                  </a:lnTo>
                  <a:cubicBezTo>
                    <a:pt x="4125278" y="1320165"/>
                    <a:pt x="4116705" y="1328738"/>
                    <a:pt x="4116705" y="1339215"/>
                  </a:cubicBezTo>
                  <a:lnTo>
                    <a:pt x="4116705" y="1339215"/>
                  </a:lnTo>
                  <a:cubicBezTo>
                    <a:pt x="4116705" y="1349693"/>
                    <a:pt x="4125278" y="1358265"/>
                    <a:pt x="4135755" y="1358265"/>
                  </a:cubicBezTo>
                  <a:close/>
                  <a:moveTo>
                    <a:pt x="4182428" y="1358265"/>
                  </a:moveTo>
                  <a:lnTo>
                    <a:pt x="4182428" y="1358265"/>
                  </a:lnTo>
                  <a:cubicBezTo>
                    <a:pt x="4192905" y="1358265"/>
                    <a:pt x="4201478" y="1349693"/>
                    <a:pt x="4201478" y="1339215"/>
                  </a:cubicBezTo>
                  <a:lnTo>
                    <a:pt x="4201478" y="1339215"/>
                  </a:lnTo>
                  <a:cubicBezTo>
                    <a:pt x="4201478" y="1328738"/>
                    <a:pt x="4192905" y="1320165"/>
                    <a:pt x="4182428" y="1320165"/>
                  </a:cubicBezTo>
                  <a:lnTo>
                    <a:pt x="4182428" y="1320165"/>
                  </a:lnTo>
                  <a:cubicBezTo>
                    <a:pt x="4171950" y="1320165"/>
                    <a:pt x="4163378" y="1328738"/>
                    <a:pt x="4163378" y="1339215"/>
                  </a:cubicBezTo>
                  <a:lnTo>
                    <a:pt x="4163378" y="1339215"/>
                  </a:lnTo>
                  <a:cubicBezTo>
                    <a:pt x="4164330" y="1349693"/>
                    <a:pt x="4171950" y="1358265"/>
                    <a:pt x="4182428" y="1358265"/>
                  </a:cubicBezTo>
                  <a:close/>
                  <a:moveTo>
                    <a:pt x="2906078" y="1452563"/>
                  </a:moveTo>
                  <a:lnTo>
                    <a:pt x="2906078" y="1452563"/>
                  </a:lnTo>
                  <a:cubicBezTo>
                    <a:pt x="2916555" y="1452563"/>
                    <a:pt x="2925128" y="1443990"/>
                    <a:pt x="2925128" y="1433513"/>
                  </a:cubicBezTo>
                  <a:lnTo>
                    <a:pt x="2925128" y="1433513"/>
                  </a:lnTo>
                  <a:cubicBezTo>
                    <a:pt x="2925128" y="1423035"/>
                    <a:pt x="2916555" y="1414463"/>
                    <a:pt x="2906078" y="1414463"/>
                  </a:cubicBezTo>
                  <a:lnTo>
                    <a:pt x="2906078" y="1414463"/>
                  </a:lnTo>
                  <a:cubicBezTo>
                    <a:pt x="2895600" y="1414463"/>
                    <a:pt x="2887028" y="1423035"/>
                    <a:pt x="2887028" y="1433513"/>
                  </a:cubicBezTo>
                  <a:lnTo>
                    <a:pt x="2887028" y="1433513"/>
                  </a:lnTo>
                  <a:cubicBezTo>
                    <a:pt x="2887028" y="1443990"/>
                    <a:pt x="2895600" y="1452563"/>
                    <a:pt x="2906078" y="1452563"/>
                  </a:cubicBezTo>
                  <a:close/>
                  <a:moveTo>
                    <a:pt x="2765108" y="1358265"/>
                  </a:moveTo>
                  <a:lnTo>
                    <a:pt x="2765108" y="1358265"/>
                  </a:lnTo>
                  <a:cubicBezTo>
                    <a:pt x="2775585" y="1358265"/>
                    <a:pt x="2784158" y="1349693"/>
                    <a:pt x="2784158" y="1339215"/>
                  </a:cubicBezTo>
                  <a:lnTo>
                    <a:pt x="2784158" y="1339215"/>
                  </a:lnTo>
                  <a:cubicBezTo>
                    <a:pt x="2784158" y="1328738"/>
                    <a:pt x="2775585" y="1320165"/>
                    <a:pt x="2765108" y="1320165"/>
                  </a:cubicBezTo>
                  <a:lnTo>
                    <a:pt x="2765108" y="1320165"/>
                  </a:lnTo>
                  <a:cubicBezTo>
                    <a:pt x="2754630" y="1320165"/>
                    <a:pt x="2746058" y="1328738"/>
                    <a:pt x="2746058" y="1339215"/>
                  </a:cubicBezTo>
                  <a:lnTo>
                    <a:pt x="2746058" y="1339215"/>
                  </a:lnTo>
                  <a:cubicBezTo>
                    <a:pt x="2746058" y="1349693"/>
                    <a:pt x="2754630" y="1358265"/>
                    <a:pt x="2765108" y="1358265"/>
                  </a:cubicBezTo>
                  <a:close/>
                  <a:moveTo>
                    <a:pt x="2715578" y="1358265"/>
                  </a:moveTo>
                  <a:lnTo>
                    <a:pt x="2717483" y="1358265"/>
                  </a:lnTo>
                  <a:cubicBezTo>
                    <a:pt x="2727960" y="1358265"/>
                    <a:pt x="2736533" y="1349693"/>
                    <a:pt x="2736533" y="1339215"/>
                  </a:cubicBezTo>
                  <a:lnTo>
                    <a:pt x="2736533" y="1339215"/>
                  </a:lnTo>
                  <a:cubicBezTo>
                    <a:pt x="2736533" y="1328738"/>
                    <a:pt x="2727960" y="1320165"/>
                    <a:pt x="2717483" y="1320165"/>
                  </a:cubicBezTo>
                  <a:lnTo>
                    <a:pt x="2715578" y="1320165"/>
                  </a:lnTo>
                  <a:cubicBezTo>
                    <a:pt x="2705100" y="1320165"/>
                    <a:pt x="2696528" y="1328738"/>
                    <a:pt x="2696528" y="1339215"/>
                  </a:cubicBezTo>
                  <a:lnTo>
                    <a:pt x="2696528" y="1339215"/>
                  </a:lnTo>
                  <a:cubicBezTo>
                    <a:pt x="2697480" y="1349693"/>
                    <a:pt x="2706053" y="1358265"/>
                    <a:pt x="2715578" y="1358265"/>
                  </a:cubicBezTo>
                  <a:close/>
                  <a:moveTo>
                    <a:pt x="2668905" y="1358265"/>
                  </a:moveTo>
                  <a:lnTo>
                    <a:pt x="2668905" y="1358265"/>
                  </a:lnTo>
                  <a:cubicBezTo>
                    <a:pt x="2679383" y="1358265"/>
                    <a:pt x="2687955" y="1349693"/>
                    <a:pt x="2687955" y="1339215"/>
                  </a:cubicBezTo>
                  <a:lnTo>
                    <a:pt x="2687955" y="1339215"/>
                  </a:lnTo>
                  <a:cubicBezTo>
                    <a:pt x="2687955" y="1328738"/>
                    <a:pt x="2679383" y="1320165"/>
                    <a:pt x="2668905" y="1320165"/>
                  </a:cubicBezTo>
                  <a:lnTo>
                    <a:pt x="2668905" y="1320165"/>
                  </a:lnTo>
                  <a:cubicBezTo>
                    <a:pt x="2658428" y="1320165"/>
                    <a:pt x="2649855" y="1328738"/>
                    <a:pt x="2649855" y="1339215"/>
                  </a:cubicBezTo>
                  <a:lnTo>
                    <a:pt x="2649855" y="1339215"/>
                  </a:lnTo>
                  <a:cubicBezTo>
                    <a:pt x="2649855" y="1349693"/>
                    <a:pt x="2658428" y="1358265"/>
                    <a:pt x="2668905" y="1358265"/>
                  </a:cubicBezTo>
                  <a:close/>
                  <a:moveTo>
                    <a:pt x="2622233" y="1358265"/>
                  </a:moveTo>
                  <a:lnTo>
                    <a:pt x="2622233" y="1358265"/>
                  </a:lnTo>
                  <a:cubicBezTo>
                    <a:pt x="2632710" y="1358265"/>
                    <a:pt x="2641283" y="1349693"/>
                    <a:pt x="2641283" y="1339215"/>
                  </a:cubicBezTo>
                  <a:lnTo>
                    <a:pt x="2641283" y="1339215"/>
                  </a:lnTo>
                  <a:cubicBezTo>
                    <a:pt x="2641283" y="1328738"/>
                    <a:pt x="2632710" y="1320165"/>
                    <a:pt x="2622233" y="1320165"/>
                  </a:cubicBezTo>
                  <a:lnTo>
                    <a:pt x="2622233" y="1320165"/>
                  </a:lnTo>
                  <a:cubicBezTo>
                    <a:pt x="2611755" y="1320165"/>
                    <a:pt x="2603183" y="1328738"/>
                    <a:pt x="2603183" y="1339215"/>
                  </a:cubicBezTo>
                  <a:lnTo>
                    <a:pt x="2603183" y="1339215"/>
                  </a:lnTo>
                  <a:cubicBezTo>
                    <a:pt x="2603183" y="1349693"/>
                    <a:pt x="2611755" y="1358265"/>
                    <a:pt x="2622233" y="1358265"/>
                  </a:cubicBezTo>
                  <a:close/>
                  <a:moveTo>
                    <a:pt x="2811780" y="1358265"/>
                  </a:moveTo>
                  <a:lnTo>
                    <a:pt x="2811780" y="1358265"/>
                  </a:lnTo>
                  <a:cubicBezTo>
                    <a:pt x="2822258" y="1358265"/>
                    <a:pt x="2830830" y="1349693"/>
                    <a:pt x="2830830" y="1339215"/>
                  </a:cubicBezTo>
                  <a:lnTo>
                    <a:pt x="2830830" y="1339215"/>
                  </a:lnTo>
                  <a:cubicBezTo>
                    <a:pt x="2830830" y="1328738"/>
                    <a:pt x="2822258" y="1320165"/>
                    <a:pt x="2811780" y="1320165"/>
                  </a:cubicBezTo>
                  <a:lnTo>
                    <a:pt x="2811780" y="1320165"/>
                  </a:lnTo>
                  <a:cubicBezTo>
                    <a:pt x="2801303" y="1320165"/>
                    <a:pt x="2792730" y="1328738"/>
                    <a:pt x="2792730" y="1339215"/>
                  </a:cubicBezTo>
                  <a:lnTo>
                    <a:pt x="2792730" y="1339215"/>
                  </a:lnTo>
                  <a:cubicBezTo>
                    <a:pt x="2792730" y="1349693"/>
                    <a:pt x="2801303" y="1358265"/>
                    <a:pt x="2811780" y="1358265"/>
                  </a:cubicBezTo>
                  <a:close/>
                  <a:moveTo>
                    <a:pt x="2906078" y="1358265"/>
                  </a:moveTo>
                  <a:lnTo>
                    <a:pt x="2906078" y="1358265"/>
                  </a:lnTo>
                  <a:cubicBezTo>
                    <a:pt x="2916555" y="1358265"/>
                    <a:pt x="2925128" y="1349693"/>
                    <a:pt x="2925128" y="1339215"/>
                  </a:cubicBezTo>
                  <a:lnTo>
                    <a:pt x="2925128" y="1339215"/>
                  </a:lnTo>
                  <a:cubicBezTo>
                    <a:pt x="2925128" y="1328738"/>
                    <a:pt x="2916555" y="1320165"/>
                    <a:pt x="2906078" y="1320165"/>
                  </a:cubicBezTo>
                  <a:lnTo>
                    <a:pt x="2906078" y="1320165"/>
                  </a:lnTo>
                  <a:cubicBezTo>
                    <a:pt x="2895600" y="1320165"/>
                    <a:pt x="2887028" y="1328738"/>
                    <a:pt x="2887028" y="1339215"/>
                  </a:cubicBezTo>
                  <a:lnTo>
                    <a:pt x="2887028" y="1339215"/>
                  </a:lnTo>
                  <a:cubicBezTo>
                    <a:pt x="2887028" y="1349693"/>
                    <a:pt x="2895600" y="1358265"/>
                    <a:pt x="2906078" y="1358265"/>
                  </a:cubicBezTo>
                  <a:close/>
                  <a:moveTo>
                    <a:pt x="2859405" y="1358265"/>
                  </a:moveTo>
                  <a:lnTo>
                    <a:pt x="2859405" y="1358265"/>
                  </a:lnTo>
                  <a:cubicBezTo>
                    <a:pt x="2869883" y="1358265"/>
                    <a:pt x="2878455" y="1349693"/>
                    <a:pt x="2878455" y="1339215"/>
                  </a:cubicBezTo>
                  <a:lnTo>
                    <a:pt x="2878455" y="1339215"/>
                  </a:lnTo>
                  <a:cubicBezTo>
                    <a:pt x="2878455" y="1328738"/>
                    <a:pt x="2869883" y="1320165"/>
                    <a:pt x="2859405" y="1320165"/>
                  </a:cubicBezTo>
                  <a:lnTo>
                    <a:pt x="2859405" y="1320165"/>
                  </a:lnTo>
                  <a:cubicBezTo>
                    <a:pt x="2848928" y="1320165"/>
                    <a:pt x="2840355" y="1328738"/>
                    <a:pt x="2840355" y="1339215"/>
                  </a:cubicBezTo>
                  <a:lnTo>
                    <a:pt x="2840355" y="1339215"/>
                  </a:lnTo>
                  <a:cubicBezTo>
                    <a:pt x="2840355" y="1349693"/>
                    <a:pt x="2848928" y="1358265"/>
                    <a:pt x="2859405" y="1358265"/>
                  </a:cubicBezTo>
                  <a:close/>
                  <a:moveTo>
                    <a:pt x="2574608" y="1358265"/>
                  </a:moveTo>
                  <a:lnTo>
                    <a:pt x="2574608" y="1358265"/>
                  </a:lnTo>
                  <a:cubicBezTo>
                    <a:pt x="2585085" y="1358265"/>
                    <a:pt x="2593658" y="1349693"/>
                    <a:pt x="2593658" y="1339215"/>
                  </a:cubicBezTo>
                  <a:lnTo>
                    <a:pt x="2593658" y="1339215"/>
                  </a:lnTo>
                  <a:cubicBezTo>
                    <a:pt x="2593658" y="1328738"/>
                    <a:pt x="2585085" y="1320165"/>
                    <a:pt x="2574608" y="1320165"/>
                  </a:cubicBezTo>
                  <a:lnTo>
                    <a:pt x="2574608" y="1320165"/>
                  </a:lnTo>
                  <a:cubicBezTo>
                    <a:pt x="2564130" y="1320165"/>
                    <a:pt x="2555558" y="1328738"/>
                    <a:pt x="2555558" y="1339215"/>
                  </a:cubicBezTo>
                  <a:lnTo>
                    <a:pt x="2555558" y="1339215"/>
                  </a:lnTo>
                  <a:cubicBezTo>
                    <a:pt x="2555558" y="1349693"/>
                    <a:pt x="2564130" y="1358265"/>
                    <a:pt x="2574608" y="1358265"/>
                  </a:cubicBezTo>
                  <a:close/>
                  <a:moveTo>
                    <a:pt x="2527935" y="1358265"/>
                  </a:moveTo>
                  <a:lnTo>
                    <a:pt x="2527935" y="1358265"/>
                  </a:lnTo>
                  <a:cubicBezTo>
                    <a:pt x="2538413" y="1358265"/>
                    <a:pt x="2546985" y="1349693"/>
                    <a:pt x="2546985" y="1339215"/>
                  </a:cubicBezTo>
                  <a:lnTo>
                    <a:pt x="2546985" y="1339215"/>
                  </a:lnTo>
                  <a:cubicBezTo>
                    <a:pt x="2546985" y="1328738"/>
                    <a:pt x="2538413" y="1320165"/>
                    <a:pt x="2527935" y="1320165"/>
                  </a:cubicBezTo>
                  <a:lnTo>
                    <a:pt x="2527935" y="1320165"/>
                  </a:lnTo>
                  <a:cubicBezTo>
                    <a:pt x="2517458" y="1320165"/>
                    <a:pt x="2508885" y="1328738"/>
                    <a:pt x="2508885" y="1339215"/>
                  </a:cubicBezTo>
                  <a:lnTo>
                    <a:pt x="2508885" y="1339215"/>
                  </a:lnTo>
                  <a:cubicBezTo>
                    <a:pt x="2508885" y="1349693"/>
                    <a:pt x="2517458" y="1358265"/>
                    <a:pt x="2527935" y="1358265"/>
                  </a:cubicBezTo>
                  <a:close/>
                  <a:moveTo>
                    <a:pt x="2480310" y="1358265"/>
                  </a:moveTo>
                  <a:lnTo>
                    <a:pt x="2480310" y="1358265"/>
                  </a:lnTo>
                  <a:cubicBezTo>
                    <a:pt x="2490788" y="1358265"/>
                    <a:pt x="2499360" y="1349693"/>
                    <a:pt x="2499360" y="1339215"/>
                  </a:cubicBezTo>
                  <a:lnTo>
                    <a:pt x="2499360" y="1339215"/>
                  </a:lnTo>
                  <a:cubicBezTo>
                    <a:pt x="2499360" y="1328738"/>
                    <a:pt x="2490788" y="1320165"/>
                    <a:pt x="2480310" y="1320165"/>
                  </a:cubicBezTo>
                  <a:lnTo>
                    <a:pt x="2480310" y="1320165"/>
                  </a:lnTo>
                  <a:cubicBezTo>
                    <a:pt x="2469833" y="1320165"/>
                    <a:pt x="2461260" y="1328738"/>
                    <a:pt x="2461260" y="1339215"/>
                  </a:cubicBezTo>
                  <a:lnTo>
                    <a:pt x="2461260" y="1339215"/>
                  </a:lnTo>
                  <a:cubicBezTo>
                    <a:pt x="2462213" y="1349693"/>
                    <a:pt x="2469833" y="1358265"/>
                    <a:pt x="2480310" y="1358265"/>
                  </a:cubicBezTo>
                  <a:close/>
                  <a:moveTo>
                    <a:pt x="2952750" y="1358265"/>
                  </a:moveTo>
                  <a:lnTo>
                    <a:pt x="2952750" y="1358265"/>
                  </a:lnTo>
                  <a:cubicBezTo>
                    <a:pt x="2963228" y="1358265"/>
                    <a:pt x="2971800" y="1349693"/>
                    <a:pt x="2971800" y="1339215"/>
                  </a:cubicBezTo>
                  <a:lnTo>
                    <a:pt x="2971800" y="1339215"/>
                  </a:lnTo>
                  <a:cubicBezTo>
                    <a:pt x="2971800" y="1328738"/>
                    <a:pt x="2963228" y="1320165"/>
                    <a:pt x="2952750" y="1320165"/>
                  </a:cubicBezTo>
                  <a:lnTo>
                    <a:pt x="2952750" y="1320165"/>
                  </a:lnTo>
                  <a:cubicBezTo>
                    <a:pt x="2942273" y="1320165"/>
                    <a:pt x="2933700" y="1328738"/>
                    <a:pt x="2933700" y="1339215"/>
                  </a:cubicBezTo>
                  <a:lnTo>
                    <a:pt x="2933700" y="1339215"/>
                  </a:lnTo>
                  <a:cubicBezTo>
                    <a:pt x="2934653" y="1349693"/>
                    <a:pt x="2943225" y="1358265"/>
                    <a:pt x="2952750" y="1358265"/>
                  </a:cubicBezTo>
                  <a:close/>
                  <a:moveTo>
                    <a:pt x="3709988" y="1404938"/>
                  </a:moveTo>
                  <a:lnTo>
                    <a:pt x="3709988" y="1404938"/>
                  </a:lnTo>
                  <a:cubicBezTo>
                    <a:pt x="3720465" y="1404938"/>
                    <a:pt x="3729038" y="1396365"/>
                    <a:pt x="3729038" y="1385888"/>
                  </a:cubicBezTo>
                  <a:lnTo>
                    <a:pt x="3729038" y="1385888"/>
                  </a:lnTo>
                  <a:cubicBezTo>
                    <a:pt x="3729038" y="1375410"/>
                    <a:pt x="3720465" y="1366838"/>
                    <a:pt x="3709988" y="1366838"/>
                  </a:cubicBezTo>
                  <a:lnTo>
                    <a:pt x="3709988" y="1366838"/>
                  </a:lnTo>
                  <a:cubicBezTo>
                    <a:pt x="3699510" y="1366838"/>
                    <a:pt x="3690938" y="1375410"/>
                    <a:pt x="3690938" y="1385888"/>
                  </a:cubicBezTo>
                  <a:lnTo>
                    <a:pt x="3690938" y="1385888"/>
                  </a:lnTo>
                  <a:cubicBezTo>
                    <a:pt x="3690938" y="1396365"/>
                    <a:pt x="3699510" y="1404938"/>
                    <a:pt x="3709988" y="1404938"/>
                  </a:cubicBezTo>
                  <a:close/>
                  <a:moveTo>
                    <a:pt x="3757613" y="1404938"/>
                  </a:moveTo>
                  <a:lnTo>
                    <a:pt x="3757613" y="1404938"/>
                  </a:lnTo>
                  <a:cubicBezTo>
                    <a:pt x="3768090" y="1404938"/>
                    <a:pt x="3776663" y="1396365"/>
                    <a:pt x="3776663" y="1385888"/>
                  </a:cubicBezTo>
                  <a:lnTo>
                    <a:pt x="3776663" y="1385888"/>
                  </a:lnTo>
                  <a:cubicBezTo>
                    <a:pt x="3776663" y="1375410"/>
                    <a:pt x="3768090" y="1366838"/>
                    <a:pt x="3757613" y="1366838"/>
                  </a:cubicBezTo>
                  <a:lnTo>
                    <a:pt x="3757613" y="1366838"/>
                  </a:lnTo>
                  <a:cubicBezTo>
                    <a:pt x="3747135" y="1366838"/>
                    <a:pt x="3738563" y="1375410"/>
                    <a:pt x="3738563" y="1385888"/>
                  </a:cubicBezTo>
                  <a:lnTo>
                    <a:pt x="3738563" y="1385888"/>
                  </a:lnTo>
                  <a:cubicBezTo>
                    <a:pt x="3738563" y="1396365"/>
                    <a:pt x="3747135" y="1404938"/>
                    <a:pt x="3757613" y="1404938"/>
                  </a:cubicBezTo>
                  <a:close/>
                  <a:moveTo>
                    <a:pt x="3804285" y="1404938"/>
                  </a:moveTo>
                  <a:lnTo>
                    <a:pt x="3804285" y="1404938"/>
                  </a:lnTo>
                  <a:cubicBezTo>
                    <a:pt x="3814763" y="1404938"/>
                    <a:pt x="3823335" y="1396365"/>
                    <a:pt x="3823335" y="1385888"/>
                  </a:cubicBezTo>
                  <a:lnTo>
                    <a:pt x="3823335" y="1385888"/>
                  </a:lnTo>
                  <a:cubicBezTo>
                    <a:pt x="3823335" y="1375410"/>
                    <a:pt x="3814763" y="1366838"/>
                    <a:pt x="3804285" y="1366838"/>
                  </a:cubicBezTo>
                  <a:lnTo>
                    <a:pt x="3804285" y="1366838"/>
                  </a:lnTo>
                  <a:cubicBezTo>
                    <a:pt x="3793808" y="1366838"/>
                    <a:pt x="3785235" y="1375410"/>
                    <a:pt x="3785235" y="1385888"/>
                  </a:cubicBezTo>
                  <a:lnTo>
                    <a:pt x="3785235" y="1385888"/>
                  </a:lnTo>
                  <a:cubicBezTo>
                    <a:pt x="3785235" y="1396365"/>
                    <a:pt x="3793808" y="1404938"/>
                    <a:pt x="3804285" y="1404938"/>
                  </a:cubicBezTo>
                  <a:close/>
                  <a:moveTo>
                    <a:pt x="3804285" y="1357313"/>
                  </a:moveTo>
                  <a:lnTo>
                    <a:pt x="3804285" y="1357313"/>
                  </a:lnTo>
                  <a:cubicBezTo>
                    <a:pt x="3814763" y="1357313"/>
                    <a:pt x="3823335" y="1348740"/>
                    <a:pt x="3823335" y="1338263"/>
                  </a:cubicBezTo>
                  <a:lnTo>
                    <a:pt x="3823335" y="1338263"/>
                  </a:lnTo>
                  <a:cubicBezTo>
                    <a:pt x="3823335" y="1327785"/>
                    <a:pt x="3814763" y="1319213"/>
                    <a:pt x="3804285" y="1319213"/>
                  </a:cubicBezTo>
                  <a:lnTo>
                    <a:pt x="3804285" y="1319213"/>
                  </a:lnTo>
                  <a:cubicBezTo>
                    <a:pt x="3793808" y="1319213"/>
                    <a:pt x="3785235" y="1327785"/>
                    <a:pt x="3785235" y="1338263"/>
                  </a:cubicBezTo>
                  <a:lnTo>
                    <a:pt x="3785235" y="1338263"/>
                  </a:lnTo>
                  <a:cubicBezTo>
                    <a:pt x="3785235" y="1348740"/>
                    <a:pt x="3793808" y="1357313"/>
                    <a:pt x="3804285" y="1357313"/>
                  </a:cubicBezTo>
                  <a:close/>
                  <a:moveTo>
                    <a:pt x="2715578" y="1452563"/>
                  </a:moveTo>
                  <a:lnTo>
                    <a:pt x="2717483" y="1452563"/>
                  </a:lnTo>
                  <a:cubicBezTo>
                    <a:pt x="2727960" y="1452563"/>
                    <a:pt x="2736533" y="1443990"/>
                    <a:pt x="2736533" y="1433513"/>
                  </a:cubicBezTo>
                  <a:lnTo>
                    <a:pt x="2736533" y="1433513"/>
                  </a:lnTo>
                  <a:cubicBezTo>
                    <a:pt x="2736533" y="1423035"/>
                    <a:pt x="2727960" y="1414463"/>
                    <a:pt x="2717483" y="1414463"/>
                  </a:cubicBezTo>
                  <a:lnTo>
                    <a:pt x="2715578" y="1414463"/>
                  </a:lnTo>
                  <a:cubicBezTo>
                    <a:pt x="2705100" y="1414463"/>
                    <a:pt x="2696528" y="1423035"/>
                    <a:pt x="2696528" y="1433513"/>
                  </a:cubicBezTo>
                  <a:lnTo>
                    <a:pt x="2696528" y="1433513"/>
                  </a:lnTo>
                  <a:cubicBezTo>
                    <a:pt x="2697480" y="1443990"/>
                    <a:pt x="2706053" y="1452563"/>
                    <a:pt x="2715578" y="1452563"/>
                  </a:cubicBezTo>
                  <a:close/>
                  <a:moveTo>
                    <a:pt x="2622233" y="1452563"/>
                  </a:moveTo>
                  <a:lnTo>
                    <a:pt x="2622233" y="1452563"/>
                  </a:lnTo>
                  <a:cubicBezTo>
                    <a:pt x="2632710" y="1452563"/>
                    <a:pt x="2641283" y="1443990"/>
                    <a:pt x="2641283" y="1433513"/>
                  </a:cubicBezTo>
                  <a:lnTo>
                    <a:pt x="2641283" y="1433513"/>
                  </a:lnTo>
                  <a:cubicBezTo>
                    <a:pt x="2641283" y="1423035"/>
                    <a:pt x="2632710" y="1414463"/>
                    <a:pt x="2622233" y="1414463"/>
                  </a:cubicBezTo>
                  <a:lnTo>
                    <a:pt x="2622233" y="1414463"/>
                  </a:lnTo>
                  <a:cubicBezTo>
                    <a:pt x="2611755" y="1414463"/>
                    <a:pt x="2603183" y="1423035"/>
                    <a:pt x="2603183" y="1433513"/>
                  </a:cubicBezTo>
                  <a:lnTo>
                    <a:pt x="2603183" y="1433513"/>
                  </a:lnTo>
                  <a:cubicBezTo>
                    <a:pt x="2603183" y="1443990"/>
                    <a:pt x="2611755" y="1452563"/>
                    <a:pt x="2622233" y="1452563"/>
                  </a:cubicBezTo>
                  <a:close/>
                  <a:moveTo>
                    <a:pt x="2668905" y="1452563"/>
                  </a:moveTo>
                  <a:lnTo>
                    <a:pt x="2668905" y="1452563"/>
                  </a:lnTo>
                  <a:cubicBezTo>
                    <a:pt x="2679383" y="1452563"/>
                    <a:pt x="2687955" y="1443990"/>
                    <a:pt x="2687955" y="1433513"/>
                  </a:cubicBezTo>
                  <a:lnTo>
                    <a:pt x="2687955" y="1433513"/>
                  </a:lnTo>
                  <a:cubicBezTo>
                    <a:pt x="2687955" y="1423035"/>
                    <a:pt x="2679383" y="1414463"/>
                    <a:pt x="2668905" y="1414463"/>
                  </a:cubicBezTo>
                  <a:lnTo>
                    <a:pt x="2668905" y="1414463"/>
                  </a:lnTo>
                  <a:cubicBezTo>
                    <a:pt x="2658428" y="1414463"/>
                    <a:pt x="2649855" y="1423035"/>
                    <a:pt x="2649855" y="1433513"/>
                  </a:cubicBezTo>
                  <a:lnTo>
                    <a:pt x="2649855" y="1433513"/>
                  </a:lnTo>
                  <a:cubicBezTo>
                    <a:pt x="2649855" y="1443990"/>
                    <a:pt x="2658428" y="1452563"/>
                    <a:pt x="2668905" y="1452563"/>
                  </a:cubicBezTo>
                  <a:close/>
                  <a:moveTo>
                    <a:pt x="2574608" y="1452563"/>
                  </a:moveTo>
                  <a:lnTo>
                    <a:pt x="2574608" y="1452563"/>
                  </a:lnTo>
                  <a:cubicBezTo>
                    <a:pt x="2585085" y="1452563"/>
                    <a:pt x="2593658" y="1443990"/>
                    <a:pt x="2593658" y="1433513"/>
                  </a:cubicBezTo>
                  <a:lnTo>
                    <a:pt x="2593658" y="1433513"/>
                  </a:lnTo>
                  <a:cubicBezTo>
                    <a:pt x="2593658" y="1423035"/>
                    <a:pt x="2585085" y="1414463"/>
                    <a:pt x="2574608" y="1414463"/>
                  </a:cubicBezTo>
                  <a:lnTo>
                    <a:pt x="2574608" y="1414463"/>
                  </a:lnTo>
                  <a:cubicBezTo>
                    <a:pt x="2564130" y="1414463"/>
                    <a:pt x="2555558" y="1423035"/>
                    <a:pt x="2555558" y="1433513"/>
                  </a:cubicBezTo>
                  <a:lnTo>
                    <a:pt x="2555558" y="1433513"/>
                  </a:lnTo>
                  <a:cubicBezTo>
                    <a:pt x="2555558" y="1443990"/>
                    <a:pt x="2564130" y="1452563"/>
                    <a:pt x="2574608" y="1452563"/>
                  </a:cubicBezTo>
                  <a:close/>
                  <a:moveTo>
                    <a:pt x="2765108" y="1452563"/>
                  </a:moveTo>
                  <a:lnTo>
                    <a:pt x="2765108" y="1452563"/>
                  </a:lnTo>
                  <a:cubicBezTo>
                    <a:pt x="2775585" y="1452563"/>
                    <a:pt x="2784158" y="1443990"/>
                    <a:pt x="2784158" y="1433513"/>
                  </a:cubicBezTo>
                  <a:lnTo>
                    <a:pt x="2784158" y="1433513"/>
                  </a:lnTo>
                  <a:cubicBezTo>
                    <a:pt x="2784158" y="1423035"/>
                    <a:pt x="2775585" y="1414463"/>
                    <a:pt x="2765108" y="1414463"/>
                  </a:cubicBezTo>
                  <a:lnTo>
                    <a:pt x="2765108" y="1414463"/>
                  </a:lnTo>
                  <a:cubicBezTo>
                    <a:pt x="2754630" y="1414463"/>
                    <a:pt x="2746058" y="1423035"/>
                    <a:pt x="2746058" y="1433513"/>
                  </a:cubicBezTo>
                  <a:lnTo>
                    <a:pt x="2746058" y="1433513"/>
                  </a:lnTo>
                  <a:cubicBezTo>
                    <a:pt x="2746058" y="1443990"/>
                    <a:pt x="2754630" y="1452563"/>
                    <a:pt x="2765108" y="1452563"/>
                  </a:cubicBezTo>
                  <a:close/>
                  <a:moveTo>
                    <a:pt x="2859405" y="1452563"/>
                  </a:moveTo>
                  <a:lnTo>
                    <a:pt x="2859405" y="1452563"/>
                  </a:lnTo>
                  <a:cubicBezTo>
                    <a:pt x="2869883" y="1452563"/>
                    <a:pt x="2878455" y="1443990"/>
                    <a:pt x="2878455" y="1433513"/>
                  </a:cubicBezTo>
                  <a:lnTo>
                    <a:pt x="2878455" y="1433513"/>
                  </a:lnTo>
                  <a:cubicBezTo>
                    <a:pt x="2878455" y="1423035"/>
                    <a:pt x="2869883" y="1414463"/>
                    <a:pt x="2859405" y="1414463"/>
                  </a:cubicBezTo>
                  <a:lnTo>
                    <a:pt x="2859405" y="1414463"/>
                  </a:lnTo>
                  <a:cubicBezTo>
                    <a:pt x="2848928" y="1414463"/>
                    <a:pt x="2840355" y="1423035"/>
                    <a:pt x="2840355" y="1433513"/>
                  </a:cubicBezTo>
                  <a:lnTo>
                    <a:pt x="2840355" y="1433513"/>
                  </a:lnTo>
                  <a:cubicBezTo>
                    <a:pt x="2840355" y="1443990"/>
                    <a:pt x="2848928" y="1452563"/>
                    <a:pt x="2859405" y="1452563"/>
                  </a:cubicBezTo>
                  <a:close/>
                  <a:moveTo>
                    <a:pt x="2811780" y="1452563"/>
                  </a:moveTo>
                  <a:lnTo>
                    <a:pt x="2811780" y="1452563"/>
                  </a:lnTo>
                  <a:cubicBezTo>
                    <a:pt x="2822258" y="1452563"/>
                    <a:pt x="2830830" y="1443990"/>
                    <a:pt x="2830830" y="1433513"/>
                  </a:cubicBezTo>
                  <a:lnTo>
                    <a:pt x="2830830" y="1433513"/>
                  </a:lnTo>
                  <a:cubicBezTo>
                    <a:pt x="2830830" y="1423035"/>
                    <a:pt x="2822258" y="1414463"/>
                    <a:pt x="2811780" y="1414463"/>
                  </a:cubicBezTo>
                  <a:lnTo>
                    <a:pt x="2811780" y="1414463"/>
                  </a:lnTo>
                  <a:cubicBezTo>
                    <a:pt x="2801303" y="1414463"/>
                    <a:pt x="2792730" y="1423035"/>
                    <a:pt x="2792730" y="1433513"/>
                  </a:cubicBezTo>
                  <a:lnTo>
                    <a:pt x="2792730" y="1433513"/>
                  </a:lnTo>
                  <a:cubicBezTo>
                    <a:pt x="2792730" y="1443990"/>
                    <a:pt x="2801303" y="1452563"/>
                    <a:pt x="2811780" y="1452563"/>
                  </a:cubicBezTo>
                  <a:close/>
                  <a:moveTo>
                    <a:pt x="2527935" y="1452563"/>
                  </a:moveTo>
                  <a:lnTo>
                    <a:pt x="2527935" y="1452563"/>
                  </a:lnTo>
                  <a:cubicBezTo>
                    <a:pt x="2538413" y="1452563"/>
                    <a:pt x="2546985" y="1443990"/>
                    <a:pt x="2546985" y="1433513"/>
                  </a:cubicBezTo>
                  <a:lnTo>
                    <a:pt x="2546985" y="1433513"/>
                  </a:lnTo>
                  <a:cubicBezTo>
                    <a:pt x="2546985" y="1423035"/>
                    <a:pt x="2538413" y="1414463"/>
                    <a:pt x="2527935" y="1414463"/>
                  </a:cubicBezTo>
                  <a:lnTo>
                    <a:pt x="2527935" y="1414463"/>
                  </a:lnTo>
                  <a:cubicBezTo>
                    <a:pt x="2517458" y="1414463"/>
                    <a:pt x="2508885" y="1423035"/>
                    <a:pt x="2508885" y="1433513"/>
                  </a:cubicBezTo>
                  <a:lnTo>
                    <a:pt x="2508885" y="1433513"/>
                  </a:lnTo>
                  <a:cubicBezTo>
                    <a:pt x="2508885" y="1443990"/>
                    <a:pt x="2517458" y="1452563"/>
                    <a:pt x="2527935" y="1452563"/>
                  </a:cubicBezTo>
                  <a:close/>
                  <a:moveTo>
                    <a:pt x="2480310" y="1452563"/>
                  </a:moveTo>
                  <a:lnTo>
                    <a:pt x="2480310" y="1452563"/>
                  </a:lnTo>
                  <a:cubicBezTo>
                    <a:pt x="2490788" y="1452563"/>
                    <a:pt x="2499360" y="1443990"/>
                    <a:pt x="2499360" y="1433513"/>
                  </a:cubicBezTo>
                  <a:lnTo>
                    <a:pt x="2499360" y="1433513"/>
                  </a:lnTo>
                  <a:cubicBezTo>
                    <a:pt x="2499360" y="1423035"/>
                    <a:pt x="2490788" y="1414463"/>
                    <a:pt x="2480310" y="1414463"/>
                  </a:cubicBezTo>
                  <a:lnTo>
                    <a:pt x="2480310" y="1414463"/>
                  </a:lnTo>
                  <a:cubicBezTo>
                    <a:pt x="2469833" y="1414463"/>
                    <a:pt x="2461260" y="1423035"/>
                    <a:pt x="2461260" y="1433513"/>
                  </a:cubicBezTo>
                  <a:lnTo>
                    <a:pt x="2461260" y="1433513"/>
                  </a:lnTo>
                  <a:cubicBezTo>
                    <a:pt x="2462213" y="1443990"/>
                    <a:pt x="2469833" y="1452563"/>
                    <a:pt x="2480310" y="1452563"/>
                  </a:cubicBezTo>
                  <a:close/>
                  <a:moveTo>
                    <a:pt x="2952750" y="1404938"/>
                  </a:moveTo>
                  <a:lnTo>
                    <a:pt x="2952750" y="1404938"/>
                  </a:lnTo>
                  <a:cubicBezTo>
                    <a:pt x="2963228" y="1404938"/>
                    <a:pt x="2971800" y="1396365"/>
                    <a:pt x="2971800" y="1385888"/>
                  </a:cubicBezTo>
                  <a:lnTo>
                    <a:pt x="2971800" y="1385888"/>
                  </a:lnTo>
                  <a:cubicBezTo>
                    <a:pt x="2971800" y="1375410"/>
                    <a:pt x="2963228" y="1366838"/>
                    <a:pt x="2952750" y="1366838"/>
                  </a:cubicBezTo>
                  <a:lnTo>
                    <a:pt x="2952750" y="1366838"/>
                  </a:lnTo>
                  <a:cubicBezTo>
                    <a:pt x="2942273" y="1366838"/>
                    <a:pt x="2933700" y="1375410"/>
                    <a:pt x="2933700" y="1385888"/>
                  </a:cubicBezTo>
                  <a:lnTo>
                    <a:pt x="2933700" y="1385888"/>
                  </a:lnTo>
                  <a:cubicBezTo>
                    <a:pt x="2934653" y="1396365"/>
                    <a:pt x="2943225" y="1404938"/>
                    <a:pt x="2952750" y="1404938"/>
                  </a:cubicBezTo>
                  <a:close/>
                  <a:moveTo>
                    <a:pt x="2527935" y="1404938"/>
                  </a:moveTo>
                  <a:lnTo>
                    <a:pt x="2527935" y="1404938"/>
                  </a:lnTo>
                  <a:cubicBezTo>
                    <a:pt x="2538413" y="1404938"/>
                    <a:pt x="2546985" y="1396365"/>
                    <a:pt x="2546985" y="1385888"/>
                  </a:cubicBezTo>
                  <a:lnTo>
                    <a:pt x="2546985" y="1385888"/>
                  </a:lnTo>
                  <a:cubicBezTo>
                    <a:pt x="2546985" y="1375410"/>
                    <a:pt x="2538413" y="1366838"/>
                    <a:pt x="2527935" y="1366838"/>
                  </a:cubicBezTo>
                  <a:lnTo>
                    <a:pt x="2527935" y="1366838"/>
                  </a:lnTo>
                  <a:cubicBezTo>
                    <a:pt x="2517458" y="1366838"/>
                    <a:pt x="2508885" y="1375410"/>
                    <a:pt x="2508885" y="1385888"/>
                  </a:cubicBezTo>
                  <a:lnTo>
                    <a:pt x="2508885" y="1385888"/>
                  </a:lnTo>
                  <a:cubicBezTo>
                    <a:pt x="2508885" y="1396365"/>
                    <a:pt x="2517458" y="1404938"/>
                    <a:pt x="2527935" y="1404938"/>
                  </a:cubicBezTo>
                  <a:close/>
                  <a:moveTo>
                    <a:pt x="2480310" y="1404938"/>
                  </a:moveTo>
                  <a:lnTo>
                    <a:pt x="2480310" y="1404938"/>
                  </a:lnTo>
                  <a:cubicBezTo>
                    <a:pt x="2490788" y="1404938"/>
                    <a:pt x="2499360" y="1396365"/>
                    <a:pt x="2499360" y="1385888"/>
                  </a:cubicBezTo>
                  <a:lnTo>
                    <a:pt x="2499360" y="1385888"/>
                  </a:lnTo>
                  <a:cubicBezTo>
                    <a:pt x="2499360" y="1375410"/>
                    <a:pt x="2490788" y="1366838"/>
                    <a:pt x="2480310" y="1366838"/>
                  </a:cubicBezTo>
                  <a:lnTo>
                    <a:pt x="2480310" y="1366838"/>
                  </a:lnTo>
                  <a:cubicBezTo>
                    <a:pt x="2469833" y="1366838"/>
                    <a:pt x="2461260" y="1375410"/>
                    <a:pt x="2461260" y="1385888"/>
                  </a:cubicBezTo>
                  <a:lnTo>
                    <a:pt x="2461260" y="1385888"/>
                  </a:lnTo>
                  <a:cubicBezTo>
                    <a:pt x="2462213" y="1396365"/>
                    <a:pt x="2469833" y="1404938"/>
                    <a:pt x="2480310" y="1404938"/>
                  </a:cubicBezTo>
                  <a:close/>
                  <a:moveTo>
                    <a:pt x="2574608" y="1404938"/>
                  </a:moveTo>
                  <a:lnTo>
                    <a:pt x="2574608" y="1404938"/>
                  </a:lnTo>
                  <a:cubicBezTo>
                    <a:pt x="2585085" y="1404938"/>
                    <a:pt x="2593658" y="1396365"/>
                    <a:pt x="2593658" y="1385888"/>
                  </a:cubicBezTo>
                  <a:lnTo>
                    <a:pt x="2593658" y="1385888"/>
                  </a:lnTo>
                  <a:cubicBezTo>
                    <a:pt x="2593658" y="1375410"/>
                    <a:pt x="2585085" y="1366838"/>
                    <a:pt x="2574608" y="1366838"/>
                  </a:cubicBezTo>
                  <a:lnTo>
                    <a:pt x="2574608" y="1366838"/>
                  </a:lnTo>
                  <a:cubicBezTo>
                    <a:pt x="2564130" y="1366838"/>
                    <a:pt x="2555558" y="1375410"/>
                    <a:pt x="2555558" y="1385888"/>
                  </a:cubicBezTo>
                  <a:lnTo>
                    <a:pt x="2555558" y="1385888"/>
                  </a:lnTo>
                  <a:cubicBezTo>
                    <a:pt x="2555558" y="1396365"/>
                    <a:pt x="2564130" y="1404938"/>
                    <a:pt x="2574608" y="1404938"/>
                  </a:cubicBezTo>
                  <a:close/>
                  <a:moveTo>
                    <a:pt x="2668905" y="1404938"/>
                  </a:moveTo>
                  <a:lnTo>
                    <a:pt x="2668905" y="1404938"/>
                  </a:lnTo>
                  <a:cubicBezTo>
                    <a:pt x="2679383" y="1404938"/>
                    <a:pt x="2687955" y="1396365"/>
                    <a:pt x="2687955" y="1385888"/>
                  </a:cubicBezTo>
                  <a:lnTo>
                    <a:pt x="2687955" y="1385888"/>
                  </a:lnTo>
                  <a:cubicBezTo>
                    <a:pt x="2687955" y="1375410"/>
                    <a:pt x="2679383" y="1366838"/>
                    <a:pt x="2668905" y="1366838"/>
                  </a:cubicBezTo>
                  <a:lnTo>
                    <a:pt x="2668905" y="1366838"/>
                  </a:lnTo>
                  <a:cubicBezTo>
                    <a:pt x="2658428" y="1366838"/>
                    <a:pt x="2649855" y="1375410"/>
                    <a:pt x="2649855" y="1385888"/>
                  </a:cubicBezTo>
                  <a:lnTo>
                    <a:pt x="2649855" y="1385888"/>
                  </a:lnTo>
                  <a:cubicBezTo>
                    <a:pt x="2649855" y="1396365"/>
                    <a:pt x="2658428" y="1404938"/>
                    <a:pt x="2668905" y="1404938"/>
                  </a:cubicBezTo>
                  <a:close/>
                  <a:moveTo>
                    <a:pt x="2765108" y="1404938"/>
                  </a:moveTo>
                  <a:lnTo>
                    <a:pt x="2765108" y="1404938"/>
                  </a:lnTo>
                  <a:cubicBezTo>
                    <a:pt x="2775585" y="1404938"/>
                    <a:pt x="2784158" y="1396365"/>
                    <a:pt x="2784158" y="1385888"/>
                  </a:cubicBezTo>
                  <a:lnTo>
                    <a:pt x="2784158" y="1385888"/>
                  </a:lnTo>
                  <a:cubicBezTo>
                    <a:pt x="2784158" y="1375410"/>
                    <a:pt x="2775585" y="1366838"/>
                    <a:pt x="2765108" y="1366838"/>
                  </a:cubicBezTo>
                  <a:lnTo>
                    <a:pt x="2765108" y="1366838"/>
                  </a:lnTo>
                  <a:cubicBezTo>
                    <a:pt x="2754630" y="1366838"/>
                    <a:pt x="2746058" y="1375410"/>
                    <a:pt x="2746058" y="1385888"/>
                  </a:cubicBezTo>
                  <a:lnTo>
                    <a:pt x="2746058" y="1385888"/>
                  </a:lnTo>
                  <a:cubicBezTo>
                    <a:pt x="2746058" y="1396365"/>
                    <a:pt x="2754630" y="1404938"/>
                    <a:pt x="2765108" y="1404938"/>
                  </a:cubicBezTo>
                  <a:close/>
                  <a:moveTo>
                    <a:pt x="2622233" y="1404938"/>
                  </a:moveTo>
                  <a:lnTo>
                    <a:pt x="2622233" y="1404938"/>
                  </a:lnTo>
                  <a:cubicBezTo>
                    <a:pt x="2632710" y="1404938"/>
                    <a:pt x="2641283" y="1396365"/>
                    <a:pt x="2641283" y="1385888"/>
                  </a:cubicBezTo>
                  <a:lnTo>
                    <a:pt x="2641283" y="1385888"/>
                  </a:lnTo>
                  <a:cubicBezTo>
                    <a:pt x="2641283" y="1375410"/>
                    <a:pt x="2632710" y="1366838"/>
                    <a:pt x="2622233" y="1366838"/>
                  </a:cubicBezTo>
                  <a:lnTo>
                    <a:pt x="2622233" y="1366838"/>
                  </a:lnTo>
                  <a:cubicBezTo>
                    <a:pt x="2611755" y="1366838"/>
                    <a:pt x="2603183" y="1375410"/>
                    <a:pt x="2603183" y="1385888"/>
                  </a:cubicBezTo>
                  <a:lnTo>
                    <a:pt x="2603183" y="1385888"/>
                  </a:lnTo>
                  <a:cubicBezTo>
                    <a:pt x="2603183" y="1396365"/>
                    <a:pt x="2611755" y="1404938"/>
                    <a:pt x="2622233" y="1404938"/>
                  </a:cubicBezTo>
                  <a:close/>
                  <a:moveTo>
                    <a:pt x="3426143" y="1593533"/>
                  </a:moveTo>
                  <a:lnTo>
                    <a:pt x="3426143" y="1593533"/>
                  </a:lnTo>
                  <a:cubicBezTo>
                    <a:pt x="3436620" y="1593533"/>
                    <a:pt x="3445193" y="1584960"/>
                    <a:pt x="3445193" y="1574483"/>
                  </a:cubicBezTo>
                  <a:lnTo>
                    <a:pt x="3445193" y="1574483"/>
                  </a:lnTo>
                  <a:cubicBezTo>
                    <a:pt x="3445193" y="1564005"/>
                    <a:pt x="3436620" y="1555433"/>
                    <a:pt x="3426143" y="1555433"/>
                  </a:cubicBezTo>
                  <a:lnTo>
                    <a:pt x="3426143" y="1555433"/>
                  </a:lnTo>
                  <a:cubicBezTo>
                    <a:pt x="3415665" y="1555433"/>
                    <a:pt x="3407093" y="1564005"/>
                    <a:pt x="3407093" y="1574483"/>
                  </a:cubicBezTo>
                  <a:lnTo>
                    <a:pt x="3407093" y="1574483"/>
                  </a:lnTo>
                  <a:cubicBezTo>
                    <a:pt x="3407093" y="1584960"/>
                    <a:pt x="3415665" y="1593533"/>
                    <a:pt x="3426143" y="1593533"/>
                  </a:cubicBezTo>
                  <a:close/>
                  <a:moveTo>
                    <a:pt x="2811780" y="1404938"/>
                  </a:moveTo>
                  <a:lnTo>
                    <a:pt x="2811780" y="1404938"/>
                  </a:lnTo>
                  <a:cubicBezTo>
                    <a:pt x="2822258" y="1404938"/>
                    <a:pt x="2830830" y="1396365"/>
                    <a:pt x="2830830" y="1385888"/>
                  </a:cubicBezTo>
                  <a:lnTo>
                    <a:pt x="2830830" y="1385888"/>
                  </a:lnTo>
                  <a:cubicBezTo>
                    <a:pt x="2830830" y="1375410"/>
                    <a:pt x="2822258" y="1366838"/>
                    <a:pt x="2811780" y="1366838"/>
                  </a:cubicBezTo>
                  <a:lnTo>
                    <a:pt x="2811780" y="1366838"/>
                  </a:lnTo>
                  <a:cubicBezTo>
                    <a:pt x="2801303" y="1366838"/>
                    <a:pt x="2792730" y="1375410"/>
                    <a:pt x="2792730" y="1385888"/>
                  </a:cubicBezTo>
                  <a:lnTo>
                    <a:pt x="2792730" y="1385888"/>
                  </a:lnTo>
                  <a:cubicBezTo>
                    <a:pt x="2792730" y="1396365"/>
                    <a:pt x="2801303" y="1404938"/>
                    <a:pt x="2811780" y="1404938"/>
                  </a:cubicBezTo>
                  <a:close/>
                  <a:moveTo>
                    <a:pt x="3143250" y="1404938"/>
                  </a:moveTo>
                  <a:lnTo>
                    <a:pt x="3143250" y="1404938"/>
                  </a:lnTo>
                  <a:cubicBezTo>
                    <a:pt x="3153728" y="1404938"/>
                    <a:pt x="3162300" y="1396365"/>
                    <a:pt x="3162300" y="1385888"/>
                  </a:cubicBezTo>
                  <a:lnTo>
                    <a:pt x="3162300" y="1385888"/>
                  </a:lnTo>
                  <a:cubicBezTo>
                    <a:pt x="3162300" y="1375410"/>
                    <a:pt x="3153728" y="1366838"/>
                    <a:pt x="3143250" y="1366838"/>
                  </a:cubicBezTo>
                  <a:lnTo>
                    <a:pt x="3143250" y="1366838"/>
                  </a:lnTo>
                  <a:cubicBezTo>
                    <a:pt x="3132773" y="1366838"/>
                    <a:pt x="3124200" y="1375410"/>
                    <a:pt x="3124200" y="1385888"/>
                  </a:cubicBezTo>
                  <a:lnTo>
                    <a:pt x="3124200" y="1385888"/>
                  </a:lnTo>
                  <a:cubicBezTo>
                    <a:pt x="3124200" y="1396365"/>
                    <a:pt x="3132773" y="1404938"/>
                    <a:pt x="3143250" y="1404938"/>
                  </a:cubicBezTo>
                  <a:close/>
                  <a:moveTo>
                    <a:pt x="3472815" y="1404938"/>
                  </a:moveTo>
                  <a:lnTo>
                    <a:pt x="3474720" y="1404938"/>
                  </a:lnTo>
                  <a:cubicBezTo>
                    <a:pt x="3485198" y="1404938"/>
                    <a:pt x="3493770" y="1396365"/>
                    <a:pt x="3493770" y="1385888"/>
                  </a:cubicBezTo>
                  <a:lnTo>
                    <a:pt x="3493770" y="1385888"/>
                  </a:lnTo>
                  <a:cubicBezTo>
                    <a:pt x="3493770" y="1375410"/>
                    <a:pt x="3485198" y="1366838"/>
                    <a:pt x="3474720" y="1366838"/>
                  </a:cubicBezTo>
                  <a:lnTo>
                    <a:pt x="3472815" y="1366838"/>
                  </a:lnTo>
                  <a:cubicBezTo>
                    <a:pt x="3462338" y="1366838"/>
                    <a:pt x="3453765" y="1375410"/>
                    <a:pt x="3453765" y="1385888"/>
                  </a:cubicBezTo>
                  <a:lnTo>
                    <a:pt x="3453765" y="1385888"/>
                  </a:lnTo>
                  <a:cubicBezTo>
                    <a:pt x="3453765" y="1396365"/>
                    <a:pt x="3462338" y="1404938"/>
                    <a:pt x="3472815" y="1404938"/>
                  </a:cubicBezTo>
                  <a:close/>
                  <a:moveTo>
                    <a:pt x="3473768" y="1263968"/>
                  </a:moveTo>
                  <a:lnTo>
                    <a:pt x="3473768" y="1263968"/>
                  </a:lnTo>
                  <a:cubicBezTo>
                    <a:pt x="3484245" y="1263968"/>
                    <a:pt x="3492818" y="1255395"/>
                    <a:pt x="3492818" y="1244918"/>
                  </a:cubicBezTo>
                  <a:lnTo>
                    <a:pt x="3492818" y="1244918"/>
                  </a:lnTo>
                  <a:cubicBezTo>
                    <a:pt x="3492818" y="1234440"/>
                    <a:pt x="3484245" y="1225868"/>
                    <a:pt x="3473768" y="1225868"/>
                  </a:cubicBezTo>
                  <a:lnTo>
                    <a:pt x="3473768" y="1225868"/>
                  </a:lnTo>
                  <a:cubicBezTo>
                    <a:pt x="3463290" y="1225868"/>
                    <a:pt x="3454718" y="1234440"/>
                    <a:pt x="3454718" y="1244918"/>
                  </a:cubicBezTo>
                  <a:lnTo>
                    <a:pt x="3454718" y="1244918"/>
                  </a:lnTo>
                  <a:cubicBezTo>
                    <a:pt x="3454718" y="1255395"/>
                    <a:pt x="3463290" y="1263968"/>
                    <a:pt x="3473768" y="1263968"/>
                  </a:cubicBezTo>
                  <a:close/>
                  <a:moveTo>
                    <a:pt x="3472815" y="1310640"/>
                  </a:moveTo>
                  <a:lnTo>
                    <a:pt x="3474720" y="1310640"/>
                  </a:lnTo>
                  <a:cubicBezTo>
                    <a:pt x="3485198" y="1310640"/>
                    <a:pt x="3493770" y="1302068"/>
                    <a:pt x="3493770" y="1291590"/>
                  </a:cubicBezTo>
                  <a:lnTo>
                    <a:pt x="3493770" y="1291590"/>
                  </a:lnTo>
                  <a:cubicBezTo>
                    <a:pt x="3493770" y="1281113"/>
                    <a:pt x="3485198" y="1272540"/>
                    <a:pt x="3474720" y="1272540"/>
                  </a:cubicBezTo>
                  <a:lnTo>
                    <a:pt x="3472815" y="1272540"/>
                  </a:lnTo>
                  <a:cubicBezTo>
                    <a:pt x="3462338" y="1272540"/>
                    <a:pt x="3453765" y="1281113"/>
                    <a:pt x="3453765" y="1291590"/>
                  </a:cubicBezTo>
                  <a:lnTo>
                    <a:pt x="3453765" y="1291590"/>
                  </a:lnTo>
                  <a:cubicBezTo>
                    <a:pt x="3453765" y="1302068"/>
                    <a:pt x="3462338" y="1310640"/>
                    <a:pt x="3472815" y="1310640"/>
                  </a:cubicBezTo>
                  <a:close/>
                  <a:moveTo>
                    <a:pt x="3378518" y="1404938"/>
                  </a:moveTo>
                  <a:lnTo>
                    <a:pt x="3378518" y="1404938"/>
                  </a:lnTo>
                  <a:cubicBezTo>
                    <a:pt x="3388995" y="1404938"/>
                    <a:pt x="3397568" y="1396365"/>
                    <a:pt x="3397568" y="1385888"/>
                  </a:cubicBezTo>
                  <a:lnTo>
                    <a:pt x="3397568" y="1385888"/>
                  </a:lnTo>
                  <a:cubicBezTo>
                    <a:pt x="3397568" y="1375410"/>
                    <a:pt x="3388995" y="1366838"/>
                    <a:pt x="3378518" y="1366838"/>
                  </a:cubicBezTo>
                  <a:lnTo>
                    <a:pt x="3378518" y="1366838"/>
                  </a:lnTo>
                  <a:cubicBezTo>
                    <a:pt x="3368040" y="1366838"/>
                    <a:pt x="3359468" y="1375410"/>
                    <a:pt x="3359468" y="1385888"/>
                  </a:cubicBezTo>
                  <a:lnTo>
                    <a:pt x="3359468" y="1385888"/>
                  </a:lnTo>
                  <a:cubicBezTo>
                    <a:pt x="3360420" y="1396365"/>
                    <a:pt x="3368040" y="1404938"/>
                    <a:pt x="3378518" y="1404938"/>
                  </a:cubicBezTo>
                  <a:close/>
                  <a:moveTo>
                    <a:pt x="3284220" y="1404938"/>
                  </a:moveTo>
                  <a:lnTo>
                    <a:pt x="3284220" y="1404938"/>
                  </a:lnTo>
                  <a:cubicBezTo>
                    <a:pt x="3294698" y="1404938"/>
                    <a:pt x="3303270" y="1396365"/>
                    <a:pt x="3303270" y="1385888"/>
                  </a:cubicBezTo>
                  <a:lnTo>
                    <a:pt x="3303270" y="1385888"/>
                  </a:lnTo>
                  <a:cubicBezTo>
                    <a:pt x="3303270" y="1375410"/>
                    <a:pt x="3294698" y="1366838"/>
                    <a:pt x="3284220" y="1366838"/>
                  </a:cubicBezTo>
                  <a:lnTo>
                    <a:pt x="3284220" y="1366838"/>
                  </a:lnTo>
                  <a:cubicBezTo>
                    <a:pt x="3273743" y="1366838"/>
                    <a:pt x="3265170" y="1375410"/>
                    <a:pt x="3265170" y="1385888"/>
                  </a:cubicBezTo>
                  <a:lnTo>
                    <a:pt x="3265170" y="1385888"/>
                  </a:lnTo>
                  <a:cubicBezTo>
                    <a:pt x="3266123" y="1396365"/>
                    <a:pt x="3273743" y="1404938"/>
                    <a:pt x="3284220" y="1404938"/>
                  </a:cubicBezTo>
                  <a:close/>
                  <a:moveTo>
                    <a:pt x="3331845" y="1404938"/>
                  </a:moveTo>
                  <a:lnTo>
                    <a:pt x="3331845" y="1404938"/>
                  </a:lnTo>
                  <a:cubicBezTo>
                    <a:pt x="3342323" y="1404938"/>
                    <a:pt x="3350895" y="1396365"/>
                    <a:pt x="3350895" y="1385888"/>
                  </a:cubicBezTo>
                  <a:lnTo>
                    <a:pt x="3350895" y="1385888"/>
                  </a:lnTo>
                  <a:cubicBezTo>
                    <a:pt x="3350895" y="1375410"/>
                    <a:pt x="3342323" y="1366838"/>
                    <a:pt x="3331845" y="1366838"/>
                  </a:cubicBezTo>
                  <a:lnTo>
                    <a:pt x="3331845" y="1366838"/>
                  </a:lnTo>
                  <a:cubicBezTo>
                    <a:pt x="3321368" y="1366838"/>
                    <a:pt x="3312795" y="1375410"/>
                    <a:pt x="3312795" y="1385888"/>
                  </a:cubicBezTo>
                  <a:lnTo>
                    <a:pt x="3312795" y="1385888"/>
                  </a:lnTo>
                  <a:cubicBezTo>
                    <a:pt x="3312795" y="1396365"/>
                    <a:pt x="3321368" y="1404938"/>
                    <a:pt x="3331845" y="1404938"/>
                  </a:cubicBezTo>
                  <a:close/>
                  <a:moveTo>
                    <a:pt x="3426143" y="1404938"/>
                  </a:moveTo>
                  <a:lnTo>
                    <a:pt x="3426143" y="1404938"/>
                  </a:lnTo>
                  <a:cubicBezTo>
                    <a:pt x="3436620" y="1404938"/>
                    <a:pt x="3445193" y="1396365"/>
                    <a:pt x="3445193" y="1385888"/>
                  </a:cubicBezTo>
                  <a:lnTo>
                    <a:pt x="3445193" y="1385888"/>
                  </a:lnTo>
                  <a:cubicBezTo>
                    <a:pt x="3445193" y="1375410"/>
                    <a:pt x="3436620" y="1366838"/>
                    <a:pt x="3426143" y="1366838"/>
                  </a:cubicBezTo>
                  <a:lnTo>
                    <a:pt x="3426143" y="1366838"/>
                  </a:lnTo>
                  <a:cubicBezTo>
                    <a:pt x="3415665" y="1366838"/>
                    <a:pt x="3407093" y="1375410"/>
                    <a:pt x="3407093" y="1385888"/>
                  </a:cubicBezTo>
                  <a:lnTo>
                    <a:pt x="3407093" y="1385888"/>
                  </a:lnTo>
                  <a:cubicBezTo>
                    <a:pt x="3407093" y="1396365"/>
                    <a:pt x="3415665" y="1404938"/>
                    <a:pt x="3426143" y="1404938"/>
                  </a:cubicBezTo>
                  <a:close/>
                  <a:moveTo>
                    <a:pt x="3615690" y="1404938"/>
                  </a:moveTo>
                  <a:lnTo>
                    <a:pt x="3615690" y="1404938"/>
                  </a:lnTo>
                  <a:cubicBezTo>
                    <a:pt x="3626168" y="1404938"/>
                    <a:pt x="3634740" y="1396365"/>
                    <a:pt x="3634740" y="1385888"/>
                  </a:cubicBezTo>
                  <a:lnTo>
                    <a:pt x="3634740" y="1385888"/>
                  </a:lnTo>
                  <a:cubicBezTo>
                    <a:pt x="3634740" y="1375410"/>
                    <a:pt x="3626168" y="1366838"/>
                    <a:pt x="3615690" y="1366838"/>
                  </a:cubicBezTo>
                  <a:lnTo>
                    <a:pt x="3615690" y="1366838"/>
                  </a:lnTo>
                  <a:cubicBezTo>
                    <a:pt x="3605213" y="1366838"/>
                    <a:pt x="3596640" y="1375410"/>
                    <a:pt x="3596640" y="1385888"/>
                  </a:cubicBezTo>
                  <a:lnTo>
                    <a:pt x="3596640" y="1385888"/>
                  </a:lnTo>
                  <a:cubicBezTo>
                    <a:pt x="3597593" y="1396365"/>
                    <a:pt x="3605213" y="1404938"/>
                    <a:pt x="3615690" y="1404938"/>
                  </a:cubicBezTo>
                  <a:close/>
                  <a:moveTo>
                    <a:pt x="2859405" y="1404938"/>
                  </a:moveTo>
                  <a:lnTo>
                    <a:pt x="2859405" y="1404938"/>
                  </a:lnTo>
                  <a:cubicBezTo>
                    <a:pt x="2869883" y="1404938"/>
                    <a:pt x="2878455" y="1396365"/>
                    <a:pt x="2878455" y="1385888"/>
                  </a:cubicBezTo>
                  <a:lnTo>
                    <a:pt x="2878455" y="1385888"/>
                  </a:lnTo>
                  <a:cubicBezTo>
                    <a:pt x="2878455" y="1375410"/>
                    <a:pt x="2869883" y="1366838"/>
                    <a:pt x="2859405" y="1366838"/>
                  </a:cubicBezTo>
                  <a:lnTo>
                    <a:pt x="2859405" y="1366838"/>
                  </a:lnTo>
                  <a:cubicBezTo>
                    <a:pt x="2848928" y="1366838"/>
                    <a:pt x="2840355" y="1375410"/>
                    <a:pt x="2840355" y="1385888"/>
                  </a:cubicBezTo>
                  <a:lnTo>
                    <a:pt x="2840355" y="1385888"/>
                  </a:lnTo>
                  <a:cubicBezTo>
                    <a:pt x="2840355" y="1396365"/>
                    <a:pt x="2848928" y="1404938"/>
                    <a:pt x="2859405" y="1404938"/>
                  </a:cubicBezTo>
                  <a:close/>
                  <a:moveTo>
                    <a:pt x="3047048" y="1404938"/>
                  </a:moveTo>
                  <a:lnTo>
                    <a:pt x="3047048" y="1404938"/>
                  </a:lnTo>
                  <a:cubicBezTo>
                    <a:pt x="3057525" y="1404938"/>
                    <a:pt x="3066098" y="1396365"/>
                    <a:pt x="3066098" y="1385888"/>
                  </a:cubicBezTo>
                  <a:lnTo>
                    <a:pt x="3066098" y="1385888"/>
                  </a:lnTo>
                  <a:cubicBezTo>
                    <a:pt x="3066098" y="1375410"/>
                    <a:pt x="3057525" y="1366838"/>
                    <a:pt x="3047048" y="1366838"/>
                  </a:cubicBezTo>
                  <a:lnTo>
                    <a:pt x="3047048" y="1366838"/>
                  </a:lnTo>
                  <a:cubicBezTo>
                    <a:pt x="3036570" y="1366838"/>
                    <a:pt x="3027998" y="1375410"/>
                    <a:pt x="3027998" y="1385888"/>
                  </a:cubicBezTo>
                  <a:lnTo>
                    <a:pt x="3027998" y="1385888"/>
                  </a:lnTo>
                  <a:cubicBezTo>
                    <a:pt x="3028950" y="1396365"/>
                    <a:pt x="3036570" y="1404938"/>
                    <a:pt x="3047048" y="1404938"/>
                  </a:cubicBezTo>
                  <a:close/>
                  <a:moveTo>
                    <a:pt x="3000375" y="1404938"/>
                  </a:moveTo>
                  <a:lnTo>
                    <a:pt x="3000375" y="1404938"/>
                  </a:lnTo>
                  <a:cubicBezTo>
                    <a:pt x="3010853" y="1404938"/>
                    <a:pt x="3019425" y="1396365"/>
                    <a:pt x="3019425" y="1385888"/>
                  </a:cubicBezTo>
                  <a:lnTo>
                    <a:pt x="3019425" y="1385888"/>
                  </a:lnTo>
                  <a:cubicBezTo>
                    <a:pt x="3019425" y="1375410"/>
                    <a:pt x="3010853" y="1366838"/>
                    <a:pt x="3000375" y="1366838"/>
                  </a:cubicBezTo>
                  <a:lnTo>
                    <a:pt x="3000375" y="1366838"/>
                  </a:lnTo>
                  <a:cubicBezTo>
                    <a:pt x="2989898" y="1366838"/>
                    <a:pt x="2981325" y="1375410"/>
                    <a:pt x="2981325" y="1385888"/>
                  </a:cubicBezTo>
                  <a:lnTo>
                    <a:pt x="2981325" y="1385888"/>
                  </a:lnTo>
                  <a:cubicBezTo>
                    <a:pt x="2981325" y="1396365"/>
                    <a:pt x="2989898" y="1404938"/>
                    <a:pt x="3000375" y="1404938"/>
                  </a:cubicBezTo>
                  <a:close/>
                  <a:moveTo>
                    <a:pt x="3237548" y="1404938"/>
                  </a:moveTo>
                  <a:lnTo>
                    <a:pt x="3237548" y="1404938"/>
                  </a:lnTo>
                  <a:cubicBezTo>
                    <a:pt x="3248025" y="1404938"/>
                    <a:pt x="3256598" y="1396365"/>
                    <a:pt x="3256598" y="1385888"/>
                  </a:cubicBezTo>
                  <a:lnTo>
                    <a:pt x="3256598" y="1385888"/>
                  </a:lnTo>
                  <a:cubicBezTo>
                    <a:pt x="3256598" y="1375410"/>
                    <a:pt x="3248025" y="1366838"/>
                    <a:pt x="3237548" y="1366838"/>
                  </a:cubicBezTo>
                  <a:lnTo>
                    <a:pt x="3237548" y="1366838"/>
                  </a:lnTo>
                  <a:cubicBezTo>
                    <a:pt x="3227070" y="1366838"/>
                    <a:pt x="3218498" y="1375410"/>
                    <a:pt x="3218498" y="1385888"/>
                  </a:cubicBezTo>
                  <a:lnTo>
                    <a:pt x="3218498" y="1385888"/>
                  </a:lnTo>
                  <a:cubicBezTo>
                    <a:pt x="3218498" y="1396365"/>
                    <a:pt x="3227070" y="1404938"/>
                    <a:pt x="3237548" y="1404938"/>
                  </a:cubicBezTo>
                  <a:close/>
                  <a:moveTo>
                    <a:pt x="2906078" y="1404938"/>
                  </a:moveTo>
                  <a:lnTo>
                    <a:pt x="2906078" y="1404938"/>
                  </a:lnTo>
                  <a:cubicBezTo>
                    <a:pt x="2916555" y="1404938"/>
                    <a:pt x="2925128" y="1396365"/>
                    <a:pt x="2925128" y="1385888"/>
                  </a:cubicBezTo>
                  <a:lnTo>
                    <a:pt x="2925128" y="1385888"/>
                  </a:lnTo>
                  <a:cubicBezTo>
                    <a:pt x="2925128" y="1375410"/>
                    <a:pt x="2916555" y="1366838"/>
                    <a:pt x="2906078" y="1366838"/>
                  </a:cubicBezTo>
                  <a:lnTo>
                    <a:pt x="2906078" y="1366838"/>
                  </a:lnTo>
                  <a:cubicBezTo>
                    <a:pt x="2895600" y="1366838"/>
                    <a:pt x="2887028" y="1375410"/>
                    <a:pt x="2887028" y="1385888"/>
                  </a:cubicBezTo>
                  <a:lnTo>
                    <a:pt x="2887028" y="1385888"/>
                  </a:lnTo>
                  <a:cubicBezTo>
                    <a:pt x="2887028" y="1396365"/>
                    <a:pt x="2895600" y="1404938"/>
                    <a:pt x="2906078" y="1404938"/>
                  </a:cubicBezTo>
                  <a:close/>
                  <a:moveTo>
                    <a:pt x="3189923" y="1404938"/>
                  </a:moveTo>
                  <a:lnTo>
                    <a:pt x="3189923" y="1404938"/>
                  </a:lnTo>
                  <a:cubicBezTo>
                    <a:pt x="3200400" y="1404938"/>
                    <a:pt x="3208973" y="1396365"/>
                    <a:pt x="3208973" y="1385888"/>
                  </a:cubicBezTo>
                  <a:lnTo>
                    <a:pt x="3208973" y="1385888"/>
                  </a:lnTo>
                  <a:cubicBezTo>
                    <a:pt x="3208973" y="1375410"/>
                    <a:pt x="3200400" y="1366838"/>
                    <a:pt x="3189923" y="1366838"/>
                  </a:cubicBezTo>
                  <a:lnTo>
                    <a:pt x="3189923" y="1366838"/>
                  </a:lnTo>
                  <a:cubicBezTo>
                    <a:pt x="3179445" y="1366838"/>
                    <a:pt x="3170873" y="1375410"/>
                    <a:pt x="3170873" y="1385888"/>
                  </a:cubicBezTo>
                  <a:lnTo>
                    <a:pt x="3170873" y="1385888"/>
                  </a:lnTo>
                  <a:cubicBezTo>
                    <a:pt x="3171825" y="1396365"/>
                    <a:pt x="3180398" y="1404938"/>
                    <a:pt x="3189923" y="1404938"/>
                  </a:cubicBezTo>
                  <a:close/>
                  <a:moveTo>
                    <a:pt x="3094673" y="1404938"/>
                  </a:moveTo>
                  <a:lnTo>
                    <a:pt x="3096578" y="1404938"/>
                  </a:lnTo>
                  <a:cubicBezTo>
                    <a:pt x="3107055" y="1404938"/>
                    <a:pt x="3115628" y="1396365"/>
                    <a:pt x="3115628" y="1385888"/>
                  </a:cubicBezTo>
                  <a:lnTo>
                    <a:pt x="3115628" y="1385888"/>
                  </a:lnTo>
                  <a:cubicBezTo>
                    <a:pt x="3115628" y="1375410"/>
                    <a:pt x="3107055" y="1366838"/>
                    <a:pt x="3096578" y="1366838"/>
                  </a:cubicBezTo>
                  <a:lnTo>
                    <a:pt x="3094673" y="1366838"/>
                  </a:lnTo>
                  <a:cubicBezTo>
                    <a:pt x="3084195" y="1366838"/>
                    <a:pt x="3075623" y="1375410"/>
                    <a:pt x="3075623" y="1385888"/>
                  </a:cubicBezTo>
                  <a:lnTo>
                    <a:pt x="3075623" y="1385888"/>
                  </a:lnTo>
                  <a:cubicBezTo>
                    <a:pt x="3075623" y="1396365"/>
                    <a:pt x="3084195" y="1404938"/>
                    <a:pt x="3094673" y="1404938"/>
                  </a:cubicBezTo>
                  <a:close/>
                  <a:moveTo>
                    <a:pt x="3663315" y="1404938"/>
                  </a:moveTo>
                  <a:lnTo>
                    <a:pt x="3663315" y="1404938"/>
                  </a:lnTo>
                  <a:cubicBezTo>
                    <a:pt x="3673793" y="1404938"/>
                    <a:pt x="3682365" y="1396365"/>
                    <a:pt x="3682365" y="1385888"/>
                  </a:cubicBezTo>
                  <a:lnTo>
                    <a:pt x="3682365" y="1385888"/>
                  </a:lnTo>
                  <a:cubicBezTo>
                    <a:pt x="3682365" y="1375410"/>
                    <a:pt x="3673793" y="1366838"/>
                    <a:pt x="3663315" y="1366838"/>
                  </a:cubicBezTo>
                  <a:lnTo>
                    <a:pt x="3663315" y="1366838"/>
                  </a:lnTo>
                  <a:cubicBezTo>
                    <a:pt x="3652838" y="1366838"/>
                    <a:pt x="3644265" y="1375410"/>
                    <a:pt x="3644265" y="1385888"/>
                  </a:cubicBezTo>
                  <a:lnTo>
                    <a:pt x="3644265" y="1385888"/>
                  </a:lnTo>
                  <a:cubicBezTo>
                    <a:pt x="3644265" y="1396365"/>
                    <a:pt x="3652838" y="1404938"/>
                    <a:pt x="3663315" y="1404938"/>
                  </a:cubicBezTo>
                  <a:close/>
                  <a:moveTo>
                    <a:pt x="3569018" y="1736408"/>
                  </a:moveTo>
                  <a:lnTo>
                    <a:pt x="3569018" y="1736408"/>
                  </a:lnTo>
                  <a:cubicBezTo>
                    <a:pt x="3579495" y="1736408"/>
                    <a:pt x="3588068" y="1727835"/>
                    <a:pt x="3588068" y="1717358"/>
                  </a:cubicBezTo>
                  <a:lnTo>
                    <a:pt x="3588068" y="1717358"/>
                  </a:lnTo>
                  <a:cubicBezTo>
                    <a:pt x="3588068" y="1706880"/>
                    <a:pt x="3579495" y="1698308"/>
                    <a:pt x="3569018" y="1698308"/>
                  </a:cubicBezTo>
                  <a:lnTo>
                    <a:pt x="3569018" y="1698308"/>
                  </a:lnTo>
                  <a:cubicBezTo>
                    <a:pt x="3558540" y="1698308"/>
                    <a:pt x="3549968" y="1706880"/>
                    <a:pt x="3549968" y="1717358"/>
                  </a:cubicBezTo>
                  <a:lnTo>
                    <a:pt x="3549968" y="1717358"/>
                  </a:lnTo>
                  <a:cubicBezTo>
                    <a:pt x="3549968" y="1727835"/>
                    <a:pt x="3558540" y="1736408"/>
                    <a:pt x="3569018" y="1736408"/>
                  </a:cubicBezTo>
                  <a:close/>
                  <a:moveTo>
                    <a:pt x="3143250" y="1877378"/>
                  </a:moveTo>
                  <a:lnTo>
                    <a:pt x="3143250" y="1877378"/>
                  </a:lnTo>
                  <a:cubicBezTo>
                    <a:pt x="3153728" y="1877378"/>
                    <a:pt x="3162300" y="1868805"/>
                    <a:pt x="3162300" y="1858328"/>
                  </a:cubicBezTo>
                  <a:lnTo>
                    <a:pt x="3162300" y="1858328"/>
                  </a:lnTo>
                  <a:cubicBezTo>
                    <a:pt x="3162300" y="1847850"/>
                    <a:pt x="3153728" y="1839278"/>
                    <a:pt x="3143250" y="1839278"/>
                  </a:cubicBezTo>
                  <a:lnTo>
                    <a:pt x="3143250" y="1839278"/>
                  </a:lnTo>
                  <a:cubicBezTo>
                    <a:pt x="3132773" y="1839278"/>
                    <a:pt x="3124200" y="1847850"/>
                    <a:pt x="3124200" y="1858328"/>
                  </a:cubicBezTo>
                  <a:lnTo>
                    <a:pt x="3124200" y="1858328"/>
                  </a:lnTo>
                  <a:cubicBezTo>
                    <a:pt x="3124200" y="1868805"/>
                    <a:pt x="3132773" y="1877378"/>
                    <a:pt x="3143250" y="1877378"/>
                  </a:cubicBezTo>
                  <a:close/>
                  <a:moveTo>
                    <a:pt x="3047048" y="1877378"/>
                  </a:moveTo>
                  <a:lnTo>
                    <a:pt x="3047048" y="1877378"/>
                  </a:lnTo>
                  <a:cubicBezTo>
                    <a:pt x="3057525" y="1877378"/>
                    <a:pt x="3066098" y="1868805"/>
                    <a:pt x="3066098" y="1858328"/>
                  </a:cubicBezTo>
                  <a:lnTo>
                    <a:pt x="3066098" y="1858328"/>
                  </a:lnTo>
                  <a:cubicBezTo>
                    <a:pt x="3066098" y="1847850"/>
                    <a:pt x="3057525" y="1839278"/>
                    <a:pt x="3047048" y="1839278"/>
                  </a:cubicBezTo>
                  <a:lnTo>
                    <a:pt x="3047048" y="1839278"/>
                  </a:lnTo>
                  <a:cubicBezTo>
                    <a:pt x="3036570" y="1839278"/>
                    <a:pt x="3027998" y="1847850"/>
                    <a:pt x="3027998" y="1858328"/>
                  </a:cubicBezTo>
                  <a:lnTo>
                    <a:pt x="3027998" y="1858328"/>
                  </a:lnTo>
                  <a:cubicBezTo>
                    <a:pt x="3028950" y="1868805"/>
                    <a:pt x="3036570" y="1877378"/>
                    <a:pt x="3047048" y="1877378"/>
                  </a:cubicBezTo>
                  <a:close/>
                  <a:moveTo>
                    <a:pt x="3094673" y="1877378"/>
                  </a:moveTo>
                  <a:lnTo>
                    <a:pt x="3096578" y="1877378"/>
                  </a:lnTo>
                  <a:cubicBezTo>
                    <a:pt x="3107055" y="1877378"/>
                    <a:pt x="3115628" y="1868805"/>
                    <a:pt x="3115628" y="1858328"/>
                  </a:cubicBezTo>
                  <a:lnTo>
                    <a:pt x="3115628" y="1858328"/>
                  </a:lnTo>
                  <a:cubicBezTo>
                    <a:pt x="3115628" y="1847850"/>
                    <a:pt x="3107055" y="1839278"/>
                    <a:pt x="3096578" y="1839278"/>
                  </a:cubicBezTo>
                  <a:lnTo>
                    <a:pt x="3094673" y="1839278"/>
                  </a:lnTo>
                  <a:cubicBezTo>
                    <a:pt x="3084195" y="1839278"/>
                    <a:pt x="3075623" y="1847850"/>
                    <a:pt x="3075623" y="1858328"/>
                  </a:cubicBezTo>
                  <a:lnTo>
                    <a:pt x="3075623" y="1858328"/>
                  </a:lnTo>
                  <a:cubicBezTo>
                    <a:pt x="3075623" y="1868805"/>
                    <a:pt x="3084195" y="1877378"/>
                    <a:pt x="3094673" y="1877378"/>
                  </a:cubicBezTo>
                  <a:close/>
                  <a:moveTo>
                    <a:pt x="3331845" y="1877378"/>
                  </a:moveTo>
                  <a:lnTo>
                    <a:pt x="3331845" y="1877378"/>
                  </a:lnTo>
                  <a:cubicBezTo>
                    <a:pt x="3342323" y="1877378"/>
                    <a:pt x="3350895" y="1868805"/>
                    <a:pt x="3350895" y="1858328"/>
                  </a:cubicBezTo>
                  <a:lnTo>
                    <a:pt x="3350895" y="1858328"/>
                  </a:lnTo>
                  <a:cubicBezTo>
                    <a:pt x="3350895" y="1847850"/>
                    <a:pt x="3342323" y="1839278"/>
                    <a:pt x="3331845" y="1839278"/>
                  </a:cubicBezTo>
                  <a:lnTo>
                    <a:pt x="3331845" y="1839278"/>
                  </a:lnTo>
                  <a:cubicBezTo>
                    <a:pt x="3321368" y="1839278"/>
                    <a:pt x="3312795" y="1847850"/>
                    <a:pt x="3312795" y="1858328"/>
                  </a:cubicBezTo>
                  <a:lnTo>
                    <a:pt x="3312795" y="1858328"/>
                  </a:lnTo>
                  <a:cubicBezTo>
                    <a:pt x="3312795" y="1868805"/>
                    <a:pt x="3321368" y="1877378"/>
                    <a:pt x="3331845" y="1877378"/>
                  </a:cubicBezTo>
                  <a:close/>
                  <a:moveTo>
                    <a:pt x="3284220" y="1877378"/>
                  </a:moveTo>
                  <a:lnTo>
                    <a:pt x="3284220" y="1877378"/>
                  </a:lnTo>
                  <a:cubicBezTo>
                    <a:pt x="3294698" y="1877378"/>
                    <a:pt x="3303270" y="1868805"/>
                    <a:pt x="3303270" y="1858328"/>
                  </a:cubicBezTo>
                  <a:lnTo>
                    <a:pt x="3303270" y="1858328"/>
                  </a:lnTo>
                  <a:cubicBezTo>
                    <a:pt x="3303270" y="1847850"/>
                    <a:pt x="3294698" y="1839278"/>
                    <a:pt x="3284220" y="1839278"/>
                  </a:cubicBezTo>
                  <a:lnTo>
                    <a:pt x="3284220" y="1839278"/>
                  </a:lnTo>
                  <a:cubicBezTo>
                    <a:pt x="3273743" y="1839278"/>
                    <a:pt x="3265170" y="1847850"/>
                    <a:pt x="3265170" y="1858328"/>
                  </a:cubicBezTo>
                  <a:lnTo>
                    <a:pt x="3265170" y="1858328"/>
                  </a:lnTo>
                  <a:cubicBezTo>
                    <a:pt x="3266123" y="1868805"/>
                    <a:pt x="3273743" y="1877378"/>
                    <a:pt x="3284220" y="1877378"/>
                  </a:cubicBezTo>
                  <a:close/>
                  <a:moveTo>
                    <a:pt x="3189923" y="1877378"/>
                  </a:moveTo>
                  <a:lnTo>
                    <a:pt x="3189923" y="1877378"/>
                  </a:lnTo>
                  <a:cubicBezTo>
                    <a:pt x="3200400" y="1877378"/>
                    <a:pt x="3208973" y="1868805"/>
                    <a:pt x="3208973" y="1858328"/>
                  </a:cubicBezTo>
                  <a:lnTo>
                    <a:pt x="3208973" y="1858328"/>
                  </a:lnTo>
                  <a:cubicBezTo>
                    <a:pt x="3208973" y="1847850"/>
                    <a:pt x="3200400" y="1839278"/>
                    <a:pt x="3189923" y="1839278"/>
                  </a:cubicBezTo>
                  <a:lnTo>
                    <a:pt x="3189923" y="1839278"/>
                  </a:lnTo>
                  <a:cubicBezTo>
                    <a:pt x="3179445" y="1839278"/>
                    <a:pt x="3170873" y="1847850"/>
                    <a:pt x="3170873" y="1858328"/>
                  </a:cubicBezTo>
                  <a:lnTo>
                    <a:pt x="3170873" y="1858328"/>
                  </a:lnTo>
                  <a:cubicBezTo>
                    <a:pt x="3171825" y="1868805"/>
                    <a:pt x="3180398" y="1877378"/>
                    <a:pt x="3189923" y="1877378"/>
                  </a:cubicBezTo>
                  <a:close/>
                  <a:moveTo>
                    <a:pt x="3237548" y="1877378"/>
                  </a:moveTo>
                  <a:lnTo>
                    <a:pt x="3237548" y="1877378"/>
                  </a:lnTo>
                  <a:cubicBezTo>
                    <a:pt x="3248025" y="1877378"/>
                    <a:pt x="3256598" y="1868805"/>
                    <a:pt x="3256598" y="1858328"/>
                  </a:cubicBezTo>
                  <a:lnTo>
                    <a:pt x="3256598" y="1858328"/>
                  </a:lnTo>
                  <a:cubicBezTo>
                    <a:pt x="3256598" y="1847850"/>
                    <a:pt x="3248025" y="1839278"/>
                    <a:pt x="3237548" y="1839278"/>
                  </a:cubicBezTo>
                  <a:lnTo>
                    <a:pt x="3237548" y="1839278"/>
                  </a:lnTo>
                  <a:cubicBezTo>
                    <a:pt x="3227070" y="1839278"/>
                    <a:pt x="3218498" y="1847850"/>
                    <a:pt x="3218498" y="1858328"/>
                  </a:cubicBezTo>
                  <a:lnTo>
                    <a:pt x="3218498" y="1858328"/>
                  </a:lnTo>
                  <a:cubicBezTo>
                    <a:pt x="3218498" y="1868805"/>
                    <a:pt x="3227070" y="1877378"/>
                    <a:pt x="3237548" y="1877378"/>
                  </a:cubicBezTo>
                  <a:close/>
                  <a:moveTo>
                    <a:pt x="3378518" y="1877378"/>
                  </a:moveTo>
                  <a:lnTo>
                    <a:pt x="3378518" y="1877378"/>
                  </a:lnTo>
                  <a:cubicBezTo>
                    <a:pt x="3388995" y="1877378"/>
                    <a:pt x="3397568" y="1868805"/>
                    <a:pt x="3397568" y="1858328"/>
                  </a:cubicBezTo>
                  <a:lnTo>
                    <a:pt x="3397568" y="1858328"/>
                  </a:lnTo>
                  <a:cubicBezTo>
                    <a:pt x="3397568" y="1847850"/>
                    <a:pt x="3388995" y="1839278"/>
                    <a:pt x="3378518" y="1839278"/>
                  </a:cubicBezTo>
                  <a:lnTo>
                    <a:pt x="3378518" y="1839278"/>
                  </a:lnTo>
                  <a:cubicBezTo>
                    <a:pt x="3368040" y="1839278"/>
                    <a:pt x="3359468" y="1847850"/>
                    <a:pt x="3359468" y="1858328"/>
                  </a:cubicBezTo>
                  <a:lnTo>
                    <a:pt x="3359468" y="1858328"/>
                  </a:lnTo>
                  <a:cubicBezTo>
                    <a:pt x="3360420" y="1868805"/>
                    <a:pt x="3368040" y="1877378"/>
                    <a:pt x="3378518" y="1877378"/>
                  </a:cubicBezTo>
                  <a:close/>
                  <a:moveTo>
                    <a:pt x="3143250" y="1925003"/>
                  </a:moveTo>
                  <a:lnTo>
                    <a:pt x="3143250" y="1925003"/>
                  </a:lnTo>
                  <a:cubicBezTo>
                    <a:pt x="3153728" y="1925003"/>
                    <a:pt x="3162300" y="1916430"/>
                    <a:pt x="3162300" y="1905953"/>
                  </a:cubicBezTo>
                  <a:lnTo>
                    <a:pt x="3162300" y="1905953"/>
                  </a:lnTo>
                  <a:cubicBezTo>
                    <a:pt x="3162300" y="1895475"/>
                    <a:pt x="3153728" y="1886903"/>
                    <a:pt x="3143250" y="1886903"/>
                  </a:cubicBezTo>
                  <a:lnTo>
                    <a:pt x="3143250" y="1886903"/>
                  </a:lnTo>
                  <a:cubicBezTo>
                    <a:pt x="3132773" y="1886903"/>
                    <a:pt x="3124200" y="1895475"/>
                    <a:pt x="3124200" y="1905953"/>
                  </a:cubicBezTo>
                  <a:lnTo>
                    <a:pt x="3124200" y="1905953"/>
                  </a:lnTo>
                  <a:cubicBezTo>
                    <a:pt x="3124200" y="1916430"/>
                    <a:pt x="3132773" y="1925003"/>
                    <a:pt x="3143250" y="1925003"/>
                  </a:cubicBezTo>
                  <a:close/>
                  <a:moveTo>
                    <a:pt x="3094673" y="1925003"/>
                  </a:moveTo>
                  <a:lnTo>
                    <a:pt x="3096578" y="1925003"/>
                  </a:lnTo>
                  <a:cubicBezTo>
                    <a:pt x="3107055" y="1925003"/>
                    <a:pt x="3115628" y="1916430"/>
                    <a:pt x="3115628" y="1905953"/>
                  </a:cubicBezTo>
                  <a:lnTo>
                    <a:pt x="3115628" y="1905953"/>
                  </a:lnTo>
                  <a:cubicBezTo>
                    <a:pt x="3115628" y="1895475"/>
                    <a:pt x="3107055" y="1886903"/>
                    <a:pt x="3096578" y="1886903"/>
                  </a:cubicBezTo>
                  <a:lnTo>
                    <a:pt x="3094673" y="1886903"/>
                  </a:lnTo>
                  <a:cubicBezTo>
                    <a:pt x="3084195" y="1886903"/>
                    <a:pt x="3075623" y="1895475"/>
                    <a:pt x="3075623" y="1905953"/>
                  </a:cubicBezTo>
                  <a:lnTo>
                    <a:pt x="3075623" y="1905953"/>
                  </a:lnTo>
                  <a:cubicBezTo>
                    <a:pt x="3075623" y="1916430"/>
                    <a:pt x="3084195" y="1925003"/>
                    <a:pt x="3094673" y="1925003"/>
                  </a:cubicBezTo>
                  <a:close/>
                  <a:moveTo>
                    <a:pt x="3047048" y="1925003"/>
                  </a:moveTo>
                  <a:lnTo>
                    <a:pt x="3047048" y="1925003"/>
                  </a:lnTo>
                  <a:cubicBezTo>
                    <a:pt x="3057525" y="1925003"/>
                    <a:pt x="3066098" y="1916430"/>
                    <a:pt x="3066098" y="1905953"/>
                  </a:cubicBezTo>
                  <a:lnTo>
                    <a:pt x="3066098" y="1905953"/>
                  </a:lnTo>
                  <a:cubicBezTo>
                    <a:pt x="3066098" y="1895475"/>
                    <a:pt x="3057525" y="1886903"/>
                    <a:pt x="3047048" y="1886903"/>
                  </a:cubicBezTo>
                  <a:lnTo>
                    <a:pt x="3047048" y="1886903"/>
                  </a:lnTo>
                  <a:cubicBezTo>
                    <a:pt x="3036570" y="1886903"/>
                    <a:pt x="3027998" y="1895475"/>
                    <a:pt x="3027998" y="1905953"/>
                  </a:cubicBezTo>
                  <a:lnTo>
                    <a:pt x="3027998" y="1905953"/>
                  </a:lnTo>
                  <a:cubicBezTo>
                    <a:pt x="3028950" y="1916430"/>
                    <a:pt x="3036570" y="1925003"/>
                    <a:pt x="3047048" y="1925003"/>
                  </a:cubicBezTo>
                  <a:close/>
                  <a:moveTo>
                    <a:pt x="3284220" y="1925003"/>
                  </a:moveTo>
                  <a:lnTo>
                    <a:pt x="3284220" y="1925003"/>
                  </a:lnTo>
                  <a:cubicBezTo>
                    <a:pt x="3294698" y="1925003"/>
                    <a:pt x="3303270" y="1916430"/>
                    <a:pt x="3303270" y="1905953"/>
                  </a:cubicBezTo>
                  <a:lnTo>
                    <a:pt x="3303270" y="1905953"/>
                  </a:lnTo>
                  <a:cubicBezTo>
                    <a:pt x="3303270" y="1895475"/>
                    <a:pt x="3294698" y="1886903"/>
                    <a:pt x="3284220" y="1886903"/>
                  </a:cubicBezTo>
                  <a:lnTo>
                    <a:pt x="3284220" y="1886903"/>
                  </a:lnTo>
                  <a:cubicBezTo>
                    <a:pt x="3273743" y="1886903"/>
                    <a:pt x="3265170" y="1895475"/>
                    <a:pt x="3265170" y="1905953"/>
                  </a:cubicBezTo>
                  <a:lnTo>
                    <a:pt x="3265170" y="1905953"/>
                  </a:lnTo>
                  <a:cubicBezTo>
                    <a:pt x="3266123" y="1916430"/>
                    <a:pt x="3273743" y="1925003"/>
                    <a:pt x="3284220" y="1925003"/>
                  </a:cubicBezTo>
                  <a:close/>
                  <a:moveTo>
                    <a:pt x="3237548" y="1925003"/>
                  </a:moveTo>
                  <a:lnTo>
                    <a:pt x="3237548" y="1925003"/>
                  </a:lnTo>
                  <a:cubicBezTo>
                    <a:pt x="3248025" y="1925003"/>
                    <a:pt x="3256598" y="1916430"/>
                    <a:pt x="3256598" y="1905953"/>
                  </a:cubicBezTo>
                  <a:lnTo>
                    <a:pt x="3256598" y="1905953"/>
                  </a:lnTo>
                  <a:cubicBezTo>
                    <a:pt x="3256598" y="1895475"/>
                    <a:pt x="3248025" y="1886903"/>
                    <a:pt x="3237548" y="1886903"/>
                  </a:cubicBezTo>
                  <a:lnTo>
                    <a:pt x="3237548" y="1886903"/>
                  </a:lnTo>
                  <a:cubicBezTo>
                    <a:pt x="3227070" y="1886903"/>
                    <a:pt x="3218498" y="1895475"/>
                    <a:pt x="3218498" y="1905953"/>
                  </a:cubicBezTo>
                  <a:lnTo>
                    <a:pt x="3218498" y="1905953"/>
                  </a:lnTo>
                  <a:cubicBezTo>
                    <a:pt x="3218498" y="1916430"/>
                    <a:pt x="3227070" y="1925003"/>
                    <a:pt x="3237548" y="1925003"/>
                  </a:cubicBezTo>
                  <a:close/>
                  <a:moveTo>
                    <a:pt x="3189923" y="1925003"/>
                  </a:moveTo>
                  <a:lnTo>
                    <a:pt x="3189923" y="1925003"/>
                  </a:lnTo>
                  <a:cubicBezTo>
                    <a:pt x="3200400" y="1925003"/>
                    <a:pt x="3208973" y="1916430"/>
                    <a:pt x="3208973" y="1905953"/>
                  </a:cubicBezTo>
                  <a:lnTo>
                    <a:pt x="3208973" y="1905953"/>
                  </a:lnTo>
                  <a:cubicBezTo>
                    <a:pt x="3208973" y="1895475"/>
                    <a:pt x="3200400" y="1886903"/>
                    <a:pt x="3189923" y="1886903"/>
                  </a:cubicBezTo>
                  <a:lnTo>
                    <a:pt x="3189923" y="1886903"/>
                  </a:lnTo>
                  <a:cubicBezTo>
                    <a:pt x="3179445" y="1886903"/>
                    <a:pt x="3170873" y="1895475"/>
                    <a:pt x="3170873" y="1905953"/>
                  </a:cubicBezTo>
                  <a:lnTo>
                    <a:pt x="3170873" y="1905953"/>
                  </a:lnTo>
                  <a:cubicBezTo>
                    <a:pt x="3171825" y="1916430"/>
                    <a:pt x="3180398" y="1925003"/>
                    <a:pt x="3189923" y="1925003"/>
                  </a:cubicBezTo>
                  <a:close/>
                  <a:moveTo>
                    <a:pt x="3709988" y="1877378"/>
                  </a:moveTo>
                  <a:lnTo>
                    <a:pt x="3709988" y="1877378"/>
                  </a:lnTo>
                  <a:cubicBezTo>
                    <a:pt x="3720465" y="1877378"/>
                    <a:pt x="3729038" y="1868805"/>
                    <a:pt x="3729038" y="1858328"/>
                  </a:cubicBezTo>
                  <a:lnTo>
                    <a:pt x="3729038" y="1858328"/>
                  </a:lnTo>
                  <a:cubicBezTo>
                    <a:pt x="3729038" y="1847850"/>
                    <a:pt x="3720465" y="1839278"/>
                    <a:pt x="3709988" y="1839278"/>
                  </a:cubicBezTo>
                  <a:lnTo>
                    <a:pt x="3709988" y="1839278"/>
                  </a:lnTo>
                  <a:cubicBezTo>
                    <a:pt x="3699510" y="1839278"/>
                    <a:pt x="3690938" y="1847850"/>
                    <a:pt x="3690938" y="1858328"/>
                  </a:cubicBezTo>
                  <a:lnTo>
                    <a:pt x="3690938" y="1858328"/>
                  </a:lnTo>
                  <a:cubicBezTo>
                    <a:pt x="3690938" y="1868805"/>
                    <a:pt x="3699510" y="1877378"/>
                    <a:pt x="3709988" y="1877378"/>
                  </a:cubicBezTo>
                  <a:close/>
                  <a:moveTo>
                    <a:pt x="3521393" y="1877378"/>
                  </a:moveTo>
                  <a:lnTo>
                    <a:pt x="3521393" y="1877378"/>
                  </a:lnTo>
                  <a:cubicBezTo>
                    <a:pt x="3531870" y="1877378"/>
                    <a:pt x="3540443" y="1868805"/>
                    <a:pt x="3540443" y="1858328"/>
                  </a:cubicBezTo>
                  <a:lnTo>
                    <a:pt x="3540443" y="1858328"/>
                  </a:lnTo>
                  <a:cubicBezTo>
                    <a:pt x="3540443" y="1847850"/>
                    <a:pt x="3531870" y="1839278"/>
                    <a:pt x="3521393" y="1839278"/>
                  </a:cubicBezTo>
                  <a:lnTo>
                    <a:pt x="3521393" y="1839278"/>
                  </a:lnTo>
                  <a:cubicBezTo>
                    <a:pt x="3510915" y="1839278"/>
                    <a:pt x="3502343" y="1847850"/>
                    <a:pt x="3502343" y="1858328"/>
                  </a:cubicBezTo>
                  <a:lnTo>
                    <a:pt x="3502343" y="1858328"/>
                  </a:lnTo>
                  <a:cubicBezTo>
                    <a:pt x="3503295" y="1868805"/>
                    <a:pt x="3510915" y="1877378"/>
                    <a:pt x="3521393" y="1877378"/>
                  </a:cubicBezTo>
                  <a:close/>
                  <a:moveTo>
                    <a:pt x="3615690" y="1877378"/>
                  </a:moveTo>
                  <a:lnTo>
                    <a:pt x="3615690" y="1877378"/>
                  </a:lnTo>
                  <a:cubicBezTo>
                    <a:pt x="3626168" y="1877378"/>
                    <a:pt x="3634740" y="1868805"/>
                    <a:pt x="3634740" y="1858328"/>
                  </a:cubicBezTo>
                  <a:lnTo>
                    <a:pt x="3634740" y="1858328"/>
                  </a:lnTo>
                  <a:cubicBezTo>
                    <a:pt x="3634740" y="1847850"/>
                    <a:pt x="3626168" y="1839278"/>
                    <a:pt x="3615690" y="1839278"/>
                  </a:cubicBezTo>
                  <a:lnTo>
                    <a:pt x="3615690" y="1839278"/>
                  </a:lnTo>
                  <a:cubicBezTo>
                    <a:pt x="3605213" y="1839278"/>
                    <a:pt x="3596640" y="1847850"/>
                    <a:pt x="3596640" y="1858328"/>
                  </a:cubicBezTo>
                  <a:lnTo>
                    <a:pt x="3596640" y="1858328"/>
                  </a:lnTo>
                  <a:cubicBezTo>
                    <a:pt x="3597593" y="1868805"/>
                    <a:pt x="3605213" y="1877378"/>
                    <a:pt x="3615690" y="1877378"/>
                  </a:cubicBezTo>
                  <a:close/>
                  <a:moveTo>
                    <a:pt x="3569018" y="1877378"/>
                  </a:moveTo>
                  <a:lnTo>
                    <a:pt x="3569018" y="1877378"/>
                  </a:lnTo>
                  <a:cubicBezTo>
                    <a:pt x="3579495" y="1877378"/>
                    <a:pt x="3588068" y="1868805"/>
                    <a:pt x="3588068" y="1858328"/>
                  </a:cubicBezTo>
                  <a:lnTo>
                    <a:pt x="3588068" y="1858328"/>
                  </a:lnTo>
                  <a:cubicBezTo>
                    <a:pt x="3588068" y="1847850"/>
                    <a:pt x="3579495" y="1839278"/>
                    <a:pt x="3569018" y="1839278"/>
                  </a:cubicBezTo>
                  <a:lnTo>
                    <a:pt x="3569018" y="1839278"/>
                  </a:lnTo>
                  <a:cubicBezTo>
                    <a:pt x="3558540" y="1839278"/>
                    <a:pt x="3549968" y="1847850"/>
                    <a:pt x="3549968" y="1858328"/>
                  </a:cubicBezTo>
                  <a:lnTo>
                    <a:pt x="3549968" y="1858328"/>
                  </a:lnTo>
                  <a:cubicBezTo>
                    <a:pt x="3549968" y="1868805"/>
                    <a:pt x="3558540" y="1877378"/>
                    <a:pt x="3569018" y="1877378"/>
                  </a:cubicBezTo>
                  <a:close/>
                  <a:moveTo>
                    <a:pt x="3472815" y="1877378"/>
                  </a:moveTo>
                  <a:lnTo>
                    <a:pt x="3474720" y="1877378"/>
                  </a:lnTo>
                  <a:cubicBezTo>
                    <a:pt x="3485198" y="1877378"/>
                    <a:pt x="3493770" y="1868805"/>
                    <a:pt x="3493770" y="1858328"/>
                  </a:cubicBezTo>
                  <a:lnTo>
                    <a:pt x="3493770" y="1858328"/>
                  </a:lnTo>
                  <a:cubicBezTo>
                    <a:pt x="3493770" y="1847850"/>
                    <a:pt x="3485198" y="1839278"/>
                    <a:pt x="3474720" y="1839278"/>
                  </a:cubicBezTo>
                  <a:lnTo>
                    <a:pt x="3472815" y="1839278"/>
                  </a:lnTo>
                  <a:cubicBezTo>
                    <a:pt x="3462338" y="1839278"/>
                    <a:pt x="3453765" y="1847850"/>
                    <a:pt x="3453765" y="1858328"/>
                  </a:cubicBezTo>
                  <a:lnTo>
                    <a:pt x="3453765" y="1858328"/>
                  </a:lnTo>
                  <a:cubicBezTo>
                    <a:pt x="3453765" y="1868805"/>
                    <a:pt x="3462338" y="1877378"/>
                    <a:pt x="3472815" y="1877378"/>
                  </a:cubicBezTo>
                  <a:close/>
                  <a:moveTo>
                    <a:pt x="3426143" y="1877378"/>
                  </a:moveTo>
                  <a:lnTo>
                    <a:pt x="3426143" y="1877378"/>
                  </a:lnTo>
                  <a:cubicBezTo>
                    <a:pt x="3436620" y="1877378"/>
                    <a:pt x="3445193" y="1868805"/>
                    <a:pt x="3445193" y="1858328"/>
                  </a:cubicBezTo>
                  <a:lnTo>
                    <a:pt x="3445193" y="1858328"/>
                  </a:lnTo>
                  <a:cubicBezTo>
                    <a:pt x="3445193" y="1847850"/>
                    <a:pt x="3436620" y="1839278"/>
                    <a:pt x="3426143" y="1839278"/>
                  </a:cubicBezTo>
                  <a:lnTo>
                    <a:pt x="3426143" y="1839278"/>
                  </a:lnTo>
                  <a:cubicBezTo>
                    <a:pt x="3415665" y="1839278"/>
                    <a:pt x="3407093" y="1847850"/>
                    <a:pt x="3407093" y="1858328"/>
                  </a:cubicBezTo>
                  <a:lnTo>
                    <a:pt x="3407093" y="1858328"/>
                  </a:lnTo>
                  <a:cubicBezTo>
                    <a:pt x="3407093" y="1868805"/>
                    <a:pt x="3415665" y="1877378"/>
                    <a:pt x="3426143" y="1877378"/>
                  </a:cubicBezTo>
                  <a:close/>
                  <a:moveTo>
                    <a:pt x="3663315" y="1877378"/>
                  </a:moveTo>
                  <a:lnTo>
                    <a:pt x="3663315" y="1877378"/>
                  </a:lnTo>
                  <a:cubicBezTo>
                    <a:pt x="3673793" y="1877378"/>
                    <a:pt x="3682365" y="1868805"/>
                    <a:pt x="3682365" y="1858328"/>
                  </a:cubicBezTo>
                  <a:lnTo>
                    <a:pt x="3682365" y="1858328"/>
                  </a:lnTo>
                  <a:cubicBezTo>
                    <a:pt x="3682365" y="1847850"/>
                    <a:pt x="3673793" y="1839278"/>
                    <a:pt x="3663315" y="1839278"/>
                  </a:cubicBezTo>
                  <a:lnTo>
                    <a:pt x="3663315" y="1839278"/>
                  </a:lnTo>
                  <a:cubicBezTo>
                    <a:pt x="3652838" y="1839278"/>
                    <a:pt x="3644265" y="1847850"/>
                    <a:pt x="3644265" y="1858328"/>
                  </a:cubicBezTo>
                  <a:lnTo>
                    <a:pt x="3644265" y="1858328"/>
                  </a:lnTo>
                  <a:cubicBezTo>
                    <a:pt x="3644265" y="1868805"/>
                    <a:pt x="3652838" y="1877378"/>
                    <a:pt x="3663315" y="1877378"/>
                  </a:cubicBezTo>
                  <a:close/>
                  <a:moveTo>
                    <a:pt x="3757613" y="1877378"/>
                  </a:moveTo>
                  <a:lnTo>
                    <a:pt x="3757613" y="1877378"/>
                  </a:lnTo>
                  <a:cubicBezTo>
                    <a:pt x="3768090" y="1877378"/>
                    <a:pt x="3776663" y="1868805"/>
                    <a:pt x="3776663" y="1858328"/>
                  </a:cubicBezTo>
                  <a:lnTo>
                    <a:pt x="3776663" y="1858328"/>
                  </a:lnTo>
                  <a:cubicBezTo>
                    <a:pt x="3776663" y="1847850"/>
                    <a:pt x="3768090" y="1839278"/>
                    <a:pt x="3757613" y="1839278"/>
                  </a:cubicBezTo>
                  <a:lnTo>
                    <a:pt x="3757613" y="1839278"/>
                  </a:lnTo>
                  <a:cubicBezTo>
                    <a:pt x="3747135" y="1839278"/>
                    <a:pt x="3738563" y="1847850"/>
                    <a:pt x="3738563" y="1858328"/>
                  </a:cubicBezTo>
                  <a:lnTo>
                    <a:pt x="3738563" y="1858328"/>
                  </a:lnTo>
                  <a:cubicBezTo>
                    <a:pt x="3738563" y="1868805"/>
                    <a:pt x="3747135" y="1877378"/>
                    <a:pt x="3757613" y="1877378"/>
                  </a:cubicBezTo>
                  <a:close/>
                  <a:moveTo>
                    <a:pt x="3757613" y="1925003"/>
                  </a:moveTo>
                  <a:lnTo>
                    <a:pt x="3757613" y="1925003"/>
                  </a:lnTo>
                  <a:cubicBezTo>
                    <a:pt x="3768090" y="1925003"/>
                    <a:pt x="3776663" y="1916430"/>
                    <a:pt x="3776663" y="1905953"/>
                  </a:cubicBezTo>
                  <a:lnTo>
                    <a:pt x="3776663" y="1905953"/>
                  </a:lnTo>
                  <a:cubicBezTo>
                    <a:pt x="3776663" y="1895475"/>
                    <a:pt x="3768090" y="1886903"/>
                    <a:pt x="3757613" y="1886903"/>
                  </a:cubicBezTo>
                  <a:lnTo>
                    <a:pt x="3757613" y="1886903"/>
                  </a:lnTo>
                  <a:cubicBezTo>
                    <a:pt x="3747135" y="1886903"/>
                    <a:pt x="3738563" y="1895475"/>
                    <a:pt x="3738563" y="1905953"/>
                  </a:cubicBezTo>
                  <a:lnTo>
                    <a:pt x="3738563" y="1905953"/>
                  </a:lnTo>
                  <a:cubicBezTo>
                    <a:pt x="3738563" y="1916430"/>
                    <a:pt x="3747135" y="1925003"/>
                    <a:pt x="3757613" y="1925003"/>
                  </a:cubicBezTo>
                  <a:close/>
                  <a:moveTo>
                    <a:pt x="2668905" y="1830705"/>
                  </a:moveTo>
                  <a:lnTo>
                    <a:pt x="2668905" y="1830705"/>
                  </a:lnTo>
                  <a:cubicBezTo>
                    <a:pt x="2679383" y="1830705"/>
                    <a:pt x="2687955" y="1822133"/>
                    <a:pt x="2687955" y="1811655"/>
                  </a:cubicBezTo>
                  <a:lnTo>
                    <a:pt x="2687955" y="1811655"/>
                  </a:lnTo>
                  <a:cubicBezTo>
                    <a:pt x="2687955" y="1801178"/>
                    <a:pt x="2679383" y="1792605"/>
                    <a:pt x="2668905" y="1792605"/>
                  </a:cubicBezTo>
                  <a:lnTo>
                    <a:pt x="2668905" y="1792605"/>
                  </a:lnTo>
                  <a:cubicBezTo>
                    <a:pt x="2658428" y="1792605"/>
                    <a:pt x="2649855" y="1801178"/>
                    <a:pt x="2649855" y="1811655"/>
                  </a:cubicBezTo>
                  <a:lnTo>
                    <a:pt x="2649855" y="1811655"/>
                  </a:lnTo>
                  <a:cubicBezTo>
                    <a:pt x="2649855" y="1822133"/>
                    <a:pt x="2658428" y="1830705"/>
                    <a:pt x="2668905" y="1830705"/>
                  </a:cubicBezTo>
                  <a:close/>
                  <a:moveTo>
                    <a:pt x="2622233" y="1830705"/>
                  </a:moveTo>
                  <a:lnTo>
                    <a:pt x="2622233" y="1830705"/>
                  </a:lnTo>
                  <a:cubicBezTo>
                    <a:pt x="2632710" y="1830705"/>
                    <a:pt x="2641283" y="1822133"/>
                    <a:pt x="2641283" y="1811655"/>
                  </a:cubicBezTo>
                  <a:lnTo>
                    <a:pt x="2641283" y="1811655"/>
                  </a:lnTo>
                  <a:cubicBezTo>
                    <a:pt x="2641283" y="1801178"/>
                    <a:pt x="2632710" y="1792605"/>
                    <a:pt x="2622233" y="1792605"/>
                  </a:cubicBezTo>
                  <a:lnTo>
                    <a:pt x="2622233" y="1792605"/>
                  </a:lnTo>
                  <a:cubicBezTo>
                    <a:pt x="2611755" y="1792605"/>
                    <a:pt x="2603183" y="1801178"/>
                    <a:pt x="2603183" y="1811655"/>
                  </a:cubicBezTo>
                  <a:lnTo>
                    <a:pt x="2603183" y="1811655"/>
                  </a:lnTo>
                  <a:cubicBezTo>
                    <a:pt x="2603183" y="1822133"/>
                    <a:pt x="2611755" y="1830705"/>
                    <a:pt x="2622233" y="1830705"/>
                  </a:cubicBezTo>
                  <a:close/>
                  <a:moveTo>
                    <a:pt x="2765108" y="1830705"/>
                  </a:moveTo>
                  <a:lnTo>
                    <a:pt x="2765108" y="1830705"/>
                  </a:lnTo>
                  <a:cubicBezTo>
                    <a:pt x="2775585" y="1830705"/>
                    <a:pt x="2784158" y="1822133"/>
                    <a:pt x="2784158" y="1811655"/>
                  </a:cubicBezTo>
                  <a:lnTo>
                    <a:pt x="2784158" y="1811655"/>
                  </a:lnTo>
                  <a:cubicBezTo>
                    <a:pt x="2784158" y="1801178"/>
                    <a:pt x="2775585" y="1792605"/>
                    <a:pt x="2765108" y="1792605"/>
                  </a:cubicBezTo>
                  <a:lnTo>
                    <a:pt x="2765108" y="1792605"/>
                  </a:lnTo>
                  <a:cubicBezTo>
                    <a:pt x="2754630" y="1792605"/>
                    <a:pt x="2746058" y="1801178"/>
                    <a:pt x="2746058" y="1811655"/>
                  </a:cubicBezTo>
                  <a:lnTo>
                    <a:pt x="2746058" y="1811655"/>
                  </a:lnTo>
                  <a:cubicBezTo>
                    <a:pt x="2746058" y="1822133"/>
                    <a:pt x="2754630" y="1830705"/>
                    <a:pt x="2765108" y="1830705"/>
                  </a:cubicBezTo>
                  <a:close/>
                  <a:moveTo>
                    <a:pt x="2952750" y="1830705"/>
                  </a:moveTo>
                  <a:lnTo>
                    <a:pt x="2952750" y="1830705"/>
                  </a:lnTo>
                  <a:cubicBezTo>
                    <a:pt x="2963228" y="1830705"/>
                    <a:pt x="2971800" y="1822133"/>
                    <a:pt x="2971800" y="1811655"/>
                  </a:cubicBezTo>
                  <a:lnTo>
                    <a:pt x="2971800" y="1811655"/>
                  </a:lnTo>
                  <a:cubicBezTo>
                    <a:pt x="2971800" y="1801178"/>
                    <a:pt x="2963228" y="1792605"/>
                    <a:pt x="2952750" y="1792605"/>
                  </a:cubicBezTo>
                  <a:lnTo>
                    <a:pt x="2952750" y="1792605"/>
                  </a:lnTo>
                  <a:cubicBezTo>
                    <a:pt x="2942273" y="1792605"/>
                    <a:pt x="2933700" y="1801178"/>
                    <a:pt x="2933700" y="1811655"/>
                  </a:cubicBezTo>
                  <a:lnTo>
                    <a:pt x="2933700" y="1811655"/>
                  </a:lnTo>
                  <a:cubicBezTo>
                    <a:pt x="2934653" y="1822133"/>
                    <a:pt x="2943225" y="1830705"/>
                    <a:pt x="2952750" y="1830705"/>
                  </a:cubicBezTo>
                  <a:close/>
                  <a:moveTo>
                    <a:pt x="2574608" y="1830705"/>
                  </a:moveTo>
                  <a:lnTo>
                    <a:pt x="2574608" y="1830705"/>
                  </a:lnTo>
                  <a:cubicBezTo>
                    <a:pt x="2585085" y="1830705"/>
                    <a:pt x="2593658" y="1822133"/>
                    <a:pt x="2593658" y="1811655"/>
                  </a:cubicBezTo>
                  <a:lnTo>
                    <a:pt x="2593658" y="1811655"/>
                  </a:lnTo>
                  <a:cubicBezTo>
                    <a:pt x="2593658" y="1801178"/>
                    <a:pt x="2585085" y="1792605"/>
                    <a:pt x="2574608" y="1792605"/>
                  </a:cubicBezTo>
                  <a:lnTo>
                    <a:pt x="2574608" y="1792605"/>
                  </a:lnTo>
                  <a:cubicBezTo>
                    <a:pt x="2564130" y="1792605"/>
                    <a:pt x="2555558" y="1801178"/>
                    <a:pt x="2555558" y="1811655"/>
                  </a:cubicBezTo>
                  <a:lnTo>
                    <a:pt x="2555558" y="1811655"/>
                  </a:lnTo>
                  <a:cubicBezTo>
                    <a:pt x="2555558" y="1822133"/>
                    <a:pt x="2564130" y="1830705"/>
                    <a:pt x="2574608" y="1830705"/>
                  </a:cubicBezTo>
                  <a:close/>
                  <a:moveTo>
                    <a:pt x="2906078" y="1830705"/>
                  </a:moveTo>
                  <a:lnTo>
                    <a:pt x="2906078" y="1830705"/>
                  </a:lnTo>
                  <a:cubicBezTo>
                    <a:pt x="2916555" y="1830705"/>
                    <a:pt x="2925128" y="1822133"/>
                    <a:pt x="2925128" y="1811655"/>
                  </a:cubicBezTo>
                  <a:lnTo>
                    <a:pt x="2925128" y="1811655"/>
                  </a:lnTo>
                  <a:cubicBezTo>
                    <a:pt x="2925128" y="1801178"/>
                    <a:pt x="2916555" y="1792605"/>
                    <a:pt x="2906078" y="1792605"/>
                  </a:cubicBezTo>
                  <a:lnTo>
                    <a:pt x="2906078" y="1792605"/>
                  </a:lnTo>
                  <a:cubicBezTo>
                    <a:pt x="2895600" y="1792605"/>
                    <a:pt x="2887028" y="1801178"/>
                    <a:pt x="2887028" y="1811655"/>
                  </a:cubicBezTo>
                  <a:lnTo>
                    <a:pt x="2887028" y="1811655"/>
                  </a:lnTo>
                  <a:cubicBezTo>
                    <a:pt x="2887028" y="1822133"/>
                    <a:pt x="2895600" y="1830705"/>
                    <a:pt x="2906078" y="1830705"/>
                  </a:cubicBezTo>
                  <a:close/>
                  <a:moveTo>
                    <a:pt x="2952750" y="1880235"/>
                  </a:moveTo>
                  <a:lnTo>
                    <a:pt x="2952750" y="1880235"/>
                  </a:lnTo>
                  <a:cubicBezTo>
                    <a:pt x="2963228" y="1880235"/>
                    <a:pt x="2971800" y="1871663"/>
                    <a:pt x="2971800" y="1861185"/>
                  </a:cubicBezTo>
                  <a:lnTo>
                    <a:pt x="2971800" y="1861185"/>
                  </a:lnTo>
                  <a:cubicBezTo>
                    <a:pt x="2971800" y="1850708"/>
                    <a:pt x="2963228" y="1842135"/>
                    <a:pt x="2952750" y="1842135"/>
                  </a:cubicBezTo>
                  <a:lnTo>
                    <a:pt x="2952750" y="1842135"/>
                  </a:lnTo>
                  <a:cubicBezTo>
                    <a:pt x="2942273" y="1842135"/>
                    <a:pt x="2933700" y="1850708"/>
                    <a:pt x="2933700" y="1861185"/>
                  </a:cubicBezTo>
                  <a:lnTo>
                    <a:pt x="2933700" y="1861185"/>
                  </a:lnTo>
                  <a:cubicBezTo>
                    <a:pt x="2934653" y="1871663"/>
                    <a:pt x="2943225" y="1880235"/>
                    <a:pt x="2952750" y="1880235"/>
                  </a:cubicBezTo>
                  <a:close/>
                  <a:moveTo>
                    <a:pt x="2906078" y="1880235"/>
                  </a:moveTo>
                  <a:lnTo>
                    <a:pt x="2906078" y="1880235"/>
                  </a:lnTo>
                  <a:cubicBezTo>
                    <a:pt x="2916555" y="1880235"/>
                    <a:pt x="2925128" y="1871663"/>
                    <a:pt x="2925128" y="1861185"/>
                  </a:cubicBezTo>
                  <a:lnTo>
                    <a:pt x="2925128" y="1861185"/>
                  </a:lnTo>
                  <a:cubicBezTo>
                    <a:pt x="2925128" y="1850708"/>
                    <a:pt x="2916555" y="1842135"/>
                    <a:pt x="2906078" y="1842135"/>
                  </a:cubicBezTo>
                  <a:lnTo>
                    <a:pt x="2906078" y="1842135"/>
                  </a:lnTo>
                  <a:cubicBezTo>
                    <a:pt x="2895600" y="1842135"/>
                    <a:pt x="2887028" y="1850708"/>
                    <a:pt x="2887028" y="1861185"/>
                  </a:cubicBezTo>
                  <a:lnTo>
                    <a:pt x="2887028" y="1861185"/>
                  </a:lnTo>
                  <a:cubicBezTo>
                    <a:pt x="2887028" y="1871663"/>
                    <a:pt x="2895600" y="1880235"/>
                    <a:pt x="2906078" y="1880235"/>
                  </a:cubicBezTo>
                  <a:close/>
                  <a:moveTo>
                    <a:pt x="3804285" y="1783080"/>
                  </a:moveTo>
                  <a:lnTo>
                    <a:pt x="3804285" y="1783080"/>
                  </a:lnTo>
                  <a:cubicBezTo>
                    <a:pt x="3814763" y="1783080"/>
                    <a:pt x="3823335" y="1774508"/>
                    <a:pt x="3823335" y="1764030"/>
                  </a:cubicBezTo>
                  <a:lnTo>
                    <a:pt x="3823335" y="1764030"/>
                  </a:lnTo>
                  <a:cubicBezTo>
                    <a:pt x="3823335" y="1753553"/>
                    <a:pt x="3814763" y="1744980"/>
                    <a:pt x="3804285" y="1744980"/>
                  </a:cubicBezTo>
                  <a:lnTo>
                    <a:pt x="3804285" y="1744980"/>
                  </a:lnTo>
                  <a:cubicBezTo>
                    <a:pt x="3793808" y="1744980"/>
                    <a:pt x="3785235" y="1753553"/>
                    <a:pt x="3785235" y="1764030"/>
                  </a:cubicBezTo>
                  <a:lnTo>
                    <a:pt x="3785235" y="1764030"/>
                  </a:lnTo>
                  <a:cubicBezTo>
                    <a:pt x="3785235" y="1775460"/>
                    <a:pt x="3793808" y="1783080"/>
                    <a:pt x="3804285" y="1783080"/>
                  </a:cubicBezTo>
                  <a:close/>
                  <a:moveTo>
                    <a:pt x="3851910" y="1783080"/>
                  </a:moveTo>
                  <a:lnTo>
                    <a:pt x="3851910" y="1783080"/>
                  </a:lnTo>
                  <a:cubicBezTo>
                    <a:pt x="3862388" y="1783080"/>
                    <a:pt x="3870960" y="1774508"/>
                    <a:pt x="3870960" y="1764030"/>
                  </a:cubicBezTo>
                  <a:lnTo>
                    <a:pt x="3870960" y="1764030"/>
                  </a:lnTo>
                  <a:cubicBezTo>
                    <a:pt x="3870960" y="1753553"/>
                    <a:pt x="3862388" y="1744980"/>
                    <a:pt x="3851910" y="1744980"/>
                  </a:cubicBezTo>
                  <a:lnTo>
                    <a:pt x="3851910" y="1744980"/>
                  </a:lnTo>
                  <a:cubicBezTo>
                    <a:pt x="3841433" y="1744980"/>
                    <a:pt x="3832860" y="1753553"/>
                    <a:pt x="3832860" y="1764030"/>
                  </a:cubicBezTo>
                  <a:lnTo>
                    <a:pt x="3832860" y="1764030"/>
                  </a:lnTo>
                  <a:cubicBezTo>
                    <a:pt x="3833813" y="1775460"/>
                    <a:pt x="3841433" y="1783080"/>
                    <a:pt x="3851910" y="1783080"/>
                  </a:cubicBezTo>
                  <a:close/>
                  <a:moveTo>
                    <a:pt x="3851910" y="1736408"/>
                  </a:moveTo>
                  <a:lnTo>
                    <a:pt x="3851910" y="1736408"/>
                  </a:lnTo>
                  <a:cubicBezTo>
                    <a:pt x="3862388" y="1736408"/>
                    <a:pt x="3870960" y="1727835"/>
                    <a:pt x="3870960" y="1717358"/>
                  </a:cubicBezTo>
                  <a:lnTo>
                    <a:pt x="3870960" y="1717358"/>
                  </a:lnTo>
                  <a:cubicBezTo>
                    <a:pt x="3870960" y="1706880"/>
                    <a:pt x="3862388" y="1698308"/>
                    <a:pt x="3851910" y="1698308"/>
                  </a:cubicBezTo>
                  <a:lnTo>
                    <a:pt x="3851910" y="1698308"/>
                  </a:lnTo>
                  <a:cubicBezTo>
                    <a:pt x="3841433" y="1698308"/>
                    <a:pt x="3832860" y="1706880"/>
                    <a:pt x="3832860" y="1717358"/>
                  </a:cubicBezTo>
                  <a:lnTo>
                    <a:pt x="3832860" y="1717358"/>
                  </a:lnTo>
                  <a:cubicBezTo>
                    <a:pt x="3833813" y="1727835"/>
                    <a:pt x="3841433" y="1736408"/>
                    <a:pt x="3851910" y="1736408"/>
                  </a:cubicBezTo>
                  <a:close/>
                  <a:moveTo>
                    <a:pt x="3804285" y="1736408"/>
                  </a:moveTo>
                  <a:lnTo>
                    <a:pt x="3804285" y="1736408"/>
                  </a:lnTo>
                  <a:cubicBezTo>
                    <a:pt x="3814763" y="1736408"/>
                    <a:pt x="3823335" y="1727835"/>
                    <a:pt x="3823335" y="1717358"/>
                  </a:cubicBezTo>
                  <a:lnTo>
                    <a:pt x="3823335" y="1717358"/>
                  </a:lnTo>
                  <a:cubicBezTo>
                    <a:pt x="3823335" y="1706880"/>
                    <a:pt x="3814763" y="1698308"/>
                    <a:pt x="3804285" y="1698308"/>
                  </a:cubicBezTo>
                  <a:lnTo>
                    <a:pt x="3804285" y="1698308"/>
                  </a:lnTo>
                  <a:cubicBezTo>
                    <a:pt x="3793808" y="1698308"/>
                    <a:pt x="3785235" y="1706880"/>
                    <a:pt x="3785235" y="1717358"/>
                  </a:cubicBezTo>
                  <a:lnTo>
                    <a:pt x="3785235" y="1717358"/>
                  </a:lnTo>
                  <a:cubicBezTo>
                    <a:pt x="3785235" y="1727835"/>
                    <a:pt x="3793808" y="1736408"/>
                    <a:pt x="3804285" y="1736408"/>
                  </a:cubicBezTo>
                  <a:close/>
                  <a:moveTo>
                    <a:pt x="3000375" y="1830705"/>
                  </a:moveTo>
                  <a:lnTo>
                    <a:pt x="3000375" y="1830705"/>
                  </a:lnTo>
                  <a:cubicBezTo>
                    <a:pt x="3010853" y="1830705"/>
                    <a:pt x="3019425" y="1822133"/>
                    <a:pt x="3019425" y="1811655"/>
                  </a:cubicBezTo>
                  <a:lnTo>
                    <a:pt x="3019425" y="1811655"/>
                  </a:lnTo>
                  <a:cubicBezTo>
                    <a:pt x="3019425" y="1801178"/>
                    <a:pt x="3010853" y="1792605"/>
                    <a:pt x="3000375" y="1792605"/>
                  </a:cubicBezTo>
                  <a:lnTo>
                    <a:pt x="3000375" y="1792605"/>
                  </a:lnTo>
                  <a:cubicBezTo>
                    <a:pt x="2989898" y="1792605"/>
                    <a:pt x="2981325" y="1801178"/>
                    <a:pt x="2981325" y="1811655"/>
                  </a:cubicBezTo>
                  <a:lnTo>
                    <a:pt x="2981325" y="1811655"/>
                  </a:lnTo>
                  <a:cubicBezTo>
                    <a:pt x="2981325" y="1822133"/>
                    <a:pt x="2989898" y="1830705"/>
                    <a:pt x="3000375" y="1830705"/>
                  </a:cubicBezTo>
                  <a:close/>
                  <a:moveTo>
                    <a:pt x="3331845" y="1925003"/>
                  </a:moveTo>
                  <a:lnTo>
                    <a:pt x="3331845" y="1925003"/>
                  </a:lnTo>
                  <a:cubicBezTo>
                    <a:pt x="3342323" y="1925003"/>
                    <a:pt x="3350895" y="1916430"/>
                    <a:pt x="3350895" y="1905953"/>
                  </a:cubicBezTo>
                  <a:lnTo>
                    <a:pt x="3350895" y="1905953"/>
                  </a:lnTo>
                  <a:cubicBezTo>
                    <a:pt x="3350895" y="1895475"/>
                    <a:pt x="3342323" y="1886903"/>
                    <a:pt x="3331845" y="1886903"/>
                  </a:cubicBezTo>
                  <a:lnTo>
                    <a:pt x="3331845" y="1886903"/>
                  </a:lnTo>
                  <a:cubicBezTo>
                    <a:pt x="3321368" y="1886903"/>
                    <a:pt x="3312795" y="1895475"/>
                    <a:pt x="3312795" y="1905953"/>
                  </a:cubicBezTo>
                  <a:lnTo>
                    <a:pt x="3312795" y="1905953"/>
                  </a:lnTo>
                  <a:cubicBezTo>
                    <a:pt x="3312795" y="1916430"/>
                    <a:pt x="3321368" y="1925003"/>
                    <a:pt x="3331845" y="1925003"/>
                  </a:cubicBezTo>
                  <a:close/>
                  <a:moveTo>
                    <a:pt x="2715578" y="1830705"/>
                  </a:moveTo>
                  <a:lnTo>
                    <a:pt x="2717483" y="1830705"/>
                  </a:lnTo>
                  <a:cubicBezTo>
                    <a:pt x="2727960" y="1830705"/>
                    <a:pt x="2736533" y="1822133"/>
                    <a:pt x="2736533" y="1811655"/>
                  </a:cubicBezTo>
                  <a:lnTo>
                    <a:pt x="2736533" y="1811655"/>
                  </a:lnTo>
                  <a:cubicBezTo>
                    <a:pt x="2736533" y="1801178"/>
                    <a:pt x="2727960" y="1792605"/>
                    <a:pt x="2717483" y="1792605"/>
                  </a:cubicBezTo>
                  <a:lnTo>
                    <a:pt x="2715578" y="1792605"/>
                  </a:lnTo>
                  <a:cubicBezTo>
                    <a:pt x="2705100" y="1792605"/>
                    <a:pt x="2696528" y="1801178"/>
                    <a:pt x="2696528" y="1811655"/>
                  </a:cubicBezTo>
                  <a:lnTo>
                    <a:pt x="2696528" y="1811655"/>
                  </a:lnTo>
                  <a:cubicBezTo>
                    <a:pt x="2697480" y="1822133"/>
                    <a:pt x="2706053" y="1830705"/>
                    <a:pt x="2715578" y="1830705"/>
                  </a:cubicBezTo>
                  <a:close/>
                  <a:moveTo>
                    <a:pt x="2622233" y="1879283"/>
                  </a:moveTo>
                  <a:lnTo>
                    <a:pt x="2622233" y="1879283"/>
                  </a:lnTo>
                  <a:cubicBezTo>
                    <a:pt x="2632710" y="1879283"/>
                    <a:pt x="2641283" y="1870710"/>
                    <a:pt x="2641283" y="1860233"/>
                  </a:cubicBezTo>
                  <a:lnTo>
                    <a:pt x="2641283" y="1860233"/>
                  </a:lnTo>
                  <a:cubicBezTo>
                    <a:pt x="2641283" y="1849755"/>
                    <a:pt x="2632710" y="1841183"/>
                    <a:pt x="2622233" y="1841183"/>
                  </a:cubicBezTo>
                  <a:lnTo>
                    <a:pt x="2622233" y="1841183"/>
                  </a:lnTo>
                  <a:cubicBezTo>
                    <a:pt x="2611755" y="1841183"/>
                    <a:pt x="2603183" y="1849755"/>
                    <a:pt x="2603183" y="1860233"/>
                  </a:cubicBezTo>
                  <a:lnTo>
                    <a:pt x="2603183" y="1860233"/>
                  </a:lnTo>
                  <a:cubicBezTo>
                    <a:pt x="2603183" y="1870710"/>
                    <a:pt x="2611755" y="1879283"/>
                    <a:pt x="2622233" y="1879283"/>
                  </a:cubicBezTo>
                  <a:close/>
                  <a:moveTo>
                    <a:pt x="2765108" y="1879283"/>
                  </a:moveTo>
                  <a:lnTo>
                    <a:pt x="2765108" y="1879283"/>
                  </a:lnTo>
                  <a:cubicBezTo>
                    <a:pt x="2775585" y="1879283"/>
                    <a:pt x="2784158" y="1870710"/>
                    <a:pt x="2784158" y="1860233"/>
                  </a:cubicBezTo>
                  <a:lnTo>
                    <a:pt x="2784158" y="1860233"/>
                  </a:lnTo>
                  <a:cubicBezTo>
                    <a:pt x="2784158" y="1849755"/>
                    <a:pt x="2775585" y="1841183"/>
                    <a:pt x="2765108" y="1841183"/>
                  </a:cubicBezTo>
                  <a:lnTo>
                    <a:pt x="2765108" y="1841183"/>
                  </a:lnTo>
                  <a:cubicBezTo>
                    <a:pt x="2754630" y="1841183"/>
                    <a:pt x="2746058" y="1849755"/>
                    <a:pt x="2746058" y="1860233"/>
                  </a:cubicBezTo>
                  <a:lnTo>
                    <a:pt x="2746058" y="1860233"/>
                  </a:lnTo>
                  <a:cubicBezTo>
                    <a:pt x="2746058" y="1870710"/>
                    <a:pt x="2754630" y="1879283"/>
                    <a:pt x="2765108" y="1879283"/>
                  </a:cubicBezTo>
                  <a:close/>
                  <a:moveTo>
                    <a:pt x="2574608" y="1879283"/>
                  </a:moveTo>
                  <a:lnTo>
                    <a:pt x="2574608" y="1879283"/>
                  </a:lnTo>
                  <a:cubicBezTo>
                    <a:pt x="2585085" y="1879283"/>
                    <a:pt x="2593658" y="1870710"/>
                    <a:pt x="2593658" y="1860233"/>
                  </a:cubicBezTo>
                  <a:lnTo>
                    <a:pt x="2593658" y="1860233"/>
                  </a:lnTo>
                  <a:cubicBezTo>
                    <a:pt x="2593658" y="1849755"/>
                    <a:pt x="2585085" y="1841183"/>
                    <a:pt x="2574608" y="1841183"/>
                  </a:cubicBezTo>
                  <a:lnTo>
                    <a:pt x="2574608" y="1841183"/>
                  </a:lnTo>
                  <a:cubicBezTo>
                    <a:pt x="2564130" y="1841183"/>
                    <a:pt x="2555558" y="1849755"/>
                    <a:pt x="2555558" y="1860233"/>
                  </a:cubicBezTo>
                  <a:lnTo>
                    <a:pt x="2555558" y="1860233"/>
                  </a:lnTo>
                  <a:cubicBezTo>
                    <a:pt x="2555558" y="1870710"/>
                    <a:pt x="2564130" y="1879283"/>
                    <a:pt x="2574608" y="1879283"/>
                  </a:cubicBezTo>
                  <a:close/>
                  <a:moveTo>
                    <a:pt x="2715578" y="1879283"/>
                  </a:moveTo>
                  <a:lnTo>
                    <a:pt x="2717483" y="1879283"/>
                  </a:lnTo>
                  <a:cubicBezTo>
                    <a:pt x="2727960" y="1879283"/>
                    <a:pt x="2736533" y="1870710"/>
                    <a:pt x="2736533" y="1860233"/>
                  </a:cubicBezTo>
                  <a:lnTo>
                    <a:pt x="2736533" y="1860233"/>
                  </a:lnTo>
                  <a:cubicBezTo>
                    <a:pt x="2736533" y="1849755"/>
                    <a:pt x="2727960" y="1841183"/>
                    <a:pt x="2717483" y="1841183"/>
                  </a:cubicBezTo>
                  <a:lnTo>
                    <a:pt x="2715578" y="1841183"/>
                  </a:lnTo>
                  <a:cubicBezTo>
                    <a:pt x="2705100" y="1841183"/>
                    <a:pt x="2696528" y="1849755"/>
                    <a:pt x="2696528" y="1860233"/>
                  </a:cubicBezTo>
                  <a:lnTo>
                    <a:pt x="2696528" y="1860233"/>
                  </a:lnTo>
                  <a:cubicBezTo>
                    <a:pt x="2697480" y="1870710"/>
                    <a:pt x="2706053" y="1879283"/>
                    <a:pt x="2715578" y="1879283"/>
                  </a:cubicBezTo>
                  <a:close/>
                  <a:moveTo>
                    <a:pt x="3569018" y="1830705"/>
                  </a:moveTo>
                  <a:lnTo>
                    <a:pt x="3569018" y="1830705"/>
                  </a:lnTo>
                  <a:cubicBezTo>
                    <a:pt x="3579495" y="1830705"/>
                    <a:pt x="3588068" y="1822133"/>
                    <a:pt x="3588068" y="1811655"/>
                  </a:cubicBezTo>
                  <a:lnTo>
                    <a:pt x="3588068" y="1811655"/>
                  </a:lnTo>
                  <a:cubicBezTo>
                    <a:pt x="3588068" y="1801178"/>
                    <a:pt x="3579495" y="1792605"/>
                    <a:pt x="3569018" y="1792605"/>
                  </a:cubicBezTo>
                  <a:lnTo>
                    <a:pt x="3569018" y="1792605"/>
                  </a:lnTo>
                  <a:cubicBezTo>
                    <a:pt x="3558540" y="1792605"/>
                    <a:pt x="3549968" y="1801178"/>
                    <a:pt x="3549968" y="1811655"/>
                  </a:cubicBezTo>
                  <a:lnTo>
                    <a:pt x="3549968" y="1811655"/>
                  </a:lnTo>
                  <a:cubicBezTo>
                    <a:pt x="3549968" y="1822133"/>
                    <a:pt x="3558540" y="1830705"/>
                    <a:pt x="3569018" y="1830705"/>
                  </a:cubicBezTo>
                  <a:close/>
                  <a:moveTo>
                    <a:pt x="3615690" y="1830705"/>
                  </a:moveTo>
                  <a:lnTo>
                    <a:pt x="3615690" y="1830705"/>
                  </a:lnTo>
                  <a:cubicBezTo>
                    <a:pt x="3626168" y="1830705"/>
                    <a:pt x="3634740" y="1822133"/>
                    <a:pt x="3634740" y="1811655"/>
                  </a:cubicBezTo>
                  <a:lnTo>
                    <a:pt x="3634740" y="1811655"/>
                  </a:lnTo>
                  <a:cubicBezTo>
                    <a:pt x="3634740" y="1801178"/>
                    <a:pt x="3626168" y="1792605"/>
                    <a:pt x="3615690" y="1792605"/>
                  </a:cubicBezTo>
                  <a:lnTo>
                    <a:pt x="3615690" y="1792605"/>
                  </a:lnTo>
                  <a:cubicBezTo>
                    <a:pt x="3605213" y="1792605"/>
                    <a:pt x="3596640" y="1801178"/>
                    <a:pt x="3596640" y="1811655"/>
                  </a:cubicBezTo>
                  <a:lnTo>
                    <a:pt x="3596640" y="1811655"/>
                  </a:lnTo>
                  <a:cubicBezTo>
                    <a:pt x="3597593" y="1822133"/>
                    <a:pt x="3605213" y="1830705"/>
                    <a:pt x="3615690" y="1830705"/>
                  </a:cubicBezTo>
                  <a:close/>
                  <a:moveTo>
                    <a:pt x="3663315" y="1830705"/>
                  </a:moveTo>
                  <a:lnTo>
                    <a:pt x="3663315" y="1830705"/>
                  </a:lnTo>
                  <a:cubicBezTo>
                    <a:pt x="3673793" y="1830705"/>
                    <a:pt x="3682365" y="1822133"/>
                    <a:pt x="3682365" y="1811655"/>
                  </a:cubicBezTo>
                  <a:lnTo>
                    <a:pt x="3682365" y="1811655"/>
                  </a:lnTo>
                  <a:cubicBezTo>
                    <a:pt x="3682365" y="1801178"/>
                    <a:pt x="3673793" y="1792605"/>
                    <a:pt x="3663315" y="1792605"/>
                  </a:cubicBezTo>
                  <a:lnTo>
                    <a:pt x="3663315" y="1792605"/>
                  </a:lnTo>
                  <a:cubicBezTo>
                    <a:pt x="3652838" y="1792605"/>
                    <a:pt x="3644265" y="1801178"/>
                    <a:pt x="3644265" y="1811655"/>
                  </a:cubicBezTo>
                  <a:lnTo>
                    <a:pt x="3644265" y="1811655"/>
                  </a:lnTo>
                  <a:cubicBezTo>
                    <a:pt x="3644265" y="1822133"/>
                    <a:pt x="3652838" y="1830705"/>
                    <a:pt x="3663315" y="1830705"/>
                  </a:cubicBezTo>
                  <a:close/>
                  <a:moveTo>
                    <a:pt x="3521393" y="1830705"/>
                  </a:moveTo>
                  <a:lnTo>
                    <a:pt x="3521393" y="1830705"/>
                  </a:lnTo>
                  <a:cubicBezTo>
                    <a:pt x="3531870" y="1830705"/>
                    <a:pt x="3540443" y="1822133"/>
                    <a:pt x="3540443" y="1811655"/>
                  </a:cubicBezTo>
                  <a:lnTo>
                    <a:pt x="3540443" y="1811655"/>
                  </a:lnTo>
                  <a:cubicBezTo>
                    <a:pt x="3540443" y="1801178"/>
                    <a:pt x="3531870" y="1792605"/>
                    <a:pt x="3521393" y="1792605"/>
                  </a:cubicBezTo>
                  <a:lnTo>
                    <a:pt x="3521393" y="1792605"/>
                  </a:lnTo>
                  <a:cubicBezTo>
                    <a:pt x="3510915" y="1792605"/>
                    <a:pt x="3502343" y="1801178"/>
                    <a:pt x="3502343" y="1811655"/>
                  </a:cubicBezTo>
                  <a:lnTo>
                    <a:pt x="3502343" y="1811655"/>
                  </a:lnTo>
                  <a:cubicBezTo>
                    <a:pt x="3503295" y="1822133"/>
                    <a:pt x="3510915" y="1830705"/>
                    <a:pt x="3521393" y="1830705"/>
                  </a:cubicBezTo>
                  <a:close/>
                  <a:moveTo>
                    <a:pt x="3757613" y="1830705"/>
                  </a:moveTo>
                  <a:lnTo>
                    <a:pt x="3757613" y="1830705"/>
                  </a:lnTo>
                  <a:cubicBezTo>
                    <a:pt x="3768090" y="1830705"/>
                    <a:pt x="3776663" y="1822133"/>
                    <a:pt x="3776663" y="1811655"/>
                  </a:cubicBezTo>
                  <a:lnTo>
                    <a:pt x="3776663" y="1811655"/>
                  </a:lnTo>
                  <a:cubicBezTo>
                    <a:pt x="3776663" y="1801178"/>
                    <a:pt x="3768090" y="1792605"/>
                    <a:pt x="3757613" y="1792605"/>
                  </a:cubicBezTo>
                  <a:lnTo>
                    <a:pt x="3757613" y="1792605"/>
                  </a:lnTo>
                  <a:cubicBezTo>
                    <a:pt x="3747135" y="1792605"/>
                    <a:pt x="3738563" y="1801178"/>
                    <a:pt x="3738563" y="1811655"/>
                  </a:cubicBezTo>
                  <a:lnTo>
                    <a:pt x="3738563" y="1811655"/>
                  </a:lnTo>
                  <a:cubicBezTo>
                    <a:pt x="3738563" y="1822133"/>
                    <a:pt x="3747135" y="1830705"/>
                    <a:pt x="3757613" y="1830705"/>
                  </a:cubicBezTo>
                  <a:close/>
                  <a:moveTo>
                    <a:pt x="3804285" y="1877378"/>
                  </a:moveTo>
                  <a:lnTo>
                    <a:pt x="3804285" y="1877378"/>
                  </a:lnTo>
                  <a:cubicBezTo>
                    <a:pt x="3814763" y="1877378"/>
                    <a:pt x="3823335" y="1868805"/>
                    <a:pt x="3823335" y="1858328"/>
                  </a:cubicBezTo>
                  <a:lnTo>
                    <a:pt x="3823335" y="1858328"/>
                  </a:lnTo>
                  <a:cubicBezTo>
                    <a:pt x="3823335" y="1847850"/>
                    <a:pt x="3814763" y="1839278"/>
                    <a:pt x="3804285" y="1839278"/>
                  </a:cubicBezTo>
                  <a:lnTo>
                    <a:pt x="3804285" y="1839278"/>
                  </a:lnTo>
                  <a:cubicBezTo>
                    <a:pt x="3793808" y="1839278"/>
                    <a:pt x="3785235" y="1847850"/>
                    <a:pt x="3785235" y="1858328"/>
                  </a:cubicBezTo>
                  <a:lnTo>
                    <a:pt x="3785235" y="1858328"/>
                  </a:lnTo>
                  <a:cubicBezTo>
                    <a:pt x="3785235" y="1868805"/>
                    <a:pt x="3793808" y="1877378"/>
                    <a:pt x="3804285" y="1877378"/>
                  </a:cubicBezTo>
                  <a:close/>
                  <a:moveTo>
                    <a:pt x="3804285" y="1830705"/>
                  </a:moveTo>
                  <a:lnTo>
                    <a:pt x="3804285" y="1830705"/>
                  </a:lnTo>
                  <a:cubicBezTo>
                    <a:pt x="3814763" y="1830705"/>
                    <a:pt x="3823335" y="1822133"/>
                    <a:pt x="3823335" y="1811655"/>
                  </a:cubicBezTo>
                  <a:lnTo>
                    <a:pt x="3823335" y="1811655"/>
                  </a:lnTo>
                  <a:cubicBezTo>
                    <a:pt x="3823335" y="1801178"/>
                    <a:pt x="3814763" y="1792605"/>
                    <a:pt x="3804285" y="1792605"/>
                  </a:cubicBezTo>
                  <a:lnTo>
                    <a:pt x="3804285" y="1792605"/>
                  </a:lnTo>
                  <a:cubicBezTo>
                    <a:pt x="3793808" y="1792605"/>
                    <a:pt x="3785235" y="1801178"/>
                    <a:pt x="3785235" y="1811655"/>
                  </a:cubicBezTo>
                  <a:lnTo>
                    <a:pt x="3785235" y="1811655"/>
                  </a:lnTo>
                  <a:cubicBezTo>
                    <a:pt x="3785235" y="1822133"/>
                    <a:pt x="3793808" y="1830705"/>
                    <a:pt x="3804285" y="1830705"/>
                  </a:cubicBezTo>
                  <a:close/>
                  <a:moveTo>
                    <a:pt x="3709988" y="1830705"/>
                  </a:moveTo>
                  <a:lnTo>
                    <a:pt x="3709988" y="1830705"/>
                  </a:lnTo>
                  <a:cubicBezTo>
                    <a:pt x="3720465" y="1830705"/>
                    <a:pt x="3729038" y="1822133"/>
                    <a:pt x="3729038" y="1811655"/>
                  </a:cubicBezTo>
                  <a:lnTo>
                    <a:pt x="3729038" y="1811655"/>
                  </a:lnTo>
                  <a:cubicBezTo>
                    <a:pt x="3729038" y="1801178"/>
                    <a:pt x="3720465" y="1792605"/>
                    <a:pt x="3709988" y="1792605"/>
                  </a:cubicBezTo>
                  <a:lnTo>
                    <a:pt x="3709988" y="1792605"/>
                  </a:lnTo>
                  <a:cubicBezTo>
                    <a:pt x="3699510" y="1792605"/>
                    <a:pt x="3690938" y="1801178"/>
                    <a:pt x="3690938" y="1811655"/>
                  </a:cubicBezTo>
                  <a:lnTo>
                    <a:pt x="3690938" y="1811655"/>
                  </a:lnTo>
                  <a:cubicBezTo>
                    <a:pt x="3690938" y="1822133"/>
                    <a:pt x="3699510" y="1830705"/>
                    <a:pt x="3709988" y="1830705"/>
                  </a:cubicBezTo>
                  <a:close/>
                  <a:moveTo>
                    <a:pt x="3472815" y="1830705"/>
                  </a:moveTo>
                  <a:lnTo>
                    <a:pt x="3474720" y="1830705"/>
                  </a:lnTo>
                  <a:cubicBezTo>
                    <a:pt x="3485198" y="1830705"/>
                    <a:pt x="3493770" y="1822133"/>
                    <a:pt x="3493770" y="1811655"/>
                  </a:cubicBezTo>
                  <a:lnTo>
                    <a:pt x="3493770" y="1811655"/>
                  </a:lnTo>
                  <a:cubicBezTo>
                    <a:pt x="3493770" y="1801178"/>
                    <a:pt x="3485198" y="1792605"/>
                    <a:pt x="3474720" y="1792605"/>
                  </a:cubicBezTo>
                  <a:lnTo>
                    <a:pt x="3472815" y="1792605"/>
                  </a:lnTo>
                  <a:cubicBezTo>
                    <a:pt x="3462338" y="1792605"/>
                    <a:pt x="3453765" y="1801178"/>
                    <a:pt x="3453765" y="1811655"/>
                  </a:cubicBezTo>
                  <a:lnTo>
                    <a:pt x="3453765" y="1811655"/>
                  </a:lnTo>
                  <a:cubicBezTo>
                    <a:pt x="3453765" y="1822133"/>
                    <a:pt x="3462338" y="1830705"/>
                    <a:pt x="3472815" y="1830705"/>
                  </a:cubicBezTo>
                  <a:close/>
                  <a:moveTo>
                    <a:pt x="3331845" y="1830705"/>
                  </a:moveTo>
                  <a:lnTo>
                    <a:pt x="3331845" y="1830705"/>
                  </a:lnTo>
                  <a:cubicBezTo>
                    <a:pt x="3342323" y="1830705"/>
                    <a:pt x="3350895" y="1822133"/>
                    <a:pt x="3350895" y="1811655"/>
                  </a:cubicBezTo>
                  <a:lnTo>
                    <a:pt x="3350895" y="1811655"/>
                  </a:lnTo>
                  <a:cubicBezTo>
                    <a:pt x="3350895" y="1801178"/>
                    <a:pt x="3342323" y="1792605"/>
                    <a:pt x="3331845" y="1792605"/>
                  </a:cubicBezTo>
                  <a:lnTo>
                    <a:pt x="3331845" y="1792605"/>
                  </a:lnTo>
                  <a:cubicBezTo>
                    <a:pt x="3321368" y="1792605"/>
                    <a:pt x="3312795" y="1801178"/>
                    <a:pt x="3312795" y="1811655"/>
                  </a:cubicBezTo>
                  <a:lnTo>
                    <a:pt x="3312795" y="1811655"/>
                  </a:lnTo>
                  <a:cubicBezTo>
                    <a:pt x="3312795" y="1822133"/>
                    <a:pt x="3321368" y="1830705"/>
                    <a:pt x="3331845" y="1830705"/>
                  </a:cubicBezTo>
                  <a:close/>
                  <a:moveTo>
                    <a:pt x="3143250" y="1830705"/>
                  </a:moveTo>
                  <a:lnTo>
                    <a:pt x="3143250" y="1830705"/>
                  </a:lnTo>
                  <a:cubicBezTo>
                    <a:pt x="3153728" y="1830705"/>
                    <a:pt x="3162300" y="1822133"/>
                    <a:pt x="3162300" y="1811655"/>
                  </a:cubicBezTo>
                  <a:lnTo>
                    <a:pt x="3162300" y="1811655"/>
                  </a:lnTo>
                  <a:cubicBezTo>
                    <a:pt x="3162300" y="1801178"/>
                    <a:pt x="3153728" y="1792605"/>
                    <a:pt x="3143250" y="1792605"/>
                  </a:cubicBezTo>
                  <a:lnTo>
                    <a:pt x="3143250" y="1792605"/>
                  </a:lnTo>
                  <a:cubicBezTo>
                    <a:pt x="3132773" y="1792605"/>
                    <a:pt x="3124200" y="1801178"/>
                    <a:pt x="3124200" y="1811655"/>
                  </a:cubicBezTo>
                  <a:lnTo>
                    <a:pt x="3124200" y="1811655"/>
                  </a:lnTo>
                  <a:cubicBezTo>
                    <a:pt x="3124200" y="1822133"/>
                    <a:pt x="3132773" y="1830705"/>
                    <a:pt x="3143250" y="1830705"/>
                  </a:cubicBezTo>
                  <a:close/>
                  <a:moveTo>
                    <a:pt x="3189923" y="1830705"/>
                  </a:moveTo>
                  <a:lnTo>
                    <a:pt x="3189923" y="1830705"/>
                  </a:lnTo>
                  <a:cubicBezTo>
                    <a:pt x="3200400" y="1830705"/>
                    <a:pt x="3208973" y="1822133"/>
                    <a:pt x="3208973" y="1811655"/>
                  </a:cubicBezTo>
                  <a:lnTo>
                    <a:pt x="3208973" y="1811655"/>
                  </a:lnTo>
                  <a:cubicBezTo>
                    <a:pt x="3208973" y="1801178"/>
                    <a:pt x="3200400" y="1792605"/>
                    <a:pt x="3189923" y="1792605"/>
                  </a:cubicBezTo>
                  <a:lnTo>
                    <a:pt x="3189923" y="1792605"/>
                  </a:lnTo>
                  <a:cubicBezTo>
                    <a:pt x="3179445" y="1792605"/>
                    <a:pt x="3170873" y="1801178"/>
                    <a:pt x="3170873" y="1811655"/>
                  </a:cubicBezTo>
                  <a:lnTo>
                    <a:pt x="3170873" y="1811655"/>
                  </a:lnTo>
                  <a:cubicBezTo>
                    <a:pt x="3171825" y="1822133"/>
                    <a:pt x="3180398" y="1830705"/>
                    <a:pt x="3189923" y="1830705"/>
                  </a:cubicBezTo>
                  <a:close/>
                  <a:moveTo>
                    <a:pt x="3237548" y="1830705"/>
                  </a:moveTo>
                  <a:lnTo>
                    <a:pt x="3237548" y="1830705"/>
                  </a:lnTo>
                  <a:cubicBezTo>
                    <a:pt x="3248025" y="1830705"/>
                    <a:pt x="3256598" y="1822133"/>
                    <a:pt x="3256598" y="1811655"/>
                  </a:cubicBezTo>
                  <a:lnTo>
                    <a:pt x="3256598" y="1811655"/>
                  </a:lnTo>
                  <a:cubicBezTo>
                    <a:pt x="3256598" y="1801178"/>
                    <a:pt x="3248025" y="1792605"/>
                    <a:pt x="3237548" y="1792605"/>
                  </a:cubicBezTo>
                  <a:lnTo>
                    <a:pt x="3237548" y="1792605"/>
                  </a:lnTo>
                  <a:cubicBezTo>
                    <a:pt x="3227070" y="1792605"/>
                    <a:pt x="3218498" y="1801178"/>
                    <a:pt x="3218498" y="1811655"/>
                  </a:cubicBezTo>
                  <a:lnTo>
                    <a:pt x="3218498" y="1811655"/>
                  </a:lnTo>
                  <a:cubicBezTo>
                    <a:pt x="3218498" y="1822133"/>
                    <a:pt x="3227070" y="1830705"/>
                    <a:pt x="3237548" y="1830705"/>
                  </a:cubicBezTo>
                  <a:close/>
                  <a:moveTo>
                    <a:pt x="3094673" y="1830705"/>
                  </a:moveTo>
                  <a:lnTo>
                    <a:pt x="3096578" y="1830705"/>
                  </a:lnTo>
                  <a:cubicBezTo>
                    <a:pt x="3107055" y="1830705"/>
                    <a:pt x="3115628" y="1822133"/>
                    <a:pt x="3115628" y="1811655"/>
                  </a:cubicBezTo>
                  <a:lnTo>
                    <a:pt x="3115628" y="1811655"/>
                  </a:lnTo>
                  <a:cubicBezTo>
                    <a:pt x="3115628" y="1801178"/>
                    <a:pt x="3107055" y="1792605"/>
                    <a:pt x="3096578" y="1792605"/>
                  </a:cubicBezTo>
                  <a:lnTo>
                    <a:pt x="3094673" y="1792605"/>
                  </a:lnTo>
                  <a:cubicBezTo>
                    <a:pt x="3084195" y="1792605"/>
                    <a:pt x="3075623" y="1801178"/>
                    <a:pt x="3075623" y="1811655"/>
                  </a:cubicBezTo>
                  <a:lnTo>
                    <a:pt x="3075623" y="1811655"/>
                  </a:lnTo>
                  <a:cubicBezTo>
                    <a:pt x="3075623" y="1822133"/>
                    <a:pt x="3084195" y="1830705"/>
                    <a:pt x="3094673" y="1830705"/>
                  </a:cubicBezTo>
                  <a:close/>
                  <a:moveTo>
                    <a:pt x="3378518" y="1830705"/>
                  </a:moveTo>
                  <a:lnTo>
                    <a:pt x="3378518" y="1830705"/>
                  </a:lnTo>
                  <a:cubicBezTo>
                    <a:pt x="3388995" y="1830705"/>
                    <a:pt x="3397568" y="1822133"/>
                    <a:pt x="3397568" y="1811655"/>
                  </a:cubicBezTo>
                  <a:lnTo>
                    <a:pt x="3397568" y="1811655"/>
                  </a:lnTo>
                  <a:cubicBezTo>
                    <a:pt x="3397568" y="1801178"/>
                    <a:pt x="3388995" y="1792605"/>
                    <a:pt x="3378518" y="1792605"/>
                  </a:cubicBezTo>
                  <a:lnTo>
                    <a:pt x="3378518" y="1792605"/>
                  </a:lnTo>
                  <a:cubicBezTo>
                    <a:pt x="3368040" y="1792605"/>
                    <a:pt x="3359468" y="1801178"/>
                    <a:pt x="3359468" y="1811655"/>
                  </a:cubicBezTo>
                  <a:lnTo>
                    <a:pt x="3359468" y="1811655"/>
                  </a:lnTo>
                  <a:cubicBezTo>
                    <a:pt x="3360420" y="1822133"/>
                    <a:pt x="3368040" y="1830705"/>
                    <a:pt x="3378518" y="1830705"/>
                  </a:cubicBezTo>
                  <a:close/>
                  <a:moveTo>
                    <a:pt x="3426143" y="1830705"/>
                  </a:moveTo>
                  <a:lnTo>
                    <a:pt x="3426143" y="1830705"/>
                  </a:lnTo>
                  <a:cubicBezTo>
                    <a:pt x="3436620" y="1830705"/>
                    <a:pt x="3445193" y="1822133"/>
                    <a:pt x="3445193" y="1811655"/>
                  </a:cubicBezTo>
                  <a:lnTo>
                    <a:pt x="3445193" y="1811655"/>
                  </a:lnTo>
                  <a:cubicBezTo>
                    <a:pt x="3445193" y="1801178"/>
                    <a:pt x="3436620" y="1792605"/>
                    <a:pt x="3426143" y="1792605"/>
                  </a:cubicBezTo>
                  <a:lnTo>
                    <a:pt x="3426143" y="1792605"/>
                  </a:lnTo>
                  <a:cubicBezTo>
                    <a:pt x="3415665" y="1792605"/>
                    <a:pt x="3407093" y="1801178"/>
                    <a:pt x="3407093" y="1811655"/>
                  </a:cubicBezTo>
                  <a:lnTo>
                    <a:pt x="3407093" y="1811655"/>
                  </a:lnTo>
                  <a:cubicBezTo>
                    <a:pt x="3407093" y="1822133"/>
                    <a:pt x="3415665" y="1830705"/>
                    <a:pt x="3426143" y="1830705"/>
                  </a:cubicBezTo>
                  <a:close/>
                  <a:moveTo>
                    <a:pt x="3284220" y="1830705"/>
                  </a:moveTo>
                  <a:lnTo>
                    <a:pt x="3284220" y="1830705"/>
                  </a:lnTo>
                  <a:cubicBezTo>
                    <a:pt x="3294698" y="1830705"/>
                    <a:pt x="3303270" y="1822133"/>
                    <a:pt x="3303270" y="1811655"/>
                  </a:cubicBezTo>
                  <a:lnTo>
                    <a:pt x="3303270" y="1811655"/>
                  </a:lnTo>
                  <a:cubicBezTo>
                    <a:pt x="3303270" y="1801178"/>
                    <a:pt x="3294698" y="1792605"/>
                    <a:pt x="3284220" y="1792605"/>
                  </a:cubicBezTo>
                  <a:lnTo>
                    <a:pt x="3284220" y="1792605"/>
                  </a:lnTo>
                  <a:cubicBezTo>
                    <a:pt x="3273743" y="1792605"/>
                    <a:pt x="3265170" y="1801178"/>
                    <a:pt x="3265170" y="1811655"/>
                  </a:cubicBezTo>
                  <a:lnTo>
                    <a:pt x="3265170" y="1811655"/>
                  </a:lnTo>
                  <a:cubicBezTo>
                    <a:pt x="3266123" y="1822133"/>
                    <a:pt x="3273743" y="1830705"/>
                    <a:pt x="3284220" y="1830705"/>
                  </a:cubicBezTo>
                  <a:close/>
                  <a:moveTo>
                    <a:pt x="3047048" y="1830705"/>
                  </a:moveTo>
                  <a:lnTo>
                    <a:pt x="3047048" y="1830705"/>
                  </a:lnTo>
                  <a:cubicBezTo>
                    <a:pt x="3057525" y="1830705"/>
                    <a:pt x="3066098" y="1822133"/>
                    <a:pt x="3066098" y="1811655"/>
                  </a:cubicBezTo>
                  <a:lnTo>
                    <a:pt x="3066098" y="1811655"/>
                  </a:lnTo>
                  <a:cubicBezTo>
                    <a:pt x="3066098" y="1801178"/>
                    <a:pt x="3057525" y="1792605"/>
                    <a:pt x="3047048" y="1792605"/>
                  </a:cubicBezTo>
                  <a:lnTo>
                    <a:pt x="3047048" y="1792605"/>
                  </a:lnTo>
                  <a:cubicBezTo>
                    <a:pt x="3036570" y="1792605"/>
                    <a:pt x="3027998" y="1801178"/>
                    <a:pt x="3027998" y="1811655"/>
                  </a:cubicBezTo>
                  <a:lnTo>
                    <a:pt x="3027998" y="1811655"/>
                  </a:lnTo>
                  <a:cubicBezTo>
                    <a:pt x="3028950" y="1822133"/>
                    <a:pt x="3036570" y="1830705"/>
                    <a:pt x="3047048" y="1830705"/>
                  </a:cubicBezTo>
                  <a:close/>
                  <a:moveTo>
                    <a:pt x="3000375" y="1877378"/>
                  </a:moveTo>
                  <a:lnTo>
                    <a:pt x="3000375" y="1877378"/>
                  </a:lnTo>
                  <a:cubicBezTo>
                    <a:pt x="3010853" y="1877378"/>
                    <a:pt x="3019425" y="1868805"/>
                    <a:pt x="3019425" y="1858328"/>
                  </a:cubicBezTo>
                  <a:lnTo>
                    <a:pt x="3019425" y="1858328"/>
                  </a:lnTo>
                  <a:cubicBezTo>
                    <a:pt x="3019425" y="1847850"/>
                    <a:pt x="3010853" y="1839278"/>
                    <a:pt x="3000375" y="1839278"/>
                  </a:cubicBezTo>
                  <a:lnTo>
                    <a:pt x="3000375" y="1839278"/>
                  </a:lnTo>
                  <a:cubicBezTo>
                    <a:pt x="2989898" y="1839278"/>
                    <a:pt x="2981325" y="1847850"/>
                    <a:pt x="2981325" y="1858328"/>
                  </a:cubicBezTo>
                  <a:lnTo>
                    <a:pt x="2981325" y="1858328"/>
                  </a:lnTo>
                  <a:cubicBezTo>
                    <a:pt x="2981325" y="1868805"/>
                    <a:pt x="2989898" y="1877378"/>
                    <a:pt x="3000375" y="1877378"/>
                  </a:cubicBezTo>
                  <a:close/>
                  <a:moveTo>
                    <a:pt x="3143250" y="2067878"/>
                  </a:moveTo>
                  <a:lnTo>
                    <a:pt x="3143250" y="2067878"/>
                  </a:lnTo>
                  <a:cubicBezTo>
                    <a:pt x="3153728" y="2067878"/>
                    <a:pt x="3162300" y="2059305"/>
                    <a:pt x="3162300" y="2048828"/>
                  </a:cubicBezTo>
                  <a:lnTo>
                    <a:pt x="3162300" y="2048828"/>
                  </a:lnTo>
                  <a:cubicBezTo>
                    <a:pt x="3162300" y="2038350"/>
                    <a:pt x="3153728" y="2029778"/>
                    <a:pt x="3143250" y="2029778"/>
                  </a:cubicBezTo>
                  <a:lnTo>
                    <a:pt x="3143250" y="2029778"/>
                  </a:lnTo>
                  <a:cubicBezTo>
                    <a:pt x="3132773" y="2029778"/>
                    <a:pt x="3124200" y="2038350"/>
                    <a:pt x="3124200" y="2048828"/>
                  </a:cubicBezTo>
                  <a:lnTo>
                    <a:pt x="3124200" y="2048828"/>
                  </a:lnTo>
                  <a:cubicBezTo>
                    <a:pt x="3124200" y="2059305"/>
                    <a:pt x="3132773" y="2067878"/>
                    <a:pt x="3143250" y="2067878"/>
                  </a:cubicBezTo>
                  <a:close/>
                  <a:moveTo>
                    <a:pt x="3189923" y="2067878"/>
                  </a:moveTo>
                  <a:lnTo>
                    <a:pt x="3189923" y="2067878"/>
                  </a:lnTo>
                  <a:cubicBezTo>
                    <a:pt x="3200400" y="2067878"/>
                    <a:pt x="3208973" y="2059305"/>
                    <a:pt x="3208973" y="2048828"/>
                  </a:cubicBezTo>
                  <a:lnTo>
                    <a:pt x="3208973" y="2048828"/>
                  </a:lnTo>
                  <a:cubicBezTo>
                    <a:pt x="3208973" y="2038350"/>
                    <a:pt x="3200400" y="2029778"/>
                    <a:pt x="3189923" y="2029778"/>
                  </a:cubicBezTo>
                  <a:lnTo>
                    <a:pt x="3189923" y="2029778"/>
                  </a:lnTo>
                  <a:cubicBezTo>
                    <a:pt x="3179445" y="2029778"/>
                    <a:pt x="3170873" y="2038350"/>
                    <a:pt x="3170873" y="2048828"/>
                  </a:cubicBezTo>
                  <a:lnTo>
                    <a:pt x="3170873" y="2048828"/>
                  </a:lnTo>
                  <a:cubicBezTo>
                    <a:pt x="3171825" y="2059305"/>
                    <a:pt x="3180398" y="2067878"/>
                    <a:pt x="3189923" y="2067878"/>
                  </a:cubicBezTo>
                  <a:close/>
                  <a:moveTo>
                    <a:pt x="3094673" y="2067878"/>
                  </a:moveTo>
                  <a:lnTo>
                    <a:pt x="3096578" y="2067878"/>
                  </a:lnTo>
                  <a:cubicBezTo>
                    <a:pt x="3107055" y="2067878"/>
                    <a:pt x="3115628" y="2059305"/>
                    <a:pt x="3115628" y="2048828"/>
                  </a:cubicBezTo>
                  <a:lnTo>
                    <a:pt x="3115628" y="2048828"/>
                  </a:lnTo>
                  <a:cubicBezTo>
                    <a:pt x="3115628" y="2038350"/>
                    <a:pt x="3107055" y="2029778"/>
                    <a:pt x="3096578" y="2029778"/>
                  </a:cubicBezTo>
                  <a:lnTo>
                    <a:pt x="3094673" y="2029778"/>
                  </a:lnTo>
                  <a:cubicBezTo>
                    <a:pt x="3084195" y="2029778"/>
                    <a:pt x="3075623" y="2038350"/>
                    <a:pt x="3075623" y="2048828"/>
                  </a:cubicBezTo>
                  <a:lnTo>
                    <a:pt x="3075623" y="2048828"/>
                  </a:lnTo>
                  <a:cubicBezTo>
                    <a:pt x="3075623" y="2059305"/>
                    <a:pt x="3084195" y="2067878"/>
                    <a:pt x="3094673" y="2067878"/>
                  </a:cubicBezTo>
                  <a:close/>
                  <a:moveTo>
                    <a:pt x="3237548" y="2067878"/>
                  </a:moveTo>
                  <a:lnTo>
                    <a:pt x="3237548" y="2067878"/>
                  </a:lnTo>
                  <a:cubicBezTo>
                    <a:pt x="3248025" y="2067878"/>
                    <a:pt x="3256598" y="2059305"/>
                    <a:pt x="3256598" y="2048828"/>
                  </a:cubicBezTo>
                  <a:lnTo>
                    <a:pt x="3256598" y="2048828"/>
                  </a:lnTo>
                  <a:cubicBezTo>
                    <a:pt x="3256598" y="2038350"/>
                    <a:pt x="3248025" y="2029778"/>
                    <a:pt x="3237548" y="2029778"/>
                  </a:cubicBezTo>
                  <a:lnTo>
                    <a:pt x="3237548" y="2029778"/>
                  </a:lnTo>
                  <a:cubicBezTo>
                    <a:pt x="3227070" y="2029778"/>
                    <a:pt x="3218498" y="2038350"/>
                    <a:pt x="3218498" y="2048828"/>
                  </a:cubicBezTo>
                  <a:lnTo>
                    <a:pt x="3218498" y="2048828"/>
                  </a:lnTo>
                  <a:cubicBezTo>
                    <a:pt x="3218498" y="2059305"/>
                    <a:pt x="3227070" y="2067878"/>
                    <a:pt x="3237548" y="2067878"/>
                  </a:cubicBezTo>
                  <a:close/>
                  <a:moveTo>
                    <a:pt x="3047048" y="2067878"/>
                  </a:moveTo>
                  <a:lnTo>
                    <a:pt x="3047048" y="2067878"/>
                  </a:lnTo>
                  <a:cubicBezTo>
                    <a:pt x="3057525" y="2067878"/>
                    <a:pt x="3066098" y="2059305"/>
                    <a:pt x="3066098" y="2048828"/>
                  </a:cubicBezTo>
                  <a:lnTo>
                    <a:pt x="3066098" y="2048828"/>
                  </a:lnTo>
                  <a:cubicBezTo>
                    <a:pt x="3066098" y="2038350"/>
                    <a:pt x="3057525" y="2029778"/>
                    <a:pt x="3047048" y="2029778"/>
                  </a:cubicBezTo>
                  <a:lnTo>
                    <a:pt x="3047048" y="2029778"/>
                  </a:lnTo>
                  <a:cubicBezTo>
                    <a:pt x="3036570" y="2029778"/>
                    <a:pt x="3027998" y="2038350"/>
                    <a:pt x="3027998" y="2048828"/>
                  </a:cubicBezTo>
                  <a:lnTo>
                    <a:pt x="3027998" y="2048828"/>
                  </a:lnTo>
                  <a:cubicBezTo>
                    <a:pt x="3028950" y="2059305"/>
                    <a:pt x="3036570" y="2067878"/>
                    <a:pt x="3047048" y="2067878"/>
                  </a:cubicBezTo>
                  <a:close/>
                  <a:moveTo>
                    <a:pt x="3047048" y="2114550"/>
                  </a:moveTo>
                  <a:lnTo>
                    <a:pt x="3047048" y="2114550"/>
                  </a:lnTo>
                  <a:cubicBezTo>
                    <a:pt x="3057525" y="2114550"/>
                    <a:pt x="3066098" y="2105978"/>
                    <a:pt x="3066098" y="2095500"/>
                  </a:cubicBezTo>
                  <a:lnTo>
                    <a:pt x="3066098" y="2095500"/>
                  </a:lnTo>
                  <a:cubicBezTo>
                    <a:pt x="3066098" y="2085023"/>
                    <a:pt x="3057525" y="2076450"/>
                    <a:pt x="3047048" y="2076450"/>
                  </a:cubicBezTo>
                  <a:lnTo>
                    <a:pt x="3047048" y="2076450"/>
                  </a:lnTo>
                  <a:cubicBezTo>
                    <a:pt x="3036570" y="2076450"/>
                    <a:pt x="3027998" y="2085023"/>
                    <a:pt x="3027998" y="2095500"/>
                  </a:cubicBezTo>
                  <a:lnTo>
                    <a:pt x="3027998" y="2095500"/>
                  </a:lnTo>
                  <a:cubicBezTo>
                    <a:pt x="3028950" y="2106930"/>
                    <a:pt x="3036570" y="2114550"/>
                    <a:pt x="3047048" y="2114550"/>
                  </a:cubicBezTo>
                  <a:close/>
                  <a:moveTo>
                    <a:pt x="3047048" y="2162175"/>
                  </a:moveTo>
                  <a:lnTo>
                    <a:pt x="3047048" y="2162175"/>
                  </a:lnTo>
                  <a:cubicBezTo>
                    <a:pt x="3057525" y="2162175"/>
                    <a:pt x="3066098" y="2153603"/>
                    <a:pt x="3066098" y="2143125"/>
                  </a:cubicBezTo>
                  <a:lnTo>
                    <a:pt x="3066098" y="2143125"/>
                  </a:lnTo>
                  <a:cubicBezTo>
                    <a:pt x="3066098" y="2132648"/>
                    <a:pt x="3057525" y="2124075"/>
                    <a:pt x="3047048" y="2124075"/>
                  </a:cubicBezTo>
                  <a:lnTo>
                    <a:pt x="3047048" y="2124075"/>
                  </a:lnTo>
                  <a:cubicBezTo>
                    <a:pt x="3036570" y="2124075"/>
                    <a:pt x="3027998" y="2132648"/>
                    <a:pt x="3027998" y="2143125"/>
                  </a:cubicBezTo>
                  <a:lnTo>
                    <a:pt x="3027998" y="2143125"/>
                  </a:lnTo>
                  <a:cubicBezTo>
                    <a:pt x="3028950" y="2153603"/>
                    <a:pt x="3036570" y="2162175"/>
                    <a:pt x="3047048" y="2162175"/>
                  </a:cubicBezTo>
                  <a:close/>
                  <a:moveTo>
                    <a:pt x="3378518" y="2067878"/>
                  </a:moveTo>
                  <a:lnTo>
                    <a:pt x="3378518" y="2067878"/>
                  </a:lnTo>
                  <a:cubicBezTo>
                    <a:pt x="3388995" y="2067878"/>
                    <a:pt x="3397568" y="2059305"/>
                    <a:pt x="3397568" y="2048828"/>
                  </a:cubicBezTo>
                  <a:lnTo>
                    <a:pt x="3397568" y="2048828"/>
                  </a:lnTo>
                  <a:cubicBezTo>
                    <a:pt x="3397568" y="2038350"/>
                    <a:pt x="3388995" y="2029778"/>
                    <a:pt x="3378518" y="2029778"/>
                  </a:cubicBezTo>
                  <a:lnTo>
                    <a:pt x="3378518" y="2029778"/>
                  </a:lnTo>
                  <a:cubicBezTo>
                    <a:pt x="3368040" y="2029778"/>
                    <a:pt x="3359468" y="2038350"/>
                    <a:pt x="3359468" y="2048828"/>
                  </a:cubicBezTo>
                  <a:lnTo>
                    <a:pt x="3359468" y="2048828"/>
                  </a:lnTo>
                  <a:cubicBezTo>
                    <a:pt x="3360420" y="2059305"/>
                    <a:pt x="3368040" y="2067878"/>
                    <a:pt x="3378518" y="2067878"/>
                  </a:cubicBezTo>
                  <a:close/>
                  <a:moveTo>
                    <a:pt x="3426143" y="2067878"/>
                  </a:moveTo>
                  <a:lnTo>
                    <a:pt x="3426143" y="2067878"/>
                  </a:lnTo>
                  <a:cubicBezTo>
                    <a:pt x="3436620" y="2067878"/>
                    <a:pt x="3445193" y="2059305"/>
                    <a:pt x="3445193" y="2048828"/>
                  </a:cubicBezTo>
                  <a:lnTo>
                    <a:pt x="3445193" y="2048828"/>
                  </a:lnTo>
                  <a:cubicBezTo>
                    <a:pt x="3445193" y="2038350"/>
                    <a:pt x="3436620" y="2029778"/>
                    <a:pt x="3426143" y="2029778"/>
                  </a:cubicBezTo>
                  <a:lnTo>
                    <a:pt x="3426143" y="2029778"/>
                  </a:lnTo>
                  <a:cubicBezTo>
                    <a:pt x="3415665" y="2029778"/>
                    <a:pt x="3407093" y="2038350"/>
                    <a:pt x="3407093" y="2048828"/>
                  </a:cubicBezTo>
                  <a:lnTo>
                    <a:pt x="3407093" y="2048828"/>
                  </a:lnTo>
                  <a:cubicBezTo>
                    <a:pt x="3407093" y="2059305"/>
                    <a:pt x="3415665" y="2067878"/>
                    <a:pt x="3426143" y="2067878"/>
                  </a:cubicBezTo>
                  <a:close/>
                  <a:moveTo>
                    <a:pt x="3331845" y="2067878"/>
                  </a:moveTo>
                  <a:lnTo>
                    <a:pt x="3331845" y="2067878"/>
                  </a:lnTo>
                  <a:cubicBezTo>
                    <a:pt x="3342323" y="2067878"/>
                    <a:pt x="3350895" y="2059305"/>
                    <a:pt x="3350895" y="2048828"/>
                  </a:cubicBezTo>
                  <a:lnTo>
                    <a:pt x="3350895" y="2048828"/>
                  </a:lnTo>
                  <a:cubicBezTo>
                    <a:pt x="3350895" y="2038350"/>
                    <a:pt x="3342323" y="2029778"/>
                    <a:pt x="3331845" y="2029778"/>
                  </a:cubicBezTo>
                  <a:lnTo>
                    <a:pt x="3331845" y="2029778"/>
                  </a:lnTo>
                  <a:cubicBezTo>
                    <a:pt x="3321368" y="2029778"/>
                    <a:pt x="3312795" y="2038350"/>
                    <a:pt x="3312795" y="2048828"/>
                  </a:cubicBezTo>
                  <a:lnTo>
                    <a:pt x="3312795" y="2048828"/>
                  </a:lnTo>
                  <a:cubicBezTo>
                    <a:pt x="3312795" y="2059305"/>
                    <a:pt x="3321368" y="2067878"/>
                    <a:pt x="3331845" y="2067878"/>
                  </a:cubicBezTo>
                  <a:close/>
                  <a:moveTo>
                    <a:pt x="3569018" y="2020253"/>
                  </a:moveTo>
                  <a:lnTo>
                    <a:pt x="3569018" y="2020253"/>
                  </a:lnTo>
                  <a:cubicBezTo>
                    <a:pt x="3579495" y="2020253"/>
                    <a:pt x="3588068" y="2011680"/>
                    <a:pt x="3588068" y="2001203"/>
                  </a:cubicBezTo>
                  <a:lnTo>
                    <a:pt x="3588068" y="1999298"/>
                  </a:lnTo>
                  <a:cubicBezTo>
                    <a:pt x="3588068" y="1988820"/>
                    <a:pt x="3579495" y="1980248"/>
                    <a:pt x="3569018" y="1980248"/>
                  </a:cubicBezTo>
                  <a:lnTo>
                    <a:pt x="3569018" y="1980248"/>
                  </a:lnTo>
                  <a:cubicBezTo>
                    <a:pt x="3558540" y="1980248"/>
                    <a:pt x="3549968" y="1988820"/>
                    <a:pt x="3549968" y="1999298"/>
                  </a:cubicBezTo>
                  <a:lnTo>
                    <a:pt x="3549968" y="2001203"/>
                  </a:lnTo>
                  <a:cubicBezTo>
                    <a:pt x="3549968" y="2012633"/>
                    <a:pt x="3558540" y="2020253"/>
                    <a:pt x="3569018" y="2020253"/>
                  </a:cubicBezTo>
                  <a:close/>
                  <a:moveTo>
                    <a:pt x="3521393" y="2020253"/>
                  </a:moveTo>
                  <a:lnTo>
                    <a:pt x="3521393" y="2020253"/>
                  </a:lnTo>
                  <a:cubicBezTo>
                    <a:pt x="3531870" y="2020253"/>
                    <a:pt x="3540443" y="2011680"/>
                    <a:pt x="3540443" y="2001203"/>
                  </a:cubicBezTo>
                  <a:lnTo>
                    <a:pt x="3540443" y="1999298"/>
                  </a:lnTo>
                  <a:cubicBezTo>
                    <a:pt x="3540443" y="1988820"/>
                    <a:pt x="3531870" y="1980248"/>
                    <a:pt x="3521393" y="1980248"/>
                  </a:cubicBezTo>
                  <a:lnTo>
                    <a:pt x="3521393" y="1980248"/>
                  </a:lnTo>
                  <a:cubicBezTo>
                    <a:pt x="3510915" y="1980248"/>
                    <a:pt x="3502343" y="1988820"/>
                    <a:pt x="3502343" y="1999298"/>
                  </a:cubicBezTo>
                  <a:lnTo>
                    <a:pt x="3502343" y="2001203"/>
                  </a:lnTo>
                  <a:cubicBezTo>
                    <a:pt x="3503295" y="2012633"/>
                    <a:pt x="3510915" y="2020253"/>
                    <a:pt x="3521393" y="2020253"/>
                  </a:cubicBezTo>
                  <a:close/>
                  <a:moveTo>
                    <a:pt x="3472815" y="2067878"/>
                  </a:moveTo>
                  <a:lnTo>
                    <a:pt x="3474720" y="2067878"/>
                  </a:lnTo>
                  <a:cubicBezTo>
                    <a:pt x="3485198" y="2067878"/>
                    <a:pt x="3493770" y="2059305"/>
                    <a:pt x="3493770" y="2048828"/>
                  </a:cubicBezTo>
                  <a:lnTo>
                    <a:pt x="3493770" y="2048828"/>
                  </a:lnTo>
                  <a:cubicBezTo>
                    <a:pt x="3493770" y="2038350"/>
                    <a:pt x="3485198" y="2029778"/>
                    <a:pt x="3474720" y="2029778"/>
                  </a:cubicBezTo>
                  <a:lnTo>
                    <a:pt x="3472815" y="2029778"/>
                  </a:lnTo>
                  <a:cubicBezTo>
                    <a:pt x="3462338" y="2029778"/>
                    <a:pt x="3453765" y="2038350"/>
                    <a:pt x="3453765" y="2048828"/>
                  </a:cubicBezTo>
                  <a:lnTo>
                    <a:pt x="3453765" y="2048828"/>
                  </a:lnTo>
                  <a:cubicBezTo>
                    <a:pt x="3453765" y="2059305"/>
                    <a:pt x="3462338" y="2067878"/>
                    <a:pt x="3472815" y="2067878"/>
                  </a:cubicBezTo>
                  <a:close/>
                  <a:moveTo>
                    <a:pt x="3615690" y="2020253"/>
                  </a:moveTo>
                  <a:lnTo>
                    <a:pt x="3615690" y="2020253"/>
                  </a:lnTo>
                  <a:cubicBezTo>
                    <a:pt x="3626168" y="2020253"/>
                    <a:pt x="3634740" y="2011680"/>
                    <a:pt x="3634740" y="2001203"/>
                  </a:cubicBezTo>
                  <a:lnTo>
                    <a:pt x="3634740" y="1999298"/>
                  </a:lnTo>
                  <a:cubicBezTo>
                    <a:pt x="3634740" y="1988820"/>
                    <a:pt x="3626168" y="1980248"/>
                    <a:pt x="3615690" y="1980248"/>
                  </a:cubicBezTo>
                  <a:lnTo>
                    <a:pt x="3615690" y="1980248"/>
                  </a:lnTo>
                  <a:cubicBezTo>
                    <a:pt x="3605213" y="1980248"/>
                    <a:pt x="3596640" y="1988820"/>
                    <a:pt x="3596640" y="1999298"/>
                  </a:cubicBezTo>
                  <a:lnTo>
                    <a:pt x="3596640" y="2001203"/>
                  </a:lnTo>
                  <a:cubicBezTo>
                    <a:pt x="3597593" y="2012633"/>
                    <a:pt x="3605213" y="2020253"/>
                    <a:pt x="3615690" y="2020253"/>
                  </a:cubicBezTo>
                  <a:close/>
                  <a:moveTo>
                    <a:pt x="3473768" y="2020253"/>
                  </a:moveTo>
                  <a:lnTo>
                    <a:pt x="3473768" y="2020253"/>
                  </a:lnTo>
                  <a:cubicBezTo>
                    <a:pt x="3484245" y="2020253"/>
                    <a:pt x="3493770" y="2011680"/>
                    <a:pt x="3493770" y="2000250"/>
                  </a:cubicBezTo>
                  <a:lnTo>
                    <a:pt x="3493770" y="2000250"/>
                  </a:lnTo>
                  <a:cubicBezTo>
                    <a:pt x="3493770" y="1989773"/>
                    <a:pt x="3485198" y="1980248"/>
                    <a:pt x="3473768" y="1980248"/>
                  </a:cubicBezTo>
                  <a:lnTo>
                    <a:pt x="3473768" y="1980248"/>
                  </a:lnTo>
                  <a:cubicBezTo>
                    <a:pt x="3463290" y="1980248"/>
                    <a:pt x="3453765" y="1988820"/>
                    <a:pt x="3453765" y="2000250"/>
                  </a:cubicBezTo>
                  <a:lnTo>
                    <a:pt x="3453765" y="2000250"/>
                  </a:lnTo>
                  <a:cubicBezTo>
                    <a:pt x="3453765" y="2011680"/>
                    <a:pt x="3463290" y="2020253"/>
                    <a:pt x="3473768" y="2020253"/>
                  </a:cubicBezTo>
                  <a:close/>
                  <a:moveTo>
                    <a:pt x="3378518" y="2114550"/>
                  </a:moveTo>
                  <a:lnTo>
                    <a:pt x="3378518" y="2114550"/>
                  </a:lnTo>
                  <a:cubicBezTo>
                    <a:pt x="3388995" y="2114550"/>
                    <a:pt x="3397568" y="2105978"/>
                    <a:pt x="3397568" y="2095500"/>
                  </a:cubicBezTo>
                  <a:lnTo>
                    <a:pt x="3397568" y="2095500"/>
                  </a:lnTo>
                  <a:cubicBezTo>
                    <a:pt x="3397568" y="2085023"/>
                    <a:pt x="3388995" y="2076450"/>
                    <a:pt x="3378518" y="2076450"/>
                  </a:cubicBezTo>
                  <a:lnTo>
                    <a:pt x="3378518" y="2076450"/>
                  </a:lnTo>
                  <a:cubicBezTo>
                    <a:pt x="3368040" y="2076450"/>
                    <a:pt x="3359468" y="2085023"/>
                    <a:pt x="3359468" y="2095500"/>
                  </a:cubicBezTo>
                  <a:lnTo>
                    <a:pt x="3359468" y="2095500"/>
                  </a:lnTo>
                  <a:cubicBezTo>
                    <a:pt x="3360420" y="2106930"/>
                    <a:pt x="3368040" y="2114550"/>
                    <a:pt x="3378518" y="2114550"/>
                  </a:cubicBezTo>
                  <a:close/>
                  <a:moveTo>
                    <a:pt x="3331845" y="2114550"/>
                  </a:moveTo>
                  <a:lnTo>
                    <a:pt x="3331845" y="2114550"/>
                  </a:lnTo>
                  <a:cubicBezTo>
                    <a:pt x="3342323" y="2114550"/>
                    <a:pt x="3350895" y="2105978"/>
                    <a:pt x="3350895" y="2095500"/>
                  </a:cubicBezTo>
                  <a:lnTo>
                    <a:pt x="3350895" y="2095500"/>
                  </a:lnTo>
                  <a:cubicBezTo>
                    <a:pt x="3350895" y="2085023"/>
                    <a:pt x="3342323" y="2076450"/>
                    <a:pt x="3331845" y="2076450"/>
                  </a:cubicBezTo>
                  <a:lnTo>
                    <a:pt x="3331845" y="2076450"/>
                  </a:lnTo>
                  <a:cubicBezTo>
                    <a:pt x="3321368" y="2076450"/>
                    <a:pt x="3312795" y="2085023"/>
                    <a:pt x="3312795" y="2095500"/>
                  </a:cubicBezTo>
                  <a:lnTo>
                    <a:pt x="3312795" y="2095500"/>
                  </a:lnTo>
                  <a:cubicBezTo>
                    <a:pt x="3312795" y="2106930"/>
                    <a:pt x="3321368" y="2114550"/>
                    <a:pt x="3331845" y="2114550"/>
                  </a:cubicBezTo>
                  <a:close/>
                  <a:moveTo>
                    <a:pt x="3284220" y="2114550"/>
                  </a:moveTo>
                  <a:lnTo>
                    <a:pt x="3284220" y="2114550"/>
                  </a:lnTo>
                  <a:cubicBezTo>
                    <a:pt x="3294698" y="2114550"/>
                    <a:pt x="3303270" y="2105978"/>
                    <a:pt x="3303270" y="2095500"/>
                  </a:cubicBezTo>
                  <a:lnTo>
                    <a:pt x="3303270" y="2095500"/>
                  </a:lnTo>
                  <a:cubicBezTo>
                    <a:pt x="3303270" y="2085023"/>
                    <a:pt x="3294698" y="2076450"/>
                    <a:pt x="3284220" y="2076450"/>
                  </a:cubicBezTo>
                  <a:lnTo>
                    <a:pt x="3284220" y="2076450"/>
                  </a:lnTo>
                  <a:cubicBezTo>
                    <a:pt x="3273743" y="2076450"/>
                    <a:pt x="3265170" y="2085023"/>
                    <a:pt x="3265170" y="2095500"/>
                  </a:cubicBezTo>
                  <a:lnTo>
                    <a:pt x="3265170" y="2095500"/>
                  </a:lnTo>
                  <a:cubicBezTo>
                    <a:pt x="3266123" y="2106930"/>
                    <a:pt x="3273743" y="2114550"/>
                    <a:pt x="3284220" y="2114550"/>
                  </a:cubicBezTo>
                  <a:close/>
                  <a:moveTo>
                    <a:pt x="3426143" y="2114550"/>
                  </a:moveTo>
                  <a:lnTo>
                    <a:pt x="3426143" y="2114550"/>
                  </a:lnTo>
                  <a:cubicBezTo>
                    <a:pt x="3436620" y="2114550"/>
                    <a:pt x="3445193" y="2105978"/>
                    <a:pt x="3445193" y="2095500"/>
                  </a:cubicBezTo>
                  <a:lnTo>
                    <a:pt x="3445193" y="2095500"/>
                  </a:lnTo>
                  <a:cubicBezTo>
                    <a:pt x="3445193" y="2085023"/>
                    <a:pt x="3436620" y="2076450"/>
                    <a:pt x="3426143" y="2076450"/>
                  </a:cubicBezTo>
                  <a:lnTo>
                    <a:pt x="3426143" y="2076450"/>
                  </a:lnTo>
                  <a:cubicBezTo>
                    <a:pt x="3415665" y="2076450"/>
                    <a:pt x="3407093" y="2085023"/>
                    <a:pt x="3407093" y="2095500"/>
                  </a:cubicBezTo>
                  <a:lnTo>
                    <a:pt x="3407093" y="2095500"/>
                  </a:lnTo>
                  <a:cubicBezTo>
                    <a:pt x="3407093" y="2106930"/>
                    <a:pt x="3415665" y="2114550"/>
                    <a:pt x="3426143" y="2114550"/>
                  </a:cubicBezTo>
                  <a:close/>
                  <a:moveTo>
                    <a:pt x="3521393" y="2114550"/>
                  </a:moveTo>
                  <a:lnTo>
                    <a:pt x="3521393" y="2114550"/>
                  </a:lnTo>
                  <a:cubicBezTo>
                    <a:pt x="3531870" y="2114550"/>
                    <a:pt x="3540443" y="2105978"/>
                    <a:pt x="3540443" y="2095500"/>
                  </a:cubicBezTo>
                  <a:lnTo>
                    <a:pt x="3540443" y="2095500"/>
                  </a:lnTo>
                  <a:cubicBezTo>
                    <a:pt x="3540443" y="2085023"/>
                    <a:pt x="3531870" y="2076450"/>
                    <a:pt x="3521393" y="2076450"/>
                  </a:cubicBezTo>
                  <a:lnTo>
                    <a:pt x="3521393" y="2076450"/>
                  </a:lnTo>
                  <a:cubicBezTo>
                    <a:pt x="3510915" y="2076450"/>
                    <a:pt x="3502343" y="2085023"/>
                    <a:pt x="3502343" y="2095500"/>
                  </a:cubicBezTo>
                  <a:lnTo>
                    <a:pt x="3502343" y="2095500"/>
                  </a:lnTo>
                  <a:cubicBezTo>
                    <a:pt x="3503295" y="2106930"/>
                    <a:pt x="3510915" y="2114550"/>
                    <a:pt x="3521393" y="2114550"/>
                  </a:cubicBezTo>
                  <a:close/>
                  <a:moveTo>
                    <a:pt x="3472815" y="2114550"/>
                  </a:moveTo>
                  <a:lnTo>
                    <a:pt x="3474720" y="2114550"/>
                  </a:lnTo>
                  <a:cubicBezTo>
                    <a:pt x="3485198" y="2114550"/>
                    <a:pt x="3493770" y="2105978"/>
                    <a:pt x="3493770" y="2095500"/>
                  </a:cubicBezTo>
                  <a:lnTo>
                    <a:pt x="3493770" y="2095500"/>
                  </a:lnTo>
                  <a:cubicBezTo>
                    <a:pt x="3493770" y="2085023"/>
                    <a:pt x="3485198" y="2076450"/>
                    <a:pt x="3474720" y="2076450"/>
                  </a:cubicBezTo>
                  <a:lnTo>
                    <a:pt x="3472815" y="2076450"/>
                  </a:lnTo>
                  <a:cubicBezTo>
                    <a:pt x="3462338" y="2076450"/>
                    <a:pt x="3453765" y="2085023"/>
                    <a:pt x="3453765" y="2095500"/>
                  </a:cubicBezTo>
                  <a:lnTo>
                    <a:pt x="3453765" y="2095500"/>
                  </a:lnTo>
                  <a:cubicBezTo>
                    <a:pt x="3453765" y="2106930"/>
                    <a:pt x="3462338" y="2114550"/>
                    <a:pt x="3472815" y="2114550"/>
                  </a:cubicBezTo>
                  <a:close/>
                  <a:moveTo>
                    <a:pt x="3569018" y="2114550"/>
                  </a:moveTo>
                  <a:lnTo>
                    <a:pt x="3569018" y="2114550"/>
                  </a:lnTo>
                  <a:cubicBezTo>
                    <a:pt x="3579495" y="2114550"/>
                    <a:pt x="3588068" y="2105978"/>
                    <a:pt x="3588068" y="2095500"/>
                  </a:cubicBezTo>
                  <a:lnTo>
                    <a:pt x="3588068" y="2095500"/>
                  </a:lnTo>
                  <a:cubicBezTo>
                    <a:pt x="3588068" y="2085023"/>
                    <a:pt x="3579495" y="2076450"/>
                    <a:pt x="3569018" y="2076450"/>
                  </a:cubicBezTo>
                  <a:lnTo>
                    <a:pt x="3569018" y="2076450"/>
                  </a:lnTo>
                  <a:cubicBezTo>
                    <a:pt x="3558540" y="2076450"/>
                    <a:pt x="3549968" y="2085023"/>
                    <a:pt x="3549968" y="2095500"/>
                  </a:cubicBezTo>
                  <a:lnTo>
                    <a:pt x="3549968" y="2095500"/>
                  </a:lnTo>
                  <a:cubicBezTo>
                    <a:pt x="3549968" y="2106930"/>
                    <a:pt x="3558540" y="2114550"/>
                    <a:pt x="3569018" y="2114550"/>
                  </a:cubicBezTo>
                  <a:close/>
                  <a:moveTo>
                    <a:pt x="3521393" y="2067878"/>
                  </a:moveTo>
                  <a:lnTo>
                    <a:pt x="3521393" y="2067878"/>
                  </a:lnTo>
                  <a:cubicBezTo>
                    <a:pt x="3531870" y="2067878"/>
                    <a:pt x="3540443" y="2059305"/>
                    <a:pt x="3540443" y="2048828"/>
                  </a:cubicBezTo>
                  <a:lnTo>
                    <a:pt x="3540443" y="2048828"/>
                  </a:lnTo>
                  <a:cubicBezTo>
                    <a:pt x="3540443" y="2038350"/>
                    <a:pt x="3531870" y="2029778"/>
                    <a:pt x="3521393" y="2029778"/>
                  </a:cubicBezTo>
                  <a:lnTo>
                    <a:pt x="3521393" y="2029778"/>
                  </a:lnTo>
                  <a:cubicBezTo>
                    <a:pt x="3510915" y="2029778"/>
                    <a:pt x="3502343" y="2038350"/>
                    <a:pt x="3502343" y="2048828"/>
                  </a:cubicBezTo>
                  <a:lnTo>
                    <a:pt x="3502343" y="2048828"/>
                  </a:lnTo>
                  <a:cubicBezTo>
                    <a:pt x="3503295" y="2059305"/>
                    <a:pt x="3510915" y="2067878"/>
                    <a:pt x="3521393" y="2067878"/>
                  </a:cubicBezTo>
                  <a:close/>
                  <a:moveTo>
                    <a:pt x="3237548" y="2114550"/>
                  </a:moveTo>
                  <a:lnTo>
                    <a:pt x="3237548" y="2114550"/>
                  </a:lnTo>
                  <a:cubicBezTo>
                    <a:pt x="3248025" y="2114550"/>
                    <a:pt x="3256598" y="2105978"/>
                    <a:pt x="3256598" y="2095500"/>
                  </a:cubicBezTo>
                  <a:lnTo>
                    <a:pt x="3256598" y="2095500"/>
                  </a:lnTo>
                  <a:cubicBezTo>
                    <a:pt x="3256598" y="2085023"/>
                    <a:pt x="3248025" y="2076450"/>
                    <a:pt x="3237548" y="2076450"/>
                  </a:cubicBezTo>
                  <a:lnTo>
                    <a:pt x="3237548" y="2076450"/>
                  </a:lnTo>
                  <a:cubicBezTo>
                    <a:pt x="3227070" y="2076450"/>
                    <a:pt x="3218498" y="2085023"/>
                    <a:pt x="3218498" y="2095500"/>
                  </a:cubicBezTo>
                  <a:lnTo>
                    <a:pt x="3218498" y="2095500"/>
                  </a:lnTo>
                  <a:cubicBezTo>
                    <a:pt x="3218498" y="2106930"/>
                    <a:pt x="3227070" y="2114550"/>
                    <a:pt x="3237548" y="2114550"/>
                  </a:cubicBezTo>
                  <a:close/>
                  <a:moveTo>
                    <a:pt x="3569018" y="2067878"/>
                  </a:moveTo>
                  <a:lnTo>
                    <a:pt x="3569018" y="2067878"/>
                  </a:lnTo>
                  <a:cubicBezTo>
                    <a:pt x="3579495" y="2067878"/>
                    <a:pt x="3588068" y="2059305"/>
                    <a:pt x="3588068" y="2048828"/>
                  </a:cubicBezTo>
                  <a:lnTo>
                    <a:pt x="3588068" y="2048828"/>
                  </a:lnTo>
                  <a:cubicBezTo>
                    <a:pt x="3588068" y="2038350"/>
                    <a:pt x="3579495" y="2029778"/>
                    <a:pt x="3569018" y="2029778"/>
                  </a:cubicBezTo>
                  <a:lnTo>
                    <a:pt x="3569018" y="2029778"/>
                  </a:lnTo>
                  <a:cubicBezTo>
                    <a:pt x="3558540" y="2029778"/>
                    <a:pt x="3549968" y="2038350"/>
                    <a:pt x="3549968" y="2048828"/>
                  </a:cubicBezTo>
                  <a:lnTo>
                    <a:pt x="3549968" y="2048828"/>
                  </a:lnTo>
                  <a:cubicBezTo>
                    <a:pt x="3549968" y="2059305"/>
                    <a:pt x="3558540" y="2067878"/>
                    <a:pt x="3569018" y="2067878"/>
                  </a:cubicBezTo>
                  <a:close/>
                  <a:moveTo>
                    <a:pt x="3615690" y="2067878"/>
                  </a:moveTo>
                  <a:lnTo>
                    <a:pt x="3615690" y="2067878"/>
                  </a:lnTo>
                  <a:cubicBezTo>
                    <a:pt x="3626168" y="2067878"/>
                    <a:pt x="3634740" y="2059305"/>
                    <a:pt x="3634740" y="2048828"/>
                  </a:cubicBezTo>
                  <a:lnTo>
                    <a:pt x="3634740" y="2048828"/>
                  </a:lnTo>
                  <a:cubicBezTo>
                    <a:pt x="3634740" y="2038350"/>
                    <a:pt x="3626168" y="2029778"/>
                    <a:pt x="3615690" y="2029778"/>
                  </a:cubicBezTo>
                  <a:lnTo>
                    <a:pt x="3615690" y="2029778"/>
                  </a:lnTo>
                  <a:cubicBezTo>
                    <a:pt x="3605213" y="2029778"/>
                    <a:pt x="3596640" y="2038350"/>
                    <a:pt x="3596640" y="2048828"/>
                  </a:cubicBezTo>
                  <a:lnTo>
                    <a:pt x="3596640" y="2048828"/>
                  </a:lnTo>
                  <a:cubicBezTo>
                    <a:pt x="3596640" y="2059305"/>
                    <a:pt x="3605213" y="2067878"/>
                    <a:pt x="3615690" y="2067878"/>
                  </a:cubicBezTo>
                  <a:close/>
                  <a:moveTo>
                    <a:pt x="3426143" y="2020253"/>
                  </a:moveTo>
                  <a:lnTo>
                    <a:pt x="3426143" y="2020253"/>
                  </a:lnTo>
                  <a:cubicBezTo>
                    <a:pt x="3436620" y="2020253"/>
                    <a:pt x="3445193" y="2011680"/>
                    <a:pt x="3445193" y="2001203"/>
                  </a:cubicBezTo>
                  <a:lnTo>
                    <a:pt x="3445193" y="1999298"/>
                  </a:lnTo>
                  <a:cubicBezTo>
                    <a:pt x="3445193" y="1988820"/>
                    <a:pt x="3436620" y="1980248"/>
                    <a:pt x="3426143" y="1980248"/>
                  </a:cubicBezTo>
                  <a:lnTo>
                    <a:pt x="3426143" y="1980248"/>
                  </a:lnTo>
                  <a:cubicBezTo>
                    <a:pt x="3415665" y="1980248"/>
                    <a:pt x="3407093" y="1988820"/>
                    <a:pt x="3407093" y="1999298"/>
                  </a:cubicBezTo>
                  <a:lnTo>
                    <a:pt x="3407093" y="2001203"/>
                  </a:lnTo>
                  <a:cubicBezTo>
                    <a:pt x="3407093" y="2012633"/>
                    <a:pt x="3415665" y="2020253"/>
                    <a:pt x="3426143" y="2020253"/>
                  </a:cubicBezTo>
                  <a:close/>
                  <a:moveTo>
                    <a:pt x="3143250" y="2114550"/>
                  </a:moveTo>
                  <a:lnTo>
                    <a:pt x="3143250" y="2114550"/>
                  </a:lnTo>
                  <a:cubicBezTo>
                    <a:pt x="3153728" y="2114550"/>
                    <a:pt x="3162300" y="2105978"/>
                    <a:pt x="3162300" y="2095500"/>
                  </a:cubicBezTo>
                  <a:lnTo>
                    <a:pt x="3162300" y="2095500"/>
                  </a:lnTo>
                  <a:cubicBezTo>
                    <a:pt x="3162300" y="2085023"/>
                    <a:pt x="3153728" y="2076450"/>
                    <a:pt x="3143250" y="2076450"/>
                  </a:cubicBezTo>
                  <a:lnTo>
                    <a:pt x="3143250" y="2076450"/>
                  </a:lnTo>
                  <a:cubicBezTo>
                    <a:pt x="3132773" y="2076450"/>
                    <a:pt x="3124200" y="2085023"/>
                    <a:pt x="3124200" y="2095500"/>
                  </a:cubicBezTo>
                  <a:lnTo>
                    <a:pt x="3124200" y="2095500"/>
                  </a:lnTo>
                  <a:cubicBezTo>
                    <a:pt x="3124200" y="2106930"/>
                    <a:pt x="3132773" y="2114550"/>
                    <a:pt x="3143250" y="2114550"/>
                  </a:cubicBezTo>
                  <a:close/>
                  <a:moveTo>
                    <a:pt x="3094673" y="2114550"/>
                  </a:moveTo>
                  <a:lnTo>
                    <a:pt x="3096578" y="2114550"/>
                  </a:lnTo>
                  <a:cubicBezTo>
                    <a:pt x="3107055" y="2114550"/>
                    <a:pt x="3115628" y="2105978"/>
                    <a:pt x="3115628" y="2095500"/>
                  </a:cubicBezTo>
                  <a:lnTo>
                    <a:pt x="3115628" y="2095500"/>
                  </a:lnTo>
                  <a:cubicBezTo>
                    <a:pt x="3115628" y="2085023"/>
                    <a:pt x="3107055" y="2076450"/>
                    <a:pt x="3096578" y="2076450"/>
                  </a:cubicBezTo>
                  <a:lnTo>
                    <a:pt x="3094673" y="2076450"/>
                  </a:lnTo>
                  <a:cubicBezTo>
                    <a:pt x="3084195" y="2076450"/>
                    <a:pt x="3075623" y="2085023"/>
                    <a:pt x="3075623" y="2095500"/>
                  </a:cubicBezTo>
                  <a:lnTo>
                    <a:pt x="3075623" y="2095500"/>
                  </a:lnTo>
                  <a:cubicBezTo>
                    <a:pt x="3075623" y="2106930"/>
                    <a:pt x="3084195" y="2114550"/>
                    <a:pt x="3094673" y="2114550"/>
                  </a:cubicBezTo>
                  <a:close/>
                  <a:moveTo>
                    <a:pt x="3189923" y="2114550"/>
                  </a:moveTo>
                  <a:lnTo>
                    <a:pt x="3189923" y="2114550"/>
                  </a:lnTo>
                  <a:cubicBezTo>
                    <a:pt x="3200400" y="2114550"/>
                    <a:pt x="3208973" y="2105978"/>
                    <a:pt x="3208973" y="2095500"/>
                  </a:cubicBezTo>
                  <a:lnTo>
                    <a:pt x="3208973" y="2095500"/>
                  </a:lnTo>
                  <a:cubicBezTo>
                    <a:pt x="3208973" y="2085023"/>
                    <a:pt x="3200400" y="2076450"/>
                    <a:pt x="3189923" y="2076450"/>
                  </a:cubicBezTo>
                  <a:lnTo>
                    <a:pt x="3189923" y="2076450"/>
                  </a:lnTo>
                  <a:cubicBezTo>
                    <a:pt x="3179445" y="2076450"/>
                    <a:pt x="3170873" y="2085023"/>
                    <a:pt x="3170873" y="2095500"/>
                  </a:cubicBezTo>
                  <a:lnTo>
                    <a:pt x="3170873" y="2095500"/>
                  </a:lnTo>
                  <a:cubicBezTo>
                    <a:pt x="3171825" y="2106930"/>
                    <a:pt x="3180398" y="2114550"/>
                    <a:pt x="3189923" y="2114550"/>
                  </a:cubicBezTo>
                  <a:close/>
                  <a:moveTo>
                    <a:pt x="3047048" y="1971675"/>
                  </a:moveTo>
                  <a:lnTo>
                    <a:pt x="3047048" y="1971675"/>
                  </a:lnTo>
                  <a:cubicBezTo>
                    <a:pt x="3057525" y="1971675"/>
                    <a:pt x="3066098" y="1963103"/>
                    <a:pt x="3066098" y="1952625"/>
                  </a:cubicBezTo>
                  <a:lnTo>
                    <a:pt x="3066098" y="1952625"/>
                  </a:lnTo>
                  <a:cubicBezTo>
                    <a:pt x="3066098" y="1942148"/>
                    <a:pt x="3057525" y="1933575"/>
                    <a:pt x="3047048" y="1933575"/>
                  </a:cubicBezTo>
                  <a:lnTo>
                    <a:pt x="3047048" y="1933575"/>
                  </a:lnTo>
                  <a:cubicBezTo>
                    <a:pt x="3036570" y="1933575"/>
                    <a:pt x="3027998" y="1942148"/>
                    <a:pt x="3027998" y="1952625"/>
                  </a:cubicBezTo>
                  <a:lnTo>
                    <a:pt x="3027998" y="1952625"/>
                  </a:lnTo>
                  <a:cubicBezTo>
                    <a:pt x="3028950" y="1963103"/>
                    <a:pt x="3036570" y="1971675"/>
                    <a:pt x="3047048" y="1971675"/>
                  </a:cubicBezTo>
                  <a:close/>
                  <a:moveTo>
                    <a:pt x="3094673" y="1971675"/>
                  </a:moveTo>
                  <a:lnTo>
                    <a:pt x="3096578" y="1971675"/>
                  </a:lnTo>
                  <a:cubicBezTo>
                    <a:pt x="3107055" y="1971675"/>
                    <a:pt x="3115628" y="1963103"/>
                    <a:pt x="3115628" y="1952625"/>
                  </a:cubicBezTo>
                  <a:lnTo>
                    <a:pt x="3115628" y="1952625"/>
                  </a:lnTo>
                  <a:cubicBezTo>
                    <a:pt x="3115628" y="1942148"/>
                    <a:pt x="3107055" y="1933575"/>
                    <a:pt x="3096578" y="1933575"/>
                  </a:cubicBezTo>
                  <a:lnTo>
                    <a:pt x="3094673" y="1933575"/>
                  </a:lnTo>
                  <a:cubicBezTo>
                    <a:pt x="3084195" y="1933575"/>
                    <a:pt x="3075623" y="1942148"/>
                    <a:pt x="3075623" y="1952625"/>
                  </a:cubicBezTo>
                  <a:lnTo>
                    <a:pt x="3075623" y="1952625"/>
                  </a:lnTo>
                  <a:cubicBezTo>
                    <a:pt x="3075623" y="1963103"/>
                    <a:pt x="3084195" y="1971675"/>
                    <a:pt x="3094673" y="1971675"/>
                  </a:cubicBezTo>
                  <a:close/>
                  <a:moveTo>
                    <a:pt x="3143250" y="1971675"/>
                  </a:moveTo>
                  <a:lnTo>
                    <a:pt x="3143250" y="1971675"/>
                  </a:lnTo>
                  <a:cubicBezTo>
                    <a:pt x="3153728" y="1971675"/>
                    <a:pt x="3162300" y="1963103"/>
                    <a:pt x="3162300" y="1952625"/>
                  </a:cubicBezTo>
                  <a:lnTo>
                    <a:pt x="3162300" y="1952625"/>
                  </a:lnTo>
                  <a:cubicBezTo>
                    <a:pt x="3162300" y="1942148"/>
                    <a:pt x="3153728" y="1933575"/>
                    <a:pt x="3143250" y="1933575"/>
                  </a:cubicBezTo>
                  <a:lnTo>
                    <a:pt x="3143250" y="1933575"/>
                  </a:lnTo>
                  <a:cubicBezTo>
                    <a:pt x="3132773" y="1933575"/>
                    <a:pt x="3124200" y="1942148"/>
                    <a:pt x="3124200" y="1952625"/>
                  </a:cubicBezTo>
                  <a:lnTo>
                    <a:pt x="3124200" y="1952625"/>
                  </a:lnTo>
                  <a:cubicBezTo>
                    <a:pt x="3124200" y="1963103"/>
                    <a:pt x="3132773" y="1971675"/>
                    <a:pt x="3143250" y="1971675"/>
                  </a:cubicBezTo>
                  <a:close/>
                  <a:moveTo>
                    <a:pt x="3237548" y="1971675"/>
                  </a:moveTo>
                  <a:lnTo>
                    <a:pt x="3237548" y="1971675"/>
                  </a:lnTo>
                  <a:cubicBezTo>
                    <a:pt x="3248025" y="1971675"/>
                    <a:pt x="3256598" y="1963103"/>
                    <a:pt x="3256598" y="1952625"/>
                  </a:cubicBezTo>
                  <a:lnTo>
                    <a:pt x="3256598" y="1952625"/>
                  </a:lnTo>
                  <a:cubicBezTo>
                    <a:pt x="3256598" y="1942148"/>
                    <a:pt x="3248025" y="1933575"/>
                    <a:pt x="3237548" y="1933575"/>
                  </a:cubicBezTo>
                  <a:lnTo>
                    <a:pt x="3237548" y="1933575"/>
                  </a:lnTo>
                  <a:cubicBezTo>
                    <a:pt x="3227070" y="1933575"/>
                    <a:pt x="3218498" y="1942148"/>
                    <a:pt x="3218498" y="1952625"/>
                  </a:cubicBezTo>
                  <a:lnTo>
                    <a:pt x="3218498" y="1952625"/>
                  </a:lnTo>
                  <a:cubicBezTo>
                    <a:pt x="3218498" y="1963103"/>
                    <a:pt x="3227070" y="1971675"/>
                    <a:pt x="3237548" y="1971675"/>
                  </a:cubicBezTo>
                  <a:close/>
                  <a:moveTo>
                    <a:pt x="3378518" y="1971675"/>
                  </a:moveTo>
                  <a:lnTo>
                    <a:pt x="3378518" y="1971675"/>
                  </a:lnTo>
                  <a:cubicBezTo>
                    <a:pt x="3388995" y="1971675"/>
                    <a:pt x="3397568" y="1963103"/>
                    <a:pt x="3397568" y="1952625"/>
                  </a:cubicBezTo>
                  <a:lnTo>
                    <a:pt x="3397568" y="1952625"/>
                  </a:lnTo>
                  <a:cubicBezTo>
                    <a:pt x="3397568" y="1942148"/>
                    <a:pt x="3388995" y="1933575"/>
                    <a:pt x="3378518" y="1933575"/>
                  </a:cubicBezTo>
                  <a:lnTo>
                    <a:pt x="3378518" y="1933575"/>
                  </a:lnTo>
                  <a:cubicBezTo>
                    <a:pt x="3368040" y="1933575"/>
                    <a:pt x="3359468" y="1942148"/>
                    <a:pt x="3359468" y="1952625"/>
                  </a:cubicBezTo>
                  <a:lnTo>
                    <a:pt x="3359468" y="1952625"/>
                  </a:lnTo>
                  <a:cubicBezTo>
                    <a:pt x="3360420" y="1963103"/>
                    <a:pt x="3368040" y="1971675"/>
                    <a:pt x="3378518" y="1971675"/>
                  </a:cubicBezTo>
                  <a:close/>
                  <a:moveTo>
                    <a:pt x="3189923" y="1971675"/>
                  </a:moveTo>
                  <a:lnTo>
                    <a:pt x="3189923" y="1971675"/>
                  </a:lnTo>
                  <a:cubicBezTo>
                    <a:pt x="3200400" y="1971675"/>
                    <a:pt x="3208973" y="1963103"/>
                    <a:pt x="3208973" y="1952625"/>
                  </a:cubicBezTo>
                  <a:lnTo>
                    <a:pt x="3208973" y="1952625"/>
                  </a:lnTo>
                  <a:cubicBezTo>
                    <a:pt x="3208973" y="1942148"/>
                    <a:pt x="3200400" y="1933575"/>
                    <a:pt x="3189923" y="1933575"/>
                  </a:cubicBezTo>
                  <a:lnTo>
                    <a:pt x="3189923" y="1933575"/>
                  </a:lnTo>
                  <a:cubicBezTo>
                    <a:pt x="3179445" y="1933575"/>
                    <a:pt x="3170873" y="1942148"/>
                    <a:pt x="3170873" y="1952625"/>
                  </a:cubicBezTo>
                  <a:lnTo>
                    <a:pt x="3170873" y="1952625"/>
                  </a:lnTo>
                  <a:cubicBezTo>
                    <a:pt x="3171825" y="1963103"/>
                    <a:pt x="3180398" y="1971675"/>
                    <a:pt x="3189923" y="1971675"/>
                  </a:cubicBezTo>
                  <a:close/>
                  <a:moveTo>
                    <a:pt x="3331845" y="1971675"/>
                  </a:moveTo>
                  <a:lnTo>
                    <a:pt x="3331845" y="1971675"/>
                  </a:lnTo>
                  <a:cubicBezTo>
                    <a:pt x="3342323" y="1971675"/>
                    <a:pt x="3350895" y="1963103"/>
                    <a:pt x="3350895" y="1952625"/>
                  </a:cubicBezTo>
                  <a:lnTo>
                    <a:pt x="3350895" y="1952625"/>
                  </a:lnTo>
                  <a:cubicBezTo>
                    <a:pt x="3350895" y="1942148"/>
                    <a:pt x="3342323" y="1933575"/>
                    <a:pt x="3331845" y="1933575"/>
                  </a:cubicBezTo>
                  <a:lnTo>
                    <a:pt x="3331845" y="1933575"/>
                  </a:lnTo>
                  <a:cubicBezTo>
                    <a:pt x="3321368" y="1933575"/>
                    <a:pt x="3312795" y="1942148"/>
                    <a:pt x="3312795" y="1952625"/>
                  </a:cubicBezTo>
                  <a:lnTo>
                    <a:pt x="3312795" y="1952625"/>
                  </a:lnTo>
                  <a:cubicBezTo>
                    <a:pt x="3312795" y="1963103"/>
                    <a:pt x="3321368" y="1971675"/>
                    <a:pt x="3331845" y="1971675"/>
                  </a:cubicBezTo>
                  <a:close/>
                  <a:moveTo>
                    <a:pt x="3284220" y="1971675"/>
                  </a:moveTo>
                  <a:lnTo>
                    <a:pt x="3284220" y="1971675"/>
                  </a:lnTo>
                  <a:cubicBezTo>
                    <a:pt x="3294698" y="1971675"/>
                    <a:pt x="3303270" y="1963103"/>
                    <a:pt x="3303270" y="1952625"/>
                  </a:cubicBezTo>
                  <a:lnTo>
                    <a:pt x="3303270" y="1952625"/>
                  </a:lnTo>
                  <a:cubicBezTo>
                    <a:pt x="3303270" y="1942148"/>
                    <a:pt x="3294698" y="1933575"/>
                    <a:pt x="3284220" y="1933575"/>
                  </a:cubicBezTo>
                  <a:lnTo>
                    <a:pt x="3284220" y="1933575"/>
                  </a:lnTo>
                  <a:cubicBezTo>
                    <a:pt x="3273743" y="1933575"/>
                    <a:pt x="3265170" y="1942148"/>
                    <a:pt x="3265170" y="1952625"/>
                  </a:cubicBezTo>
                  <a:lnTo>
                    <a:pt x="3265170" y="1952625"/>
                  </a:lnTo>
                  <a:cubicBezTo>
                    <a:pt x="3266123" y="1963103"/>
                    <a:pt x="3273743" y="1971675"/>
                    <a:pt x="3284220" y="1971675"/>
                  </a:cubicBezTo>
                  <a:close/>
                  <a:moveTo>
                    <a:pt x="3521393" y="1925003"/>
                  </a:moveTo>
                  <a:lnTo>
                    <a:pt x="3521393" y="1925003"/>
                  </a:lnTo>
                  <a:cubicBezTo>
                    <a:pt x="3531870" y="1925003"/>
                    <a:pt x="3540443" y="1916430"/>
                    <a:pt x="3540443" y="1905953"/>
                  </a:cubicBezTo>
                  <a:lnTo>
                    <a:pt x="3540443" y="1905953"/>
                  </a:lnTo>
                  <a:cubicBezTo>
                    <a:pt x="3540443" y="1895475"/>
                    <a:pt x="3531870" y="1886903"/>
                    <a:pt x="3521393" y="1886903"/>
                  </a:cubicBezTo>
                  <a:lnTo>
                    <a:pt x="3521393" y="1886903"/>
                  </a:lnTo>
                  <a:cubicBezTo>
                    <a:pt x="3510915" y="1886903"/>
                    <a:pt x="3502343" y="1895475"/>
                    <a:pt x="3502343" y="1905953"/>
                  </a:cubicBezTo>
                  <a:lnTo>
                    <a:pt x="3502343" y="1905953"/>
                  </a:lnTo>
                  <a:cubicBezTo>
                    <a:pt x="3503295" y="1916430"/>
                    <a:pt x="3510915" y="1925003"/>
                    <a:pt x="3521393" y="1925003"/>
                  </a:cubicBezTo>
                  <a:close/>
                  <a:moveTo>
                    <a:pt x="3472815" y="1925003"/>
                  </a:moveTo>
                  <a:lnTo>
                    <a:pt x="3474720" y="1925003"/>
                  </a:lnTo>
                  <a:cubicBezTo>
                    <a:pt x="3485198" y="1925003"/>
                    <a:pt x="3493770" y="1916430"/>
                    <a:pt x="3493770" y="1905953"/>
                  </a:cubicBezTo>
                  <a:lnTo>
                    <a:pt x="3493770" y="1905953"/>
                  </a:lnTo>
                  <a:cubicBezTo>
                    <a:pt x="3493770" y="1895475"/>
                    <a:pt x="3485198" y="1886903"/>
                    <a:pt x="3474720" y="1886903"/>
                  </a:cubicBezTo>
                  <a:lnTo>
                    <a:pt x="3472815" y="1886903"/>
                  </a:lnTo>
                  <a:cubicBezTo>
                    <a:pt x="3462338" y="1886903"/>
                    <a:pt x="3453765" y="1895475"/>
                    <a:pt x="3453765" y="1905953"/>
                  </a:cubicBezTo>
                  <a:lnTo>
                    <a:pt x="3453765" y="1905953"/>
                  </a:lnTo>
                  <a:cubicBezTo>
                    <a:pt x="3453765" y="1916430"/>
                    <a:pt x="3462338" y="1925003"/>
                    <a:pt x="3472815" y="1925003"/>
                  </a:cubicBezTo>
                  <a:close/>
                  <a:moveTo>
                    <a:pt x="3569018" y="1925003"/>
                  </a:moveTo>
                  <a:lnTo>
                    <a:pt x="3569018" y="1925003"/>
                  </a:lnTo>
                  <a:cubicBezTo>
                    <a:pt x="3579495" y="1925003"/>
                    <a:pt x="3588068" y="1916430"/>
                    <a:pt x="3588068" y="1905953"/>
                  </a:cubicBezTo>
                  <a:lnTo>
                    <a:pt x="3588068" y="1905953"/>
                  </a:lnTo>
                  <a:cubicBezTo>
                    <a:pt x="3588068" y="1895475"/>
                    <a:pt x="3579495" y="1886903"/>
                    <a:pt x="3569018" y="1886903"/>
                  </a:cubicBezTo>
                  <a:lnTo>
                    <a:pt x="3569018" y="1886903"/>
                  </a:lnTo>
                  <a:cubicBezTo>
                    <a:pt x="3558540" y="1886903"/>
                    <a:pt x="3549968" y="1895475"/>
                    <a:pt x="3549968" y="1905953"/>
                  </a:cubicBezTo>
                  <a:lnTo>
                    <a:pt x="3549968" y="1905953"/>
                  </a:lnTo>
                  <a:cubicBezTo>
                    <a:pt x="3549968" y="1916430"/>
                    <a:pt x="3558540" y="1925003"/>
                    <a:pt x="3569018" y="1925003"/>
                  </a:cubicBezTo>
                  <a:close/>
                  <a:moveTo>
                    <a:pt x="3426143" y="1925003"/>
                  </a:moveTo>
                  <a:lnTo>
                    <a:pt x="3426143" y="1925003"/>
                  </a:lnTo>
                  <a:cubicBezTo>
                    <a:pt x="3436620" y="1925003"/>
                    <a:pt x="3445193" y="1916430"/>
                    <a:pt x="3445193" y="1905953"/>
                  </a:cubicBezTo>
                  <a:lnTo>
                    <a:pt x="3445193" y="1905953"/>
                  </a:lnTo>
                  <a:cubicBezTo>
                    <a:pt x="3445193" y="1895475"/>
                    <a:pt x="3436620" y="1886903"/>
                    <a:pt x="3426143" y="1886903"/>
                  </a:cubicBezTo>
                  <a:lnTo>
                    <a:pt x="3426143" y="1886903"/>
                  </a:lnTo>
                  <a:cubicBezTo>
                    <a:pt x="3415665" y="1886903"/>
                    <a:pt x="3407093" y="1895475"/>
                    <a:pt x="3407093" y="1905953"/>
                  </a:cubicBezTo>
                  <a:lnTo>
                    <a:pt x="3407093" y="1905953"/>
                  </a:lnTo>
                  <a:cubicBezTo>
                    <a:pt x="3407093" y="1916430"/>
                    <a:pt x="3415665" y="1925003"/>
                    <a:pt x="3426143" y="1925003"/>
                  </a:cubicBezTo>
                  <a:close/>
                  <a:moveTo>
                    <a:pt x="3663315" y="1925003"/>
                  </a:moveTo>
                  <a:lnTo>
                    <a:pt x="3663315" y="1925003"/>
                  </a:lnTo>
                  <a:cubicBezTo>
                    <a:pt x="3673793" y="1925003"/>
                    <a:pt x="3682365" y="1916430"/>
                    <a:pt x="3682365" y="1905953"/>
                  </a:cubicBezTo>
                  <a:lnTo>
                    <a:pt x="3682365" y="1905953"/>
                  </a:lnTo>
                  <a:cubicBezTo>
                    <a:pt x="3682365" y="1895475"/>
                    <a:pt x="3673793" y="1886903"/>
                    <a:pt x="3663315" y="1886903"/>
                  </a:cubicBezTo>
                  <a:lnTo>
                    <a:pt x="3663315" y="1886903"/>
                  </a:lnTo>
                  <a:cubicBezTo>
                    <a:pt x="3652838" y="1886903"/>
                    <a:pt x="3644265" y="1895475"/>
                    <a:pt x="3644265" y="1905953"/>
                  </a:cubicBezTo>
                  <a:lnTo>
                    <a:pt x="3644265" y="1905953"/>
                  </a:lnTo>
                  <a:cubicBezTo>
                    <a:pt x="3644265" y="1916430"/>
                    <a:pt x="3652838" y="1925003"/>
                    <a:pt x="3663315" y="1925003"/>
                  </a:cubicBezTo>
                  <a:close/>
                  <a:moveTo>
                    <a:pt x="3709988" y="1925003"/>
                  </a:moveTo>
                  <a:lnTo>
                    <a:pt x="3709988" y="1925003"/>
                  </a:lnTo>
                  <a:cubicBezTo>
                    <a:pt x="3720465" y="1925003"/>
                    <a:pt x="3729038" y="1916430"/>
                    <a:pt x="3729038" y="1905953"/>
                  </a:cubicBezTo>
                  <a:lnTo>
                    <a:pt x="3729038" y="1905953"/>
                  </a:lnTo>
                  <a:cubicBezTo>
                    <a:pt x="3729038" y="1895475"/>
                    <a:pt x="3720465" y="1886903"/>
                    <a:pt x="3709988" y="1886903"/>
                  </a:cubicBezTo>
                  <a:lnTo>
                    <a:pt x="3709988" y="1886903"/>
                  </a:lnTo>
                  <a:cubicBezTo>
                    <a:pt x="3699510" y="1886903"/>
                    <a:pt x="3690938" y="1895475"/>
                    <a:pt x="3690938" y="1905953"/>
                  </a:cubicBezTo>
                  <a:lnTo>
                    <a:pt x="3690938" y="1905953"/>
                  </a:lnTo>
                  <a:cubicBezTo>
                    <a:pt x="3690938" y="1916430"/>
                    <a:pt x="3699510" y="1925003"/>
                    <a:pt x="3709988" y="1925003"/>
                  </a:cubicBezTo>
                  <a:close/>
                  <a:moveTo>
                    <a:pt x="3709988" y="1971675"/>
                  </a:moveTo>
                  <a:lnTo>
                    <a:pt x="3709988" y="1971675"/>
                  </a:lnTo>
                  <a:cubicBezTo>
                    <a:pt x="3720465" y="1971675"/>
                    <a:pt x="3729038" y="1963103"/>
                    <a:pt x="3729038" y="1952625"/>
                  </a:cubicBezTo>
                  <a:lnTo>
                    <a:pt x="3729038" y="1952625"/>
                  </a:lnTo>
                  <a:cubicBezTo>
                    <a:pt x="3729038" y="1942148"/>
                    <a:pt x="3720465" y="1933575"/>
                    <a:pt x="3709988" y="1933575"/>
                  </a:cubicBezTo>
                  <a:lnTo>
                    <a:pt x="3709988" y="1933575"/>
                  </a:lnTo>
                  <a:cubicBezTo>
                    <a:pt x="3699510" y="1933575"/>
                    <a:pt x="3690938" y="1942148"/>
                    <a:pt x="3690938" y="1952625"/>
                  </a:cubicBezTo>
                  <a:lnTo>
                    <a:pt x="3690938" y="1952625"/>
                  </a:lnTo>
                  <a:cubicBezTo>
                    <a:pt x="3690938" y="1963103"/>
                    <a:pt x="3699510" y="1971675"/>
                    <a:pt x="3709988" y="1971675"/>
                  </a:cubicBezTo>
                  <a:close/>
                  <a:moveTo>
                    <a:pt x="3615690" y="1925003"/>
                  </a:moveTo>
                  <a:lnTo>
                    <a:pt x="3615690" y="1925003"/>
                  </a:lnTo>
                  <a:cubicBezTo>
                    <a:pt x="3626168" y="1925003"/>
                    <a:pt x="3634740" y="1916430"/>
                    <a:pt x="3634740" y="1905953"/>
                  </a:cubicBezTo>
                  <a:lnTo>
                    <a:pt x="3634740" y="1905953"/>
                  </a:lnTo>
                  <a:cubicBezTo>
                    <a:pt x="3634740" y="1895475"/>
                    <a:pt x="3626168" y="1886903"/>
                    <a:pt x="3615690" y="1886903"/>
                  </a:cubicBezTo>
                  <a:lnTo>
                    <a:pt x="3615690" y="1886903"/>
                  </a:lnTo>
                  <a:cubicBezTo>
                    <a:pt x="3605213" y="1886903"/>
                    <a:pt x="3596640" y="1895475"/>
                    <a:pt x="3596640" y="1905953"/>
                  </a:cubicBezTo>
                  <a:lnTo>
                    <a:pt x="3596640" y="1905953"/>
                  </a:lnTo>
                  <a:cubicBezTo>
                    <a:pt x="3597593" y="1916430"/>
                    <a:pt x="3605213" y="1925003"/>
                    <a:pt x="3615690" y="1925003"/>
                  </a:cubicBezTo>
                  <a:close/>
                  <a:moveTo>
                    <a:pt x="3047048" y="2020253"/>
                  </a:moveTo>
                  <a:lnTo>
                    <a:pt x="3047048" y="2020253"/>
                  </a:lnTo>
                  <a:cubicBezTo>
                    <a:pt x="3057525" y="2020253"/>
                    <a:pt x="3066098" y="2011680"/>
                    <a:pt x="3066098" y="2001203"/>
                  </a:cubicBezTo>
                  <a:lnTo>
                    <a:pt x="3066098" y="1999298"/>
                  </a:lnTo>
                  <a:cubicBezTo>
                    <a:pt x="3066098" y="1988820"/>
                    <a:pt x="3057525" y="1980248"/>
                    <a:pt x="3047048" y="1980248"/>
                  </a:cubicBezTo>
                  <a:lnTo>
                    <a:pt x="3047048" y="1980248"/>
                  </a:lnTo>
                  <a:cubicBezTo>
                    <a:pt x="3036570" y="1980248"/>
                    <a:pt x="3027998" y="1988820"/>
                    <a:pt x="3027998" y="1999298"/>
                  </a:cubicBezTo>
                  <a:lnTo>
                    <a:pt x="3027998" y="2001203"/>
                  </a:lnTo>
                  <a:cubicBezTo>
                    <a:pt x="3028950" y="2012633"/>
                    <a:pt x="3036570" y="2020253"/>
                    <a:pt x="3047048" y="2020253"/>
                  </a:cubicBezTo>
                  <a:close/>
                  <a:moveTo>
                    <a:pt x="3095625" y="2020253"/>
                  </a:moveTo>
                  <a:lnTo>
                    <a:pt x="3095625" y="2020253"/>
                  </a:lnTo>
                  <a:cubicBezTo>
                    <a:pt x="3106103" y="2020253"/>
                    <a:pt x="3115628" y="2011680"/>
                    <a:pt x="3115628" y="2000250"/>
                  </a:cubicBezTo>
                  <a:lnTo>
                    <a:pt x="3115628" y="2000250"/>
                  </a:lnTo>
                  <a:cubicBezTo>
                    <a:pt x="3115628" y="1989773"/>
                    <a:pt x="3107055" y="1980248"/>
                    <a:pt x="3095625" y="1980248"/>
                  </a:cubicBezTo>
                  <a:lnTo>
                    <a:pt x="3095625" y="1980248"/>
                  </a:lnTo>
                  <a:cubicBezTo>
                    <a:pt x="3085148" y="1980248"/>
                    <a:pt x="3075623" y="1988820"/>
                    <a:pt x="3075623" y="2000250"/>
                  </a:cubicBezTo>
                  <a:lnTo>
                    <a:pt x="3075623" y="2000250"/>
                  </a:lnTo>
                  <a:cubicBezTo>
                    <a:pt x="3075623" y="2011680"/>
                    <a:pt x="3084195" y="2020253"/>
                    <a:pt x="3095625" y="2020253"/>
                  </a:cubicBezTo>
                  <a:close/>
                  <a:moveTo>
                    <a:pt x="3143250" y="2020253"/>
                  </a:moveTo>
                  <a:lnTo>
                    <a:pt x="3143250" y="2020253"/>
                  </a:lnTo>
                  <a:cubicBezTo>
                    <a:pt x="3153728" y="2020253"/>
                    <a:pt x="3162300" y="2011680"/>
                    <a:pt x="3162300" y="2001203"/>
                  </a:cubicBezTo>
                  <a:lnTo>
                    <a:pt x="3162300" y="1999298"/>
                  </a:lnTo>
                  <a:cubicBezTo>
                    <a:pt x="3162300" y="1988820"/>
                    <a:pt x="3153728" y="1980248"/>
                    <a:pt x="3143250" y="1980248"/>
                  </a:cubicBezTo>
                  <a:lnTo>
                    <a:pt x="3143250" y="1980248"/>
                  </a:lnTo>
                  <a:cubicBezTo>
                    <a:pt x="3132773" y="1980248"/>
                    <a:pt x="3124200" y="1988820"/>
                    <a:pt x="3124200" y="1999298"/>
                  </a:cubicBezTo>
                  <a:lnTo>
                    <a:pt x="3124200" y="2001203"/>
                  </a:lnTo>
                  <a:cubicBezTo>
                    <a:pt x="3124200" y="2012633"/>
                    <a:pt x="3132773" y="2020253"/>
                    <a:pt x="3143250" y="2020253"/>
                  </a:cubicBezTo>
                  <a:close/>
                  <a:moveTo>
                    <a:pt x="3378518" y="2020253"/>
                  </a:moveTo>
                  <a:lnTo>
                    <a:pt x="3378518" y="2020253"/>
                  </a:lnTo>
                  <a:cubicBezTo>
                    <a:pt x="3388995" y="2020253"/>
                    <a:pt x="3397568" y="2011680"/>
                    <a:pt x="3397568" y="2001203"/>
                  </a:cubicBezTo>
                  <a:lnTo>
                    <a:pt x="3397568" y="1999298"/>
                  </a:lnTo>
                  <a:cubicBezTo>
                    <a:pt x="3397568" y="1988820"/>
                    <a:pt x="3388995" y="1980248"/>
                    <a:pt x="3378518" y="1980248"/>
                  </a:cubicBezTo>
                  <a:lnTo>
                    <a:pt x="3378518" y="1980248"/>
                  </a:lnTo>
                  <a:cubicBezTo>
                    <a:pt x="3368040" y="1980248"/>
                    <a:pt x="3359468" y="1988820"/>
                    <a:pt x="3359468" y="1999298"/>
                  </a:cubicBezTo>
                  <a:lnTo>
                    <a:pt x="3359468" y="2001203"/>
                  </a:lnTo>
                  <a:cubicBezTo>
                    <a:pt x="3360420" y="2012633"/>
                    <a:pt x="3368040" y="2020253"/>
                    <a:pt x="3378518" y="2020253"/>
                  </a:cubicBezTo>
                  <a:close/>
                  <a:moveTo>
                    <a:pt x="3189923" y="2020253"/>
                  </a:moveTo>
                  <a:lnTo>
                    <a:pt x="3189923" y="2020253"/>
                  </a:lnTo>
                  <a:cubicBezTo>
                    <a:pt x="3200400" y="2020253"/>
                    <a:pt x="3208973" y="2011680"/>
                    <a:pt x="3208973" y="2001203"/>
                  </a:cubicBezTo>
                  <a:lnTo>
                    <a:pt x="3208973" y="1999298"/>
                  </a:lnTo>
                  <a:cubicBezTo>
                    <a:pt x="3208973" y="1988820"/>
                    <a:pt x="3200400" y="1980248"/>
                    <a:pt x="3189923" y="1980248"/>
                  </a:cubicBezTo>
                  <a:lnTo>
                    <a:pt x="3189923" y="1980248"/>
                  </a:lnTo>
                  <a:cubicBezTo>
                    <a:pt x="3179445" y="1980248"/>
                    <a:pt x="3170873" y="1988820"/>
                    <a:pt x="3170873" y="1999298"/>
                  </a:cubicBezTo>
                  <a:lnTo>
                    <a:pt x="3170873" y="2001203"/>
                  </a:lnTo>
                  <a:cubicBezTo>
                    <a:pt x="3171825" y="2012633"/>
                    <a:pt x="3180398" y="2020253"/>
                    <a:pt x="3189923" y="2020253"/>
                  </a:cubicBezTo>
                  <a:close/>
                  <a:moveTo>
                    <a:pt x="3284220" y="2020253"/>
                  </a:moveTo>
                  <a:lnTo>
                    <a:pt x="3284220" y="2020253"/>
                  </a:lnTo>
                  <a:cubicBezTo>
                    <a:pt x="3294698" y="2020253"/>
                    <a:pt x="3303270" y="2011680"/>
                    <a:pt x="3303270" y="2001203"/>
                  </a:cubicBezTo>
                  <a:lnTo>
                    <a:pt x="3303270" y="1999298"/>
                  </a:lnTo>
                  <a:cubicBezTo>
                    <a:pt x="3303270" y="1988820"/>
                    <a:pt x="3294698" y="1980248"/>
                    <a:pt x="3284220" y="1980248"/>
                  </a:cubicBezTo>
                  <a:lnTo>
                    <a:pt x="3284220" y="1980248"/>
                  </a:lnTo>
                  <a:cubicBezTo>
                    <a:pt x="3273743" y="1980248"/>
                    <a:pt x="3265170" y="1988820"/>
                    <a:pt x="3265170" y="1999298"/>
                  </a:cubicBezTo>
                  <a:lnTo>
                    <a:pt x="3265170" y="2001203"/>
                  </a:lnTo>
                  <a:cubicBezTo>
                    <a:pt x="3266123" y="2012633"/>
                    <a:pt x="3273743" y="2020253"/>
                    <a:pt x="3284220" y="2020253"/>
                  </a:cubicBezTo>
                  <a:close/>
                  <a:moveTo>
                    <a:pt x="3331845" y="2020253"/>
                  </a:moveTo>
                  <a:lnTo>
                    <a:pt x="3331845" y="2020253"/>
                  </a:lnTo>
                  <a:cubicBezTo>
                    <a:pt x="3342323" y="2020253"/>
                    <a:pt x="3350895" y="2011680"/>
                    <a:pt x="3350895" y="2001203"/>
                  </a:cubicBezTo>
                  <a:lnTo>
                    <a:pt x="3350895" y="1999298"/>
                  </a:lnTo>
                  <a:cubicBezTo>
                    <a:pt x="3350895" y="1988820"/>
                    <a:pt x="3342323" y="1980248"/>
                    <a:pt x="3331845" y="1980248"/>
                  </a:cubicBezTo>
                  <a:lnTo>
                    <a:pt x="3331845" y="1980248"/>
                  </a:lnTo>
                  <a:cubicBezTo>
                    <a:pt x="3321368" y="1980248"/>
                    <a:pt x="3312795" y="1988820"/>
                    <a:pt x="3312795" y="1999298"/>
                  </a:cubicBezTo>
                  <a:lnTo>
                    <a:pt x="3312795" y="2001203"/>
                  </a:lnTo>
                  <a:cubicBezTo>
                    <a:pt x="3312795" y="2012633"/>
                    <a:pt x="3321368" y="2020253"/>
                    <a:pt x="3331845" y="2020253"/>
                  </a:cubicBezTo>
                  <a:close/>
                  <a:moveTo>
                    <a:pt x="3237548" y="2020253"/>
                  </a:moveTo>
                  <a:lnTo>
                    <a:pt x="3237548" y="2020253"/>
                  </a:lnTo>
                  <a:cubicBezTo>
                    <a:pt x="3248025" y="2020253"/>
                    <a:pt x="3256598" y="2011680"/>
                    <a:pt x="3256598" y="2001203"/>
                  </a:cubicBezTo>
                  <a:lnTo>
                    <a:pt x="3256598" y="1999298"/>
                  </a:lnTo>
                  <a:cubicBezTo>
                    <a:pt x="3256598" y="1988820"/>
                    <a:pt x="3248025" y="1980248"/>
                    <a:pt x="3237548" y="1980248"/>
                  </a:cubicBezTo>
                  <a:lnTo>
                    <a:pt x="3237548" y="1980248"/>
                  </a:lnTo>
                  <a:cubicBezTo>
                    <a:pt x="3227070" y="1980248"/>
                    <a:pt x="3218498" y="1988820"/>
                    <a:pt x="3218498" y="1999298"/>
                  </a:cubicBezTo>
                  <a:lnTo>
                    <a:pt x="3218498" y="2001203"/>
                  </a:lnTo>
                  <a:cubicBezTo>
                    <a:pt x="3218498" y="2012633"/>
                    <a:pt x="3227070" y="2020253"/>
                    <a:pt x="3237548" y="2020253"/>
                  </a:cubicBezTo>
                  <a:close/>
                  <a:moveTo>
                    <a:pt x="3000375" y="2020253"/>
                  </a:moveTo>
                  <a:lnTo>
                    <a:pt x="3000375" y="2020253"/>
                  </a:lnTo>
                  <a:cubicBezTo>
                    <a:pt x="3010853" y="2020253"/>
                    <a:pt x="3019425" y="2011680"/>
                    <a:pt x="3019425" y="2001203"/>
                  </a:cubicBezTo>
                  <a:lnTo>
                    <a:pt x="3019425" y="1999298"/>
                  </a:lnTo>
                  <a:cubicBezTo>
                    <a:pt x="3019425" y="1988820"/>
                    <a:pt x="3010853" y="1980248"/>
                    <a:pt x="3000375" y="1980248"/>
                  </a:cubicBezTo>
                  <a:lnTo>
                    <a:pt x="3000375" y="1980248"/>
                  </a:lnTo>
                  <a:cubicBezTo>
                    <a:pt x="2989898" y="1980248"/>
                    <a:pt x="2981325" y="1988820"/>
                    <a:pt x="2981325" y="1999298"/>
                  </a:cubicBezTo>
                  <a:lnTo>
                    <a:pt x="2981325" y="2001203"/>
                  </a:lnTo>
                  <a:cubicBezTo>
                    <a:pt x="2981325" y="2012633"/>
                    <a:pt x="2989898" y="2020253"/>
                    <a:pt x="3000375" y="2020253"/>
                  </a:cubicBezTo>
                  <a:close/>
                  <a:moveTo>
                    <a:pt x="3000375" y="2068830"/>
                  </a:moveTo>
                  <a:lnTo>
                    <a:pt x="3000375" y="2068830"/>
                  </a:lnTo>
                  <a:cubicBezTo>
                    <a:pt x="3010853" y="2068830"/>
                    <a:pt x="3019425" y="2060258"/>
                    <a:pt x="3019425" y="2049780"/>
                  </a:cubicBezTo>
                  <a:lnTo>
                    <a:pt x="3019425" y="2047875"/>
                  </a:lnTo>
                  <a:cubicBezTo>
                    <a:pt x="3019425" y="2037398"/>
                    <a:pt x="3010853" y="2028825"/>
                    <a:pt x="3000375" y="2028825"/>
                  </a:cubicBezTo>
                  <a:lnTo>
                    <a:pt x="3000375" y="2028825"/>
                  </a:lnTo>
                  <a:cubicBezTo>
                    <a:pt x="2989898" y="2028825"/>
                    <a:pt x="2981325" y="2037398"/>
                    <a:pt x="2981325" y="2047875"/>
                  </a:cubicBezTo>
                  <a:lnTo>
                    <a:pt x="2981325" y="2049780"/>
                  </a:lnTo>
                  <a:cubicBezTo>
                    <a:pt x="2981325" y="2060258"/>
                    <a:pt x="2989898" y="2068830"/>
                    <a:pt x="3000375" y="2068830"/>
                  </a:cubicBezTo>
                  <a:close/>
                  <a:moveTo>
                    <a:pt x="3663315" y="1971675"/>
                  </a:moveTo>
                  <a:lnTo>
                    <a:pt x="3663315" y="1971675"/>
                  </a:lnTo>
                  <a:cubicBezTo>
                    <a:pt x="3673793" y="1971675"/>
                    <a:pt x="3682365" y="1963103"/>
                    <a:pt x="3682365" y="1952625"/>
                  </a:cubicBezTo>
                  <a:lnTo>
                    <a:pt x="3682365" y="1952625"/>
                  </a:lnTo>
                  <a:cubicBezTo>
                    <a:pt x="3682365" y="1942148"/>
                    <a:pt x="3673793" y="1933575"/>
                    <a:pt x="3663315" y="1933575"/>
                  </a:cubicBezTo>
                  <a:lnTo>
                    <a:pt x="3663315" y="1933575"/>
                  </a:lnTo>
                  <a:cubicBezTo>
                    <a:pt x="3652838" y="1933575"/>
                    <a:pt x="3644265" y="1942148"/>
                    <a:pt x="3644265" y="1952625"/>
                  </a:cubicBezTo>
                  <a:lnTo>
                    <a:pt x="3644265" y="1952625"/>
                  </a:lnTo>
                  <a:cubicBezTo>
                    <a:pt x="3644265" y="1963103"/>
                    <a:pt x="3652838" y="1971675"/>
                    <a:pt x="3663315" y="1971675"/>
                  </a:cubicBezTo>
                  <a:close/>
                  <a:moveTo>
                    <a:pt x="3663315" y="2020253"/>
                  </a:moveTo>
                  <a:lnTo>
                    <a:pt x="3663315" y="2020253"/>
                  </a:lnTo>
                  <a:cubicBezTo>
                    <a:pt x="3673793" y="2020253"/>
                    <a:pt x="3682365" y="2011680"/>
                    <a:pt x="3682365" y="2001203"/>
                  </a:cubicBezTo>
                  <a:lnTo>
                    <a:pt x="3682365" y="2001203"/>
                  </a:lnTo>
                  <a:cubicBezTo>
                    <a:pt x="3682365" y="1990725"/>
                    <a:pt x="3673793" y="1982153"/>
                    <a:pt x="3663315" y="1982153"/>
                  </a:cubicBezTo>
                  <a:lnTo>
                    <a:pt x="3663315" y="1982153"/>
                  </a:lnTo>
                  <a:cubicBezTo>
                    <a:pt x="3652838" y="1982153"/>
                    <a:pt x="3644265" y="1990725"/>
                    <a:pt x="3644265" y="2001203"/>
                  </a:cubicBezTo>
                  <a:lnTo>
                    <a:pt x="3644265" y="2001203"/>
                  </a:lnTo>
                  <a:cubicBezTo>
                    <a:pt x="3644265" y="2011680"/>
                    <a:pt x="3652838" y="2020253"/>
                    <a:pt x="3663315" y="2020253"/>
                  </a:cubicBezTo>
                  <a:close/>
                  <a:moveTo>
                    <a:pt x="3569018" y="1971675"/>
                  </a:moveTo>
                  <a:lnTo>
                    <a:pt x="3569018" y="1971675"/>
                  </a:lnTo>
                  <a:cubicBezTo>
                    <a:pt x="3579495" y="1971675"/>
                    <a:pt x="3588068" y="1963103"/>
                    <a:pt x="3588068" y="1952625"/>
                  </a:cubicBezTo>
                  <a:lnTo>
                    <a:pt x="3588068" y="1952625"/>
                  </a:lnTo>
                  <a:cubicBezTo>
                    <a:pt x="3588068" y="1942148"/>
                    <a:pt x="3579495" y="1933575"/>
                    <a:pt x="3569018" y="1933575"/>
                  </a:cubicBezTo>
                  <a:lnTo>
                    <a:pt x="3569018" y="1933575"/>
                  </a:lnTo>
                  <a:cubicBezTo>
                    <a:pt x="3558540" y="1933575"/>
                    <a:pt x="3549968" y="1942148"/>
                    <a:pt x="3549968" y="1952625"/>
                  </a:cubicBezTo>
                  <a:lnTo>
                    <a:pt x="3549968" y="1952625"/>
                  </a:lnTo>
                  <a:cubicBezTo>
                    <a:pt x="3549968" y="1963103"/>
                    <a:pt x="3558540" y="1971675"/>
                    <a:pt x="3569018" y="1971675"/>
                  </a:cubicBezTo>
                  <a:close/>
                  <a:moveTo>
                    <a:pt x="3521393" y="1971675"/>
                  </a:moveTo>
                  <a:lnTo>
                    <a:pt x="3521393" y="1971675"/>
                  </a:lnTo>
                  <a:cubicBezTo>
                    <a:pt x="3531870" y="1971675"/>
                    <a:pt x="3540443" y="1963103"/>
                    <a:pt x="3540443" y="1952625"/>
                  </a:cubicBezTo>
                  <a:lnTo>
                    <a:pt x="3540443" y="1952625"/>
                  </a:lnTo>
                  <a:cubicBezTo>
                    <a:pt x="3540443" y="1942148"/>
                    <a:pt x="3531870" y="1933575"/>
                    <a:pt x="3521393" y="1933575"/>
                  </a:cubicBezTo>
                  <a:lnTo>
                    <a:pt x="3521393" y="1933575"/>
                  </a:lnTo>
                  <a:cubicBezTo>
                    <a:pt x="3510915" y="1933575"/>
                    <a:pt x="3502343" y="1942148"/>
                    <a:pt x="3502343" y="1952625"/>
                  </a:cubicBezTo>
                  <a:lnTo>
                    <a:pt x="3502343" y="1952625"/>
                  </a:lnTo>
                  <a:cubicBezTo>
                    <a:pt x="3503295" y="1963103"/>
                    <a:pt x="3510915" y="1971675"/>
                    <a:pt x="3521393" y="1971675"/>
                  </a:cubicBezTo>
                  <a:close/>
                  <a:moveTo>
                    <a:pt x="3615690" y="1971675"/>
                  </a:moveTo>
                  <a:lnTo>
                    <a:pt x="3615690" y="1971675"/>
                  </a:lnTo>
                  <a:cubicBezTo>
                    <a:pt x="3626168" y="1971675"/>
                    <a:pt x="3634740" y="1963103"/>
                    <a:pt x="3634740" y="1952625"/>
                  </a:cubicBezTo>
                  <a:lnTo>
                    <a:pt x="3634740" y="1952625"/>
                  </a:lnTo>
                  <a:cubicBezTo>
                    <a:pt x="3634740" y="1942148"/>
                    <a:pt x="3626168" y="1933575"/>
                    <a:pt x="3615690" y="1933575"/>
                  </a:cubicBezTo>
                  <a:lnTo>
                    <a:pt x="3615690" y="1933575"/>
                  </a:lnTo>
                  <a:cubicBezTo>
                    <a:pt x="3605213" y="1933575"/>
                    <a:pt x="3596640" y="1942148"/>
                    <a:pt x="3596640" y="1952625"/>
                  </a:cubicBezTo>
                  <a:lnTo>
                    <a:pt x="3596640" y="1952625"/>
                  </a:lnTo>
                  <a:cubicBezTo>
                    <a:pt x="3597593" y="1963103"/>
                    <a:pt x="3605213" y="1971675"/>
                    <a:pt x="3615690" y="1971675"/>
                  </a:cubicBezTo>
                  <a:close/>
                  <a:moveTo>
                    <a:pt x="3472815" y="1971675"/>
                  </a:moveTo>
                  <a:lnTo>
                    <a:pt x="3474720" y="1971675"/>
                  </a:lnTo>
                  <a:cubicBezTo>
                    <a:pt x="3485198" y="1971675"/>
                    <a:pt x="3493770" y="1963103"/>
                    <a:pt x="3493770" y="1952625"/>
                  </a:cubicBezTo>
                  <a:lnTo>
                    <a:pt x="3493770" y="1952625"/>
                  </a:lnTo>
                  <a:cubicBezTo>
                    <a:pt x="3493770" y="1942148"/>
                    <a:pt x="3485198" y="1933575"/>
                    <a:pt x="3474720" y="1933575"/>
                  </a:cubicBezTo>
                  <a:lnTo>
                    <a:pt x="3472815" y="1933575"/>
                  </a:lnTo>
                  <a:cubicBezTo>
                    <a:pt x="3462338" y="1933575"/>
                    <a:pt x="3453765" y="1942148"/>
                    <a:pt x="3453765" y="1952625"/>
                  </a:cubicBezTo>
                  <a:lnTo>
                    <a:pt x="3453765" y="1952625"/>
                  </a:lnTo>
                  <a:cubicBezTo>
                    <a:pt x="3453765" y="1963103"/>
                    <a:pt x="3462338" y="1971675"/>
                    <a:pt x="3472815" y="1971675"/>
                  </a:cubicBezTo>
                  <a:close/>
                  <a:moveTo>
                    <a:pt x="3378518" y="1925003"/>
                  </a:moveTo>
                  <a:lnTo>
                    <a:pt x="3378518" y="1925003"/>
                  </a:lnTo>
                  <a:cubicBezTo>
                    <a:pt x="3388995" y="1925003"/>
                    <a:pt x="3397568" y="1916430"/>
                    <a:pt x="3397568" y="1905953"/>
                  </a:cubicBezTo>
                  <a:lnTo>
                    <a:pt x="3397568" y="1905953"/>
                  </a:lnTo>
                  <a:cubicBezTo>
                    <a:pt x="3397568" y="1895475"/>
                    <a:pt x="3388995" y="1886903"/>
                    <a:pt x="3378518" y="1886903"/>
                  </a:cubicBezTo>
                  <a:lnTo>
                    <a:pt x="3378518" y="1886903"/>
                  </a:lnTo>
                  <a:cubicBezTo>
                    <a:pt x="3368040" y="1886903"/>
                    <a:pt x="3359468" y="1895475"/>
                    <a:pt x="3359468" y="1905953"/>
                  </a:cubicBezTo>
                  <a:lnTo>
                    <a:pt x="3359468" y="1905953"/>
                  </a:lnTo>
                  <a:cubicBezTo>
                    <a:pt x="3360420" y="1916430"/>
                    <a:pt x="3368040" y="1925003"/>
                    <a:pt x="3378518" y="1925003"/>
                  </a:cubicBezTo>
                  <a:close/>
                  <a:moveTo>
                    <a:pt x="3426143" y="1971675"/>
                  </a:moveTo>
                  <a:lnTo>
                    <a:pt x="3426143" y="1971675"/>
                  </a:lnTo>
                  <a:cubicBezTo>
                    <a:pt x="3436620" y="1971675"/>
                    <a:pt x="3445193" y="1963103"/>
                    <a:pt x="3445193" y="1952625"/>
                  </a:cubicBezTo>
                  <a:lnTo>
                    <a:pt x="3445193" y="1952625"/>
                  </a:lnTo>
                  <a:cubicBezTo>
                    <a:pt x="3445193" y="1942148"/>
                    <a:pt x="3436620" y="1933575"/>
                    <a:pt x="3426143" y="1933575"/>
                  </a:cubicBezTo>
                  <a:lnTo>
                    <a:pt x="3426143" y="1933575"/>
                  </a:lnTo>
                  <a:cubicBezTo>
                    <a:pt x="3415665" y="1933575"/>
                    <a:pt x="3407093" y="1942148"/>
                    <a:pt x="3407093" y="1952625"/>
                  </a:cubicBezTo>
                  <a:lnTo>
                    <a:pt x="3407093" y="1952625"/>
                  </a:lnTo>
                  <a:cubicBezTo>
                    <a:pt x="3407093" y="1963103"/>
                    <a:pt x="3415665" y="1971675"/>
                    <a:pt x="3426143" y="1971675"/>
                  </a:cubicBezTo>
                  <a:close/>
                  <a:moveTo>
                    <a:pt x="3521393" y="1642110"/>
                  </a:moveTo>
                  <a:lnTo>
                    <a:pt x="3521393" y="1642110"/>
                  </a:lnTo>
                  <a:cubicBezTo>
                    <a:pt x="3531870" y="1642110"/>
                    <a:pt x="3540443" y="1633538"/>
                    <a:pt x="3540443" y="1623060"/>
                  </a:cubicBezTo>
                  <a:lnTo>
                    <a:pt x="3540443" y="1621155"/>
                  </a:lnTo>
                  <a:cubicBezTo>
                    <a:pt x="3540443" y="1610678"/>
                    <a:pt x="3531870" y="1602105"/>
                    <a:pt x="3521393" y="1602105"/>
                  </a:cubicBezTo>
                  <a:lnTo>
                    <a:pt x="3521393" y="1602105"/>
                  </a:lnTo>
                  <a:cubicBezTo>
                    <a:pt x="3510915" y="1602105"/>
                    <a:pt x="3502343" y="1610678"/>
                    <a:pt x="3502343" y="1621155"/>
                  </a:cubicBezTo>
                  <a:lnTo>
                    <a:pt x="3502343" y="1623060"/>
                  </a:lnTo>
                  <a:cubicBezTo>
                    <a:pt x="3503295" y="1633538"/>
                    <a:pt x="3510915" y="1642110"/>
                    <a:pt x="3521393" y="1642110"/>
                  </a:cubicBezTo>
                  <a:close/>
                  <a:moveTo>
                    <a:pt x="3473768" y="1642110"/>
                  </a:moveTo>
                  <a:lnTo>
                    <a:pt x="3473768" y="1642110"/>
                  </a:lnTo>
                  <a:cubicBezTo>
                    <a:pt x="3484245" y="1642110"/>
                    <a:pt x="3493770" y="1633538"/>
                    <a:pt x="3493770" y="1622108"/>
                  </a:cubicBezTo>
                  <a:lnTo>
                    <a:pt x="3493770" y="1622108"/>
                  </a:lnTo>
                  <a:cubicBezTo>
                    <a:pt x="3493770" y="1611630"/>
                    <a:pt x="3485198" y="1602105"/>
                    <a:pt x="3473768" y="1602105"/>
                  </a:cubicBezTo>
                  <a:lnTo>
                    <a:pt x="3473768" y="1602105"/>
                  </a:lnTo>
                  <a:cubicBezTo>
                    <a:pt x="3463290" y="1602105"/>
                    <a:pt x="3453765" y="1610678"/>
                    <a:pt x="3453765" y="1622108"/>
                  </a:cubicBezTo>
                  <a:lnTo>
                    <a:pt x="3453765" y="1622108"/>
                  </a:lnTo>
                  <a:cubicBezTo>
                    <a:pt x="3453765" y="1633538"/>
                    <a:pt x="3463290" y="1642110"/>
                    <a:pt x="3473768" y="1642110"/>
                  </a:cubicBezTo>
                  <a:close/>
                  <a:moveTo>
                    <a:pt x="3426143" y="1642110"/>
                  </a:moveTo>
                  <a:lnTo>
                    <a:pt x="3426143" y="1642110"/>
                  </a:lnTo>
                  <a:cubicBezTo>
                    <a:pt x="3436620" y="1642110"/>
                    <a:pt x="3445193" y="1633538"/>
                    <a:pt x="3445193" y="1623060"/>
                  </a:cubicBezTo>
                  <a:lnTo>
                    <a:pt x="3445193" y="1621155"/>
                  </a:lnTo>
                  <a:cubicBezTo>
                    <a:pt x="3445193" y="1610678"/>
                    <a:pt x="3436620" y="1602105"/>
                    <a:pt x="3426143" y="1602105"/>
                  </a:cubicBezTo>
                  <a:lnTo>
                    <a:pt x="3426143" y="1602105"/>
                  </a:lnTo>
                  <a:cubicBezTo>
                    <a:pt x="3415665" y="1602105"/>
                    <a:pt x="3407093" y="1610678"/>
                    <a:pt x="3407093" y="1621155"/>
                  </a:cubicBezTo>
                  <a:lnTo>
                    <a:pt x="3407093" y="1623060"/>
                  </a:lnTo>
                  <a:cubicBezTo>
                    <a:pt x="3407093" y="1633538"/>
                    <a:pt x="3415665" y="1642110"/>
                    <a:pt x="3426143" y="1642110"/>
                  </a:cubicBezTo>
                  <a:close/>
                  <a:moveTo>
                    <a:pt x="3569018" y="1642110"/>
                  </a:moveTo>
                  <a:lnTo>
                    <a:pt x="3569018" y="1642110"/>
                  </a:lnTo>
                  <a:cubicBezTo>
                    <a:pt x="3579495" y="1642110"/>
                    <a:pt x="3588068" y="1633538"/>
                    <a:pt x="3588068" y="1623060"/>
                  </a:cubicBezTo>
                  <a:lnTo>
                    <a:pt x="3588068" y="1621155"/>
                  </a:lnTo>
                  <a:cubicBezTo>
                    <a:pt x="3588068" y="1610678"/>
                    <a:pt x="3579495" y="1602105"/>
                    <a:pt x="3569018" y="1602105"/>
                  </a:cubicBezTo>
                  <a:lnTo>
                    <a:pt x="3569018" y="1602105"/>
                  </a:lnTo>
                  <a:cubicBezTo>
                    <a:pt x="3558540" y="1602105"/>
                    <a:pt x="3549968" y="1610678"/>
                    <a:pt x="3549968" y="1621155"/>
                  </a:cubicBezTo>
                  <a:lnTo>
                    <a:pt x="3549968" y="1623060"/>
                  </a:lnTo>
                  <a:cubicBezTo>
                    <a:pt x="3549968" y="1633538"/>
                    <a:pt x="3558540" y="1642110"/>
                    <a:pt x="3569018" y="1642110"/>
                  </a:cubicBezTo>
                  <a:close/>
                  <a:moveTo>
                    <a:pt x="3615690" y="1642110"/>
                  </a:moveTo>
                  <a:lnTo>
                    <a:pt x="3615690" y="1642110"/>
                  </a:lnTo>
                  <a:cubicBezTo>
                    <a:pt x="3626168" y="1642110"/>
                    <a:pt x="3634740" y="1633538"/>
                    <a:pt x="3634740" y="1623060"/>
                  </a:cubicBezTo>
                  <a:lnTo>
                    <a:pt x="3634740" y="1621155"/>
                  </a:lnTo>
                  <a:cubicBezTo>
                    <a:pt x="3634740" y="1610678"/>
                    <a:pt x="3626168" y="1602105"/>
                    <a:pt x="3615690" y="1602105"/>
                  </a:cubicBezTo>
                  <a:lnTo>
                    <a:pt x="3615690" y="1602105"/>
                  </a:lnTo>
                  <a:cubicBezTo>
                    <a:pt x="3605213" y="1602105"/>
                    <a:pt x="3596640" y="1610678"/>
                    <a:pt x="3596640" y="1621155"/>
                  </a:cubicBezTo>
                  <a:lnTo>
                    <a:pt x="3596640" y="1623060"/>
                  </a:lnTo>
                  <a:cubicBezTo>
                    <a:pt x="3597593" y="1633538"/>
                    <a:pt x="3605213" y="1642110"/>
                    <a:pt x="3615690" y="1642110"/>
                  </a:cubicBezTo>
                  <a:close/>
                  <a:moveTo>
                    <a:pt x="3757613" y="1642110"/>
                  </a:moveTo>
                  <a:lnTo>
                    <a:pt x="3757613" y="1642110"/>
                  </a:lnTo>
                  <a:cubicBezTo>
                    <a:pt x="3768090" y="1642110"/>
                    <a:pt x="3776663" y="1633538"/>
                    <a:pt x="3776663" y="1623060"/>
                  </a:cubicBezTo>
                  <a:lnTo>
                    <a:pt x="3776663" y="1621155"/>
                  </a:lnTo>
                  <a:cubicBezTo>
                    <a:pt x="3776663" y="1610678"/>
                    <a:pt x="3768090" y="1602105"/>
                    <a:pt x="3757613" y="1602105"/>
                  </a:cubicBezTo>
                  <a:lnTo>
                    <a:pt x="3757613" y="1602105"/>
                  </a:lnTo>
                  <a:cubicBezTo>
                    <a:pt x="3747135" y="1602105"/>
                    <a:pt x="3738563" y="1610678"/>
                    <a:pt x="3738563" y="1621155"/>
                  </a:cubicBezTo>
                  <a:lnTo>
                    <a:pt x="3738563" y="1623060"/>
                  </a:lnTo>
                  <a:cubicBezTo>
                    <a:pt x="3738563" y="1633538"/>
                    <a:pt x="3747135" y="1642110"/>
                    <a:pt x="3757613" y="1642110"/>
                  </a:cubicBezTo>
                  <a:close/>
                  <a:moveTo>
                    <a:pt x="2480310" y="1689735"/>
                  </a:moveTo>
                  <a:lnTo>
                    <a:pt x="2480310" y="1689735"/>
                  </a:lnTo>
                  <a:cubicBezTo>
                    <a:pt x="2490788" y="1689735"/>
                    <a:pt x="2499360" y="1681163"/>
                    <a:pt x="2499360" y="1670685"/>
                  </a:cubicBezTo>
                  <a:lnTo>
                    <a:pt x="2499360" y="1670685"/>
                  </a:lnTo>
                  <a:cubicBezTo>
                    <a:pt x="2499360" y="1660208"/>
                    <a:pt x="2490788" y="1651635"/>
                    <a:pt x="2480310" y="1651635"/>
                  </a:cubicBezTo>
                  <a:lnTo>
                    <a:pt x="2480310" y="1651635"/>
                  </a:lnTo>
                  <a:cubicBezTo>
                    <a:pt x="2469833" y="1651635"/>
                    <a:pt x="2461260" y="1660208"/>
                    <a:pt x="2461260" y="1670685"/>
                  </a:cubicBezTo>
                  <a:lnTo>
                    <a:pt x="2461260" y="1670685"/>
                  </a:lnTo>
                  <a:cubicBezTo>
                    <a:pt x="2462213" y="1681163"/>
                    <a:pt x="2469833" y="1689735"/>
                    <a:pt x="2480310" y="1689735"/>
                  </a:cubicBezTo>
                  <a:close/>
                  <a:moveTo>
                    <a:pt x="2480310" y="1736408"/>
                  </a:moveTo>
                  <a:lnTo>
                    <a:pt x="2480310" y="1736408"/>
                  </a:lnTo>
                  <a:cubicBezTo>
                    <a:pt x="2490788" y="1736408"/>
                    <a:pt x="2499360" y="1727835"/>
                    <a:pt x="2499360" y="1717358"/>
                  </a:cubicBezTo>
                  <a:lnTo>
                    <a:pt x="2499360" y="1717358"/>
                  </a:lnTo>
                  <a:cubicBezTo>
                    <a:pt x="2499360" y="1706880"/>
                    <a:pt x="2490788" y="1698308"/>
                    <a:pt x="2480310" y="1698308"/>
                  </a:cubicBezTo>
                  <a:lnTo>
                    <a:pt x="2480310" y="1698308"/>
                  </a:lnTo>
                  <a:cubicBezTo>
                    <a:pt x="2469833" y="1698308"/>
                    <a:pt x="2461260" y="1706880"/>
                    <a:pt x="2461260" y="1717358"/>
                  </a:cubicBezTo>
                  <a:lnTo>
                    <a:pt x="2461260" y="1717358"/>
                  </a:lnTo>
                  <a:cubicBezTo>
                    <a:pt x="2462213" y="1727835"/>
                    <a:pt x="2469833" y="1736408"/>
                    <a:pt x="2480310" y="1736408"/>
                  </a:cubicBezTo>
                  <a:close/>
                  <a:moveTo>
                    <a:pt x="3047048" y="1689735"/>
                  </a:moveTo>
                  <a:lnTo>
                    <a:pt x="3047048" y="1689735"/>
                  </a:lnTo>
                  <a:cubicBezTo>
                    <a:pt x="3057525" y="1689735"/>
                    <a:pt x="3066098" y="1681163"/>
                    <a:pt x="3066098" y="1670685"/>
                  </a:cubicBezTo>
                  <a:lnTo>
                    <a:pt x="3066098" y="1670685"/>
                  </a:lnTo>
                  <a:cubicBezTo>
                    <a:pt x="3066098" y="1660208"/>
                    <a:pt x="3057525" y="1651635"/>
                    <a:pt x="3047048" y="1651635"/>
                  </a:cubicBezTo>
                  <a:lnTo>
                    <a:pt x="3047048" y="1651635"/>
                  </a:lnTo>
                  <a:cubicBezTo>
                    <a:pt x="3036570" y="1651635"/>
                    <a:pt x="3027998" y="1660208"/>
                    <a:pt x="3027998" y="1670685"/>
                  </a:cubicBezTo>
                  <a:lnTo>
                    <a:pt x="3027998" y="1670685"/>
                  </a:lnTo>
                  <a:cubicBezTo>
                    <a:pt x="3028950" y="1681163"/>
                    <a:pt x="3036570" y="1689735"/>
                    <a:pt x="3047048" y="1689735"/>
                  </a:cubicBezTo>
                  <a:close/>
                  <a:moveTo>
                    <a:pt x="3000375" y="1689735"/>
                  </a:moveTo>
                  <a:lnTo>
                    <a:pt x="3000375" y="1689735"/>
                  </a:lnTo>
                  <a:cubicBezTo>
                    <a:pt x="3010853" y="1689735"/>
                    <a:pt x="3019425" y="1681163"/>
                    <a:pt x="3019425" y="1670685"/>
                  </a:cubicBezTo>
                  <a:lnTo>
                    <a:pt x="3019425" y="1670685"/>
                  </a:lnTo>
                  <a:cubicBezTo>
                    <a:pt x="3019425" y="1660208"/>
                    <a:pt x="3010853" y="1651635"/>
                    <a:pt x="3000375" y="1651635"/>
                  </a:cubicBezTo>
                  <a:lnTo>
                    <a:pt x="3000375" y="1651635"/>
                  </a:lnTo>
                  <a:cubicBezTo>
                    <a:pt x="2989898" y="1651635"/>
                    <a:pt x="2981325" y="1660208"/>
                    <a:pt x="2981325" y="1670685"/>
                  </a:cubicBezTo>
                  <a:lnTo>
                    <a:pt x="2981325" y="1670685"/>
                  </a:lnTo>
                  <a:cubicBezTo>
                    <a:pt x="2981325" y="1681163"/>
                    <a:pt x="2989898" y="1689735"/>
                    <a:pt x="3000375" y="1689735"/>
                  </a:cubicBezTo>
                  <a:close/>
                  <a:moveTo>
                    <a:pt x="2952750" y="1689735"/>
                  </a:moveTo>
                  <a:lnTo>
                    <a:pt x="2952750" y="1689735"/>
                  </a:lnTo>
                  <a:cubicBezTo>
                    <a:pt x="2963228" y="1689735"/>
                    <a:pt x="2971800" y="1681163"/>
                    <a:pt x="2971800" y="1670685"/>
                  </a:cubicBezTo>
                  <a:lnTo>
                    <a:pt x="2971800" y="1670685"/>
                  </a:lnTo>
                  <a:cubicBezTo>
                    <a:pt x="2971800" y="1660208"/>
                    <a:pt x="2963228" y="1651635"/>
                    <a:pt x="2952750" y="1651635"/>
                  </a:cubicBezTo>
                  <a:lnTo>
                    <a:pt x="2952750" y="1651635"/>
                  </a:lnTo>
                  <a:cubicBezTo>
                    <a:pt x="2942273" y="1651635"/>
                    <a:pt x="2933700" y="1660208"/>
                    <a:pt x="2933700" y="1670685"/>
                  </a:cubicBezTo>
                  <a:lnTo>
                    <a:pt x="2933700" y="1670685"/>
                  </a:lnTo>
                  <a:cubicBezTo>
                    <a:pt x="2934653" y="1681163"/>
                    <a:pt x="2943225" y="1689735"/>
                    <a:pt x="2952750" y="1689735"/>
                  </a:cubicBezTo>
                  <a:close/>
                  <a:moveTo>
                    <a:pt x="3284220" y="1689735"/>
                  </a:moveTo>
                  <a:lnTo>
                    <a:pt x="3284220" y="1689735"/>
                  </a:lnTo>
                  <a:cubicBezTo>
                    <a:pt x="3294698" y="1689735"/>
                    <a:pt x="3303270" y="1681163"/>
                    <a:pt x="3303270" y="1670685"/>
                  </a:cubicBezTo>
                  <a:lnTo>
                    <a:pt x="3303270" y="1670685"/>
                  </a:lnTo>
                  <a:cubicBezTo>
                    <a:pt x="3303270" y="1660208"/>
                    <a:pt x="3294698" y="1651635"/>
                    <a:pt x="3284220" y="1651635"/>
                  </a:cubicBezTo>
                  <a:lnTo>
                    <a:pt x="3284220" y="1651635"/>
                  </a:lnTo>
                  <a:cubicBezTo>
                    <a:pt x="3273743" y="1651635"/>
                    <a:pt x="3265170" y="1660208"/>
                    <a:pt x="3265170" y="1670685"/>
                  </a:cubicBezTo>
                  <a:lnTo>
                    <a:pt x="3265170" y="1670685"/>
                  </a:lnTo>
                  <a:cubicBezTo>
                    <a:pt x="3266123" y="1681163"/>
                    <a:pt x="3273743" y="1689735"/>
                    <a:pt x="3284220" y="1689735"/>
                  </a:cubicBezTo>
                  <a:close/>
                  <a:moveTo>
                    <a:pt x="3378518" y="1642110"/>
                  </a:moveTo>
                  <a:lnTo>
                    <a:pt x="3378518" y="1642110"/>
                  </a:lnTo>
                  <a:cubicBezTo>
                    <a:pt x="3388995" y="1642110"/>
                    <a:pt x="3397568" y="1633538"/>
                    <a:pt x="3397568" y="1623060"/>
                  </a:cubicBezTo>
                  <a:lnTo>
                    <a:pt x="3397568" y="1621155"/>
                  </a:lnTo>
                  <a:cubicBezTo>
                    <a:pt x="3397568" y="1610678"/>
                    <a:pt x="3388995" y="1602105"/>
                    <a:pt x="3378518" y="1602105"/>
                  </a:cubicBezTo>
                  <a:lnTo>
                    <a:pt x="3378518" y="1602105"/>
                  </a:lnTo>
                  <a:cubicBezTo>
                    <a:pt x="3368040" y="1602105"/>
                    <a:pt x="3359468" y="1610678"/>
                    <a:pt x="3359468" y="1621155"/>
                  </a:cubicBezTo>
                  <a:lnTo>
                    <a:pt x="3359468" y="1623060"/>
                  </a:lnTo>
                  <a:cubicBezTo>
                    <a:pt x="3360420" y="1633538"/>
                    <a:pt x="3368040" y="1642110"/>
                    <a:pt x="3378518" y="1642110"/>
                  </a:cubicBezTo>
                  <a:close/>
                  <a:moveTo>
                    <a:pt x="3237548" y="1689735"/>
                  </a:moveTo>
                  <a:lnTo>
                    <a:pt x="3237548" y="1689735"/>
                  </a:lnTo>
                  <a:cubicBezTo>
                    <a:pt x="3248025" y="1689735"/>
                    <a:pt x="3256598" y="1681163"/>
                    <a:pt x="3256598" y="1670685"/>
                  </a:cubicBezTo>
                  <a:lnTo>
                    <a:pt x="3256598" y="1670685"/>
                  </a:lnTo>
                  <a:cubicBezTo>
                    <a:pt x="3256598" y="1660208"/>
                    <a:pt x="3248025" y="1651635"/>
                    <a:pt x="3237548" y="1651635"/>
                  </a:cubicBezTo>
                  <a:lnTo>
                    <a:pt x="3237548" y="1651635"/>
                  </a:lnTo>
                  <a:cubicBezTo>
                    <a:pt x="3227070" y="1651635"/>
                    <a:pt x="3218498" y="1660208"/>
                    <a:pt x="3218498" y="1670685"/>
                  </a:cubicBezTo>
                  <a:lnTo>
                    <a:pt x="3218498" y="1670685"/>
                  </a:lnTo>
                  <a:cubicBezTo>
                    <a:pt x="3218498" y="1681163"/>
                    <a:pt x="3227070" y="1689735"/>
                    <a:pt x="3237548" y="1689735"/>
                  </a:cubicBezTo>
                  <a:close/>
                  <a:moveTo>
                    <a:pt x="3143250" y="1689735"/>
                  </a:moveTo>
                  <a:lnTo>
                    <a:pt x="3143250" y="1689735"/>
                  </a:lnTo>
                  <a:cubicBezTo>
                    <a:pt x="3153728" y="1689735"/>
                    <a:pt x="3162300" y="1681163"/>
                    <a:pt x="3162300" y="1670685"/>
                  </a:cubicBezTo>
                  <a:lnTo>
                    <a:pt x="3162300" y="1670685"/>
                  </a:lnTo>
                  <a:cubicBezTo>
                    <a:pt x="3162300" y="1660208"/>
                    <a:pt x="3153728" y="1651635"/>
                    <a:pt x="3143250" y="1651635"/>
                  </a:cubicBezTo>
                  <a:lnTo>
                    <a:pt x="3143250" y="1651635"/>
                  </a:lnTo>
                  <a:cubicBezTo>
                    <a:pt x="3132773" y="1651635"/>
                    <a:pt x="3124200" y="1660208"/>
                    <a:pt x="3124200" y="1670685"/>
                  </a:cubicBezTo>
                  <a:lnTo>
                    <a:pt x="3124200" y="1670685"/>
                  </a:lnTo>
                  <a:cubicBezTo>
                    <a:pt x="3124200" y="1681163"/>
                    <a:pt x="3132773" y="1689735"/>
                    <a:pt x="3143250" y="1689735"/>
                  </a:cubicBezTo>
                  <a:close/>
                  <a:moveTo>
                    <a:pt x="3189923" y="1689735"/>
                  </a:moveTo>
                  <a:lnTo>
                    <a:pt x="3189923" y="1689735"/>
                  </a:lnTo>
                  <a:cubicBezTo>
                    <a:pt x="3200400" y="1689735"/>
                    <a:pt x="3208973" y="1681163"/>
                    <a:pt x="3208973" y="1670685"/>
                  </a:cubicBezTo>
                  <a:lnTo>
                    <a:pt x="3208973" y="1670685"/>
                  </a:lnTo>
                  <a:cubicBezTo>
                    <a:pt x="3208973" y="1660208"/>
                    <a:pt x="3200400" y="1651635"/>
                    <a:pt x="3189923" y="1651635"/>
                  </a:cubicBezTo>
                  <a:lnTo>
                    <a:pt x="3189923" y="1651635"/>
                  </a:lnTo>
                  <a:cubicBezTo>
                    <a:pt x="3179445" y="1651635"/>
                    <a:pt x="3170873" y="1660208"/>
                    <a:pt x="3170873" y="1670685"/>
                  </a:cubicBezTo>
                  <a:lnTo>
                    <a:pt x="3170873" y="1670685"/>
                  </a:lnTo>
                  <a:cubicBezTo>
                    <a:pt x="3171825" y="1681163"/>
                    <a:pt x="3180398" y="1689735"/>
                    <a:pt x="3189923" y="1689735"/>
                  </a:cubicBezTo>
                  <a:close/>
                  <a:moveTo>
                    <a:pt x="2906078" y="1689735"/>
                  </a:moveTo>
                  <a:lnTo>
                    <a:pt x="2906078" y="1689735"/>
                  </a:lnTo>
                  <a:cubicBezTo>
                    <a:pt x="2916555" y="1689735"/>
                    <a:pt x="2925128" y="1681163"/>
                    <a:pt x="2925128" y="1670685"/>
                  </a:cubicBezTo>
                  <a:lnTo>
                    <a:pt x="2925128" y="1670685"/>
                  </a:lnTo>
                  <a:cubicBezTo>
                    <a:pt x="2925128" y="1660208"/>
                    <a:pt x="2916555" y="1651635"/>
                    <a:pt x="2906078" y="1651635"/>
                  </a:cubicBezTo>
                  <a:lnTo>
                    <a:pt x="2906078" y="1651635"/>
                  </a:lnTo>
                  <a:cubicBezTo>
                    <a:pt x="2895600" y="1651635"/>
                    <a:pt x="2887028" y="1660208"/>
                    <a:pt x="2887028" y="1670685"/>
                  </a:cubicBezTo>
                  <a:lnTo>
                    <a:pt x="2887028" y="1670685"/>
                  </a:lnTo>
                  <a:cubicBezTo>
                    <a:pt x="2887028" y="1681163"/>
                    <a:pt x="2895600" y="1689735"/>
                    <a:pt x="2906078" y="1689735"/>
                  </a:cubicBezTo>
                  <a:close/>
                  <a:moveTo>
                    <a:pt x="2668905" y="1689735"/>
                  </a:moveTo>
                  <a:lnTo>
                    <a:pt x="2668905" y="1689735"/>
                  </a:lnTo>
                  <a:cubicBezTo>
                    <a:pt x="2679383" y="1689735"/>
                    <a:pt x="2687955" y="1681163"/>
                    <a:pt x="2687955" y="1670685"/>
                  </a:cubicBezTo>
                  <a:lnTo>
                    <a:pt x="2687955" y="1670685"/>
                  </a:lnTo>
                  <a:cubicBezTo>
                    <a:pt x="2687955" y="1660208"/>
                    <a:pt x="2679383" y="1651635"/>
                    <a:pt x="2668905" y="1651635"/>
                  </a:cubicBezTo>
                  <a:lnTo>
                    <a:pt x="2668905" y="1651635"/>
                  </a:lnTo>
                  <a:cubicBezTo>
                    <a:pt x="2658428" y="1651635"/>
                    <a:pt x="2649855" y="1660208"/>
                    <a:pt x="2649855" y="1670685"/>
                  </a:cubicBezTo>
                  <a:lnTo>
                    <a:pt x="2649855" y="1670685"/>
                  </a:lnTo>
                  <a:cubicBezTo>
                    <a:pt x="2649855" y="1681163"/>
                    <a:pt x="2658428" y="1689735"/>
                    <a:pt x="2668905" y="1689735"/>
                  </a:cubicBezTo>
                  <a:close/>
                  <a:moveTo>
                    <a:pt x="2622233" y="1689735"/>
                  </a:moveTo>
                  <a:lnTo>
                    <a:pt x="2622233" y="1689735"/>
                  </a:lnTo>
                  <a:cubicBezTo>
                    <a:pt x="2632710" y="1689735"/>
                    <a:pt x="2641283" y="1681163"/>
                    <a:pt x="2641283" y="1670685"/>
                  </a:cubicBezTo>
                  <a:lnTo>
                    <a:pt x="2641283" y="1670685"/>
                  </a:lnTo>
                  <a:cubicBezTo>
                    <a:pt x="2641283" y="1660208"/>
                    <a:pt x="2632710" y="1651635"/>
                    <a:pt x="2622233" y="1651635"/>
                  </a:cubicBezTo>
                  <a:lnTo>
                    <a:pt x="2622233" y="1651635"/>
                  </a:lnTo>
                  <a:cubicBezTo>
                    <a:pt x="2611755" y="1651635"/>
                    <a:pt x="2603183" y="1660208"/>
                    <a:pt x="2603183" y="1670685"/>
                  </a:cubicBezTo>
                  <a:lnTo>
                    <a:pt x="2603183" y="1670685"/>
                  </a:lnTo>
                  <a:cubicBezTo>
                    <a:pt x="2603183" y="1681163"/>
                    <a:pt x="2611755" y="1689735"/>
                    <a:pt x="2622233" y="1689735"/>
                  </a:cubicBezTo>
                  <a:close/>
                  <a:moveTo>
                    <a:pt x="2574608" y="1689735"/>
                  </a:moveTo>
                  <a:lnTo>
                    <a:pt x="2574608" y="1689735"/>
                  </a:lnTo>
                  <a:cubicBezTo>
                    <a:pt x="2585085" y="1689735"/>
                    <a:pt x="2593658" y="1681163"/>
                    <a:pt x="2593658" y="1670685"/>
                  </a:cubicBezTo>
                  <a:lnTo>
                    <a:pt x="2593658" y="1670685"/>
                  </a:lnTo>
                  <a:cubicBezTo>
                    <a:pt x="2593658" y="1660208"/>
                    <a:pt x="2585085" y="1651635"/>
                    <a:pt x="2574608" y="1651635"/>
                  </a:cubicBezTo>
                  <a:lnTo>
                    <a:pt x="2574608" y="1651635"/>
                  </a:lnTo>
                  <a:cubicBezTo>
                    <a:pt x="2564130" y="1651635"/>
                    <a:pt x="2555558" y="1660208"/>
                    <a:pt x="2555558" y="1670685"/>
                  </a:cubicBezTo>
                  <a:lnTo>
                    <a:pt x="2555558" y="1670685"/>
                  </a:lnTo>
                  <a:cubicBezTo>
                    <a:pt x="2555558" y="1681163"/>
                    <a:pt x="2564130" y="1689735"/>
                    <a:pt x="2574608" y="1689735"/>
                  </a:cubicBezTo>
                  <a:close/>
                  <a:moveTo>
                    <a:pt x="2527935" y="1689735"/>
                  </a:moveTo>
                  <a:lnTo>
                    <a:pt x="2527935" y="1689735"/>
                  </a:lnTo>
                  <a:cubicBezTo>
                    <a:pt x="2538413" y="1689735"/>
                    <a:pt x="2546985" y="1681163"/>
                    <a:pt x="2546985" y="1670685"/>
                  </a:cubicBezTo>
                  <a:lnTo>
                    <a:pt x="2546985" y="1670685"/>
                  </a:lnTo>
                  <a:cubicBezTo>
                    <a:pt x="2546985" y="1660208"/>
                    <a:pt x="2538413" y="1651635"/>
                    <a:pt x="2527935" y="1651635"/>
                  </a:cubicBezTo>
                  <a:lnTo>
                    <a:pt x="2527935" y="1651635"/>
                  </a:lnTo>
                  <a:cubicBezTo>
                    <a:pt x="2517458" y="1651635"/>
                    <a:pt x="2508885" y="1660208"/>
                    <a:pt x="2508885" y="1670685"/>
                  </a:cubicBezTo>
                  <a:lnTo>
                    <a:pt x="2508885" y="1670685"/>
                  </a:lnTo>
                  <a:cubicBezTo>
                    <a:pt x="2508885" y="1681163"/>
                    <a:pt x="2517458" y="1689735"/>
                    <a:pt x="2527935" y="1689735"/>
                  </a:cubicBezTo>
                  <a:close/>
                  <a:moveTo>
                    <a:pt x="2811780" y="1689735"/>
                  </a:moveTo>
                  <a:lnTo>
                    <a:pt x="2811780" y="1689735"/>
                  </a:lnTo>
                  <a:cubicBezTo>
                    <a:pt x="2822258" y="1689735"/>
                    <a:pt x="2830830" y="1681163"/>
                    <a:pt x="2830830" y="1670685"/>
                  </a:cubicBezTo>
                  <a:lnTo>
                    <a:pt x="2830830" y="1670685"/>
                  </a:lnTo>
                  <a:cubicBezTo>
                    <a:pt x="2830830" y="1660208"/>
                    <a:pt x="2822258" y="1651635"/>
                    <a:pt x="2811780" y="1651635"/>
                  </a:cubicBezTo>
                  <a:lnTo>
                    <a:pt x="2811780" y="1651635"/>
                  </a:lnTo>
                  <a:cubicBezTo>
                    <a:pt x="2801303" y="1651635"/>
                    <a:pt x="2792730" y="1660208"/>
                    <a:pt x="2792730" y="1670685"/>
                  </a:cubicBezTo>
                  <a:lnTo>
                    <a:pt x="2792730" y="1670685"/>
                  </a:lnTo>
                  <a:cubicBezTo>
                    <a:pt x="2792730" y="1681163"/>
                    <a:pt x="2801303" y="1689735"/>
                    <a:pt x="2811780" y="1689735"/>
                  </a:cubicBezTo>
                  <a:close/>
                  <a:moveTo>
                    <a:pt x="2859405" y="1689735"/>
                  </a:moveTo>
                  <a:lnTo>
                    <a:pt x="2859405" y="1689735"/>
                  </a:lnTo>
                  <a:cubicBezTo>
                    <a:pt x="2869883" y="1689735"/>
                    <a:pt x="2878455" y="1681163"/>
                    <a:pt x="2878455" y="1670685"/>
                  </a:cubicBezTo>
                  <a:lnTo>
                    <a:pt x="2878455" y="1670685"/>
                  </a:lnTo>
                  <a:cubicBezTo>
                    <a:pt x="2878455" y="1660208"/>
                    <a:pt x="2869883" y="1651635"/>
                    <a:pt x="2859405" y="1651635"/>
                  </a:cubicBezTo>
                  <a:lnTo>
                    <a:pt x="2859405" y="1651635"/>
                  </a:lnTo>
                  <a:cubicBezTo>
                    <a:pt x="2848928" y="1651635"/>
                    <a:pt x="2840355" y="1660208"/>
                    <a:pt x="2840355" y="1670685"/>
                  </a:cubicBezTo>
                  <a:lnTo>
                    <a:pt x="2840355" y="1670685"/>
                  </a:lnTo>
                  <a:cubicBezTo>
                    <a:pt x="2840355" y="1681163"/>
                    <a:pt x="2848928" y="1689735"/>
                    <a:pt x="2859405" y="1689735"/>
                  </a:cubicBezTo>
                  <a:close/>
                  <a:moveTo>
                    <a:pt x="2715578" y="1689735"/>
                  </a:moveTo>
                  <a:lnTo>
                    <a:pt x="2717483" y="1689735"/>
                  </a:lnTo>
                  <a:cubicBezTo>
                    <a:pt x="2727960" y="1689735"/>
                    <a:pt x="2736533" y="1681163"/>
                    <a:pt x="2736533" y="1670685"/>
                  </a:cubicBezTo>
                  <a:lnTo>
                    <a:pt x="2736533" y="1670685"/>
                  </a:lnTo>
                  <a:cubicBezTo>
                    <a:pt x="2736533" y="1660208"/>
                    <a:pt x="2727960" y="1651635"/>
                    <a:pt x="2717483" y="1651635"/>
                  </a:cubicBezTo>
                  <a:lnTo>
                    <a:pt x="2715578" y="1651635"/>
                  </a:lnTo>
                  <a:cubicBezTo>
                    <a:pt x="2705100" y="1651635"/>
                    <a:pt x="2696528" y="1660208"/>
                    <a:pt x="2696528" y="1670685"/>
                  </a:cubicBezTo>
                  <a:lnTo>
                    <a:pt x="2696528" y="1670685"/>
                  </a:lnTo>
                  <a:cubicBezTo>
                    <a:pt x="2697480" y="1681163"/>
                    <a:pt x="2706053" y="1689735"/>
                    <a:pt x="2715578" y="1689735"/>
                  </a:cubicBezTo>
                  <a:close/>
                  <a:moveTo>
                    <a:pt x="2765108" y="1689735"/>
                  </a:moveTo>
                  <a:lnTo>
                    <a:pt x="2765108" y="1689735"/>
                  </a:lnTo>
                  <a:cubicBezTo>
                    <a:pt x="2775585" y="1689735"/>
                    <a:pt x="2784158" y="1681163"/>
                    <a:pt x="2784158" y="1670685"/>
                  </a:cubicBezTo>
                  <a:lnTo>
                    <a:pt x="2784158" y="1670685"/>
                  </a:lnTo>
                  <a:cubicBezTo>
                    <a:pt x="2784158" y="1660208"/>
                    <a:pt x="2775585" y="1651635"/>
                    <a:pt x="2765108" y="1651635"/>
                  </a:cubicBezTo>
                  <a:lnTo>
                    <a:pt x="2765108" y="1651635"/>
                  </a:lnTo>
                  <a:cubicBezTo>
                    <a:pt x="2754630" y="1651635"/>
                    <a:pt x="2746058" y="1660208"/>
                    <a:pt x="2746058" y="1670685"/>
                  </a:cubicBezTo>
                  <a:lnTo>
                    <a:pt x="2746058" y="1670685"/>
                  </a:lnTo>
                  <a:cubicBezTo>
                    <a:pt x="2746058" y="1681163"/>
                    <a:pt x="2754630" y="1689735"/>
                    <a:pt x="2765108" y="1689735"/>
                  </a:cubicBezTo>
                  <a:close/>
                  <a:moveTo>
                    <a:pt x="3094673" y="1689735"/>
                  </a:moveTo>
                  <a:lnTo>
                    <a:pt x="3096578" y="1689735"/>
                  </a:lnTo>
                  <a:cubicBezTo>
                    <a:pt x="3107055" y="1689735"/>
                    <a:pt x="3115628" y="1681163"/>
                    <a:pt x="3115628" y="1670685"/>
                  </a:cubicBezTo>
                  <a:lnTo>
                    <a:pt x="3115628" y="1670685"/>
                  </a:lnTo>
                  <a:cubicBezTo>
                    <a:pt x="3115628" y="1660208"/>
                    <a:pt x="3107055" y="1651635"/>
                    <a:pt x="3096578" y="1651635"/>
                  </a:cubicBezTo>
                  <a:lnTo>
                    <a:pt x="3094673" y="1651635"/>
                  </a:lnTo>
                  <a:cubicBezTo>
                    <a:pt x="3084195" y="1651635"/>
                    <a:pt x="3075623" y="1660208"/>
                    <a:pt x="3075623" y="1670685"/>
                  </a:cubicBezTo>
                  <a:lnTo>
                    <a:pt x="3075623" y="1670685"/>
                  </a:lnTo>
                  <a:cubicBezTo>
                    <a:pt x="3075623" y="1681163"/>
                    <a:pt x="3084195" y="1689735"/>
                    <a:pt x="3094673" y="1689735"/>
                  </a:cubicBezTo>
                  <a:close/>
                  <a:moveTo>
                    <a:pt x="3331845" y="1642110"/>
                  </a:moveTo>
                  <a:lnTo>
                    <a:pt x="3331845" y="1642110"/>
                  </a:lnTo>
                  <a:cubicBezTo>
                    <a:pt x="3342323" y="1642110"/>
                    <a:pt x="3350895" y="1633538"/>
                    <a:pt x="3350895" y="1623060"/>
                  </a:cubicBezTo>
                  <a:lnTo>
                    <a:pt x="3350895" y="1621155"/>
                  </a:lnTo>
                  <a:cubicBezTo>
                    <a:pt x="3350895" y="1610678"/>
                    <a:pt x="3342323" y="1602105"/>
                    <a:pt x="3331845" y="1602105"/>
                  </a:cubicBezTo>
                  <a:lnTo>
                    <a:pt x="3331845" y="1602105"/>
                  </a:lnTo>
                  <a:cubicBezTo>
                    <a:pt x="3321368" y="1602105"/>
                    <a:pt x="3312795" y="1610678"/>
                    <a:pt x="3312795" y="1621155"/>
                  </a:cubicBezTo>
                  <a:lnTo>
                    <a:pt x="3312795" y="1623060"/>
                  </a:lnTo>
                  <a:cubicBezTo>
                    <a:pt x="3312795" y="1633538"/>
                    <a:pt x="3321368" y="1642110"/>
                    <a:pt x="3331845" y="1642110"/>
                  </a:cubicBezTo>
                  <a:close/>
                  <a:moveTo>
                    <a:pt x="3521393" y="1593533"/>
                  </a:moveTo>
                  <a:lnTo>
                    <a:pt x="3521393" y="1593533"/>
                  </a:lnTo>
                  <a:cubicBezTo>
                    <a:pt x="3531870" y="1593533"/>
                    <a:pt x="3540443" y="1584960"/>
                    <a:pt x="3540443" y="1574483"/>
                  </a:cubicBezTo>
                  <a:lnTo>
                    <a:pt x="3540443" y="1574483"/>
                  </a:lnTo>
                  <a:cubicBezTo>
                    <a:pt x="3540443" y="1564005"/>
                    <a:pt x="3531870" y="1555433"/>
                    <a:pt x="3521393" y="1555433"/>
                  </a:cubicBezTo>
                  <a:lnTo>
                    <a:pt x="3521393" y="1555433"/>
                  </a:lnTo>
                  <a:cubicBezTo>
                    <a:pt x="3510915" y="1555433"/>
                    <a:pt x="3502343" y="1564005"/>
                    <a:pt x="3502343" y="1574483"/>
                  </a:cubicBezTo>
                  <a:lnTo>
                    <a:pt x="3502343" y="1574483"/>
                  </a:lnTo>
                  <a:cubicBezTo>
                    <a:pt x="3503295" y="1584960"/>
                    <a:pt x="3510915" y="1593533"/>
                    <a:pt x="3521393" y="1593533"/>
                  </a:cubicBezTo>
                  <a:close/>
                  <a:moveTo>
                    <a:pt x="3850958" y="1593533"/>
                  </a:moveTo>
                  <a:lnTo>
                    <a:pt x="3852863" y="1593533"/>
                  </a:lnTo>
                  <a:cubicBezTo>
                    <a:pt x="3863340" y="1593533"/>
                    <a:pt x="3871913" y="1584960"/>
                    <a:pt x="3871913" y="1574483"/>
                  </a:cubicBezTo>
                  <a:lnTo>
                    <a:pt x="3871913" y="1574483"/>
                  </a:lnTo>
                  <a:cubicBezTo>
                    <a:pt x="3871913" y="1564005"/>
                    <a:pt x="3863340" y="1555433"/>
                    <a:pt x="3852863" y="1555433"/>
                  </a:cubicBezTo>
                  <a:lnTo>
                    <a:pt x="3850958" y="1555433"/>
                  </a:lnTo>
                  <a:cubicBezTo>
                    <a:pt x="3840480" y="1555433"/>
                    <a:pt x="3831908" y="1564005"/>
                    <a:pt x="3831908" y="1574483"/>
                  </a:cubicBezTo>
                  <a:lnTo>
                    <a:pt x="3831908" y="1574483"/>
                  </a:lnTo>
                  <a:cubicBezTo>
                    <a:pt x="3832860" y="1584960"/>
                    <a:pt x="3841433" y="1593533"/>
                    <a:pt x="3850958" y="1593533"/>
                  </a:cubicBezTo>
                  <a:close/>
                  <a:moveTo>
                    <a:pt x="2480310" y="1642110"/>
                  </a:moveTo>
                  <a:lnTo>
                    <a:pt x="2480310" y="1642110"/>
                  </a:lnTo>
                  <a:cubicBezTo>
                    <a:pt x="2490788" y="1642110"/>
                    <a:pt x="2499360" y="1633538"/>
                    <a:pt x="2499360" y="1623060"/>
                  </a:cubicBezTo>
                  <a:lnTo>
                    <a:pt x="2499360" y="1621155"/>
                  </a:lnTo>
                  <a:cubicBezTo>
                    <a:pt x="2499360" y="1610678"/>
                    <a:pt x="2490788" y="1602105"/>
                    <a:pt x="2480310" y="1602105"/>
                  </a:cubicBezTo>
                  <a:lnTo>
                    <a:pt x="2480310" y="1602105"/>
                  </a:lnTo>
                  <a:cubicBezTo>
                    <a:pt x="2469833" y="1602105"/>
                    <a:pt x="2461260" y="1610678"/>
                    <a:pt x="2461260" y="1621155"/>
                  </a:cubicBezTo>
                  <a:lnTo>
                    <a:pt x="2461260" y="1623060"/>
                  </a:lnTo>
                  <a:cubicBezTo>
                    <a:pt x="2462213" y="1633538"/>
                    <a:pt x="2469833" y="1642110"/>
                    <a:pt x="2480310" y="1642110"/>
                  </a:cubicBezTo>
                  <a:close/>
                  <a:moveTo>
                    <a:pt x="2433638" y="1498283"/>
                  </a:moveTo>
                  <a:lnTo>
                    <a:pt x="2433638" y="1498283"/>
                  </a:lnTo>
                  <a:cubicBezTo>
                    <a:pt x="2444115" y="1498283"/>
                    <a:pt x="2452688" y="1489710"/>
                    <a:pt x="2452688" y="1479233"/>
                  </a:cubicBezTo>
                  <a:lnTo>
                    <a:pt x="2452688" y="1479233"/>
                  </a:lnTo>
                  <a:cubicBezTo>
                    <a:pt x="2452688" y="1468755"/>
                    <a:pt x="2444115" y="1460183"/>
                    <a:pt x="2433638" y="1460183"/>
                  </a:cubicBezTo>
                  <a:lnTo>
                    <a:pt x="2433638" y="1460183"/>
                  </a:lnTo>
                  <a:cubicBezTo>
                    <a:pt x="2423160" y="1460183"/>
                    <a:pt x="2414588" y="1468755"/>
                    <a:pt x="2414588" y="1479233"/>
                  </a:cubicBezTo>
                  <a:lnTo>
                    <a:pt x="2414588" y="1479233"/>
                  </a:lnTo>
                  <a:cubicBezTo>
                    <a:pt x="2414588" y="1489710"/>
                    <a:pt x="2423160" y="1498283"/>
                    <a:pt x="2433638" y="1498283"/>
                  </a:cubicBezTo>
                  <a:close/>
                  <a:moveTo>
                    <a:pt x="2433638" y="1592580"/>
                  </a:moveTo>
                  <a:lnTo>
                    <a:pt x="2433638" y="1592580"/>
                  </a:lnTo>
                  <a:cubicBezTo>
                    <a:pt x="2444115" y="1592580"/>
                    <a:pt x="2452688" y="1584008"/>
                    <a:pt x="2452688" y="1573530"/>
                  </a:cubicBezTo>
                  <a:lnTo>
                    <a:pt x="2452688" y="1573530"/>
                  </a:lnTo>
                  <a:cubicBezTo>
                    <a:pt x="2452688" y="1563053"/>
                    <a:pt x="2444115" y="1554480"/>
                    <a:pt x="2433638" y="1554480"/>
                  </a:cubicBezTo>
                  <a:lnTo>
                    <a:pt x="2433638" y="1554480"/>
                  </a:lnTo>
                  <a:cubicBezTo>
                    <a:pt x="2423160" y="1554480"/>
                    <a:pt x="2414588" y="1563053"/>
                    <a:pt x="2414588" y="1573530"/>
                  </a:cubicBezTo>
                  <a:lnTo>
                    <a:pt x="2414588" y="1573530"/>
                  </a:lnTo>
                  <a:cubicBezTo>
                    <a:pt x="2414588" y="1584008"/>
                    <a:pt x="2423160" y="1592580"/>
                    <a:pt x="2433638" y="1592580"/>
                  </a:cubicBezTo>
                  <a:close/>
                  <a:moveTo>
                    <a:pt x="2433638" y="1545908"/>
                  </a:moveTo>
                  <a:lnTo>
                    <a:pt x="2433638" y="1545908"/>
                  </a:lnTo>
                  <a:cubicBezTo>
                    <a:pt x="2444115" y="1545908"/>
                    <a:pt x="2452688" y="1537335"/>
                    <a:pt x="2452688" y="1526858"/>
                  </a:cubicBezTo>
                  <a:lnTo>
                    <a:pt x="2452688" y="1526858"/>
                  </a:lnTo>
                  <a:cubicBezTo>
                    <a:pt x="2452688" y="1516380"/>
                    <a:pt x="2444115" y="1507808"/>
                    <a:pt x="2433638" y="1507808"/>
                  </a:cubicBezTo>
                  <a:lnTo>
                    <a:pt x="2433638" y="1507808"/>
                  </a:lnTo>
                  <a:cubicBezTo>
                    <a:pt x="2423160" y="1507808"/>
                    <a:pt x="2414588" y="1516380"/>
                    <a:pt x="2414588" y="1526858"/>
                  </a:cubicBezTo>
                  <a:lnTo>
                    <a:pt x="2414588" y="1526858"/>
                  </a:lnTo>
                  <a:cubicBezTo>
                    <a:pt x="2414588" y="1537335"/>
                    <a:pt x="2423160" y="1545908"/>
                    <a:pt x="2433638" y="1545908"/>
                  </a:cubicBezTo>
                  <a:close/>
                  <a:moveTo>
                    <a:pt x="2433638" y="1451610"/>
                  </a:moveTo>
                  <a:lnTo>
                    <a:pt x="2433638" y="1451610"/>
                  </a:lnTo>
                  <a:cubicBezTo>
                    <a:pt x="2444115" y="1451610"/>
                    <a:pt x="2452688" y="1443038"/>
                    <a:pt x="2452688" y="1432560"/>
                  </a:cubicBezTo>
                  <a:lnTo>
                    <a:pt x="2452688" y="1432560"/>
                  </a:lnTo>
                  <a:cubicBezTo>
                    <a:pt x="2452688" y="1422083"/>
                    <a:pt x="2444115" y="1413510"/>
                    <a:pt x="2433638" y="1413510"/>
                  </a:cubicBezTo>
                  <a:lnTo>
                    <a:pt x="2433638" y="1413510"/>
                  </a:lnTo>
                  <a:cubicBezTo>
                    <a:pt x="2423160" y="1413510"/>
                    <a:pt x="2414588" y="1422083"/>
                    <a:pt x="2414588" y="1432560"/>
                  </a:cubicBezTo>
                  <a:lnTo>
                    <a:pt x="2414588" y="1432560"/>
                  </a:lnTo>
                  <a:cubicBezTo>
                    <a:pt x="2414588" y="1443038"/>
                    <a:pt x="2423160" y="1451610"/>
                    <a:pt x="2433638" y="1451610"/>
                  </a:cubicBezTo>
                  <a:close/>
                  <a:moveTo>
                    <a:pt x="2433638" y="1688783"/>
                  </a:moveTo>
                  <a:lnTo>
                    <a:pt x="2433638" y="1688783"/>
                  </a:lnTo>
                  <a:cubicBezTo>
                    <a:pt x="2444115" y="1688783"/>
                    <a:pt x="2452688" y="1680210"/>
                    <a:pt x="2452688" y="1669733"/>
                  </a:cubicBezTo>
                  <a:lnTo>
                    <a:pt x="2452688" y="1669733"/>
                  </a:lnTo>
                  <a:cubicBezTo>
                    <a:pt x="2452688" y="1659255"/>
                    <a:pt x="2444115" y="1650683"/>
                    <a:pt x="2433638" y="1650683"/>
                  </a:cubicBezTo>
                  <a:lnTo>
                    <a:pt x="2433638" y="1650683"/>
                  </a:lnTo>
                  <a:cubicBezTo>
                    <a:pt x="2423160" y="1650683"/>
                    <a:pt x="2414588" y="1659255"/>
                    <a:pt x="2414588" y="1669733"/>
                  </a:cubicBezTo>
                  <a:lnTo>
                    <a:pt x="2414588" y="1669733"/>
                  </a:lnTo>
                  <a:cubicBezTo>
                    <a:pt x="2414588" y="1680210"/>
                    <a:pt x="2423160" y="1688783"/>
                    <a:pt x="2433638" y="1688783"/>
                  </a:cubicBezTo>
                  <a:close/>
                  <a:moveTo>
                    <a:pt x="2433638" y="1641158"/>
                  </a:moveTo>
                  <a:lnTo>
                    <a:pt x="2433638" y="1641158"/>
                  </a:lnTo>
                  <a:cubicBezTo>
                    <a:pt x="2444115" y="1641158"/>
                    <a:pt x="2452688" y="1632585"/>
                    <a:pt x="2452688" y="1622108"/>
                  </a:cubicBezTo>
                  <a:lnTo>
                    <a:pt x="2452688" y="1620203"/>
                  </a:lnTo>
                  <a:cubicBezTo>
                    <a:pt x="2452688" y="1609725"/>
                    <a:pt x="2444115" y="1601153"/>
                    <a:pt x="2433638" y="1601153"/>
                  </a:cubicBezTo>
                  <a:lnTo>
                    <a:pt x="2433638" y="1601153"/>
                  </a:lnTo>
                  <a:cubicBezTo>
                    <a:pt x="2423160" y="1601153"/>
                    <a:pt x="2414588" y="1609725"/>
                    <a:pt x="2414588" y="1620203"/>
                  </a:cubicBezTo>
                  <a:lnTo>
                    <a:pt x="2414588" y="1622108"/>
                  </a:lnTo>
                  <a:cubicBezTo>
                    <a:pt x="2414588" y="1632585"/>
                    <a:pt x="2423160" y="1641158"/>
                    <a:pt x="2433638" y="1641158"/>
                  </a:cubicBezTo>
                  <a:close/>
                  <a:moveTo>
                    <a:pt x="3569018" y="1593533"/>
                  </a:moveTo>
                  <a:lnTo>
                    <a:pt x="3569018" y="1593533"/>
                  </a:lnTo>
                  <a:cubicBezTo>
                    <a:pt x="3579495" y="1593533"/>
                    <a:pt x="3588068" y="1584960"/>
                    <a:pt x="3588068" y="1574483"/>
                  </a:cubicBezTo>
                  <a:lnTo>
                    <a:pt x="3588068" y="1574483"/>
                  </a:lnTo>
                  <a:cubicBezTo>
                    <a:pt x="3588068" y="1564005"/>
                    <a:pt x="3579495" y="1555433"/>
                    <a:pt x="3569018" y="1555433"/>
                  </a:cubicBezTo>
                  <a:lnTo>
                    <a:pt x="3569018" y="1555433"/>
                  </a:lnTo>
                  <a:cubicBezTo>
                    <a:pt x="3558540" y="1555433"/>
                    <a:pt x="3549968" y="1564005"/>
                    <a:pt x="3549968" y="1574483"/>
                  </a:cubicBezTo>
                  <a:lnTo>
                    <a:pt x="3549968" y="1574483"/>
                  </a:lnTo>
                  <a:cubicBezTo>
                    <a:pt x="3549968" y="1584960"/>
                    <a:pt x="3558540" y="1593533"/>
                    <a:pt x="3569018" y="1593533"/>
                  </a:cubicBezTo>
                  <a:close/>
                  <a:moveTo>
                    <a:pt x="3804285" y="1593533"/>
                  </a:moveTo>
                  <a:lnTo>
                    <a:pt x="3804285" y="1593533"/>
                  </a:lnTo>
                  <a:cubicBezTo>
                    <a:pt x="3814763" y="1593533"/>
                    <a:pt x="3823335" y="1584960"/>
                    <a:pt x="3823335" y="1574483"/>
                  </a:cubicBezTo>
                  <a:lnTo>
                    <a:pt x="3823335" y="1574483"/>
                  </a:lnTo>
                  <a:cubicBezTo>
                    <a:pt x="3823335" y="1564005"/>
                    <a:pt x="3814763" y="1555433"/>
                    <a:pt x="3804285" y="1555433"/>
                  </a:cubicBezTo>
                  <a:lnTo>
                    <a:pt x="3804285" y="1555433"/>
                  </a:lnTo>
                  <a:cubicBezTo>
                    <a:pt x="3793808" y="1555433"/>
                    <a:pt x="3785235" y="1564005"/>
                    <a:pt x="3785235" y="1574483"/>
                  </a:cubicBezTo>
                  <a:lnTo>
                    <a:pt x="3785235" y="1574483"/>
                  </a:lnTo>
                  <a:cubicBezTo>
                    <a:pt x="3785235" y="1584960"/>
                    <a:pt x="3793808" y="1593533"/>
                    <a:pt x="3804285" y="1593533"/>
                  </a:cubicBezTo>
                  <a:close/>
                  <a:moveTo>
                    <a:pt x="3804285" y="1641158"/>
                  </a:moveTo>
                  <a:lnTo>
                    <a:pt x="3804285" y="1641158"/>
                  </a:lnTo>
                  <a:cubicBezTo>
                    <a:pt x="3814763" y="1641158"/>
                    <a:pt x="3823335" y="1632585"/>
                    <a:pt x="3823335" y="1622108"/>
                  </a:cubicBezTo>
                  <a:lnTo>
                    <a:pt x="3823335" y="1622108"/>
                  </a:lnTo>
                  <a:cubicBezTo>
                    <a:pt x="3823335" y="1611630"/>
                    <a:pt x="3814763" y="1603058"/>
                    <a:pt x="3804285" y="1603058"/>
                  </a:cubicBezTo>
                  <a:lnTo>
                    <a:pt x="3804285" y="1603058"/>
                  </a:lnTo>
                  <a:cubicBezTo>
                    <a:pt x="3793808" y="1603058"/>
                    <a:pt x="3785235" y="1611630"/>
                    <a:pt x="3785235" y="1622108"/>
                  </a:cubicBezTo>
                  <a:lnTo>
                    <a:pt x="3785235" y="1622108"/>
                  </a:lnTo>
                  <a:cubicBezTo>
                    <a:pt x="3785235" y="1632585"/>
                    <a:pt x="3793808" y="1641158"/>
                    <a:pt x="3804285" y="1641158"/>
                  </a:cubicBezTo>
                  <a:close/>
                  <a:moveTo>
                    <a:pt x="3757613" y="1593533"/>
                  </a:moveTo>
                  <a:lnTo>
                    <a:pt x="3757613" y="1593533"/>
                  </a:lnTo>
                  <a:cubicBezTo>
                    <a:pt x="3768090" y="1593533"/>
                    <a:pt x="3776663" y="1584960"/>
                    <a:pt x="3776663" y="1574483"/>
                  </a:cubicBezTo>
                  <a:lnTo>
                    <a:pt x="3776663" y="1574483"/>
                  </a:lnTo>
                  <a:cubicBezTo>
                    <a:pt x="3776663" y="1564005"/>
                    <a:pt x="3768090" y="1555433"/>
                    <a:pt x="3757613" y="1555433"/>
                  </a:cubicBezTo>
                  <a:lnTo>
                    <a:pt x="3757613" y="1555433"/>
                  </a:lnTo>
                  <a:cubicBezTo>
                    <a:pt x="3747135" y="1555433"/>
                    <a:pt x="3738563" y="1564005"/>
                    <a:pt x="3738563" y="1574483"/>
                  </a:cubicBezTo>
                  <a:lnTo>
                    <a:pt x="3738563" y="1574483"/>
                  </a:lnTo>
                  <a:cubicBezTo>
                    <a:pt x="3738563" y="1584960"/>
                    <a:pt x="3747135" y="1593533"/>
                    <a:pt x="3757613" y="1593533"/>
                  </a:cubicBezTo>
                  <a:close/>
                  <a:moveTo>
                    <a:pt x="3709988" y="1593533"/>
                  </a:moveTo>
                  <a:lnTo>
                    <a:pt x="3709988" y="1593533"/>
                  </a:lnTo>
                  <a:cubicBezTo>
                    <a:pt x="3720465" y="1593533"/>
                    <a:pt x="3729038" y="1584960"/>
                    <a:pt x="3729038" y="1574483"/>
                  </a:cubicBezTo>
                  <a:lnTo>
                    <a:pt x="3729038" y="1574483"/>
                  </a:lnTo>
                  <a:cubicBezTo>
                    <a:pt x="3729038" y="1564005"/>
                    <a:pt x="3720465" y="1555433"/>
                    <a:pt x="3709988" y="1555433"/>
                  </a:cubicBezTo>
                  <a:lnTo>
                    <a:pt x="3709988" y="1555433"/>
                  </a:lnTo>
                  <a:cubicBezTo>
                    <a:pt x="3699510" y="1555433"/>
                    <a:pt x="3690938" y="1564005"/>
                    <a:pt x="3690938" y="1574483"/>
                  </a:cubicBezTo>
                  <a:lnTo>
                    <a:pt x="3690938" y="1574483"/>
                  </a:lnTo>
                  <a:cubicBezTo>
                    <a:pt x="3690938" y="1584960"/>
                    <a:pt x="3699510" y="1593533"/>
                    <a:pt x="3709988" y="1593533"/>
                  </a:cubicBezTo>
                  <a:close/>
                  <a:moveTo>
                    <a:pt x="3709988" y="1641158"/>
                  </a:moveTo>
                  <a:lnTo>
                    <a:pt x="3709988" y="1641158"/>
                  </a:lnTo>
                  <a:cubicBezTo>
                    <a:pt x="3720465" y="1641158"/>
                    <a:pt x="3729038" y="1632585"/>
                    <a:pt x="3729038" y="1622108"/>
                  </a:cubicBezTo>
                  <a:lnTo>
                    <a:pt x="3729038" y="1622108"/>
                  </a:lnTo>
                  <a:cubicBezTo>
                    <a:pt x="3729038" y="1611630"/>
                    <a:pt x="3720465" y="1603058"/>
                    <a:pt x="3709988" y="1603058"/>
                  </a:cubicBezTo>
                  <a:lnTo>
                    <a:pt x="3709988" y="1603058"/>
                  </a:lnTo>
                  <a:cubicBezTo>
                    <a:pt x="3699510" y="1603058"/>
                    <a:pt x="3690938" y="1611630"/>
                    <a:pt x="3690938" y="1622108"/>
                  </a:cubicBezTo>
                  <a:lnTo>
                    <a:pt x="3690938" y="1622108"/>
                  </a:lnTo>
                  <a:cubicBezTo>
                    <a:pt x="3690938" y="1632585"/>
                    <a:pt x="3699510" y="1641158"/>
                    <a:pt x="3709988" y="1641158"/>
                  </a:cubicBezTo>
                  <a:close/>
                  <a:moveTo>
                    <a:pt x="3095625" y="1642110"/>
                  </a:moveTo>
                  <a:lnTo>
                    <a:pt x="3095625" y="1642110"/>
                  </a:lnTo>
                  <a:cubicBezTo>
                    <a:pt x="3106103" y="1642110"/>
                    <a:pt x="3115628" y="1633538"/>
                    <a:pt x="3115628" y="1622108"/>
                  </a:cubicBezTo>
                  <a:lnTo>
                    <a:pt x="3115628" y="1622108"/>
                  </a:lnTo>
                  <a:cubicBezTo>
                    <a:pt x="3115628" y="1611630"/>
                    <a:pt x="3107055" y="1602105"/>
                    <a:pt x="3095625" y="1602105"/>
                  </a:cubicBezTo>
                  <a:lnTo>
                    <a:pt x="3095625" y="1602105"/>
                  </a:lnTo>
                  <a:cubicBezTo>
                    <a:pt x="3085148" y="1602105"/>
                    <a:pt x="3075623" y="1610678"/>
                    <a:pt x="3075623" y="1622108"/>
                  </a:cubicBezTo>
                  <a:lnTo>
                    <a:pt x="3075623" y="1622108"/>
                  </a:lnTo>
                  <a:cubicBezTo>
                    <a:pt x="3075623" y="1633538"/>
                    <a:pt x="3084195" y="1642110"/>
                    <a:pt x="3095625" y="1642110"/>
                  </a:cubicBezTo>
                  <a:close/>
                  <a:moveTo>
                    <a:pt x="3047048" y="1642110"/>
                  </a:moveTo>
                  <a:lnTo>
                    <a:pt x="3047048" y="1642110"/>
                  </a:lnTo>
                  <a:cubicBezTo>
                    <a:pt x="3057525" y="1642110"/>
                    <a:pt x="3066098" y="1633538"/>
                    <a:pt x="3066098" y="1623060"/>
                  </a:cubicBezTo>
                  <a:lnTo>
                    <a:pt x="3066098" y="1621155"/>
                  </a:lnTo>
                  <a:cubicBezTo>
                    <a:pt x="3066098" y="1610678"/>
                    <a:pt x="3057525" y="1602105"/>
                    <a:pt x="3047048" y="1602105"/>
                  </a:cubicBezTo>
                  <a:lnTo>
                    <a:pt x="3047048" y="1602105"/>
                  </a:lnTo>
                  <a:cubicBezTo>
                    <a:pt x="3036570" y="1602105"/>
                    <a:pt x="3027998" y="1610678"/>
                    <a:pt x="3027998" y="1621155"/>
                  </a:cubicBezTo>
                  <a:lnTo>
                    <a:pt x="3027998" y="1623060"/>
                  </a:lnTo>
                  <a:cubicBezTo>
                    <a:pt x="3028950" y="1633538"/>
                    <a:pt x="3036570" y="1642110"/>
                    <a:pt x="3047048" y="1642110"/>
                  </a:cubicBezTo>
                  <a:close/>
                  <a:moveTo>
                    <a:pt x="3000375" y="1642110"/>
                  </a:moveTo>
                  <a:lnTo>
                    <a:pt x="3000375" y="1642110"/>
                  </a:lnTo>
                  <a:cubicBezTo>
                    <a:pt x="3010853" y="1642110"/>
                    <a:pt x="3019425" y="1633538"/>
                    <a:pt x="3019425" y="1623060"/>
                  </a:cubicBezTo>
                  <a:lnTo>
                    <a:pt x="3019425" y="1621155"/>
                  </a:lnTo>
                  <a:cubicBezTo>
                    <a:pt x="3019425" y="1610678"/>
                    <a:pt x="3010853" y="1602105"/>
                    <a:pt x="3000375" y="1602105"/>
                  </a:cubicBezTo>
                  <a:lnTo>
                    <a:pt x="3000375" y="1602105"/>
                  </a:lnTo>
                  <a:cubicBezTo>
                    <a:pt x="2989898" y="1602105"/>
                    <a:pt x="2981325" y="1610678"/>
                    <a:pt x="2981325" y="1621155"/>
                  </a:cubicBezTo>
                  <a:lnTo>
                    <a:pt x="2981325" y="1623060"/>
                  </a:lnTo>
                  <a:cubicBezTo>
                    <a:pt x="2981325" y="1633538"/>
                    <a:pt x="2989898" y="1642110"/>
                    <a:pt x="3000375" y="1642110"/>
                  </a:cubicBezTo>
                  <a:close/>
                  <a:moveTo>
                    <a:pt x="2952750" y="1642110"/>
                  </a:moveTo>
                  <a:lnTo>
                    <a:pt x="2952750" y="1642110"/>
                  </a:lnTo>
                  <a:cubicBezTo>
                    <a:pt x="2963228" y="1642110"/>
                    <a:pt x="2971800" y="1633538"/>
                    <a:pt x="2971800" y="1623060"/>
                  </a:cubicBezTo>
                  <a:lnTo>
                    <a:pt x="2971800" y="1621155"/>
                  </a:lnTo>
                  <a:cubicBezTo>
                    <a:pt x="2971800" y="1610678"/>
                    <a:pt x="2963228" y="1602105"/>
                    <a:pt x="2952750" y="1602105"/>
                  </a:cubicBezTo>
                  <a:lnTo>
                    <a:pt x="2952750" y="1602105"/>
                  </a:lnTo>
                  <a:cubicBezTo>
                    <a:pt x="2942273" y="1602105"/>
                    <a:pt x="2933700" y="1610678"/>
                    <a:pt x="2933700" y="1621155"/>
                  </a:cubicBezTo>
                  <a:lnTo>
                    <a:pt x="2933700" y="1623060"/>
                  </a:lnTo>
                  <a:cubicBezTo>
                    <a:pt x="2934653" y="1633538"/>
                    <a:pt x="2943225" y="1642110"/>
                    <a:pt x="2952750" y="1642110"/>
                  </a:cubicBezTo>
                  <a:close/>
                  <a:moveTo>
                    <a:pt x="3143250" y="1642110"/>
                  </a:moveTo>
                  <a:lnTo>
                    <a:pt x="3143250" y="1642110"/>
                  </a:lnTo>
                  <a:cubicBezTo>
                    <a:pt x="3153728" y="1642110"/>
                    <a:pt x="3162300" y="1633538"/>
                    <a:pt x="3162300" y="1623060"/>
                  </a:cubicBezTo>
                  <a:lnTo>
                    <a:pt x="3162300" y="1621155"/>
                  </a:lnTo>
                  <a:cubicBezTo>
                    <a:pt x="3162300" y="1610678"/>
                    <a:pt x="3153728" y="1602105"/>
                    <a:pt x="3143250" y="1602105"/>
                  </a:cubicBezTo>
                  <a:lnTo>
                    <a:pt x="3143250" y="1602105"/>
                  </a:lnTo>
                  <a:cubicBezTo>
                    <a:pt x="3132773" y="1602105"/>
                    <a:pt x="3124200" y="1610678"/>
                    <a:pt x="3124200" y="1621155"/>
                  </a:cubicBezTo>
                  <a:lnTo>
                    <a:pt x="3124200" y="1623060"/>
                  </a:lnTo>
                  <a:cubicBezTo>
                    <a:pt x="3124200" y="1633538"/>
                    <a:pt x="3132773" y="1642110"/>
                    <a:pt x="3143250" y="1642110"/>
                  </a:cubicBezTo>
                  <a:close/>
                  <a:moveTo>
                    <a:pt x="3189923" y="1642110"/>
                  </a:moveTo>
                  <a:lnTo>
                    <a:pt x="3189923" y="1642110"/>
                  </a:lnTo>
                  <a:cubicBezTo>
                    <a:pt x="3200400" y="1642110"/>
                    <a:pt x="3208973" y="1633538"/>
                    <a:pt x="3208973" y="1623060"/>
                  </a:cubicBezTo>
                  <a:lnTo>
                    <a:pt x="3208973" y="1621155"/>
                  </a:lnTo>
                  <a:cubicBezTo>
                    <a:pt x="3208973" y="1610678"/>
                    <a:pt x="3200400" y="1602105"/>
                    <a:pt x="3189923" y="1602105"/>
                  </a:cubicBezTo>
                  <a:lnTo>
                    <a:pt x="3189923" y="1602105"/>
                  </a:lnTo>
                  <a:cubicBezTo>
                    <a:pt x="3179445" y="1602105"/>
                    <a:pt x="3170873" y="1610678"/>
                    <a:pt x="3170873" y="1621155"/>
                  </a:cubicBezTo>
                  <a:lnTo>
                    <a:pt x="3170873" y="1623060"/>
                  </a:lnTo>
                  <a:cubicBezTo>
                    <a:pt x="3171825" y="1633538"/>
                    <a:pt x="3180398" y="1642110"/>
                    <a:pt x="3189923" y="1642110"/>
                  </a:cubicBezTo>
                  <a:close/>
                  <a:moveTo>
                    <a:pt x="3284220" y="1642110"/>
                  </a:moveTo>
                  <a:lnTo>
                    <a:pt x="3284220" y="1642110"/>
                  </a:lnTo>
                  <a:cubicBezTo>
                    <a:pt x="3294698" y="1642110"/>
                    <a:pt x="3303270" y="1633538"/>
                    <a:pt x="3303270" y="1623060"/>
                  </a:cubicBezTo>
                  <a:lnTo>
                    <a:pt x="3303270" y="1621155"/>
                  </a:lnTo>
                  <a:cubicBezTo>
                    <a:pt x="3303270" y="1610678"/>
                    <a:pt x="3294698" y="1602105"/>
                    <a:pt x="3284220" y="1602105"/>
                  </a:cubicBezTo>
                  <a:lnTo>
                    <a:pt x="3284220" y="1602105"/>
                  </a:lnTo>
                  <a:cubicBezTo>
                    <a:pt x="3273743" y="1602105"/>
                    <a:pt x="3265170" y="1610678"/>
                    <a:pt x="3265170" y="1621155"/>
                  </a:cubicBezTo>
                  <a:lnTo>
                    <a:pt x="3265170" y="1623060"/>
                  </a:lnTo>
                  <a:cubicBezTo>
                    <a:pt x="3266123" y="1633538"/>
                    <a:pt x="3273743" y="1642110"/>
                    <a:pt x="3284220" y="1642110"/>
                  </a:cubicBezTo>
                  <a:close/>
                  <a:moveTo>
                    <a:pt x="3237548" y="1642110"/>
                  </a:moveTo>
                  <a:lnTo>
                    <a:pt x="3237548" y="1642110"/>
                  </a:lnTo>
                  <a:cubicBezTo>
                    <a:pt x="3248025" y="1642110"/>
                    <a:pt x="3256598" y="1633538"/>
                    <a:pt x="3256598" y="1623060"/>
                  </a:cubicBezTo>
                  <a:lnTo>
                    <a:pt x="3256598" y="1621155"/>
                  </a:lnTo>
                  <a:cubicBezTo>
                    <a:pt x="3256598" y="1610678"/>
                    <a:pt x="3248025" y="1602105"/>
                    <a:pt x="3237548" y="1602105"/>
                  </a:cubicBezTo>
                  <a:lnTo>
                    <a:pt x="3237548" y="1602105"/>
                  </a:lnTo>
                  <a:cubicBezTo>
                    <a:pt x="3227070" y="1602105"/>
                    <a:pt x="3218498" y="1610678"/>
                    <a:pt x="3218498" y="1621155"/>
                  </a:cubicBezTo>
                  <a:lnTo>
                    <a:pt x="3218498" y="1623060"/>
                  </a:lnTo>
                  <a:cubicBezTo>
                    <a:pt x="3218498" y="1633538"/>
                    <a:pt x="3227070" y="1642110"/>
                    <a:pt x="3237548" y="1642110"/>
                  </a:cubicBezTo>
                  <a:close/>
                  <a:moveTo>
                    <a:pt x="2622233" y="1642110"/>
                  </a:moveTo>
                  <a:lnTo>
                    <a:pt x="2622233" y="1642110"/>
                  </a:lnTo>
                  <a:cubicBezTo>
                    <a:pt x="2632710" y="1642110"/>
                    <a:pt x="2641283" y="1633538"/>
                    <a:pt x="2641283" y="1623060"/>
                  </a:cubicBezTo>
                  <a:lnTo>
                    <a:pt x="2641283" y="1621155"/>
                  </a:lnTo>
                  <a:cubicBezTo>
                    <a:pt x="2641283" y="1610678"/>
                    <a:pt x="2632710" y="1602105"/>
                    <a:pt x="2622233" y="1602105"/>
                  </a:cubicBezTo>
                  <a:lnTo>
                    <a:pt x="2622233" y="1602105"/>
                  </a:lnTo>
                  <a:cubicBezTo>
                    <a:pt x="2611755" y="1602105"/>
                    <a:pt x="2603183" y="1610678"/>
                    <a:pt x="2603183" y="1621155"/>
                  </a:cubicBezTo>
                  <a:lnTo>
                    <a:pt x="2603183" y="1623060"/>
                  </a:lnTo>
                  <a:cubicBezTo>
                    <a:pt x="2603183" y="1633538"/>
                    <a:pt x="2611755" y="1642110"/>
                    <a:pt x="2622233" y="1642110"/>
                  </a:cubicBezTo>
                  <a:close/>
                  <a:moveTo>
                    <a:pt x="2716530" y="1642110"/>
                  </a:moveTo>
                  <a:lnTo>
                    <a:pt x="2716530" y="1642110"/>
                  </a:lnTo>
                  <a:cubicBezTo>
                    <a:pt x="2727008" y="1642110"/>
                    <a:pt x="2736533" y="1633538"/>
                    <a:pt x="2736533" y="1622108"/>
                  </a:cubicBezTo>
                  <a:lnTo>
                    <a:pt x="2736533" y="1622108"/>
                  </a:lnTo>
                  <a:cubicBezTo>
                    <a:pt x="2736533" y="1611630"/>
                    <a:pt x="2727960" y="1602105"/>
                    <a:pt x="2716530" y="1602105"/>
                  </a:cubicBezTo>
                  <a:lnTo>
                    <a:pt x="2716530" y="1602105"/>
                  </a:lnTo>
                  <a:cubicBezTo>
                    <a:pt x="2706053" y="1602105"/>
                    <a:pt x="2696528" y="1610678"/>
                    <a:pt x="2696528" y="1622108"/>
                  </a:cubicBezTo>
                  <a:lnTo>
                    <a:pt x="2696528" y="1622108"/>
                  </a:lnTo>
                  <a:cubicBezTo>
                    <a:pt x="2697480" y="1633538"/>
                    <a:pt x="2706053" y="1642110"/>
                    <a:pt x="2716530" y="1642110"/>
                  </a:cubicBezTo>
                  <a:close/>
                  <a:moveTo>
                    <a:pt x="2906078" y="1642110"/>
                  </a:moveTo>
                  <a:lnTo>
                    <a:pt x="2906078" y="1642110"/>
                  </a:lnTo>
                  <a:cubicBezTo>
                    <a:pt x="2916555" y="1642110"/>
                    <a:pt x="2925128" y="1633538"/>
                    <a:pt x="2925128" y="1623060"/>
                  </a:cubicBezTo>
                  <a:lnTo>
                    <a:pt x="2925128" y="1621155"/>
                  </a:lnTo>
                  <a:cubicBezTo>
                    <a:pt x="2925128" y="1610678"/>
                    <a:pt x="2916555" y="1602105"/>
                    <a:pt x="2906078" y="1602105"/>
                  </a:cubicBezTo>
                  <a:lnTo>
                    <a:pt x="2906078" y="1602105"/>
                  </a:lnTo>
                  <a:cubicBezTo>
                    <a:pt x="2895600" y="1602105"/>
                    <a:pt x="2887028" y="1610678"/>
                    <a:pt x="2887028" y="1621155"/>
                  </a:cubicBezTo>
                  <a:lnTo>
                    <a:pt x="2887028" y="1623060"/>
                  </a:lnTo>
                  <a:cubicBezTo>
                    <a:pt x="2887028" y="1633538"/>
                    <a:pt x="2895600" y="1642110"/>
                    <a:pt x="2906078" y="1642110"/>
                  </a:cubicBezTo>
                  <a:close/>
                  <a:moveTo>
                    <a:pt x="2668905" y="1642110"/>
                  </a:moveTo>
                  <a:lnTo>
                    <a:pt x="2668905" y="1642110"/>
                  </a:lnTo>
                  <a:cubicBezTo>
                    <a:pt x="2679383" y="1642110"/>
                    <a:pt x="2687955" y="1633538"/>
                    <a:pt x="2687955" y="1623060"/>
                  </a:cubicBezTo>
                  <a:lnTo>
                    <a:pt x="2687955" y="1621155"/>
                  </a:lnTo>
                  <a:cubicBezTo>
                    <a:pt x="2687955" y="1610678"/>
                    <a:pt x="2679383" y="1602105"/>
                    <a:pt x="2668905" y="1602105"/>
                  </a:cubicBezTo>
                  <a:lnTo>
                    <a:pt x="2668905" y="1602105"/>
                  </a:lnTo>
                  <a:cubicBezTo>
                    <a:pt x="2658428" y="1602105"/>
                    <a:pt x="2649855" y="1610678"/>
                    <a:pt x="2649855" y="1621155"/>
                  </a:cubicBezTo>
                  <a:lnTo>
                    <a:pt x="2649855" y="1623060"/>
                  </a:lnTo>
                  <a:cubicBezTo>
                    <a:pt x="2649855" y="1633538"/>
                    <a:pt x="2658428" y="1642110"/>
                    <a:pt x="2668905" y="1642110"/>
                  </a:cubicBezTo>
                  <a:close/>
                  <a:moveTo>
                    <a:pt x="2574608" y="1642110"/>
                  </a:moveTo>
                  <a:lnTo>
                    <a:pt x="2574608" y="1642110"/>
                  </a:lnTo>
                  <a:cubicBezTo>
                    <a:pt x="2585085" y="1642110"/>
                    <a:pt x="2593658" y="1633538"/>
                    <a:pt x="2593658" y="1623060"/>
                  </a:cubicBezTo>
                  <a:lnTo>
                    <a:pt x="2593658" y="1621155"/>
                  </a:lnTo>
                  <a:cubicBezTo>
                    <a:pt x="2593658" y="1610678"/>
                    <a:pt x="2585085" y="1602105"/>
                    <a:pt x="2574608" y="1602105"/>
                  </a:cubicBezTo>
                  <a:lnTo>
                    <a:pt x="2574608" y="1602105"/>
                  </a:lnTo>
                  <a:cubicBezTo>
                    <a:pt x="2564130" y="1602105"/>
                    <a:pt x="2555558" y="1610678"/>
                    <a:pt x="2555558" y="1621155"/>
                  </a:cubicBezTo>
                  <a:lnTo>
                    <a:pt x="2555558" y="1623060"/>
                  </a:lnTo>
                  <a:cubicBezTo>
                    <a:pt x="2555558" y="1633538"/>
                    <a:pt x="2564130" y="1642110"/>
                    <a:pt x="2574608" y="1642110"/>
                  </a:cubicBezTo>
                  <a:close/>
                  <a:moveTo>
                    <a:pt x="2527935" y="1642110"/>
                  </a:moveTo>
                  <a:lnTo>
                    <a:pt x="2527935" y="1642110"/>
                  </a:lnTo>
                  <a:cubicBezTo>
                    <a:pt x="2538413" y="1642110"/>
                    <a:pt x="2546985" y="1633538"/>
                    <a:pt x="2546985" y="1623060"/>
                  </a:cubicBezTo>
                  <a:lnTo>
                    <a:pt x="2546985" y="1621155"/>
                  </a:lnTo>
                  <a:cubicBezTo>
                    <a:pt x="2546985" y="1610678"/>
                    <a:pt x="2538413" y="1602105"/>
                    <a:pt x="2527935" y="1602105"/>
                  </a:cubicBezTo>
                  <a:lnTo>
                    <a:pt x="2527935" y="1602105"/>
                  </a:lnTo>
                  <a:cubicBezTo>
                    <a:pt x="2517458" y="1602105"/>
                    <a:pt x="2508885" y="1610678"/>
                    <a:pt x="2508885" y="1621155"/>
                  </a:cubicBezTo>
                  <a:lnTo>
                    <a:pt x="2508885" y="1623060"/>
                  </a:lnTo>
                  <a:cubicBezTo>
                    <a:pt x="2508885" y="1633538"/>
                    <a:pt x="2517458" y="1642110"/>
                    <a:pt x="2527935" y="1642110"/>
                  </a:cubicBezTo>
                  <a:close/>
                  <a:moveTo>
                    <a:pt x="2859405" y="1642110"/>
                  </a:moveTo>
                  <a:lnTo>
                    <a:pt x="2859405" y="1642110"/>
                  </a:lnTo>
                  <a:cubicBezTo>
                    <a:pt x="2869883" y="1642110"/>
                    <a:pt x="2878455" y="1633538"/>
                    <a:pt x="2878455" y="1623060"/>
                  </a:cubicBezTo>
                  <a:lnTo>
                    <a:pt x="2878455" y="1621155"/>
                  </a:lnTo>
                  <a:cubicBezTo>
                    <a:pt x="2878455" y="1610678"/>
                    <a:pt x="2869883" y="1602105"/>
                    <a:pt x="2859405" y="1602105"/>
                  </a:cubicBezTo>
                  <a:lnTo>
                    <a:pt x="2859405" y="1602105"/>
                  </a:lnTo>
                  <a:cubicBezTo>
                    <a:pt x="2848928" y="1602105"/>
                    <a:pt x="2840355" y="1610678"/>
                    <a:pt x="2840355" y="1621155"/>
                  </a:cubicBezTo>
                  <a:lnTo>
                    <a:pt x="2840355" y="1623060"/>
                  </a:lnTo>
                  <a:cubicBezTo>
                    <a:pt x="2840355" y="1633538"/>
                    <a:pt x="2848928" y="1642110"/>
                    <a:pt x="2859405" y="1642110"/>
                  </a:cubicBezTo>
                  <a:close/>
                  <a:moveTo>
                    <a:pt x="2765108" y="1642110"/>
                  </a:moveTo>
                  <a:lnTo>
                    <a:pt x="2765108" y="1642110"/>
                  </a:lnTo>
                  <a:cubicBezTo>
                    <a:pt x="2775585" y="1642110"/>
                    <a:pt x="2784158" y="1633538"/>
                    <a:pt x="2784158" y="1623060"/>
                  </a:cubicBezTo>
                  <a:lnTo>
                    <a:pt x="2784158" y="1621155"/>
                  </a:lnTo>
                  <a:cubicBezTo>
                    <a:pt x="2784158" y="1610678"/>
                    <a:pt x="2775585" y="1602105"/>
                    <a:pt x="2765108" y="1602105"/>
                  </a:cubicBezTo>
                  <a:lnTo>
                    <a:pt x="2765108" y="1602105"/>
                  </a:lnTo>
                  <a:cubicBezTo>
                    <a:pt x="2754630" y="1602105"/>
                    <a:pt x="2746058" y="1610678"/>
                    <a:pt x="2746058" y="1621155"/>
                  </a:cubicBezTo>
                  <a:lnTo>
                    <a:pt x="2746058" y="1623060"/>
                  </a:lnTo>
                  <a:cubicBezTo>
                    <a:pt x="2746058" y="1633538"/>
                    <a:pt x="2754630" y="1642110"/>
                    <a:pt x="2765108" y="1642110"/>
                  </a:cubicBezTo>
                  <a:close/>
                  <a:moveTo>
                    <a:pt x="2811780" y="1642110"/>
                  </a:moveTo>
                  <a:lnTo>
                    <a:pt x="2811780" y="1642110"/>
                  </a:lnTo>
                  <a:cubicBezTo>
                    <a:pt x="2822258" y="1642110"/>
                    <a:pt x="2830830" y="1633538"/>
                    <a:pt x="2830830" y="1623060"/>
                  </a:cubicBezTo>
                  <a:lnTo>
                    <a:pt x="2830830" y="1621155"/>
                  </a:lnTo>
                  <a:cubicBezTo>
                    <a:pt x="2830830" y="1610678"/>
                    <a:pt x="2822258" y="1602105"/>
                    <a:pt x="2811780" y="1602105"/>
                  </a:cubicBezTo>
                  <a:lnTo>
                    <a:pt x="2811780" y="1602105"/>
                  </a:lnTo>
                  <a:cubicBezTo>
                    <a:pt x="2801303" y="1602105"/>
                    <a:pt x="2792730" y="1610678"/>
                    <a:pt x="2792730" y="1621155"/>
                  </a:cubicBezTo>
                  <a:lnTo>
                    <a:pt x="2792730" y="1623060"/>
                  </a:lnTo>
                  <a:cubicBezTo>
                    <a:pt x="2792730" y="1633538"/>
                    <a:pt x="2801303" y="1642110"/>
                    <a:pt x="2811780" y="1642110"/>
                  </a:cubicBezTo>
                  <a:close/>
                  <a:moveTo>
                    <a:pt x="2622233" y="1736408"/>
                  </a:moveTo>
                  <a:lnTo>
                    <a:pt x="2622233" y="1736408"/>
                  </a:lnTo>
                  <a:cubicBezTo>
                    <a:pt x="2632710" y="1736408"/>
                    <a:pt x="2641283" y="1727835"/>
                    <a:pt x="2641283" y="1717358"/>
                  </a:cubicBezTo>
                  <a:lnTo>
                    <a:pt x="2641283" y="1717358"/>
                  </a:lnTo>
                  <a:cubicBezTo>
                    <a:pt x="2641283" y="1706880"/>
                    <a:pt x="2632710" y="1698308"/>
                    <a:pt x="2622233" y="1698308"/>
                  </a:cubicBezTo>
                  <a:lnTo>
                    <a:pt x="2622233" y="1698308"/>
                  </a:lnTo>
                  <a:cubicBezTo>
                    <a:pt x="2611755" y="1698308"/>
                    <a:pt x="2603183" y="1706880"/>
                    <a:pt x="2603183" y="1717358"/>
                  </a:cubicBezTo>
                  <a:lnTo>
                    <a:pt x="2603183" y="1717358"/>
                  </a:lnTo>
                  <a:cubicBezTo>
                    <a:pt x="2603183" y="1727835"/>
                    <a:pt x="2611755" y="1736408"/>
                    <a:pt x="2622233" y="1736408"/>
                  </a:cubicBezTo>
                  <a:close/>
                  <a:moveTo>
                    <a:pt x="2527935" y="1783080"/>
                  </a:moveTo>
                  <a:lnTo>
                    <a:pt x="2527935" y="1783080"/>
                  </a:lnTo>
                  <a:cubicBezTo>
                    <a:pt x="2538413" y="1783080"/>
                    <a:pt x="2546985" y="1774508"/>
                    <a:pt x="2546985" y="1764030"/>
                  </a:cubicBezTo>
                  <a:lnTo>
                    <a:pt x="2546985" y="1764030"/>
                  </a:lnTo>
                  <a:cubicBezTo>
                    <a:pt x="2546985" y="1753553"/>
                    <a:pt x="2538413" y="1744980"/>
                    <a:pt x="2527935" y="1744980"/>
                  </a:cubicBezTo>
                  <a:lnTo>
                    <a:pt x="2527935" y="1744980"/>
                  </a:lnTo>
                  <a:cubicBezTo>
                    <a:pt x="2517458" y="1744980"/>
                    <a:pt x="2508885" y="1753553"/>
                    <a:pt x="2508885" y="1764030"/>
                  </a:cubicBezTo>
                  <a:lnTo>
                    <a:pt x="2508885" y="1764030"/>
                  </a:lnTo>
                  <a:cubicBezTo>
                    <a:pt x="2508885" y="1775460"/>
                    <a:pt x="2517458" y="1783080"/>
                    <a:pt x="2527935" y="1783080"/>
                  </a:cubicBezTo>
                  <a:close/>
                  <a:moveTo>
                    <a:pt x="2527935" y="1830705"/>
                  </a:moveTo>
                  <a:lnTo>
                    <a:pt x="2527935" y="1830705"/>
                  </a:lnTo>
                  <a:cubicBezTo>
                    <a:pt x="2538413" y="1830705"/>
                    <a:pt x="2546985" y="1822133"/>
                    <a:pt x="2546985" y="1811655"/>
                  </a:cubicBezTo>
                  <a:lnTo>
                    <a:pt x="2546985" y="1811655"/>
                  </a:lnTo>
                  <a:cubicBezTo>
                    <a:pt x="2546985" y="1801178"/>
                    <a:pt x="2538413" y="1792605"/>
                    <a:pt x="2527935" y="1792605"/>
                  </a:cubicBezTo>
                  <a:lnTo>
                    <a:pt x="2527935" y="1792605"/>
                  </a:lnTo>
                  <a:cubicBezTo>
                    <a:pt x="2517458" y="1792605"/>
                    <a:pt x="2508885" y="1801178"/>
                    <a:pt x="2508885" y="1811655"/>
                  </a:cubicBezTo>
                  <a:lnTo>
                    <a:pt x="2508885" y="1811655"/>
                  </a:lnTo>
                  <a:cubicBezTo>
                    <a:pt x="2508885" y="1822133"/>
                    <a:pt x="2517458" y="1830705"/>
                    <a:pt x="2527935" y="1830705"/>
                  </a:cubicBezTo>
                  <a:close/>
                  <a:moveTo>
                    <a:pt x="2574608" y="1783080"/>
                  </a:moveTo>
                  <a:lnTo>
                    <a:pt x="2574608" y="1783080"/>
                  </a:lnTo>
                  <a:cubicBezTo>
                    <a:pt x="2585085" y="1783080"/>
                    <a:pt x="2593658" y="1774508"/>
                    <a:pt x="2593658" y="1764030"/>
                  </a:cubicBezTo>
                  <a:lnTo>
                    <a:pt x="2593658" y="1764030"/>
                  </a:lnTo>
                  <a:cubicBezTo>
                    <a:pt x="2593658" y="1753553"/>
                    <a:pt x="2585085" y="1744980"/>
                    <a:pt x="2574608" y="1744980"/>
                  </a:cubicBezTo>
                  <a:lnTo>
                    <a:pt x="2574608" y="1744980"/>
                  </a:lnTo>
                  <a:cubicBezTo>
                    <a:pt x="2564130" y="1744980"/>
                    <a:pt x="2555558" y="1753553"/>
                    <a:pt x="2555558" y="1764030"/>
                  </a:cubicBezTo>
                  <a:lnTo>
                    <a:pt x="2555558" y="1764030"/>
                  </a:lnTo>
                  <a:cubicBezTo>
                    <a:pt x="2555558" y="1775460"/>
                    <a:pt x="2564130" y="1783080"/>
                    <a:pt x="2574608" y="1783080"/>
                  </a:cubicBezTo>
                  <a:close/>
                  <a:moveTo>
                    <a:pt x="2622233" y="1783080"/>
                  </a:moveTo>
                  <a:lnTo>
                    <a:pt x="2622233" y="1783080"/>
                  </a:lnTo>
                  <a:cubicBezTo>
                    <a:pt x="2632710" y="1783080"/>
                    <a:pt x="2641283" y="1774508"/>
                    <a:pt x="2641283" y="1764030"/>
                  </a:cubicBezTo>
                  <a:lnTo>
                    <a:pt x="2641283" y="1764030"/>
                  </a:lnTo>
                  <a:cubicBezTo>
                    <a:pt x="2641283" y="1753553"/>
                    <a:pt x="2632710" y="1744980"/>
                    <a:pt x="2622233" y="1744980"/>
                  </a:cubicBezTo>
                  <a:lnTo>
                    <a:pt x="2622233" y="1744980"/>
                  </a:lnTo>
                  <a:cubicBezTo>
                    <a:pt x="2611755" y="1744980"/>
                    <a:pt x="2603183" y="1753553"/>
                    <a:pt x="2603183" y="1764030"/>
                  </a:cubicBezTo>
                  <a:lnTo>
                    <a:pt x="2603183" y="1764030"/>
                  </a:lnTo>
                  <a:cubicBezTo>
                    <a:pt x="2603183" y="1775460"/>
                    <a:pt x="2611755" y="1783080"/>
                    <a:pt x="2622233" y="1783080"/>
                  </a:cubicBezTo>
                  <a:close/>
                  <a:moveTo>
                    <a:pt x="2765108" y="1783080"/>
                  </a:moveTo>
                  <a:lnTo>
                    <a:pt x="2765108" y="1783080"/>
                  </a:lnTo>
                  <a:cubicBezTo>
                    <a:pt x="2775585" y="1783080"/>
                    <a:pt x="2784158" y="1774508"/>
                    <a:pt x="2784158" y="1764030"/>
                  </a:cubicBezTo>
                  <a:lnTo>
                    <a:pt x="2784158" y="1764030"/>
                  </a:lnTo>
                  <a:cubicBezTo>
                    <a:pt x="2784158" y="1753553"/>
                    <a:pt x="2775585" y="1744980"/>
                    <a:pt x="2765108" y="1744980"/>
                  </a:cubicBezTo>
                  <a:lnTo>
                    <a:pt x="2765108" y="1744980"/>
                  </a:lnTo>
                  <a:cubicBezTo>
                    <a:pt x="2754630" y="1744980"/>
                    <a:pt x="2746058" y="1753553"/>
                    <a:pt x="2746058" y="1764030"/>
                  </a:cubicBezTo>
                  <a:lnTo>
                    <a:pt x="2746058" y="1764030"/>
                  </a:lnTo>
                  <a:cubicBezTo>
                    <a:pt x="2746058" y="1775460"/>
                    <a:pt x="2754630" y="1783080"/>
                    <a:pt x="2765108" y="1783080"/>
                  </a:cubicBezTo>
                  <a:close/>
                  <a:moveTo>
                    <a:pt x="2811780" y="1783080"/>
                  </a:moveTo>
                  <a:lnTo>
                    <a:pt x="2811780" y="1783080"/>
                  </a:lnTo>
                  <a:cubicBezTo>
                    <a:pt x="2822258" y="1783080"/>
                    <a:pt x="2830830" y="1774508"/>
                    <a:pt x="2830830" y="1764030"/>
                  </a:cubicBezTo>
                  <a:lnTo>
                    <a:pt x="2830830" y="1764030"/>
                  </a:lnTo>
                  <a:cubicBezTo>
                    <a:pt x="2830830" y="1753553"/>
                    <a:pt x="2822258" y="1744980"/>
                    <a:pt x="2811780" y="1744980"/>
                  </a:cubicBezTo>
                  <a:lnTo>
                    <a:pt x="2811780" y="1744980"/>
                  </a:lnTo>
                  <a:cubicBezTo>
                    <a:pt x="2801303" y="1744980"/>
                    <a:pt x="2792730" y="1753553"/>
                    <a:pt x="2792730" y="1764030"/>
                  </a:cubicBezTo>
                  <a:lnTo>
                    <a:pt x="2792730" y="1764030"/>
                  </a:lnTo>
                  <a:cubicBezTo>
                    <a:pt x="2792730" y="1775460"/>
                    <a:pt x="2801303" y="1783080"/>
                    <a:pt x="2811780" y="1783080"/>
                  </a:cubicBezTo>
                  <a:close/>
                  <a:moveTo>
                    <a:pt x="2715578" y="1783080"/>
                  </a:moveTo>
                  <a:lnTo>
                    <a:pt x="2717483" y="1783080"/>
                  </a:lnTo>
                  <a:cubicBezTo>
                    <a:pt x="2727960" y="1783080"/>
                    <a:pt x="2736533" y="1774508"/>
                    <a:pt x="2736533" y="1764030"/>
                  </a:cubicBezTo>
                  <a:lnTo>
                    <a:pt x="2736533" y="1764030"/>
                  </a:lnTo>
                  <a:cubicBezTo>
                    <a:pt x="2736533" y="1753553"/>
                    <a:pt x="2727960" y="1744980"/>
                    <a:pt x="2717483" y="1744980"/>
                  </a:cubicBezTo>
                  <a:lnTo>
                    <a:pt x="2715578" y="1744980"/>
                  </a:lnTo>
                  <a:cubicBezTo>
                    <a:pt x="2705100" y="1744980"/>
                    <a:pt x="2696528" y="1753553"/>
                    <a:pt x="2696528" y="1764030"/>
                  </a:cubicBezTo>
                  <a:lnTo>
                    <a:pt x="2696528" y="1764030"/>
                  </a:lnTo>
                  <a:cubicBezTo>
                    <a:pt x="2697480" y="1775460"/>
                    <a:pt x="2706053" y="1783080"/>
                    <a:pt x="2715578" y="1783080"/>
                  </a:cubicBezTo>
                  <a:close/>
                  <a:moveTo>
                    <a:pt x="2668905" y="1783080"/>
                  </a:moveTo>
                  <a:lnTo>
                    <a:pt x="2668905" y="1783080"/>
                  </a:lnTo>
                  <a:cubicBezTo>
                    <a:pt x="2679383" y="1783080"/>
                    <a:pt x="2687955" y="1774508"/>
                    <a:pt x="2687955" y="1764030"/>
                  </a:cubicBezTo>
                  <a:lnTo>
                    <a:pt x="2687955" y="1764030"/>
                  </a:lnTo>
                  <a:cubicBezTo>
                    <a:pt x="2687955" y="1753553"/>
                    <a:pt x="2679383" y="1744980"/>
                    <a:pt x="2668905" y="1744980"/>
                  </a:cubicBezTo>
                  <a:lnTo>
                    <a:pt x="2668905" y="1744980"/>
                  </a:lnTo>
                  <a:cubicBezTo>
                    <a:pt x="2658428" y="1744980"/>
                    <a:pt x="2649855" y="1753553"/>
                    <a:pt x="2649855" y="1764030"/>
                  </a:cubicBezTo>
                  <a:lnTo>
                    <a:pt x="2649855" y="1764030"/>
                  </a:lnTo>
                  <a:cubicBezTo>
                    <a:pt x="2649855" y="1775460"/>
                    <a:pt x="2658428" y="1783080"/>
                    <a:pt x="2668905" y="1783080"/>
                  </a:cubicBezTo>
                  <a:close/>
                  <a:moveTo>
                    <a:pt x="3615690" y="1736408"/>
                  </a:moveTo>
                  <a:lnTo>
                    <a:pt x="3615690" y="1736408"/>
                  </a:lnTo>
                  <a:cubicBezTo>
                    <a:pt x="3626168" y="1736408"/>
                    <a:pt x="3634740" y="1727835"/>
                    <a:pt x="3634740" y="1717358"/>
                  </a:cubicBezTo>
                  <a:lnTo>
                    <a:pt x="3634740" y="1717358"/>
                  </a:lnTo>
                  <a:cubicBezTo>
                    <a:pt x="3634740" y="1706880"/>
                    <a:pt x="3626168" y="1698308"/>
                    <a:pt x="3615690" y="1698308"/>
                  </a:cubicBezTo>
                  <a:lnTo>
                    <a:pt x="3615690" y="1698308"/>
                  </a:lnTo>
                  <a:cubicBezTo>
                    <a:pt x="3605213" y="1698308"/>
                    <a:pt x="3596640" y="1706880"/>
                    <a:pt x="3596640" y="1717358"/>
                  </a:cubicBezTo>
                  <a:lnTo>
                    <a:pt x="3596640" y="1717358"/>
                  </a:lnTo>
                  <a:cubicBezTo>
                    <a:pt x="3597593" y="1727835"/>
                    <a:pt x="3605213" y="1736408"/>
                    <a:pt x="3615690" y="1736408"/>
                  </a:cubicBezTo>
                  <a:close/>
                  <a:moveTo>
                    <a:pt x="3331845" y="1689735"/>
                  </a:moveTo>
                  <a:lnTo>
                    <a:pt x="3331845" y="1689735"/>
                  </a:lnTo>
                  <a:cubicBezTo>
                    <a:pt x="3342323" y="1689735"/>
                    <a:pt x="3350895" y="1681163"/>
                    <a:pt x="3350895" y="1670685"/>
                  </a:cubicBezTo>
                  <a:lnTo>
                    <a:pt x="3350895" y="1670685"/>
                  </a:lnTo>
                  <a:cubicBezTo>
                    <a:pt x="3350895" y="1660208"/>
                    <a:pt x="3342323" y="1651635"/>
                    <a:pt x="3331845" y="1651635"/>
                  </a:cubicBezTo>
                  <a:lnTo>
                    <a:pt x="3331845" y="1651635"/>
                  </a:lnTo>
                  <a:cubicBezTo>
                    <a:pt x="3321368" y="1651635"/>
                    <a:pt x="3312795" y="1660208"/>
                    <a:pt x="3312795" y="1670685"/>
                  </a:cubicBezTo>
                  <a:lnTo>
                    <a:pt x="3312795" y="1670685"/>
                  </a:lnTo>
                  <a:cubicBezTo>
                    <a:pt x="3312795" y="1681163"/>
                    <a:pt x="3321368" y="1689735"/>
                    <a:pt x="3331845" y="1689735"/>
                  </a:cubicBezTo>
                  <a:close/>
                  <a:moveTo>
                    <a:pt x="3521393" y="1736408"/>
                  </a:moveTo>
                  <a:lnTo>
                    <a:pt x="3521393" y="1736408"/>
                  </a:lnTo>
                  <a:cubicBezTo>
                    <a:pt x="3531870" y="1736408"/>
                    <a:pt x="3540443" y="1727835"/>
                    <a:pt x="3540443" y="1717358"/>
                  </a:cubicBezTo>
                  <a:lnTo>
                    <a:pt x="3540443" y="1717358"/>
                  </a:lnTo>
                  <a:cubicBezTo>
                    <a:pt x="3540443" y="1706880"/>
                    <a:pt x="3531870" y="1698308"/>
                    <a:pt x="3521393" y="1698308"/>
                  </a:cubicBezTo>
                  <a:lnTo>
                    <a:pt x="3521393" y="1698308"/>
                  </a:lnTo>
                  <a:cubicBezTo>
                    <a:pt x="3510915" y="1698308"/>
                    <a:pt x="3502343" y="1706880"/>
                    <a:pt x="3502343" y="1717358"/>
                  </a:cubicBezTo>
                  <a:lnTo>
                    <a:pt x="3502343" y="1717358"/>
                  </a:lnTo>
                  <a:cubicBezTo>
                    <a:pt x="3503295" y="1727835"/>
                    <a:pt x="3510915" y="1736408"/>
                    <a:pt x="3521393" y="1736408"/>
                  </a:cubicBezTo>
                  <a:close/>
                  <a:moveTo>
                    <a:pt x="3615690" y="1783080"/>
                  </a:moveTo>
                  <a:lnTo>
                    <a:pt x="3615690" y="1783080"/>
                  </a:lnTo>
                  <a:cubicBezTo>
                    <a:pt x="3626168" y="1783080"/>
                    <a:pt x="3634740" y="1774508"/>
                    <a:pt x="3634740" y="1764030"/>
                  </a:cubicBezTo>
                  <a:lnTo>
                    <a:pt x="3634740" y="1764030"/>
                  </a:lnTo>
                  <a:cubicBezTo>
                    <a:pt x="3634740" y="1753553"/>
                    <a:pt x="3626168" y="1744980"/>
                    <a:pt x="3615690" y="1744980"/>
                  </a:cubicBezTo>
                  <a:lnTo>
                    <a:pt x="3615690" y="1744980"/>
                  </a:lnTo>
                  <a:cubicBezTo>
                    <a:pt x="3605213" y="1744980"/>
                    <a:pt x="3596640" y="1753553"/>
                    <a:pt x="3596640" y="1764030"/>
                  </a:cubicBezTo>
                  <a:lnTo>
                    <a:pt x="3596640" y="1764030"/>
                  </a:lnTo>
                  <a:cubicBezTo>
                    <a:pt x="3597593" y="1775460"/>
                    <a:pt x="3605213" y="1783080"/>
                    <a:pt x="3615690" y="1783080"/>
                  </a:cubicBezTo>
                  <a:close/>
                  <a:moveTo>
                    <a:pt x="3331845" y="1783080"/>
                  </a:moveTo>
                  <a:lnTo>
                    <a:pt x="3331845" y="1783080"/>
                  </a:lnTo>
                  <a:cubicBezTo>
                    <a:pt x="3342323" y="1783080"/>
                    <a:pt x="3350895" y="1774508"/>
                    <a:pt x="3350895" y="1764030"/>
                  </a:cubicBezTo>
                  <a:lnTo>
                    <a:pt x="3350895" y="1764030"/>
                  </a:lnTo>
                  <a:cubicBezTo>
                    <a:pt x="3350895" y="1753553"/>
                    <a:pt x="3342323" y="1744980"/>
                    <a:pt x="3331845" y="1744980"/>
                  </a:cubicBezTo>
                  <a:lnTo>
                    <a:pt x="3331845" y="1744980"/>
                  </a:lnTo>
                  <a:cubicBezTo>
                    <a:pt x="3321368" y="1744980"/>
                    <a:pt x="3312795" y="1753553"/>
                    <a:pt x="3312795" y="1764030"/>
                  </a:cubicBezTo>
                  <a:lnTo>
                    <a:pt x="3312795" y="1764030"/>
                  </a:lnTo>
                  <a:cubicBezTo>
                    <a:pt x="3312795" y="1775460"/>
                    <a:pt x="3321368" y="1783080"/>
                    <a:pt x="3331845" y="1783080"/>
                  </a:cubicBezTo>
                  <a:close/>
                  <a:moveTo>
                    <a:pt x="2906078" y="1783080"/>
                  </a:moveTo>
                  <a:lnTo>
                    <a:pt x="2906078" y="1783080"/>
                  </a:lnTo>
                  <a:cubicBezTo>
                    <a:pt x="2916555" y="1783080"/>
                    <a:pt x="2925128" y="1774508"/>
                    <a:pt x="2925128" y="1764030"/>
                  </a:cubicBezTo>
                  <a:lnTo>
                    <a:pt x="2925128" y="1764030"/>
                  </a:lnTo>
                  <a:cubicBezTo>
                    <a:pt x="2925128" y="1753553"/>
                    <a:pt x="2916555" y="1744980"/>
                    <a:pt x="2906078" y="1744980"/>
                  </a:cubicBezTo>
                  <a:lnTo>
                    <a:pt x="2906078" y="1744980"/>
                  </a:lnTo>
                  <a:cubicBezTo>
                    <a:pt x="2895600" y="1744980"/>
                    <a:pt x="2887028" y="1753553"/>
                    <a:pt x="2887028" y="1764030"/>
                  </a:cubicBezTo>
                  <a:lnTo>
                    <a:pt x="2887028" y="1764030"/>
                  </a:lnTo>
                  <a:cubicBezTo>
                    <a:pt x="2887028" y="1775460"/>
                    <a:pt x="2895600" y="1783080"/>
                    <a:pt x="2906078" y="1783080"/>
                  </a:cubicBezTo>
                  <a:close/>
                  <a:moveTo>
                    <a:pt x="3426143" y="1783080"/>
                  </a:moveTo>
                  <a:lnTo>
                    <a:pt x="3426143" y="1783080"/>
                  </a:lnTo>
                  <a:cubicBezTo>
                    <a:pt x="3436620" y="1783080"/>
                    <a:pt x="3445193" y="1774508"/>
                    <a:pt x="3445193" y="1764030"/>
                  </a:cubicBezTo>
                  <a:lnTo>
                    <a:pt x="3445193" y="1764030"/>
                  </a:lnTo>
                  <a:cubicBezTo>
                    <a:pt x="3445193" y="1753553"/>
                    <a:pt x="3436620" y="1744980"/>
                    <a:pt x="3426143" y="1744980"/>
                  </a:cubicBezTo>
                  <a:lnTo>
                    <a:pt x="3426143" y="1744980"/>
                  </a:lnTo>
                  <a:cubicBezTo>
                    <a:pt x="3415665" y="1744980"/>
                    <a:pt x="3407093" y="1753553"/>
                    <a:pt x="3407093" y="1764030"/>
                  </a:cubicBezTo>
                  <a:lnTo>
                    <a:pt x="3407093" y="1764030"/>
                  </a:lnTo>
                  <a:cubicBezTo>
                    <a:pt x="3407093" y="1775460"/>
                    <a:pt x="3415665" y="1783080"/>
                    <a:pt x="3426143" y="1783080"/>
                  </a:cubicBezTo>
                  <a:close/>
                  <a:moveTo>
                    <a:pt x="3378518" y="1783080"/>
                  </a:moveTo>
                  <a:lnTo>
                    <a:pt x="3378518" y="1783080"/>
                  </a:lnTo>
                  <a:cubicBezTo>
                    <a:pt x="3388995" y="1783080"/>
                    <a:pt x="3397568" y="1774508"/>
                    <a:pt x="3397568" y="1764030"/>
                  </a:cubicBezTo>
                  <a:lnTo>
                    <a:pt x="3397568" y="1764030"/>
                  </a:lnTo>
                  <a:cubicBezTo>
                    <a:pt x="3397568" y="1753553"/>
                    <a:pt x="3388995" y="1744980"/>
                    <a:pt x="3378518" y="1744980"/>
                  </a:cubicBezTo>
                  <a:lnTo>
                    <a:pt x="3378518" y="1744980"/>
                  </a:lnTo>
                  <a:cubicBezTo>
                    <a:pt x="3368040" y="1744980"/>
                    <a:pt x="3359468" y="1753553"/>
                    <a:pt x="3359468" y="1764030"/>
                  </a:cubicBezTo>
                  <a:lnTo>
                    <a:pt x="3359468" y="1764030"/>
                  </a:lnTo>
                  <a:cubicBezTo>
                    <a:pt x="3360420" y="1775460"/>
                    <a:pt x="3368040" y="1783080"/>
                    <a:pt x="3378518" y="1783080"/>
                  </a:cubicBezTo>
                  <a:close/>
                  <a:moveTo>
                    <a:pt x="3472815" y="1783080"/>
                  </a:moveTo>
                  <a:lnTo>
                    <a:pt x="3474720" y="1783080"/>
                  </a:lnTo>
                  <a:cubicBezTo>
                    <a:pt x="3485198" y="1783080"/>
                    <a:pt x="3493770" y="1774508"/>
                    <a:pt x="3493770" y="1764030"/>
                  </a:cubicBezTo>
                  <a:lnTo>
                    <a:pt x="3493770" y="1764030"/>
                  </a:lnTo>
                  <a:cubicBezTo>
                    <a:pt x="3493770" y="1753553"/>
                    <a:pt x="3485198" y="1744980"/>
                    <a:pt x="3474720" y="1744980"/>
                  </a:cubicBezTo>
                  <a:lnTo>
                    <a:pt x="3472815" y="1744980"/>
                  </a:lnTo>
                  <a:cubicBezTo>
                    <a:pt x="3462338" y="1744980"/>
                    <a:pt x="3453765" y="1753553"/>
                    <a:pt x="3453765" y="1764030"/>
                  </a:cubicBezTo>
                  <a:lnTo>
                    <a:pt x="3453765" y="1764030"/>
                  </a:lnTo>
                  <a:cubicBezTo>
                    <a:pt x="3453765" y="1775460"/>
                    <a:pt x="3462338" y="1783080"/>
                    <a:pt x="3472815" y="1783080"/>
                  </a:cubicBezTo>
                  <a:close/>
                  <a:moveTo>
                    <a:pt x="3663315" y="1783080"/>
                  </a:moveTo>
                  <a:lnTo>
                    <a:pt x="3663315" y="1783080"/>
                  </a:lnTo>
                  <a:cubicBezTo>
                    <a:pt x="3673793" y="1783080"/>
                    <a:pt x="3682365" y="1774508"/>
                    <a:pt x="3682365" y="1764030"/>
                  </a:cubicBezTo>
                  <a:lnTo>
                    <a:pt x="3682365" y="1764030"/>
                  </a:lnTo>
                  <a:cubicBezTo>
                    <a:pt x="3682365" y="1753553"/>
                    <a:pt x="3673793" y="1744980"/>
                    <a:pt x="3663315" y="1744980"/>
                  </a:cubicBezTo>
                  <a:lnTo>
                    <a:pt x="3663315" y="1744980"/>
                  </a:lnTo>
                  <a:cubicBezTo>
                    <a:pt x="3652838" y="1744980"/>
                    <a:pt x="3644265" y="1753553"/>
                    <a:pt x="3644265" y="1764030"/>
                  </a:cubicBezTo>
                  <a:lnTo>
                    <a:pt x="3644265" y="1764030"/>
                  </a:lnTo>
                  <a:cubicBezTo>
                    <a:pt x="3644265" y="1775460"/>
                    <a:pt x="3652838" y="1783080"/>
                    <a:pt x="3663315" y="1783080"/>
                  </a:cubicBezTo>
                  <a:close/>
                  <a:moveTo>
                    <a:pt x="3472815" y="1736408"/>
                  </a:moveTo>
                  <a:lnTo>
                    <a:pt x="3474720" y="1736408"/>
                  </a:lnTo>
                  <a:cubicBezTo>
                    <a:pt x="3485198" y="1736408"/>
                    <a:pt x="3493770" y="1727835"/>
                    <a:pt x="3493770" y="1717358"/>
                  </a:cubicBezTo>
                  <a:lnTo>
                    <a:pt x="3493770" y="1717358"/>
                  </a:lnTo>
                  <a:cubicBezTo>
                    <a:pt x="3493770" y="1706880"/>
                    <a:pt x="3485198" y="1698308"/>
                    <a:pt x="3474720" y="1698308"/>
                  </a:cubicBezTo>
                  <a:lnTo>
                    <a:pt x="3472815" y="1698308"/>
                  </a:lnTo>
                  <a:cubicBezTo>
                    <a:pt x="3462338" y="1698308"/>
                    <a:pt x="3453765" y="1706880"/>
                    <a:pt x="3453765" y="1717358"/>
                  </a:cubicBezTo>
                  <a:lnTo>
                    <a:pt x="3453765" y="1717358"/>
                  </a:lnTo>
                  <a:cubicBezTo>
                    <a:pt x="3453765" y="1727835"/>
                    <a:pt x="3462338" y="1736408"/>
                    <a:pt x="3472815" y="1736408"/>
                  </a:cubicBezTo>
                  <a:close/>
                  <a:moveTo>
                    <a:pt x="3569018" y="1783080"/>
                  </a:moveTo>
                  <a:lnTo>
                    <a:pt x="3569018" y="1783080"/>
                  </a:lnTo>
                  <a:cubicBezTo>
                    <a:pt x="3579495" y="1783080"/>
                    <a:pt x="3588068" y="1774508"/>
                    <a:pt x="3588068" y="1764030"/>
                  </a:cubicBezTo>
                  <a:lnTo>
                    <a:pt x="3588068" y="1764030"/>
                  </a:lnTo>
                  <a:cubicBezTo>
                    <a:pt x="3588068" y="1753553"/>
                    <a:pt x="3579495" y="1744980"/>
                    <a:pt x="3569018" y="1744980"/>
                  </a:cubicBezTo>
                  <a:lnTo>
                    <a:pt x="3569018" y="1744980"/>
                  </a:lnTo>
                  <a:cubicBezTo>
                    <a:pt x="3558540" y="1744980"/>
                    <a:pt x="3549968" y="1753553"/>
                    <a:pt x="3549968" y="1764030"/>
                  </a:cubicBezTo>
                  <a:lnTo>
                    <a:pt x="3549968" y="1764030"/>
                  </a:lnTo>
                  <a:cubicBezTo>
                    <a:pt x="3549968" y="1775460"/>
                    <a:pt x="3558540" y="1783080"/>
                    <a:pt x="3569018" y="1783080"/>
                  </a:cubicBezTo>
                  <a:close/>
                  <a:moveTo>
                    <a:pt x="3094673" y="1783080"/>
                  </a:moveTo>
                  <a:lnTo>
                    <a:pt x="3096578" y="1783080"/>
                  </a:lnTo>
                  <a:cubicBezTo>
                    <a:pt x="3107055" y="1783080"/>
                    <a:pt x="3115628" y="1774508"/>
                    <a:pt x="3115628" y="1764030"/>
                  </a:cubicBezTo>
                  <a:lnTo>
                    <a:pt x="3115628" y="1764030"/>
                  </a:lnTo>
                  <a:cubicBezTo>
                    <a:pt x="3115628" y="1753553"/>
                    <a:pt x="3107055" y="1744980"/>
                    <a:pt x="3096578" y="1744980"/>
                  </a:cubicBezTo>
                  <a:lnTo>
                    <a:pt x="3094673" y="1744980"/>
                  </a:lnTo>
                  <a:cubicBezTo>
                    <a:pt x="3084195" y="1744980"/>
                    <a:pt x="3075623" y="1753553"/>
                    <a:pt x="3075623" y="1764030"/>
                  </a:cubicBezTo>
                  <a:lnTo>
                    <a:pt x="3075623" y="1764030"/>
                  </a:lnTo>
                  <a:cubicBezTo>
                    <a:pt x="3075623" y="1775460"/>
                    <a:pt x="3084195" y="1783080"/>
                    <a:pt x="3094673" y="1783080"/>
                  </a:cubicBezTo>
                  <a:close/>
                  <a:moveTo>
                    <a:pt x="3000375" y="1783080"/>
                  </a:moveTo>
                  <a:lnTo>
                    <a:pt x="3000375" y="1783080"/>
                  </a:lnTo>
                  <a:cubicBezTo>
                    <a:pt x="3010853" y="1783080"/>
                    <a:pt x="3019425" y="1774508"/>
                    <a:pt x="3019425" y="1764030"/>
                  </a:cubicBezTo>
                  <a:lnTo>
                    <a:pt x="3019425" y="1764030"/>
                  </a:lnTo>
                  <a:cubicBezTo>
                    <a:pt x="3019425" y="1753553"/>
                    <a:pt x="3010853" y="1744980"/>
                    <a:pt x="3000375" y="1744980"/>
                  </a:cubicBezTo>
                  <a:lnTo>
                    <a:pt x="3000375" y="1744980"/>
                  </a:lnTo>
                  <a:cubicBezTo>
                    <a:pt x="2989898" y="1744980"/>
                    <a:pt x="2981325" y="1753553"/>
                    <a:pt x="2981325" y="1764030"/>
                  </a:cubicBezTo>
                  <a:lnTo>
                    <a:pt x="2981325" y="1764030"/>
                  </a:lnTo>
                  <a:cubicBezTo>
                    <a:pt x="2981325" y="1775460"/>
                    <a:pt x="2989898" y="1783080"/>
                    <a:pt x="3000375" y="1783080"/>
                  </a:cubicBezTo>
                  <a:close/>
                  <a:moveTo>
                    <a:pt x="3284220" y="1783080"/>
                  </a:moveTo>
                  <a:lnTo>
                    <a:pt x="3284220" y="1783080"/>
                  </a:lnTo>
                  <a:cubicBezTo>
                    <a:pt x="3294698" y="1783080"/>
                    <a:pt x="3303270" y="1774508"/>
                    <a:pt x="3303270" y="1764030"/>
                  </a:cubicBezTo>
                  <a:lnTo>
                    <a:pt x="3303270" y="1764030"/>
                  </a:lnTo>
                  <a:cubicBezTo>
                    <a:pt x="3303270" y="1753553"/>
                    <a:pt x="3294698" y="1744980"/>
                    <a:pt x="3284220" y="1744980"/>
                  </a:cubicBezTo>
                  <a:lnTo>
                    <a:pt x="3284220" y="1744980"/>
                  </a:lnTo>
                  <a:cubicBezTo>
                    <a:pt x="3273743" y="1744980"/>
                    <a:pt x="3265170" y="1753553"/>
                    <a:pt x="3265170" y="1764030"/>
                  </a:cubicBezTo>
                  <a:lnTo>
                    <a:pt x="3265170" y="1764030"/>
                  </a:lnTo>
                  <a:cubicBezTo>
                    <a:pt x="3266123" y="1775460"/>
                    <a:pt x="3273743" y="1783080"/>
                    <a:pt x="3284220" y="1783080"/>
                  </a:cubicBezTo>
                  <a:close/>
                  <a:moveTo>
                    <a:pt x="2952750" y="1783080"/>
                  </a:moveTo>
                  <a:lnTo>
                    <a:pt x="2952750" y="1783080"/>
                  </a:lnTo>
                  <a:cubicBezTo>
                    <a:pt x="2963228" y="1783080"/>
                    <a:pt x="2971800" y="1774508"/>
                    <a:pt x="2971800" y="1764030"/>
                  </a:cubicBezTo>
                  <a:lnTo>
                    <a:pt x="2971800" y="1764030"/>
                  </a:lnTo>
                  <a:cubicBezTo>
                    <a:pt x="2971800" y="1753553"/>
                    <a:pt x="2963228" y="1744980"/>
                    <a:pt x="2952750" y="1744980"/>
                  </a:cubicBezTo>
                  <a:lnTo>
                    <a:pt x="2952750" y="1744980"/>
                  </a:lnTo>
                  <a:cubicBezTo>
                    <a:pt x="2942273" y="1744980"/>
                    <a:pt x="2933700" y="1753553"/>
                    <a:pt x="2933700" y="1764030"/>
                  </a:cubicBezTo>
                  <a:lnTo>
                    <a:pt x="2933700" y="1764030"/>
                  </a:lnTo>
                  <a:cubicBezTo>
                    <a:pt x="2934653" y="1775460"/>
                    <a:pt x="2943225" y="1783080"/>
                    <a:pt x="2952750" y="1783080"/>
                  </a:cubicBezTo>
                  <a:close/>
                  <a:moveTo>
                    <a:pt x="3047048" y="1783080"/>
                  </a:moveTo>
                  <a:lnTo>
                    <a:pt x="3047048" y="1783080"/>
                  </a:lnTo>
                  <a:cubicBezTo>
                    <a:pt x="3057525" y="1783080"/>
                    <a:pt x="3066098" y="1774508"/>
                    <a:pt x="3066098" y="1764030"/>
                  </a:cubicBezTo>
                  <a:lnTo>
                    <a:pt x="3066098" y="1764030"/>
                  </a:lnTo>
                  <a:cubicBezTo>
                    <a:pt x="3066098" y="1753553"/>
                    <a:pt x="3057525" y="1744980"/>
                    <a:pt x="3047048" y="1744980"/>
                  </a:cubicBezTo>
                  <a:lnTo>
                    <a:pt x="3047048" y="1744980"/>
                  </a:lnTo>
                  <a:cubicBezTo>
                    <a:pt x="3036570" y="1744980"/>
                    <a:pt x="3027998" y="1753553"/>
                    <a:pt x="3027998" y="1764030"/>
                  </a:cubicBezTo>
                  <a:lnTo>
                    <a:pt x="3027998" y="1764030"/>
                  </a:lnTo>
                  <a:cubicBezTo>
                    <a:pt x="3028950" y="1775460"/>
                    <a:pt x="3036570" y="1783080"/>
                    <a:pt x="3047048" y="1783080"/>
                  </a:cubicBezTo>
                  <a:close/>
                  <a:moveTo>
                    <a:pt x="3237548" y="1783080"/>
                  </a:moveTo>
                  <a:lnTo>
                    <a:pt x="3237548" y="1783080"/>
                  </a:lnTo>
                  <a:cubicBezTo>
                    <a:pt x="3248025" y="1783080"/>
                    <a:pt x="3256598" y="1774508"/>
                    <a:pt x="3256598" y="1764030"/>
                  </a:cubicBezTo>
                  <a:lnTo>
                    <a:pt x="3256598" y="1764030"/>
                  </a:lnTo>
                  <a:cubicBezTo>
                    <a:pt x="3256598" y="1753553"/>
                    <a:pt x="3248025" y="1744980"/>
                    <a:pt x="3237548" y="1744980"/>
                  </a:cubicBezTo>
                  <a:lnTo>
                    <a:pt x="3237548" y="1744980"/>
                  </a:lnTo>
                  <a:cubicBezTo>
                    <a:pt x="3227070" y="1744980"/>
                    <a:pt x="3218498" y="1753553"/>
                    <a:pt x="3218498" y="1764030"/>
                  </a:cubicBezTo>
                  <a:lnTo>
                    <a:pt x="3218498" y="1764030"/>
                  </a:lnTo>
                  <a:cubicBezTo>
                    <a:pt x="3218498" y="1775460"/>
                    <a:pt x="3227070" y="1783080"/>
                    <a:pt x="3237548" y="1783080"/>
                  </a:cubicBezTo>
                  <a:close/>
                  <a:moveTo>
                    <a:pt x="3143250" y="1783080"/>
                  </a:moveTo>
                  <a:lnTo>
                    <a:pt x="3143250" y="1783080"/>
                  </a:lnTo>
                  <a:cubicBezTo>
                    <a:pt x="3153728" y="1783080"/>
                    <a:pt x="3162300" y="1774508"/>
                    <a:pt x="3162300" y="1764030"/>
                  </a:cubicBezTo>
                  <a:lnTo>
                    <a:pt x="3162300" y="1764030"/>
                  </a:lnTo>
                  <a:cubicBezTo>
                    <a:pt x="3162300" y="1753553"/>
                    <a:pt x="3153728" y="1744980"/>
                    <a:pt x="3143250" y="1744980"/>
                  </a:cubicBezTo>
                  <a:lnTo>
                    <a:pt x="3143250" y="1744980"/>
                  </a:lnTo>
                  <a:cubicBezTo>
                    <a:pt x="3132773" y="1744980"/>
                    <a:pt x="3124200" y="1753553"/>
                    <a:pt x="3124200" y="1764030"/>
                  </a:cubicBezTo>
                  <a:lnTo>
                    <a:pt x="3124200" y="1764030"/>
                  </a:lnTo>
                  <a:cubicBezTo>
                    <a:pt x="3124200" y="1775460"/>
                    <a:pt x="3132773" y="1783080"/>
                    <a:pt x="3143250" y="1783080"/>
                  </a:cubicBezTo>
                  <a:close/>
                  <a:moveTo>
                    <a:pt x="3189923" y="1783080"/>
                  </a:moveTo>
                  <a:lnTo>
                    <a:pt x="3189923" y="1783080"/>
                  </a:lnTo>
                  <a:cubicBezTo>
                    <a:pt x="3200400" y="1783080"/>
                    <a:pt x="3208973" y="1774508"/>
                    <a:pt x="3208973" y="1764030"/>
                  </a:cubicBezTo>
                  <a:lnTo>
                    <a:pt x="3208973" y="1764030"/>
                  </a:lnTo>
                  <a:cubicBezTo>
                    <a:pt x="3208973" y="1753553"/>
                    <a:pt x="3200400" y="1744980"/>
                    <a:pt x="3189923" y="1744980"/>
                  </a:cubicBezTo>
                  <a:lnTo>
                    <a:pt x="3189923" y="1744980"/>
                  </a:lnTo>
                  <a:cubicBezTo>
                    <a:pt x="3179445" y="1744980"/>
                    <a:pt x="3170873" y="1753553"/>
                    <a:pt x="3170873" y="1764030"/>
                  </a:cubicBezTo>
                  <a:lnTo>
                    <a:pt x="3170873" y="1764030"/>
                  </a:lnTo>
                  <a:cubicBezTo>
                    <a:pt x="3171825" y="1775460"/>
                    <a:pt x="3180398" y="1783080"/>
                    <a:pt x="3189923" y="1783080"/>
                  </a:cubicBezTo>
                  <a:close/>
                  <a:moveTo>
                    <a:pt x="2859405" y="1783080"/>
                  </a:moveTo>
                  <a:lnTo>
                    <a:pt x="2859405" y="1783080"/>
                  </a:lnTo>
                  <a:cubicBezTo>
                    <a:pt x="2869883" y="1783080"/>
                    <a:pt x="2878455" y="1774508"/>
                    <a:pt x="2878455" y="1764030"/>
                  </a:cubicBezTo>
                  <a:lnTo>
                    <a:pt x="2878455" y="1764030"/>
                  </a:lnTo>
                  <a:cubicBezTo>
                    <a:pt x="2878455" y="1753553"/>
                    <a:pt x="2869883" y="1744980"/>
                    <a:pt x="2859405" y="1744980"/>
                  </a:cubicBezTo>
                  <a:lnTo>
                    <a:pt x="2859405" y="1744980"/>
                  </a:lnTo>
                  <a:cubicBezTo>
                    <a:pt x="2848928" y="1744980"/>
                    <a:pt x="2840355" y="1753553"/>
                    <a:pt x="2840355" y="1764030"/>
                  </a:cubicBezTo>
                  <a:lnTo>
                    <a:pt x="2840355" y="1764030"/>
                  </a:lnTo>
                  <a:cubicBezTo>
                    <a:pt x="2840355" y="1775460"/>
                    <a:pt x="2848928" y="1783080"/>
                    <a:pt x="2859405" y="1783080"/>
                  </a:cubicBezTo>
                  <a:close/>
                  <a:moveTo>
                    <a:pt x="2811780" y="1830705"/>
                  </a:moveTo>
                  <a:lnTo>
                    <a:pt x="2811780" y="1830705"/>
                  </a:lnTo>
                  <a:cubicBezTo>
                    <a:pt x="2822258" y="1830705"/>
                    <a:pt x="2830830" y="1822133"/>
                    <a:pt x="2830830" y="1811655"/>
                  </a:cubicBezTo>
                  <a:lnTo>
                    <a:pt x="2830830" y="1811655"/>
                  </a:lnTo>
                  <a:cubicBezTo>
                    <a:pt x="2830830" y="1801178"/>
                    <a:pt x="2822258" y="1792605"/>
                    <a:pt x="2811780" y="1792605"/>
                  </a:cubicBezTo>
                  <a:lnTo>
                    <a:pt x="2811780" y="1792605"/>
                  </a:lnTo>
                  <a:cubicBezTo>
                    <a:pt x="2801303" y="1792605"/>
                    <a:pt x="2792730" y="1801178"/>
                    <a:pt x="2792730" y="1811655"/>
                  </a:cubicBezTo>
                  <a:lnTo>
                    <a:pt x="2792730" y="1811655"/>
                  </a:lnTo>
                  <a:cubicBezTo>
                    <a:pt x="2792730" y="1822133"/>
                    <a:pt x="2801303" y="1830705"/>
                    <a:pt x="2811780" y="1830705"/>
                  </a:cubicBezTo>
                  <a:close/>
                  <a:moveTo>
                    <a:pt x="2859405" y="1830705"/>
                  </a:moveTo>
                  <a:lnTo>
                    <a:pt x="2859405" y="1830705"/>
                  </a:lnTo>
                  <a:cubicBezTo>
                    <a:pt x="2869883" y="1830705"/>
                    <a:pt x="2878455" y="1822133"/>
                    <a:pt x="2878455" y="1811655"/>
                  </a:cubicBezTo>
                  <a:lnTo>
                    <a:pt x="2878455" y="1811655"/>
                  </a:lnTo>
                  <a:cubicBezTo>
                    <a:pt x="2878455" y="1801178"/>
                    <a:pt x="2869883" y="1792605"/>
                    <a:pt x="2859405" y="1792605"/>
                  </a:cubicBezTo>
                  <a:lnTo>
                    <a:pt x="2859405" y="1792605"/>
                  </a:lnTo>
                  <a:cubicBezTo>
                    <a:pt x="2848928" y="1792605"/>
                    <a:pt x="2840355" y="1801178"/>
                    <a:pt x="2840355" y="1811655"/>
                  </a:cubicBezTo>
                  <a:lnTo>
                    <a:pt x="2840355" y="1811655"/>
                  </a:lnTo>
                  <a:cubicBezTo>
                    <a:pt x="2840355" y="1822133"/>
                    <a:pt x="2848928" y="1830705"/>
                    <a:pt x="2859405" y="1830705"/>
                  </a:cubicBezTo>
                  <a:close/>
                  <a:moveTo>
                    <a:pt x="2527935" y="1736408"/>
                  </a:moveTo>
                  <a:lnTo>
                    <a:pt x="2527935" y="1736408"/>
                  </a:lnTo>
                  <a:cubicBezTo>
                    <a:pt x="2538413" y="1736408"/>
                    <a:pt x="2546985" y="1727835"/>
                    <a:pt x="2546985" y="1717358"/>
                  </a:cubicBezTo>
                  <a:lnTo>
                    <a:pt x="2546985" y="1717358"/>
                  </a:lnTo>
                  <a:cubicBezTo>
                    <a:pt x="2546985" y="1706880"/>
                    <a:pt x="2538413" y="1698308"/>
                    <a:pt x="2527935" y="1698308"/>
                  </a:cubicBezTo>
                  <a:lnTo>
                    <a:pt x="2527935" y="1698308"/>
                  </a:lnTo>
                  <a:cubicBezTo>
                    <a:pt x="2517458" y="1698308"/>
                    <a:pt x="2508885" y="1706880"/>
                    <a:pt x="2508885" y="1717358"/>
                  </a:cubicBezTo>
                  <a:lnTo>
                    <a:pt x="2508885" y="1717358"/>
                  </a:lnTo>
                  <a:cubicBezTo>
                    <a:pt x="2508885" y="1727835"/>
                    <a:pt x="2517458" y="1736408"/>
                    <a:pt x="2527935" y="1736408"/>
                  </a:cubicBezTo>
                  <a:close/>
                  <a:moveTo>
                    <a:pt x="3472815" y="1689735"/>
                  </a:moveTo>
                  <a:lnTo>
                    <a:pt x="3474720" y="1689735"/>
                  </a:lnTo>
                  <a:cubicBezTo>
                    <a:pt x="3485198" y="1689735"/>
                    <a:pt x="3493770" y="1681163"/>
                    <a:pt x="3493770" y="1670685"/>
                  </a:cubicBezTo>
                  <a:lnTo>
                    <a:pt x="3493770" y="1670685"/>
                  </a:lnTo>
                  <a:cubicBezTo>
                    <a:pt x="3493770" y="1660208"/>
                    <a:pt x="3485198" y="1651635"/>
                    <a:pt x="3474720" y="1651635"/>
                  </a:cubicBezTo>
                  <a:lnTo>
                    <a:pt x="3472815" y="1651635"/>
                  </a:lnTo>
                  <a:cubicBezTo>
                    <a:pt x="3462338" y="1651635"/>
                    <a:pt x="3453765" y="1660208"/>
                    <a:pt x="3453765" y="1670685"/>
                  </a:cubicBezTo>
                  <a:lnTo>
                    <a:pt x="3453765" y="1670685"/>
                  </a:lnTo>
                  <a:cubicBezTo>
                    <a:pt x="3453765" y="1681163"/>
                    <a:pt x="3462338" y="1689735"/>
                    <a:pt x="3472815" y="1689735"/>
                  </a:cubicBezTo>
                  <a:close/>
                  <a:moveTo>
                    <a:pt x="3426143" y="1689735"/>
                  </a:moveTo>
                  <a:lnTo>
                    <a:pt x="3426143" y="1689735"/>
                  </a:lnTo>
                  <a:cubicBezTo>
                    <a:pt x="3436620" y="1689735"/>
                    <a:pt x="3445193" y="1681163"/>
                    <a:pt x="3445193" y="1670685"/>
                  </a:cubicBezTo>
                  <a:lnTo>
                    <a:pt x="3445193" y="1670685"/>
                  </a:lnTo>
                  <a:cubicBezTo>
                    <a:pt x="3445193" y="1660208"/>
                    <a:pt x="3436620" y="1651635"/>
                    <a:pt x="3426143" y="1651635"/>
                  </a:cubicBezTo>
                  <a:lnTo>
                    <a:pt x="3426143" y="1651635"/>
                  </a:lnTo>
                  <a:cubicBezTo>
                    <a:pt x="3415665" y="1651635"/>
                    <a:pt x="3407093" y="1660208"/>
                    <a:pt x="3407093" y="1670685"/>
                  </a:cubicBezTo>
                  <a:lnTo>
                    <a:pt x="3407093" y="1670685"/>
                  </a:lnTo>
                  <a:cubicBezTo>
                    <a:pt x="3407093" y="1681163"/>
                    <a:pt x="3415665" y="1689735"/>
                    <a:pt x="3426143" y="1689735"/>
                  </a:cubicBezTo>
                  <a:close/>
                  <a:moveTo>
                    <a:pt x="3521393" y="1689735"/>
                  </a:moveTo>
                  <a:lnTo>
                    <a:pt x="3521393" y="1689735"/>
                  </a:lnTo>
                  <a:cubicBezTo>
                    <a:pt x="3531870" y="1689735"/>
                    <a:pt x="3540443" y="1681163"/>
                    <a:pt x="3540443" y="1670685"/>
                  </a:cubicBezTo>
                  <a:lnTo>
                    <a:pt x="3540443" y="1670685"/>
                  </a:lnTo>
                  <a:cubicBezTo>
                    <a:pt x="3540443" y="1660208"/>
                    <a:pt x="3531870" y="1651635"/>
                    <a:pt x="3521393" y="1651635"/>
                  </a:cubicBezTo>
                  <a:lnTo>
                    <a:pt x="3521393" y="1651635"/>
                  </a:lnTo>
                  <a:cubicBezTo>
                    <a:pt x="3510915" y="1651635"/>
                    <a:pt x="3502343" y="1660208"/>
                    <a:pt x="3502343" y="1670685"/>
                  </a:cubicBezTo>
                  <a:lnTo>
                    <a:pt x="3502343" y="1670685"/>
                  </a:lnTo>
                  <a:cubicBezTo>
                    <a:pt x="3503295" y="1681163"/>
                    <a:pt x="3510915" y="1689735"/>
                    <a:pt x="3521393" y="1689735"/>
                  </a:cubicBezTo>
                  <a:close/>
                  <a:moveTo>
                    <a:pt x="3378518" y="1689735"/>
                  </a:moveTo>
                  <a:lnTo>
                    <a:pt x="3378518" y="1689735"/>
                  </a:lnTo>
                  <a:cubicBezTo>
                    <a:pt x="3388995" y="1689735"/>
                    <a:pt x="3397568" y="1681163"/>
                    <a:pt x="3397568" y="1670685"/>
                  </a:cubicBezTo>
                  <a:lnTo>
                    <a:pt x="3397568" y="1670685"/>
                  </a:lnTo>
                  <a:cubicBezTo>
                    <a:pt x="3397568" y="1660208"/>
                    <a:pt x="3388995" y="1651635"/>
                    <a:pt x="3378518" y="1651635"/>
                  </a:cubicBezTo>
                  <a:lnTo>
                    <a:pt x="3378518" y="1651635"/>
                  </a:lnTo>
                  <a:cubicBezTo>
                    <a:pt x="3368040" y="1651635"/>
                    <a:pt x="3359468" y="1660208"/>
                    <a:pt x="3359468" y="1670685"/>
                  </a:cubicBezTo>
                  <a:lnTo>
                    <a:pt x="3359468" y="1670685"/>
                  </a:lnTo>
                  <a:cubicBezTo>
                    <a:pt x="3360420" y="1681163"/>
                    <a:pt x="3368040" y="1689735"/>
                    <a:pt x="3378518" y="1689735"/>
                  </a:cubicBezTo>
                  <a:close/>
                  <a:moveTo>
                    <a:pt x="3426143" y="1736408"/>
                  </a:moveTo>
                  <a:lnTo>
                    <a:pt x="3426143" y="1736408"/>
                  </a:lnTo>
                  <a:cubicBezTo>
                    <a:pt x="3436620" y="1736408"/>
                    <a:pt x="3445193" y="1727835"/>
                    <a:pt x="3445193" y="1717358"/>
                  </a:cubicBezTo>
                  <a:lnTo>
                    <a:pt x="3445193" y="1717358"/>
                  </a:lnTo>
                  <a:cubicBezTo>
                    <a:pt x="3445193" y="1706880"/>
                    <a:pt x="3436620" y="1698308"/>
                    <a:pt x="3426143" y="1698308"/>
                  </a:cubicBezTo>
                  <a:lnTo>
                    <a:pt x="3426143" y="1698308"/>
                  </a:lnTo>
                  <a:cubicBezTo>
                    <a:pt x="3415665" y="1698308"/>
                    <a:pt x="3407093" y="1706880"/>
                    <a:pt x="3407093" y="1717358"/>
                  </a:cubicBezTo>
                  <a:lnTo>
                    <a:pt x="3407093" y="1717358"/>
                  </a:lnTo>
                  <a:cubicBezTo>
                    <a:pt x="3407093" y="1727835"/>
                    <a:pt x="3415665" y="1736408"/>
                    <a:pt x="3426143" y="1736408"/>
                  </a:cubicBezTo>
                  <a:close/>
                  <a:moveTo>
                    <a:pt x="3569018" y="1689735"/>
                  </a:moveTo>
                  <a:lnTo>
                    <a:pt x="3569018" y="1689735"/>
                  </a:lnTo>
                  <a:cubicBezTo>
                    <a:pt x="3579495" y="1689735"/>
                    <a:pt x="3588068" y="1681163"/>
                    <a:pt x="3588068" y="1670685"/>
                  </a:cubicBezTo>
                  <a:lnTo>
                    <a:pt x="3588068" y="1670685"/>
                  </a:lnTo>
                  <a:cubicBezTo>
                    <a:pt x="3588068" y="1660208"/>
                    <a:pt x="3579495" y="1651635"/>
                    <a:pt x="3569018" y="1651635"/>
                  </a:cubicBezTo>
                  <a:lnTo>
                    <a:pt x="3569018" y="1651635"/>
                  </a:lnTo>
                  <a:cubicBezTo>
                    <a:pt x="3558540" y="1651635"/>
                    <a:pt x="3549968" y="1660208"/>
                    <a:pt x="3549968" y="1670685"/>
                  </a:cubicBezTo>
                  <a:lnTo>
                    <a:pt x="3549968" y="1670685"/>
                  </a:lnTo>
                  <a:cubicBezTo>
                    <a:pt x="3549968" y="1681163"/>
                    <a:pt x="3558540" y="1689735"/>
                    <a:pt x="3569018" y="1689735"/>
                  </a:cubicBezTo>
                  <a:close/>
                  <a:moveTo>
                    <a:pt x="3615690" y="1689735"/>
                  </a:moveTo>
                  <a:lnTo>
                    <a:pt x="3615690" y="1689735"/>
                  </a:lnTo>
                  <a:cubicBezTo>
                    <a:pt x="3626168" y="1689735"/>
                    <a:pt x="3634740" y="1681163"/>
                    <a:pt x="3634740" y="1670685"/>
                  </a:cubicBezTo>
                  <a:lnTo>
                    <a:pt x="3634740" y="1670685"/>
                  </a:lnTo>
                  <a:cubicBezTo>
                    <a:pt x="3634740" y="1660208"/>
                    <a:pt x="3626168" y="1651635"/>
                    <a:pt x="3615690" y="1651635"/>
                  </a:cubicBezTo>
                  <a:lnTo>
                    <a:pt x="3615690" y="1651635"/>
                  </a:lnTo>
                  <a:cubicBezTo>
                    <a:pt x="3605213" y="1651635"/>
                    <a:pt x="3596640" y="1660208"/>
                    <a:pt x="3596640" y="1670685"/>
                  </a:cubicBezTo>
                  <a:lnTo>
                    <a:pt x="3596640" y="1670685"/>
                  </a:lnTo>
                  <a:cubicBezTo>
                    <a:pt x="3597593" y="1681163"/>
                    <a:pt x="3605213" y="1689735"/>
                    <a:pt x="3615690" y="1689735"/>
                  </a:cubicBezTo>
                  <a:close/>
                  <a:moveTo>
                    <a:pt x="3664268" y="1736408"/>
                  </a:moveTo>
                  <a:lnTo>
                    <a:pt x="3664268" y="1736408"/>
                  </a:lnTo>
                  <a:cubicBezTo>
                    <a:pt x="3674745" y="1736408"/>
                    <a:pt x="3683318" y="1727835"/>
                    <a:pt x="3683318" y="1717358"/>
                  </a:cubicBezTo>
                  <a:lnTo>
                    <a:pt x="3683318" y="1717358"/>
                  </a:lnTo>
                  <a:cubicBezTo>
                    <a:pt x="3683318" y="1706880"/>
                    <a:pt x="3674745" y="1698308"/>
                    <a:pt x="3664268" y="1698308"/>
                  </a:cubicBezTo>
                  <a:lnTo>
                    <a:pt x="3664268" y="1698308"/>
                  </a:lnTo>
                  <a:cubicBezTo>
                    <a:pt x="3653790" y="1698308"/>
                    <a:pt x="3645218" y="1706880"/>
                    <a:pt x="3645218" y="1717358"/>
                  </a:cubicBezTo>
                  <a:lnTo>
                    <a:pt x="3645218" y="1717358"/>
                  </a:lnTo>
                  <a:cubicBezTo>
                    <a:pt x="3645218" y="1727835"/>
                    <a:pt x="3653790" y="1736408"/>
                    <a:pt x="3664268" y="1736408"/>
                  </a:cubicBezTo>
                  <a:close/>
                  <a:moveTo>
                    <a:pt x="3664268" y="1689735"/>
                  </a:moveTo>
                  <a:lnTo>
                    <a:pt x="3664268" y="1689735"/>
                  </a:lnTo>
                  <a:cubicBezTo>
                    <a:pt x="3674745" y="1689735"/>
                    <a:pt x="3683318" y="1681163"/>
                    <a:pt x="3683318" y="1670685"/>
                  </a:cubicBezTo>
                  <a:lnTo>
                    <a:pt x="3683318" y="1670685"/>
                  </a:lnTo>
                  <a:cubicBezTo>
                    <a:pt x="3683318" y="1660208"/>
                    <a:pt x="3674745" y="1651635"/>
                    <a:pt x="3664268" y="1651635"/>
                  </a:cubicBezTo>
                  <a:lnTo>
                    <a:pt x="3664268" y="1651635"/>
                  </a:lnTo>
                  <a:cubicBezTo>
                    <a:pt x="3653790" y="1651635"/>
                    <a:pt x="3645218" y="1660208"/>
                    <a:pt x="3645218" y="1670685"/>
                  </a:cubicBezTo>
                  <a:lnTo>
                    <a:pt x="3645218" y="1670685"/>
                  </a:lnTo>
                  <a:cubicBezTo>
                    <a:pt x="3645218" y="1681163"/>
                    <a:pt x="3653790" y="1689735"/>
                    <a:pt x="3664268" y="1689735"/>
                  </a:cubicBezTo>
                  <a:close/>
                  <a:moveTo>
                    <a:pt x="3189923" y="1736408"/>
                  </a:moveTo>
                  <a:lnTo>
                    <a:pt x="3189923" y="1736408"/>
                  </a:lnTo>
                  <a:cubicBezTo>
                    <a:pt x="3200400" y="1736408"/>
                    <a:pt x="3208973" y="1727835"/>
                    <a:pt x="3208973" y="1717358"/>
                  </a:cubicBezTo>
                  <a:lnTo>
                    <a:pt x="3208973" y="1717358"/>
                  </a:lnTo>
                  <a:cubicBezTo>
                    <a:pt x="3208973" y="1706880"/>
                    <a:pt x="3200400" y="1698308"/>
                    <a:pt x="3189923" y="1698308"/>
                  </a:cubicBezTo>
                  <a:lnTo>
                    <a:pt x="3189923" y="1698308"/>
                  </a:lnTo>
                  <a:cubicBezTo>
                    <a:pt x="3179445" y="1698308"/>
                    <a:pt x="3170873" y="1706880"/>
                    <a:pt x="3170873" y="1717358"/>
                  </a:cubicBezTo>
                  <a:lnTo>
                    <a:pt x="3170873" y="1717358"/>
                  </a:lnTo>
                  <a:cubicBezTo>
                    <a:pt x="3171825" y="1727835"/>
                    <a:pt x="3180398" y="1736408"/>
                    <a:pt x="3189923" y="1736408"/>
                  </a:cubicBezTo>
                  <a:close/>
                  <a:moveTo>
                    <a:pt x="3237548" y="1736408"/>
                  </a:moveTo>
                  <a:lnTo>
                    <a:pt x="3237548" y="1736408"/>
                  </a:lnTo>
                  <a:cubicBezTo>
                    <a:pt x="3248025" y="1736408"/>
                    <a:pt x="3256598" y="1727835"/>
                    <a:pt x="3256598" y="1717358"/>
                  </a:cubicBezTo>
                  <a:lnTo>
                    <a:pt x="3256598" y="1717358"/>
                  </a:lnTo>
                  <a:cubicBezTo>
                    <a:pt x="3256598" y="1706880"/>
                    <a:pt x="3248025" y="1698308"/>
                    <a:pt x="3237548" y="1698308"/>
                  </a:cubicBezTo>
                  <a:lnTo>
                    <a:pt x="3237548" y="1698308"/>
                  </a:lnTo>
                  <a:cubicBezTo>
                    <a:pt x="3227070" y="1698308"/>
                    <a:pt x="3218498" y="1706880"/>
                    <a:pt x="3218498" y="1717358"/>
                  </a:cubicBezTo>
                  <a:lnTo>
                    <a:pt x="3218498" y="1717358"/>
                  </a:lnTo>
                  <a:cubicBezTo>
                    <a:pt x="3218498" y="1727835"/>
                    <a:pt x="3227070" y="1736408"/>
                    <a:pt x="3237548" y="1736408"/>
                  </a:cubicBezTo>
                  <a:close/>
                  <a:moveTo>
                    <a:pt x="3143250" y="1736408"/>
                  </a:moveTo>
                  <a:lnTo>
                    <a:pt x="3143250" y="1736408"/>
                  </a:lnTo>
                  <a:cubicBezTo>
                    <a:pt x="3153728" y="1736408"/>
                    <a:pt x="3162300" y="1727835"/>
                    <a:pt x="3162300" y="1717358"/>
                  </a:cubicBezTo>
                  <a:lnTo>
                    <a:pt x="3162300" y="1717358"/>
                  </a:lnTo>
                  <a:cubicBezTo>
                    <a:pt x="3162300" y="1706880"/>
                    <a:pt x="3153728" y="1698308"/>
                    <a:pt x="3143250" y="1698308"/>
                  </a:cubicBezTo>
                  <a:lnTo>
                    <a:pt x="3143250" y="1698308"/>
                  </a:lnTo>
                  <a:cubicBezTo>
                    <a:pt x="3132773" y="1698308"/>
                    <a:pt x="3124200" y="1706880"/>
                    <a:pt x="3124200" y="1717358"/>
                  </a:cubicBezTo>
                  <a:lnTo>
                    <a:pt x="3124200" y="1717358"/>
                  </a:lnTo>
                  <a:cubicBezTo>
                    <a:pt x="3124200" y="1727835"/>
                    <a:pt x="3132773" y="1736408"/>
                    <a:pt x="3143250" y="1736408"/>
                  </a:cubicBezTo>
                  <a:close/>
                  <a:moveTo>
                    <a:pt x="3047048" y="1736408"/>
                  </a:moveTo>
                  <a:lnTo>
                    <a:pt x="3047048" y="1736408"/>
                  </a:lnTo>
                  <a:cubicBezTo>
                    <a:pt x="3057525" y="1736408"/>
                    <a:pt x="3066098" y="1727835"/>
                    <a:pt x="3066098" y="1717358"/>
                  </a:cubicBezTo>
                  <a:lnTo>
                    <a:pt x="3066098" y="1717358"/>
                  </a:lnTo>
                  <a:cubicBezTo>
                    <a:pt x="3066098" y="1706880"/>
                    <a:pt x="3057525" y="1698308"/>
                    <a:pt x="3047048" y="1698308"/>
                  </a:cubicBezTo>
                  <a:lnTo>
                    <a:pt x="3047048" y="1698308"/>
                  </a:lnTo>
                  <a:cubicBezTo>
                    <a:pt x="3036570" y="1698308"/>
                    <a:pt x="3027998" y="1706880"/>
                    <a:pt x="3027998" y="1717358"/>
                  </a:cubicBezTo>
                  <a:lnTo>
                    <a:pt x="3027998" y="1717358"/>
                  </a:lnTo>
                  <a:cubicBezTo>
                    <a:pt x="3028950" y="1727835"/>
                    <a:pt x="3036570" y="1736408"/>
                    <a:pt x="3047048" y="1736408"/>
                  </a:cubicBezTo>
                  <a:close/>
                  <a:moveTo>
                    <a:pt x="3094673" y="1736408"/>
                  </a:moveTo>
                  <a:lnTo>
                    <a:pt x="3096578" y="1736408"/>
                  </a:lnTo>
                  <a:cubicBezTo>
                    <a:pt x="3107055" y="1736408"/>
                    <a:pt x="3115628" y="1727835"/>
                    <a:pt x="3115628" y="1717358"/>
                  </a:cubicBezTo>
                  <a:lnTo>
                    <a:pt x="3115628" y="1717358"/>
                  </a:lnTo>
                  <a:cubicBezTo>
                    <a:pt x="3115628" y="1706880"/>
                    <a:pt x="3107055" y="1698308"/>
                    <a:pt x="3096578" y="1698308"/>
                  </a:cubicBezTo>
                  <a:lnTo>
                    <a:pt x="3094673" y="1698308"/>
                  </a:lnTo>
                  <a:cubicBezTo>
                    <a:pt x="3084195" y="1698308"/>
                    <a:pt x="3075623" y="1706880"/>
                    <a:pt x="3075623" y="1717358"/>
                  </a:cubicBezTo>
                  <a:lnTo>
                    <a:pt x="3075623" y="1717358"/>
                  </a:lnTo>
                  <a:cubicBezTo>
                    <a:pt x="3075623" y="1727835"/>
                    <a:pt x="3084195" y="1736408"/>
                    <a:pt x="3094673" y="1736408"/>
                  </a:cubicBezTo>
                  <a:close/>
                  <a:moveTo>
                    <a:pt x="3709988" y="1783080"/>
                  </a:moveTo>
                  <a:lnTo>
                    <a:pt x="3709988" y="1783080"/>
                  </a:lnTo>
                  <a:cubicBezTo>
                    <a:pt x="3720465" y="1783080"/>
                    <a:pt x="3729038" y="1774508"/>
                    <a:pt x="3729038" y="1764030"/>
                  </a:cubicBezTo>
                  <a:lnTo>
                    <a:pt x="3729038" y="1764030"/>
                  </a:lnTo>
                  <a:cubicBezTo>
                    <a:pt x="3729038" y="1753553"/>
                    <a:pt x="3720465" y="1744980"/>
                    <a:pt x="3709988" y="1744980"/>
                  </a:cubicBezTo>
                  <a:lnTo>
                    <a:pt x="3709988" y="1744980"/>
                  </a:lnTo>
                  <a:cubicBezTo>
                    <a:pt x="3699510" y="1744980"/>
                    <a:pt x="3690938" y="1753553"/>
                    <a:pt x="3690938" y="1764030"/>
                  </a:cubicBezTo>
                  <a:lnTo>
                    <a:pt x="3690938" y="1764030"/>
                  </a:lnTo>
                  <a:cubicBezTo>
                    <a:pt x="3690938" y="1775460"/>
                    <a:pt x="3699510" y="1783080"/>
                    <a:pt x="3709988" y="1783080"/>
                  </a:cubicBezTo>
                  <a:close/>
                  <a:moveTo>
                    <a:pt x="3284220" y="1736408"/>
                  </a:moveTo>
                  <a:lnTo>
                    <a:pt x="3284220" y="1736408"/>
                  </a:lnTo>
                  <a:cubicBezTo>
                    <a:pt x="3294698" y="1736408"/>
                    <a:pt x="3303270" y="1727835"/>
                    <a:pt x="3303270" y="1717358"/>
                  </a:cubicBezTo>
                  <a:lnTo>
                    <a:pt x="3303270" y="1717358"/>
                  </a:lnTo>
                  <a:cubicBezTo>
                    <a:pt x="3303270" y="1706880"/>
                    <a:pt x="3294698" y="1698308"/>
                    <a:pt x="3284220" y="1698308"/>
                  </a:cubicBezTo>
                  <a:lnTo>
                    <a:pt x="3284220" y="1698308"/>
                  </a:lnTo>
                  <a:cubicBezTo>
                    <a:pt x="3273743" y="1698308"/>
                    <a:pt x="3265170" y="1706880"/>
                    <a:pt x="3265170" y="1717358"/>
                  </a:cubicBezTo>
                  <a:lnTo>
                    <a:pt x="3265170" y="1717358"/>
                  </a:lnTo>
                  <a:cubicBezTo>
                    <a:pt x="3266123" y="1727835"/>
                    <a:pt x="3273743" y="1736408"/>
                    <a:pt x="3284220" y="1736408"/>
                  </a:cubicBezTo>
                  <a:close/>
                  <a:moveTo>
                    <a:pt x="3331845" y="1736408"/>
                  </a:moveTo>
                  <a:lnTo>
                    <a:pt x="3331845" y="1736408"/>
                  </a:lnTo>
                  <a:cubicBezTo>
                    <a:pt x="3342323" y="1736408"/>
                    <a:pt x="3350895" y="1727835"/>
                    <a:pt x="3350895" y="1717358"/>
                  </a:cubicBezTo>
                  <a:lnTo>
                    <a:pt x="3350895" y="1717358"/>
                  </a:lnTo>
                  <a:cubicBezTo>
                    <a:pt x="3350895" y="1706880"/>
                    <a:pt x="3342323" y="1698308"/>
                    <a:pt x="3331845" y="1698308"/>
                  </a:cubicBezTo>
                  <a:lnTo>
                    <a:pt x="3331845" y="1698308"/>
                  </a:lnTo>
                  <a:cubicBezTo>
                    <a:pt x="3321368" y="1698308"/>
                    <a:pt x="3312795" y="1706880"/>
                    <a:pt x="3312795" y="1717358"/>
                  </a:cubicBezTo>
                  <a:lnTo>
                    <a:pt x="3312795" y="1717358"/>
                  </a:lnTo>
                  <a:cubicBezTo>
                    <a:pt x="3312795" y="1727835"/>
                    <a:pt x="3321368" y="1736408"/>
                    <a:pt x="3331845" y="1736408"/>
                  </a:cubicBezTo>
                  <a:close/>
                  <a:moveTo>
                    <a:pt x="3378518" y="1736408"/>
                  </a:moveTo>
                  <a:lnTo>
                    <a:pt x="3378518" y="1736408"/>
                  </a:lnTo>
                  <a:cubicBezTo>
                    <a:pt x="3388995" y="1736408"/>
                    <a:pt x="3397568" y="1727835"/>
                    <a:pt x="3397568" y="1717358"/>
                  </a:cubicBezTo>
                  <a:lnTo>
                    <a:pt x="3397568" y="1717358"/>
                  </a:lnTo>
                  <a:cubicBezTo>
                    <a:pt x="3397568" y="1706880"/>
                    <a:pt x="3388995" y="1698308"/>
                    <a:pt x="3378518" y="1698308"/>
                  </a:cubicBezTo>
                  <a:lnTo>
                    <a:pt x="3378518" y="1698308"/>
                  </a:lnTo>
                  <a:cubicBezTo>
                    <a:pt x="3368040" y="1698308"/>
                    <a:pt x="3359468" y="1706880"/>
                    <a:pt x="3359468" y="1717358"/>
                  </a:cubicBezTo>
                  <a:lnTo>
                    <a:pt x="3359468" y="1717358"/>
                  </a:lnTo>
                  <a:cubicBezTo>
                    <a:pt x="3360420" y="1727835"/>
                    <a:pt x="3368040" y="1736408"/>
                    <a:pt x="3378518" y="1736408"/>
                  </a:cubicBezTo>
                  <a:close/>
                  <a:moveTo>
                    <a:pt x="2715578" y="1736408"/>
                  </a:moveTo>
                  <a:lnTo>
                    <a:pt x="2717483" y="1736408"/>
                  </a:lnTo>
                  <a:cubicBezTo>
                    <a:pt x="2727960" y="1736408"/>
                    <a:pt x="2736533" y="1727835"/>
                    <a:pt x="2736533" y="1717358"/>
                  </a:cubicBezTo>
                  <a:lnTo>
                    <a:pt x="2736533" y="1717358"/>
                  </a:lnTo>
                  <a:cubicBezTo>
                    <a:pt x="2736533" y="1706880"/>
                    <a:pt x="2727960" y="1698308"/>
                    <a:pt x="2717483" y="1698308"/>
                  </a:cubicBezTo>
                  <a:lnTo>
                    <a:pt x="2715578" y="1698308"/>
                  </a:lnTo>
                  <a:cubicBezTo>
                    <a:pt x="2705100" y="1698308"/>
                    <a:pt x="2696528" y="1706880"/>
                    <a:pt x="2696528" y="1717358"/>
                  </a:cubicBezTo>
                  <a:lnTo>
                    <a:pt x="2696528" y="1717358"/>
                  </a:lnTo>
                  <a:cubicBezTo>
                    <a:pt x="2697480" y="1727835"/>
                    <a:pt x="2706053" y="1736408"/>
                    <a:pt x="2715578" y="1736408"/>
                  </a:cubicBezTo>
                  <a:close/>
                  <a:moveTo>
                    <a:pt x="2765108" y="1736408"/>
                  </a:moveTo>
                  <a:lnTo>
                    <a:pt x="2765108" y="1736408"/>
                  </a:lnTo>
                  <a:cubicBezTo>
                    <a:pt x="2775585" y="1736408"/>
                    <a:pt x="2784158" y="1727835"/>
                    <a:pt x="2784158" y="1717358"/>
                  </a:cubicBezTo>
                  <a:lnTo>
                    <a:pt x="2784158" y="1717358"/>
                  </a:lnTo>
                  <a:cubicBezTo>
                    <a:pt x="2784158" y="1706880"/>
                    <a:pt x="2775585" y="1698308"/>
                    <a:pt x="2765108" y="1698308"/>
                  </a:cubicBezTo>
                  <a:lnTo>
                    <a:pt x="2765108" y="1698308"/>
                  </a:lnTo>
                  <a:cubicBezTo>
                    <a:pt x="2754630" y="1698308"/>
                    <a:pt x="2746058" y="1706880"/>
                    <a:pt x="2746058" y="1717358"/>
                  </a:cubicBezTo>
                  <a:lnTo>
                    <a:pt x="2746058" y="1717358"/>
                  </a:lnTo>
                  <a:cubicBezTo>
                    <a:pt x="2746058" y="1727835"/>
                    <a:pt x="2754630" y="1736408"/>
                    <a:pt x="2765108" y="1736408"/>
                  </a:cubicBezTo>
                  <a:close/>
                  <a:moveTo>
                    <a:pt x="2668905" y="1736408"/>
                  </a:moveTo>
                  <a:lnTo>
                    <a:pt x="2668905" y="1736408"/>
                  </a:lnTo>
                  <a:cubicBezTo>
                    <a:pt x="2679383" y="1736408"/>
                    <a:pt x="2687955" y="1727835"/>
                    <a:pt x="2687955" y="1717358"/>
                  </a:cubicBezTo>
                  <a:lnTo>
                    <a:pt x="2687955" y="1717358"/>
                  </a:lnTo>
                  <a:cubicBezTo>
                    <a:pt x="2687955" y="1706880"/>
                    <a:pt x="2679383" y="1698308"/>
                    <a:pt x="2668905" y="1698308"/>
                  </a:cubicBezTo>
                  <a:lnTo>
                    <a:pt x="2668905" y="1698308"/>
                  </a:lnTo>
                  <a:cubicBezTo>
                    <a:pt x="2658428" y="1698308"/>
                    <a:pt x="2649855" y="1706880"/>
                    <a:pt x="2649855" y="1717358"/>
                  </a:cubicBezTo>
                  <a:lnTo>
                    <a:pt x="2649855" y="1717358"/>
                  </a:lnTo>
                  <a:cubicBezTo>
                    <a:pt x="2649855" y="1727835"/>
                    <a:pt x="2658428" y="1736408"/>
                    <a:pt x="2668905" y="1736408"/>
                  </a:cubicBezTo>
                  <a:close/>
                  <a:moveTo>
                    <a:pt x="2811780" y="1736408"/>
                  </a:moveTo>
                  <a:lnTo>
                    <a:pt x="2811780" y="1736408"/>
                  </a:lnTo>
                  <a:cubicBezTo>
                    <a:pt x="2822258" y="1736408"/>
                    <a:pt x="2830830" y="1727835"/>
                    <a:pt x="2830830" y="1717358"/>
                  </a:cubicBezTo>
                  <a:lnTo>
                    <a:pt x="2830830" y="1717358"/>
                  </a:lnTo>
                  <a:cubicBezTo>
                    <a:pt x="2830830" y="1706880"/>
                    <a:pt x="2822258" y="1698308"/>
                    <a:pt x="2811780" y="1698308"/>
                  </a:cubicBezTo>
                  <a:lnTo>
                    <a:pt x="2811780" y="1698308"/>
                  </a:lnTo>
                  <a:cubicBezTo>
                    <a:pt x="2801303" y="1698308"/>
                    <a:pt x="2792730" y="1706880"/>
                    <a:pt x="2792730" y="1717358"/>
                  </a:cubicBezTo>
                  <a:lnTo>
                    <a:pt x="2792730" y="1717358"/>
                  </a:lnTo>
                  <a:cubicBezTo>
                    <a:pt x="2792730" y="1727835"/>
                    <a:pt x="2801303" y="1736408"/>
                    <a:pt x="2811780" y="1736408"/>
                  </a:cubicBezTo>
                  <a:close/>
                  <a:moveTo>
                    <a:pt x="2859405" y="1736408"/>
                  </a:moveTo>
                  <a:lnTo>
                    <a:pt x="2859405" y="1736408"/>
                  </a:lnTo>
                  <a:cubicBezTo>
                    <a:pt x="2869883" y="1736408"/>
                    <a:pt x="2878455" y="1727835"/>
                    <a:pt x="2878455" y="1717358"/>
                  </a:cubicBezTo>
                  <a:lnTo>
                    <a:pt x="2878455" y="1717358"/>
                  </a:lnTo>
                  <a:cubicBezTo>
                    <a:pt x="2878455" y="1706880"/>
                    <a:pt x="2869883" y="1698308"/>
                    <a:pt x="2859405" y="1698308"/>
                  </a:cubicBezTo>
                  <a:lnTo>
                    <a:pt x="2859405" y="1698308"/>
                  </a:lnTo>
                  <a:cubicBezTo>
                    <a:pt x="2848928" y="1698308"/>
                    <a:pt x="2840355" y="1706880"/>
                    <a:pt x="2840355" y="1717358"/>
                  </a:cubicBezTo>
                  <a:lnTo>
                    <a:pt x="2840355" y="1717358"/>
                  </a:lnTo>
                  <a:cubicBezTo>
                    <a:pt x="2840355" y="1727835"/>
                    <a:pt x="2848928" y="1736408"/>
                    <a:pt x="2859405" y="1736408"/>
                  </a:cubicBezTo>
                  <a:close/>
                  <a:moveTo>
                    <a:pt x="3000375" y="1736408"/>
                  </a:moveTo>
                  <a:lnTo>
                    <a:pt x="3000375" y="1736408"/>
                  </a:lnTo>
                  <a:cubicBezTo>
                    <a:pt x="3010853" y="1736408"/>
                    <a:pt x="3019425" y="1727835"/>
                    <a:pt x="3019425" y="1717358"/>
                  </a:cubicBezTo>
                  <a:lnTo>
                    <a:pt x="3019425" y="1717358"/>
                  </a:lnTo>
                  <a:cubicBezTo>
                    <a:pt x="3019425" y="1706880"/>
                    <a:pt x="3010853" y="1698308"/>
                    <a:pt x="3000375" y="1698308"/>
                  </a:cubicBezTo>
                  <a:lnTo>
                    <a:pt x="3000375" y="1698308"/>
                  </a:lnTo>
                  <a:cubicBezTo>
                    <a:pt x="2989898" y="1698308"/>
                    <a:pt x="2981325" y="1706880"/>
                    <a:pt x="2981325" y="1717358"/>
                  </a:cubicBezTo>
                  <a:lnTo>
                    <a:pt x="2981325" y="1717358"/>
                  </a:lnTo>
                  <a:cubicBezTo>
                    <a:pt x="2981325" y="1727835"/>
                    <a:pt x="2989898" y="1736408"/>
                    <a:pt x="3000375" y="1736408"/>
                  </a:cubicBezTo>
                  <a:close/>
                  <a:moveTo>
                    <a:pt x="2952750" y="1736408"/>
                  </a:moveTo>
                  <a:lnTo>
                    <a:pt x="2952750" y="1736408"/>
                  </a:lnTo>
                  <a:cubicBezTo>
                    <a:pt x="2963228" y="1736408"/>
                    <a:pt x="2971800" y="1727835"/>
                    <a:pt x="2971800" y="1717358"/>
                  </a:cubicBezTo>
                  <a:lnTo>
                    <a:pt x="2971800" y="1717358"/>
                  </a:lnTo>
                  <a:cubicBezTo>
                    <a:pt x="2971800" y="1706880"/>
                    <a:pt x="2963228" y="1698308"/>
                    <a:pt x="2952750" y="1698308"/>
                  </a:cubicBezTo>
                  <a:lnTo>
                    <a:pt x="2952750" y="1698308"/>
                  </a:lnTo>
                  <a:cubicBezTo>
                    <a:pt x="2942273" y="1698308"/>
                    <a:pt x="2933700" y="1706880"/>
                    <a:pt x="2933700" y="1717358"/>
                  </a:cubicBezTo>
                  <a:lnTo>
                    <a:pt x="2933700" y="1717358"/>
                  </a:lnTo>
                  <a:cubicBezTo>
                    <a:pt x="2934653" y="1727835"/>
                    <a:pt x="2943225" y="1736408"/>
                    <a:pt x="2952750" y="1736408"/>
                  </a:cubicBezTo>
                  <a:close/>
                  <a:moveTo>
                    <a:pt x="3472815" y="1593533"/>
                  </a:moveTo>
                  <a:lnTo>
                    <a:pt x="3474720" y="1593533"/>
                  </a:lnTo>
                  <a:cubicBezTo>
                    <a:pt x="3485198" y="1593533"/>
                    <a:pt x="3493770" y="1584960"/>
                    <a:pt x="3493770" y="1574483"/>
                  </a:cubicBezTo>
                  <a:lnTo>
                    <a:pt x="3493770" y="1574483"/>
                  </a:lnTo>
                  <a:cubicBezTo>
                    <a:pt x="3493770" y="1564005"/>
                    <a:pt x="3485198" y="1555433"/>
                    <a:pt x="3474720" y="1555433"/>
                  </a:cubicBezTo>
                  <a:lnTo>
                    <a:pt x="3472815" y="1555433"/>
                  </a:lnTo>
                  <a:cubicBezTo>
                    <a:pt x="3462338" y="1555433"/>
                    <a:pt x="3453765" y="1564005"/>
                    <a:pt x="3453765" y="1574483"/>
                  </a:cubicBezTo>
                  <a:lnTo>
                    <a:pt x="3453765" y="1574483"/>
                  </a:lnTo>
                  <a:cubicBezTo>
                    <a:pt x="3453765" y="1584960"/>
                    <a:pt x="3462338" y="1593533"/>
                    <a:pt x="3472815" y="1593533"/>
                  </a:cubicBezTo>
                  <a:close/>
                  <a:moveTo>
                    <a:pt x="3615690" y="1215390"/>
                  </a:moveTo>
                  <a:lnTo>
                    <a:pt x="3615690" y="1215390"/>
                  </a:lnTo>
                  <a:cubicBezTo>
                    <a:pt x="3626168" y="1215390"/>
                    <a:pt x="3634740" y="1206818"/>
                    <a:pt x="3634740" y="1196340"/>
                  </a:cubicBezTo>
                  <a:lnTo>
                    <a:pt x="3634740" y="1196340"/>
                  </a:lnTo>
                  <a:cubicBezTo>
                    <a:pt x="3634740" y="1185863"/>
                    <a:pt x="3626168" y="1177290"/>
                    <a:pt x="3615690" y="1177290"/>
                  </a:cubicBezTo>
                  <a:lnTo>
                    <a:pt x="3615690" y="1177290"/>
                  </a:lnTo>
                  <a:cubicBezTo>
                    <a:pt x="3605213" y="1177290"/>
                    <a:pt x="3596640" y="1185863"/>
                    <a:pt x="3596640" y="1196340"/>
                  </a:cubicBezTo>
                  <a:lnTo>
                    <a:pt x="3596640" y="1196340"/>
                  </a:lnTo>
                  <a:cubicBezTo>
                    <a:pt x="3597593" y="1206818"/>
                    <a:pt x="3605213" y="1215390"/>
                    <a:pt x="3615690" y="1215390"/>
                  </a:cubicBezTo>
                  <a:close/>
                  <a:moveTo>
                    <a:pt x="2906078" y="1215390"/>
                  </a:moveTo>
                  <a:lnTo>
                    <a:pt x="2906078" y="1215390"/>
                  </a:lnTo>
                  <a:cubicBezTo>
                    <a:pt x="2916555" y="1215390"/>
                    <a:pt x="2925128" y="1206818"/>
                    <a:pt x="2925128" y="1196340"/>
                  </a:cubicBezTo>
                  <a:lnTo>
                    <a:pt x="2925128" y="1196340"/>
                  </a:lnTo>
                  <a:cubicBezTo>
                    <a:pt x="2925128" y="1185863"/>
                    <a:pt x="2916555" y="1177290"/>
                    <a:pt x="2906078" y="1177290"/>
                  </a:cubicBezTo>
                  <a:lnTo>
                    <a:pt x="2906078" y="1177290"/>
                  </a:lnTo>
                  <a:cubicBezTo>
                    <a:pt x="2895600" y="1177290"/>
                    <a:pt x="2887028" y="1185863"/>
                    <a:pt x="2887028" y="1196340"/>
                  </a:cubicBezTo>
                  <a:lnTo>
                    <a:pt x="2887028" y="1196340"/>
                  </a:lnTo>
                  <a:cubicBezTo>
                    <a:pt x="2887028" y="1206818"/>
                    <a:pt x="2895600" y="1215390"/>
                    <a:pt x="2906078" y="1215390"/>
                  </a:cubicBezTo>
                  <a:close/>
                  <a:moveTo>
                    <a:pt x="2859405" y="1215390"/>
                  </a:moveTo>
                  <a:lnTo>
                    <a:pt x="2859405" y="1215390"/>
                  </a:lnTo>
                  <a:cubicBezTo>
                    <a:pt x="2869883" y="1215390"/>
                    <a:pt x="2878455" y="1206818"/>
                    <a:pt x="2878455" y="1196340"/>
                  </a:cubicBezTo>
                  <a:lnTo>
                    <a:pt x="2878455" y="1196340"/>
                  </a:lnTo>
                  <a:cubicBezTo>
                    <a:pt x="2878455" y="1185863"/>
                    <a:pt x="2869883" y="1177290"/>
                    <a:pt x="2859405" y="1177290"/>
                  </a:cubicBezTo>
                  <a:lnTo>
                    <a:pt x="2859405" y="1177290"/>
                  </a:lnTo>
                  <a:cubicBezTo>
                    <a:pt x="2848928" y="1177290"/>
                    <a:pt x="2840355" y="1185863"/>
                    <a:pt x="2840355" y="1196340"/>
                  </a:cubicBezTo>
                  <a:lnTo>
                    <a:pt x="2840355" y="1196340"/>
                  </a:lnTo>
                  <a:cubicBezTo>
                    <a:pt x="2840355" y="1206818"/>
                    <a:pt x="2848928" y="1215390"/>
                    <a:pt x="2859405" y="1215390"/>
                  </a:cubicBezTo>
                  <a:close/>
                  <a:moveTo>
                    <a:pt x="2952750" y="1215390"/>
                  </a:moveTo>
                  <a:lnTo>
                    <a:pt x="2952750" y="1215390"/>
                  </a:lnTo>
                  <a:cubicBezTo>
                    <a:pt x="2963228" y="1215390"/>
                    <a:pt x="2971800" y="1206818"/>
                    <a:pt x="2971800" y="1196340"/>
                  </a:cubicBezTo>
                  <a:lnTo>
                    <a:pt x="2971800" y="1196340"/>
                  </a:lnTo>
                  <a:cubicBezTo>
                    <a:pt x="2971800" y="1185863"/>
                    <a:pt x="2963228" y="1177290"/>
                    <a:pt x="2952750" y="1177290"/>
                  </a:cubicBezTo>
                  <a:lnTo>
                    <a:pt x="2952750" y="1177290"/>
                  </a:lnTo>
                  <a:cubicBezTo>
                    <a:pt x="2942273" y="1177290"/>
                    <a:pt x="2933700" y="1185863"/>
                    <a:pt x="2933700" y="1196340"/>
                  </a:cubicBezTo>
                  <a:lnTo>
                    <a:pt x="2933700" y="1196340"/>
                  </a:lnTo>
                  <a:cubicBezTo>
                    <a:pt x="2934653" y="1206818"/>
                    <a:pt x="2943225" y="1215390"/>
                    <a:pt x="2952750" y="1215390"/>
                  </a:cubicBezTo>
                  <a:close/>
                  <a:moveTo>
                    <a:pt x="2811780" y="1167765"/>
                  </a:moveTo>
                  <a:lnTo>
                    <a:pt x="2811780" y="1167765"/>
                  </a:lnTo>
                  <a:cubicBezTo>
                    <a:pt x="2822258" y="1167765"/>
                    <a:pt x="2830830" y="1159193"/>
                    <a:pt x="2830830" y="1148715"/>
                  </a:cubicBezTo>
                  <a:lnTo>
                    <a:pt x="2830830" y="1148715"/>
                  </a:lnTo>
                  <a:cubicBezTo>
                    <a:pt x="2830830" y="1138238"/>
                    <a:pt x="2822258" y="1129665"/>
                    <a:pt x="2811780" y="1129665"/>
                  </a:cubicBezTo>
                  <a:lnTo>
                    <a:pt x="2811780" y="1129665"/>
                  </a:lnTo>
                  <a:cubicBezTo>
                    <a:pt x="2801303" y="1129665"/>
                    <a:pt x="2792730" y="1138238"/>
                    <a:pt x="2792730" y="1148715"/>
                  </a:cubicBezTo>
                  <a:lnTo>
                    <a:pt x="2792730" y="1148715"/>
                  </a:lnTo>
                  <a:cubicBezTo>
                    <a:pt x="2792730" y="1159193"/>
                    <a:pt x="2801303" y="1167765"/>
                    <a:pt x="2811780" y="1167765"/>
                  </a:cubicBezTo>
                  <a:close/>
                  <a:moveTo>
                    <a:pt x="2811780" y="1215390"/>
                  </a:moveTo>
                  <a:lnTo>
                    <a:pt x="2811780" y="1215390"/>
                  </a:lnTo>
                  <a:cubicBezTo>
                    <a:pt x="2822258" y="1215390"/>
                    <a:pt x="2830830" y="1206818"/>
                    <a:pt x="2830830" y="1196340"/>
                  </a:cubicBezTo>
                  <a:lnTo>
                    <a:pt x="2830830" y="1196340"/>
                  </a:lnTo>
                  <a:cubicBezTo>
                    <a:pt x="2830830" y="1185863"/>
                    <a:pt x="2822258" y="1177290"/>
                    <a:pt x="2811780" y="1177290"/>
                  </a:cubicBezTo>
                  <a:lnTo>
                    <a:pt x="2811780" y="1177290"/>
                  </a:lnTo>
                  <a:cubicBezTo>
                    <a:pt x="2801303" y="1177290"/>
                    <a:pt x="2792730" y="1185863"/>
                    <a:pt x="2792730" y="1196340"/>
                  </a:cubicBezTo>
                  <a:lnTo>
                    <a:pt x="2792730" y="1196340"/>
                  </a:lnTo>
                  <a:cubicBezTo>
                    <a:pt x="2792730" y="1206818"/>
                    <a:pt x="2801303" y="1215390"/>
                    <a:pt x="2811780" y="1215390"/>
                  </a:cubicBezTo>
                  <a:close/>
                  <a:moveTo>
                    <a:pt x="3569018" y="1215390"/>
                  </a:moveTo>
                  <a:lnTo>
                    <a:pt x="3569018" y="1215390"/>
                  </a:lnTo>
                  <a:cubicBezTo>
                    <a:pt x="3579495" y="1215390"/>
                    <a:pt x="3588068" y="1206818"/>
                    <a:pt x="3588068" y="1196340"/>
                  </a:cubicBezTo>
                  <a:lnTo>
                    <a:pt x="3588068" y="1196340"/>
                  </a:lnTo>
                  <a:cubicBezTo>
                    <a:pt x="3588068" y="1185863"/>
                    <a:pt x="3579495" y="1177290"/>
                    <a:pt x="3569018" y="1177290"/>
                  </a:cubicBezTo>
                  <a:lnTo>
                    <a:pt x="3569018" y="1177290"/>
                  </a:lnTo>
                  <a:cubicBezTo>
                    <a:pt x="3558540" y="1177290"/>
                    <a:pt x="3549968" y="1185863"/>
                    <a:pt x="3549968" y="1196340"/>
                  </a:cubicBezTo>
                  <a:lnTo>
                    <a:pt x="3549968" y="1196340"/>
                  </a:lnTo>
                  <a:cubicBezTo>
                    <a:pt x="3549968" y="1206818"/>
                    <a:pt x="3558540" y="1215390"/>
                    <a:pt x="3569018" y="1215390"/>
                  </a:cubicBezTo>
                  <a:close/>
                  <a:moveTo>
                    <a:pt x="3521393" y="1215390"/>
                  </a:moveTo>
                  <a:lnTo>
                    <a:pt x="3521393" y="1215390"/>
                  </a:lnTo>
                  <a:cubicBezTo>
                    <a:pt x="3531870" y="1215390"/>
                    <a:pt x="3540443" y="1206818"/>
                    <a:pt x="3540443" y="1196340"/>
                  </a:cubicBezTo>
                  <a:lnTo>
                    <a:pt x="3540443" y="1196340"/>
                  </a:lnTo>
                  <a:cubicBezTo>
                    <a:pt x="3540443" y="1185863"/>
                    <a:pt x="3531870" y="1177290"/>
                    <a:pt x="3521393" y="1177290"/>
                  </a:cubicBezTo>
                  <a:lnTo>
                    <a:pt x="3521393" y="1177290"/>
                  </a:lnTo>
                  <a:cubicBezTo>
                    <a:pt x="3510915" y="1177290"/>
                    <a:pt x="3502343" y="1185863"/>
                    <a:pt x="3502343" y="1196340"/>
                  </a:cubicBezTo>
                  <a:lnTo>
                    <a:pt x="3502343" y="1196340"/>
                  </a:lnTo>
                  <a:cubicBezTo>
                    <a:pt x="3503295" y="1206818"/>
                    <a:pt x="3510915" y="1215390"/>
                    <a:pt x="3521393" y="1215390"/>
                  </a:cubicBezTo>
                  <a:close/>
                  <a:moveTo>
                    <a:pt x="2765108" y="1167765"/>
                  </a:moveTo>
                  <a:lnTo>
                    <a:pt x="2765108" y="1167765"/>
                  </a:lnTo>
                  <a:cubicBezTo>
                    <a:pt x="2775585" y="1167765"/>
                    <a:pt x="2784158" y="1159193"/>
                    <a:pt x="2784158" y="1148715"/>
                  </a:cubicBezTo>
                  <a:lnTo>
                    <a:pt x="2784158" y="1148715"/>
                  </a:lnTo>
                  <a:cubicBezTo>
                    <a:pt x="2784158" y="1138238"/>
                    <a:pt x="2775585" y="1129665"/>
                    <a:pt x="2765108" y="1129665"/>
                  </a:cubicBezTo>
                  <a:lnTo>
                    <a:pt x="2765108" y="1129665"/>
                  </a:lnTo>
                  <a:cubicBezTo>
                    <a:pt x="2754630" y="1129665"/>
                    <a:pt x="2746058" y="1138238"/>
                    <a:pt x="2746058" y="1148715"/>
                  </a:cubicBezTo>
                  <a:lnTo>
                    <a:pt x="2746058" y="1148715"/>
                  </a:lnTo>
                  <a:cubicBezTo>
                    <a:pt x="2746058" y="1159193"/>
                    <a:pt x="2754630" y="1167765"/>
                    <a:pt x="2765108" y="1167765"/>
                  </a:cubicBezTo>
                  <a:close/>
                  <a:moveTo>
                    <a:pt x="3709988" y="1167765"/>
                  </a:moveTo>
                  <a:lnTo>
                    <a:pt x="3709988" y="1167765"/>
                  </a:lnTo>
                  <a:cubicBezTo>
                    <a:pt x="3720465" y="1167765"/>
                    <a:pt x="3729038" y="1159193"/>
                    <a:pt x="3729038" y="1148715"/>
                  </a:cubicBezTo>
                  <a:lnTo>
                    <a:pt x="3729038" y="1148715"/>
                  </a:lnTo>
                  <a:cubicBezTo>
                    <a:pt x="3729038" y="1138238"/>
                    <a:pt x="3720465" y="1129665"/>
                    <a:pt x="3709988" y="1129665"/>
                  </a:cubicBezTo>
                  <a:lnTo>
                    <a:pt x="3709988" y="1129665"/>
                  </a:lnTo>
                  <a:cubicBezTo>
                    <a:pt x="3699510" y="1129665"/>
                    <a:pt x="3690938" y="1138238"/>
                    <a:pt x="3690938" y="1148715"/>
                  </a:cubicBezTo>
                  <a:lnTo>
                    <a:pt x="3690938" y="1148715"/>
                  </a:lnTo>
                  <a:cubicBezTo>
                    <a:pt x="3690938" y="1159193"/>
                    <a:pt x="3699510" y="1167765"/>
                    <a:pt x="3709988" y="1167765"/>
                  </a:cubicBezTo>
                  <a:close/>
                  <a:moveTo>
                    <a:pt x="3804285" y="1167765"/>
                  </a:moveTo>
                  <a:lnTo>
                    <a:pt x="3804285" y="1167765"/>
                  </a:lnTo>
                  <a:cubicBezTo>
                    <a:pt x="3814763" y="1167765"/>
                    <a:pt x="3823335" y="1159193"/>
                    <a:pt x="3823335" y="1148715"/>
                  </a:cubicBezTo>
                  <a:lnTo>
                    <a:pt x="3823335" y="1148715"/>
                  </a:lnTo>
                  <a:cubicBezTo>
                    <a:pt x="3823335" y="1138238"/>
                    <a:pt x="3814763" y="1129665"/>
                    <a:pt x="3804285" y="1129665"/>
                  </a:cubicBezTo>
                  <a:lnTo>
                    <a:pt x="3804285" y="1129665"/>
                  </a:lnTo>
                  <a:cubicBezTo>
                    <a:pt x="3793808" y="1129665"/>
                    <a:pt x="3785235" y="1138238"/>
                    <a:pt x="3785235" y="1148715"/>
                  </a:cubicBezTo>
                  <a:lnTo>
                    <a:pt x="3785235" y="1148715"/>
                  </a:lnTo>
                  <a:cubicBezTo>
                    <a:pt x="3785235" y="1159193"/>
                    <a:pt x="3793808" y="1167765"/>
                    <a:pt x="3804285" y="1167765"/>
                  </a:cubicBezTo>
                  <a:close/>
                  <a:moveTo>
                    <a:pt x="3757613" y="1167765"/>
                  </a:moveTo>
                  <a:lnTo>
                    <a:pt x="3757613" y="1167765"/>
                  </a:lnTo>
                  <a:cubicBezTo>
                    <a:pt x="3768090" y="1167765"/>
                    <a:pt x="3776663" y="1159193"/>
                    <a:pt x="3776663" y="1148715"/>
                  </a:cubicBezTo>
                  <a:lnTo>
                    <a:pt x="3776663" y="1148715"/>
                  </a:lnTo>
                  <a:cubicBezTo>
                    <a:pt x="3776663" y="1138238"/>
                    <a:pt x="3768090" y="1129665"/>
                    <a:pt x="3757613" y="1129665"/>
                  </a:cubicBezTo>
                  <a:lnTo>
                    <a:pt x="3757613" y="1129665"/>
                  </a:lnTo>
                  <a:cubicBezTo>
                    <a:pt x="3747135" y="1129665"/>
                    <a:pt x="3738563" y="1138238"/>
                    <a:pt x="3738563" y="1148715"/>
                  </a:cubicBezTo>
                  <a:lnTo>
                    <a:pt x="3738563" y="1148715"/>
                  </a:lnTo>
                  <a:cubicBezTo>
                    <a:pt x="3738563" y="1159193"/>
                    <a:pt x="3747135" y="1167765"/>
                    <a:pt x="3757613" y="1167765"/>
                  </a:cubicBezTo>
                  <a:close/>
                  <a:moveTo>
                    <a:pt x="3663315" y="1167765"/>
                  </a:moveTo>
                  <a:lnTo>
                    <a:pt x="3663315" y="1167765"/>
                  </a:lnTo>
                  <a:cubicBezTo>
                    <a:pt x="3673793" y="1167765"/>
                    <a:pt x="3682365" y="1159193"/>
                    <a:pt x="3682365" y="1148715"/>
                  </a:cubicBezTo>
                  <a:lnTo>
                    <a:pt x="3682365" y="1148715"/>
                  </a:lnTo>
                  <a:cubicBezTo>
                    <a:pt x="3682365" y="1138238"/>
                    <a:pt x="3673793" y="1129665"/>
                    <a:pt x="3663315" y="1129665"/>
                  </a:cubicBezTo>
                  <a:lnTo>
                    <a:pt x="3663315" y="1129665"/>
                  </a:lnTo>
                  <a:cubicBezTo>
                    <a:pt x="3652838" y="1129665"/>
                    <a:pt x="3644265" y="1138238"/>
                    <a:pt x="3644265" y="1148715"/>
                  </a:cubicBezTo>
                  <a:lnTo>
                    <a:pt x="3644265" y="1148715"/>
                  </a:lnTo>
                  <a:cubicBezTo>
                    <a:pt x="3644265" y="1159193"/>
                    <a:pt x="3652838" y="1167765"/>
                    <a:pt x="3663315" y="1167765"/>
                  </a:cubicBezTo>
                  <a:close/>
                  <a:moveTo>
                    <a:pt x="3900488" y="1167765"/>
                  </a:moveTo>
                  <a:lnTo>
                    <a:pt x="3900488" y="1167765"/>
                  </a:lnTo>
                  <a:cubicBezTo>
                    <a:pt x="3910965" y="1167765"/>
                    <a:pt x="3919538" y="1159193"/>
                    <a:pt x="3919538" y="1148715"/>
                  </a:cubicBezTo>
                  <a:lnTo>
                    <a:pt x="3919538" y="1148715"/>
                  </a:lnTo>
                  <a:cubicBezTo>
                    <a:pt x="3919538" y="1138238"/>
                    <a:pt x="3910965" y="1129665"/>
                    <a:pt x="3900488" y="1129665"/>
                  </a:cubicBezTo>
                  <a:lnTo>
                    <a:pt x="3900488" y="1129665"/>
                  </a:lnTo>
                  <a:cubicBezTo>
                    <a:pt x="3890010" y="1129665"/>
                    <a:pt x="3881438" y="1138238"/>
                    <a:pt x="3881438" y="1148715"/>
                  </a:cubicBezTo>
                  <a:lnTo>
                    <a:pt x="3881438" y="1148715"/>
                  </a:lnTo>
                  <a:cubicBezTo>
                    <a:pt x="3881438" y="1159193"/>
                    <a:pt x="3890010" y="1167765"/>
                    <a:pt x="3900488" y="1167765"/>
                  </a:cubicBezTo>
                  <a:close/>
                  <a:moveTo>
                    <a:pt x="3947160" y="1167765"/>
                  </a:moveTo>
                  <a:lnTo>
                    <a:pt x="3947160" y="1167765"/>
                  </a:lnTo>
                  <a:cubicBezTo>
                    <a:pt x="3957638" y="1167765"/>
                    <a:pt x="3966210" y="1159193"/>
                    <a:pt x="3966210" y="1148715"/>
                  </a:cubicBezTo>
                  <a:lnTo>
                    <a:pt x="3966210" y="1148715"/>
                  </a:lnTo>
                  <a:cubicBezTo>
                    <a:pt x="3966210" y="1138238"/>
                    <a:pt x="3957638" y="1129665"/>
                    <a:pt x="3947160" y="1129665"/>
                  </a:cubicBezTo>
                  <a:lnTo>
                    <a:pt x="3947160" y="1129665"/>
                  </a:lnTo>
                  <a:cubicBezTo>
                    <a:pt x="3936683" y="1129665"/>
                    <a:pt x="3928110" y="1138238"/>
                    <a:pt x="3928110" y="1148715"/>
                  </a:cubicBezTo>
                  <a:lnTo>
                    <a:pt x="3928110" y="1148715"/>
                  </a:lnTo>
                  <a:cubicBezTo>
                    <a:pt x="3928110" y="1159193"/>
                    <a:pt x="3936683" y="1167765"/>
                    <a:pt x="3947160" y="1167765"/>
                  </a:cubicBezTo>
                  <a:close/>
                  <a:moveTo>
                    <a:pt x="3615690" y="1167765"/>
                  </a:moveTo>
                  <a:lnTo>
                    <a:pt x="3615690" y="1167765"/>
                  </a:lnTo>
                  <a:cubicBezTo>
                    <a:pt x="3626168" y="1167765"/>
                    <a:pt x="3634740" y="1159193"/>
                    <a:pt x="3634740" y="1148715"/>
                  </a:cubicBezTo>
                  <a:lnTo>
                    <a:pt x="3634740" y="1148715"/>
                  </a:lnTo>
                  <a:cubicBezTo>
                    <a:pt x="3634740" y="1138238"/>
                    <a:pt x="3626168" y="1129665"/>
                    <a:pt x="3615690" y="1129665"/>
                  </a:cubicBezTo>
                  <a:lnTo>
                    <a:pt x="3615690" y="1129665"/>
                  </a:lnTo>
                  <a:cubicBezTo>
                    <a:pt x="3605213" y="1129665"/>
                    <a:pt x="3596640" y="1138238"/>
                    <a:pt x="3596640" y="1148715"/>
                  </a:cubicBezTo>
                  <a:lnTo>
                    <a:pt x="3596640" y="1148715"/>
                  </a:lnTo>
                  <a:cubicBezTo>
                    <a:pt x="3597593" y="1159193"/>
                    <a:pt x="3605213" y="1167765"/>
                    <a:pt x="3615690" y="1167765"/>
                  </a:cubicBezTo>
                  <a:close/>
                  <a:moveTo>
                    <a:pt x="3850958" y="1167765"/>
                  </a:moveTo>
                  <a:lnTo>
                    <a:pt x="3852863" y="1167765"/>
                  </a:lnTo>
                  <a:cubicBezTo>
                    <a:pt x="3863340" y="1167765"/>
                    <a:pt x="3871913" y="1159193"/>
                    <a:pt x="3871913" y="1148715"/>
                  </a:cubicBezTo>
                  <a:lnTo>
                    <a:pt x="3871913" y="1148715"/>
                  </a:lnTo>
                  <a:cubicBezTo>
                    <a:pt x="3871913" y="1138238"/>
                    <a:pt x="3863340" y="1129665"/>
                    <a:pt x="3852863" y="1129665"/>
                  </a:cubicBezTo>
                  <a:lnTo>
                    <a:pt x="3850958" y="1129665"/>
                  </a:lnTo>
                  <a:cubicBezTo>
                    <a:pt x="3840480" y="1129665"/>
                    <a:pt x="3831908" y="1138238"/>
                    <a:pt x="3831908" y="1148715"/>
                  </a:cubicBezTo>
                  <a:lnTo>
                    <a:pt x="3831908" y="1148715"/>
                  </a:lnTo>
                  <a:cubicBezTo>
                    <a:pt x="3832860" y="1159193"/>
                    <a:pt x="3841433" y="1167765"/>
                    <a:pt x="3850958" y="1167765"/>
                  </a:cubicBezTo>
                  <a:close/>
                  <a:moveTo>
                    <a:pt x="2952750" y="1167765"/>
                  </a:moveTo>
                  <a:lnTo>
                    <a:pt x="2952750" y="1167765"/>
                  </a:lnTo>
                  <a:cubicBezTo>
                    <a:pt x="2963228" y="1167765"/>
                    <a:pt x="2971800" y="1159193"/>
                    <a:pt x="2971800" y="1148715"/>
                  </a:cubicBezTo>
                  <a:lnTo>
                    <a:pt x="2971800" y="1148715"/>
                  </a:lnTo>
                  <a:cubicBezTo>
                    <a:pt x="2971800" y="1138238"/>
                    <a:pt x="2963228" y="1129665"/>
                    <a:pt x="2952750" y="1129665"/>
                  </a:cubicBezTo>
                  <a:lnTo>
                    <a:pt x="2952750" y="1129665"/>
                  </a:lnTo>
                  <a:cubicBezTo>
                    <a:pt x="2942273" y="1129665"/>
                    <a:pt x="2933700" y="1138238"/>
                    <a:pt x="2933700" y="1148715"/>
                  </a:cubicBezTo>
                  <a:lnTo>
                    <a:pt x="2933700" y="1148715"/>
                  </a:lnTo>
                  <a:cubicBezTo>
                    <a:pt x="2934653" y="1159193"/>
                    <a:pt x="2943225" y="1167765"/>
                    <a:pt x="2952750" y="1167765"/>
                  </a:cubicBezTo>
                  <a:close/>
                  <a:moveTo>
                    <a:pt x="2906078" y="1167765"/>
                  </a:moveTo>
                  <a:lnTo>
                    <a:pt x="2906078" y="1167765"/>
                  </a:lnTo>
                  <a:cubicBezTo>
                    <a:pt x="2916555" y="1167765"/>
                    <a:pt x="2925128" y="1159193"/>
                    <a:pt x="2925128" y="1148715"/>
                  </a:cubicBezTo>
                  <a:lnTo>
                    <a:pt x="2925128" y="1148715"/>
                  </a:lnTo>
                  <a:cubicBezTo>
                    <a:pt x="2925128" y="1138238"/>
                    <a:pt x="2916555" y="1129665"/>
                    <a:pt x="2906078" y="1129665"/>
                  </a:cubicBezTo>
                  <a:lnTo>
                    <a:pt x="2906078" y="1129665"/>
                  </a:lnTo>
                  <a:cubicBezTo>
                    <a:pt x="2895600" y="1129665"/>
                    <a:pt x="2887028" y="1138238"/>
                    <a:pt x="2887028" y="1148715"/>
                  </a:cubicBezTo>
                  <a:lnTo>
                    <a:pt x="2887028" y="1148715"/>
                  </a:lnTo>
                  <a:cubicBezTo>
                    <a:pt x="2887028" y="1159193"/>
                    <a:pt x="2895600" y="1167765"/>
                    <a:pt x="2906078" y="1167765"/>
                  </a:cubicBezTo>
                  <a:close/>
                  <a:moveTo>
                    <a:pt x="2859405" y="1167765"/>
                  </a:moveTo>
                  <a:lnTo>
                    <a:pt x="2859405" y="1167765"/>
                  </a:lnTo>
                  <a:cubicBezTo>
                    <a:pt x="2869883" y="1167765"/>
                    <a:pt x="2878455" y="1159193"/>
                    <a:pt x="2878455" y="1148715"/>
                  </a:cubicBezTo>
                  <a:lnTo>
                    <a:pt x="2878455" y="1148715"/>
                  </a:lnTo>
                  <a:cubicBezTo>
                    <a:pt x="2878455" y="1138238"/>
                    <a:pt x="2869883" y="1129665"/>
                    <a:pt x="2859405" y="1129665"/>
                  </a:cubicBezTo>
                  <a:lnTo>
                    <a:pt x="2859405" y="1129665"/>
                  </a:lnTo>
                  <a:cubicBezTo>
                    <a:pt x="2848928" y="1129665"/>
                    <a:pt x="2840355" y="1138238"/>
                    <a:pt x="2840355" y="1148715"/>
                  </a:cubicBezTo>
                  <a:lnTo>
                    <a:pt x="2840355" y="1148715"/>
                  </a:lnTo>
                  <a:cubicBezTo>
                    <a:pt x="2840355" y="1159193"/>
                    <a:pt x="2848928" y="1167765"/>
                    <a:pt x="2859405" y="1167765"/>
                  </a:cubicBezTo>
                  <a:close/>
                  <a:moveTo>
                    <a:pt x="2811780" y="1118235"/>
                  </a:moveTo>
                  <a:lnTo>
                    <a:pt x="2811780" y="1118235"/>
                  </a:lnTo>
                  <a:cubicBezTo>
                    <a:pt x="2822258" y="1118235"/>
                    <a:pt x="2830830" y="1109663"/>
                    <a:pt x="2830830" y="1099185"/>
                  </a:cubicBezTo>
                  <a:lnTo>
                    <a:pt x="2830830" y="1099185"/>
                  </a:lnTo>
                  <a:cubicBezTo>
                    <a:pt x="2830830" y="1088708"/>
                    <a:pt x="2822258" y="1080135"/>
                    <a:pt x="2811780" y="1080135"/>
                  </a:cubicBezTo>
                  <a:lnTo>
                    <a:pt x="2811780" y="1080135"/>
                  </a:lnTo>
                  <a:cubicBezTo>
                    <a:pt x="2801303" y="1080135"/>
                    <a:pt x="2792730" y="1088708"/>
                    <a:pt x="2792730" y="1099185"/>
                  </a:cubicBezTo>
                  <a:lnTo>
                    <a:pt x="2792730" y="1099185"/>
                  </a:lnTo>
                  <a:cubicBezTo>
                    <a:pt x="2792730" y="1109663"/>
                    <a:pt x="2801303" y="1118235"/>
                    <a:pt x="2811780" y="1118235"/>
                  </a:cubicBezTo>
                  <a:close/>
                  <a:moveTo>
                    <a:pt x="2952750" y="1118235"/>
                  </a:moveTo>
                  <a:lnTo>
                    <a:pt x="2952750" y="1118235"/>
                  </a:lnTo>
                  <a:cubicBezTo>
                    <a:pt x="2963228" y="1118235"/>
                    <a:pt x="2971800" y="1109663"/>
                    <a:pt x="2971800" y="1099185"/>
                  </a:cubicBezTo>
                  <a:lnTo>
                    <a:pt x="2971800" y="1099185"/>
                  </a:lnTo>
                  <a:cubicBezTo>
                    <a:pt x="2971800" y="1088708"/>
                    <a:pt x="2963228" y="1080135"/>
                    <a:pt x="2952750" y="1080135"/>
                  </a:cubicBezTo>
                  <a:lnTo>
                    <a:pt x="2952750" y="1080135"/>
                  </a:lnTo>
                  <a:cubicBezTo>
                    <a:pt x="2942273" y="1080135"/>
                    <a:pt x="2933700" y="1088708"/>
                    <a:pt x="2933700" y="1099185"/>
                  </a:cubicBezTo>
                  <a:lnTo>
                    <a:pt x="2933700" y="1099185"/>
                  </a:lnTo>
                  <a:cubicBezTo>
                    <a:pt x="2934653" y="1109663"/>
                    <a:pt x="2943225" y="1118235"/>
                    <a:pt x="2952750" y="1118235"/>
                  </a:cubicBezTo>
                  <a:close/>
                  <a:moveTo>
                    <a:pt x="2906078" y="1118235"/>
                  </a:moveTo>
                  <a:lnTo>
                    <a:pt x="2906078" y="1118235"/>
                  </a:lnTo>
                  <a:cubicBezTo>
                    <a:pt x="2916555" y="1118235"/>
                    <a:pt x="2925128" y="1109663"/>
                    <a:pt x="2925128" y="1099185"/>
                  </a:cubicBezTo>
                  <a:lnTo>
                    <a:pt x="2925128" y="1099185"/>
                  </a:lnTo>
                  <a:cubicBezTo>
                    <a:pt x="2925128" y="1088708"/>
                    <a:pt x="2916555" y="1080135"/>
                    <a:pt x="2906078" y="1080135"/>
                  </a:cubicBezTo>
                  <a:lnTo>
                    <a:pt x="2906078" y="1080135"/>
                  </a:lnTo>
                  <a:cubicBezTo>
                    <a:pt x="2895600" y="1080135"/>
                    <a:pt x="2887028" y="1088708"/>
                    <a:pt x="2887028" y="1099185"/>
                  </a:cubicBezTo>
                  <a:lnTo>
                    <a:pt x="2887028" y="1099185"/>
                  </a:lnTo>
                  <a:cubicBezTo>
                    <a:pt x="2887028" y="1109663"/>
                    <a:pt x="2895600" y="1118235"/>
                    <a:pt x="2906078" y="1118235"/>
                  </a:cubicBezTo>
                  <a:close/>
                  <a:moveTo>
                    <a:pt x="2859405" y="1118235"/>
                  </a:moveTo>
                  <a:lnTo>
                    <a:pt x="2859405" y="1118235"/>
                  </a:lnTo>
                  <a:cubicBezTo>
                    <a:pt x="2869883" y="1118235"/>
                    <a:pt x="2878455" y="1109663"/>
                    <a:pt x="2878455" y="1099185"/>
                  </a:cubicBezTo>
                  <a:lnTo>
                    <a:pt x="2878455" y="1099185"/>
                  </a:lnTo>
                  <a:cubicBezTo>
                    <a:pt x="2878455" y="1088708"/>
                    <a:pt x="2869883" y="1080135"/>
                    <a:pt x="2859405" y="1080135"/>
                  </a:cubicBezTo>
                  <a:lnTo>
                    <a:pt x="2859405" y="1080135"/>
                  </a:lnTo>
                  <a:cubicBezTo>
                    <a:pt x="2848928" y="1080135"/>
                    <a:pt x="2840355" y="1088708"/>
                    <a:pt x="2840355" y="1099185"/>
                  </a:cubicBezTo>
                  <a:lnTo>
                    <a:pt x="2840355" y="1099185"/>
                  </a:lnTo>
                  <a:cubicBezTo>
                    <a:pt x="2840355" y="1109663"/>
                    <a:pt x="2848928" y="1118235"/>
                    <a:pt x="2859405" y="1118235"/>
                  </a:cubicBezTo>
                  <a:close/>
                  <a:moveTo>
                    <a:pt x="3569018" y="1167765"/>
                  </a:moveTo>
                  <a:lnTo>
                    <a:pt x="3569018" y="1167765"/>
                  </a:lnTo>
                  <a:cubicBezTo>
                    <a:pt x="3579495" y="1167765"/>
                    <a:pt x="3588068" y="1159193"/>
                    <a:pt x="3588068" y="1148715"/>
                  </a:cubicBezTo>
                  <a:lnTo>
                    <a:pt x="3588068" y="1148715"/>
                  </a:lnTo>
                  <a:cubicBezTo>
                    <a:pt x="3588068" y="1138238"/>
                    <a:pt x="3579495" y="1129665"/>
                    <a:pt x="3569018" y="1129665"/>
                  </a:cubicBezTo>
                  <a:lnTo>
                    <a:pt x="3569018" y="1129665"/>
                  </a:lnTo>
                  <a:cubicBezTo>
                    <a:pt x="3558540" y="1129665"/>
                    <a:pt x="3549968" y="1138238"/>
                    <a:pt x="3549968" y="1148715"/>
                  </a:cubicBezTo>
                  <a:lnTo>
                    <a:pt x="3549968" y="1148715"/>
                  </a:lnTo>
                  <a:cubicBezTo>
                    <a:pt x="3549968" y="1159193"/>
                    <a:pt x="3558540" y="1167765"/>
                    <a:pt x="3569018" y="1167765"/>
                  </a:cubicBezTo>
                  <a:close/>
                  <a:moveTo>
                    <a:pt x="3994785" y="1167765"/>
                  </a:moveTo>
                  <a:lnTo>
                    <a:pt x="3994785" y="1167765"/>
                  </a:lnTo>
                  <a:cubicBezTo>
                    <a:pt x="4005263" y="1167765"/>
                    <a:pt x="4013835" y="1159193"/>
                    <a:pt x="4013835" y="1148715"/>
                  </a:cubicBezTo>
                  <a:lnTo>
                    <a:pt x="4013835" y="1148715"/>
                  </a:lnTo>
                  <a:cubicBezTo>
                    <a:pt x="4013835" y="1138238"/>
                    <a:pt x="4005263" y="1129665"/>
                    <a:pt x="3994785" y="1129665"/>
                  </a:cubicBezTo>
                  <a:lnTo>
                    <a:pt x="3994785" y="1129665"/>
                  </a:lnTo>
                  <a:cubicBezTo>
                    <a:pt x="3984308" y="1129665"/>
                    <a:pt x="3975735" y="1138238"/>
                    <a:pt x="3975735" y="1148715"/>
                  </a:cubicBezTo>
                  <a:lnTo>
                    <a:pt x="3975735" y="1148715"/>
                  </a:lnTo>
                  <a:cubicBezTo>
                    <a:pt x="3975735" y="1159193"/>
                    <a:pt x="3984308" y="1167765"/>
                    <a:pt x="3994785" y="1167765"/>
                  </a:cubicBezTo>
                  <a:close/>
                  <a:moveTo>
                    <a:pt x="4135755" y="1167765"/>
                  </a:moveTo>
                  <a:lnTo>
                    <a:pt x="4135755" y="1167765"/>
                  </a:lnTo>
                  <a:cubicBezTo>
                    <a:pt x="4146233" y="1167765"/>
                    <a:pt x="4154805" y="1159193"/>
                    <a:pt x="4154805" y="1148715"/>
                  </a:cubicBezTo>
                  <a:lnTo>
                    <a:pt x="4154805" y="1148715"/>
                  </a:lnTo>
                  <a:cubicBezTo>
                    <a:pt x="4154805" y="1138238"/>
                    <a:pt x="4146233" y="1129665"/>
                    <a:pt x="4135755" y="1129665"/>
                  </a:cubicBezTo>
                  <a:lnTo>
                    <a:pt x="4135755" y="1129665"/>
                  </a:lnTo>
                  <a:cubicBezTo>
                    <a:pt x="4125278" y="1129665"/>
                    <a:pt x="4116705" y="1138238"/>
                    <a:pt x="4116705" y="1148715"/>
                  </a:cubicBezTo>
                  <a:lnTo>
                    <a:pt x="4116705" y="1148715"/>
                  </a:lnTo>
                  <a:cubicBezTo>
                    <a:pt x="4116705" y="1159193"/>
                    <a:pt x="4125278" y="1167765"/>
                    <a:pt x="4135755" y="1167765"/>
                  </a:cubicBezTo>
                  <a:close/>
                  <a:moveTo>
                    <a:pt x="4041458" y="1167765"/>
                  </a:moveTo>
                  <a:lnTo>
                    <a:pt x="4041458" y="1167765"/>
                  </a:lnTo>
                  <a:cubicBezTo>
                    <a:pt x="4051935" y="1167765"/>
                    <a:pt x="4060508" y="1159193"/>
                    <a:pt x="4060508" y="1148715"/>
                  </a:cubicBezTo>
                  <a:lnTo>
                    <a:pt x="4060508" y="1148715"/>
                  </a:lnTo>
                  <a:cubicBezTo>
                    <a:pt x="4060508" y="1138238"/>
                    <a:pt x="4051935" y="1129665"/>
                    <a:pt x="4041458" y="1129665"/>
                  </a:cubicBezTo>
                  <a:lnTo>
                    <a:pt x="4041458" y="1129665"/>
                  </a:lnTo>
                  <a:cubicBezTo>
                    <a:pt x="4030980" y="1129665"/>
                    <a:pt x="4022408" y="1138238"/>
                    <a:pt x="4022408" y="1148715"/>
                  </a:cubicBezTo>
                  <a:lnTo>
                    <a:pt x="4022408" y="1148715"/>
                  </a:lnTo>
                  <a:cubicBezTo>
                    <a:pt x="4022408" y="1159193"/>
                    <a:pt x="4030980" y="1167765"/>
                    <a:pt x="4041458" y="1167765"/>
                  </a:cubicBezTo>
                  <a:close/>
                  <a:moveTo>
                    <a:pt x="4182428" y="1167765"/>
                  </a:moveTo>
                  <a:lnTo>
                    <a:pt x="4182428" y="1167765"/>
                  </a:lnTo>
                  <a:cubicBezTo>
                    <a:pt x="4192905" y="1167765"/>
                    <a:pt x="4201478" y="1159193"/>
                    <a:pt x="4201478" y="1148715"/>
                  </a:cubicBezTo>
                  <a:lnTo>
                    <a:pt x="4201478" y="1148715"/>
                  </a:lnTo>
                  <a:cubicBezTo>
                    <a:pt x="4201478" y="1138238"/>
                    <a:pt x="4192905" y="1129665"/>
                    <a:pt x="4182428" y="1129665"/>
                  </a:cubicBezTo>
                  <a:lnTo>
                    <a:pt x="4182428" y="1129665"/>
                  </a:lnTo>
                  <a:cubicBezTo>
                    <a:pt x="4171950" y="1129665"/>
                    <a:pt x="4163378" y="1138238"/>
                    <a:pt x="4163378" y="1148715"/>
                  </a:cubicBezTo>
                  <a:lnTo>
                    <a:pt x="4163378" y="1148715"/>
                  </a:lnTo>
                  <a:cubicBezTo>
                    <a:pt x="4164330" y="1159193"/>
                    <a:pt x="4171950" y="1167765"/>
                    <a:pt x="4182428" y="1167765"/>
                  </a:cubicBezTo>
                  <a:close/>
                  <a:moveTo>
                    <a:pt x="4088130" y="1167765"/>
                  </a:moveTo>
                  <a:lnTo>
                    <a:pt x="4088130" y="1167765"/>
                  </a:lnTo>
                  <a:cubicBezTo>
                    <a:pt x="4098608" y="1167765"/>
                    <a:pt x="4107180" y="1159193"/>
                    <a:pt x="4107180" y="1148715"/>
                  </a:cubicBezTo>
                  <a:lnTo>
                    <a:pt x="4107180" y="1148715"/>
                  </a:lnTo>
                  <a:cubicBezTo>
                    <a:pt x="4107180" y="1138238"/>
                    <a:pt x="4098608" y="1129665"/>
                    <a:pt x="4088130" y="1129665"/>
                  </a:cubicBezTo>
                  <a:lnTo>
                    <a:pt x="4088130" y="1129665"/>
                  </a:lnTo>
                  <a:cubicBezTo>
                    <a:pt x="4077653" y="1129665"/>
                    <a:pt x="4069080" y="1138238"/>
                    <a:pt x="4069080" y="1148715"/>
                  </a:cubicBezTo>
                  <a:lnTo>
                    <a:pt x="4069080" y="1148715"/>
                  </a:lnTo>
                  <a:cubicBezTo>
                    <a:pt x="4070033" y="1159193"/>
                    <a:pt x="4078605" y="1167765"/>
                    <a:pt x="4088130" y="1167765"/>
                  </a:cubicBezTo>
                  <a:close/>
                  <a:moveTo>
                    <a:pt x="2668905" y="1263968"/>
                  </a:moveTo>
                  <a:lnTo>
                    <a:pt x="2668905" y="1263968"/>
                  </a:lnTo>
                  <a:cubicBezTo>
                    <a:pt x="2679383" y="1263968"/>
                    <a:pt x="2687955" y="1255395"/>
                    <a:pt x="2687955" y="1244918"/>
                  </a:cubicBezTo>
                  <a:lnTo>
                    <a:pt x="2687955" y="1243013"/>
                  </a:lnTo>
                  <a:cubicBezTo>
                    <a:pt x="2687955" y="1232535"/>
                    <a:pt x="2679383" y="1223963"/>
                    <a:pt x="2668905" y="1223963"/>
                  </a:cubicBezTo>
                  <a:lnTo>
                    <a:pt x="2668905" y="1223963"/>
                  </a:lnTo>
                  <a:cubicBezTo>
                    <a:pt x="2658428" y="1223963"/>
                    <a:pt x="2649855" y="1232535"/>
                    <a:pt x="2649855" y="1243013"/>
                  </a:cubicBezTo>
                  <a:lnTo>
                    <a:pt x="2649855" y="1244918"/>
                  </a:lnTo>
                  <a:cubicBezTo>
                    <a:pt x="2649855" y="1255395"/>
                    <a:pt x="2658428" y="1263968"/>
                    <a:pt x="2668905" y="1263968"/>
                  </a:cubicBezTo>
                  <a:close/>
                  <a:moveTo>
                    <a:pt x="2622233" y="1263968"/>
                  </a:moveTo>
                  <a:lnTo>
                    <a:pt x="2622233" y="1263968"/>
                  </a:lnTo>
                  <a:cubicBezTo>
                    <a:pt x="2632710" y="1263968"/>
                    <a:pt x="2641283" y="1255395"/>
                    <a:pt x="2641283" y="1244918"/>
                  </a:cubicBezTo>
                  <a:lnTo>
                    <a:pt x="2641283" y="1243013"/>
                  </a:lnTo>
                  <a:cubicBezTo>
                    <a:pt x="2641283" y="1232535"/>
                    <a:pt x="2632710" y="1223963"/>
                    <a:pt x="2622233" y="1223963"/>
                  </a:cubicBezTo>
                  <a:lnTo>
                    <a:pt x="2622233" y="1223963"/>
                  </a:lnTo>
                  <a:cubicBezTo>
                    <a:pt x="2611755" y="1223963"/>
                    <a:pt x="2603183" y="1232535"/>
                    <a:pt x="2603183" y="1243013"/>
                  </a:cubicBezTo>
                  <a:lnTo>
                    <a:pt x="2603183" y="1244918"/>
                  </a:lnTo>
                  <a:cubicBezTo>
                    <a:pt x="2603183" y="1255395"/>
                    <a:pt x="2611755" y="1263968"/>
                    <a:pt x="2622233" y="1263968"/>
                  </a:cubicBezTo>
                  <a:close/>
                  <a:moveTo>
                    <a:pt x="2715578" y="1215390"/>
                  </a:moveTo>
                  <a:lnTo>
                    <a:pt x="2717483" y="1215390"/>
                  </a:lnTo>
                  <a:cubicBezTo>
                    <a:pt x="2727960" y="1215390"/>
                    <a:pt x="2736533" y="1206818"/>
                    <a:pt x="2736533" y="1196340"/>
                  </a:cubicBezTo>
                  <a:lnTo>
                    <a:pt x="2736533" y="1196340"/>
                  </a:lnTo>
                  <a:cubicBezTo>
                    <a:pt x="2736533" y="1185863"/>
                    <a:pt x="2727960" y="1177290"/>
                    <a:pt x="2717483" y="1177290"/>
                  </a:cubicBezTo>
                  <a:lnTo>
                    <a:pt x="2715578" y="1177290"/>
                  </a:lnTo>
                  <a:cubicBezTo>
                    <a:pt x="2705100" y="1177290"/>
                    <a:pt x="2696528" y="1185863"/>
                    <a:pt x="2696528" y="1196340"/>
                  </a:cubicBezTo>
                  <a:lnTo>
                    <a:pt x="2696528" y="1196340"/>
                  </a:lnTo>
                  <a:cubicBezTo>
                    <a:pt x="2697480" y="1206818"/>
                    <a:pt x="2706053" y="1215390"/>
                    <a:pt x="2715578" y="1215390"/>
                  </a:cubicBezTo>
                  <a:close/>
                  <a:moveTo>
                    <a:pt x="2668905" y="1215390"/>
                  </a:moveTo>
                  <a:lnTo>
                    <a:pt x="2668905" y="1215390"/>
                  </a:lnTo>
                  <a:cubicBezTo>
                    <a:pt x="2679383" y="1215390"/>
                    <a:pt x="2687955" y="1206818"/>
                    <a:pt x="2687955" y="1196340"/>
                  </a:cubicBezTo>
                  <a:lnTo>
                    <a:pt x="2687955" y="1196340"/>
                  </a:lnTo>
                  <a:cubicBezTo>
                    <a:pt x="2687955" y="1185863"/>
                    <a:pt x="2679383" y="1177290"/>
                    <a:pt x="2668905" y="1177290"/>
                  </a:cubicBezTo>
                  <a:lnTo>
                    <a:pt x="2668905" y="1177290"/>
                  </a:lnTo>
                  <a:cubicBezTo>
                    <a:pt x="2658428" y="1177290"/>
                    <a:pt x="2649855" y="1185863"/>
                    <a:pt x="2649855" y="1196340"/>
                  </a:cubicBezTo>
                  <a:lnTo>
                    <a:pt x="2649855" y="1196340"/>
                  </a:lnTo>
                  <a:cubicBezTo>
                    <a:pt x="2649855" y="1206818"/>
                    <a:pt x="2658428" y="1215390"/>
                    <a:pt x="2668905" y="1215390"/>
                  </a:cubicBezTo>
                  <a:close/>
                  <a:moveTo>
                    <a:pt x="2715578" y="1167765"/>
                  </a:moveTo>
                  <a:lnTo>
                    <a:pt x="2717483" y="1167765"/>
                  </a:lnTo>
                  <a:cubicBezTo>
                    <a:pt x="2727960" y="1167765"/>
                    <a:pt x="2736533" y="1159193"/>
                    <a:pt x="2736533" y="1148715"/>
                  </a:cubicBezTo>
                  <a:lnTo>
                    <a:pt x="2736533" y="1148715"/>
                  </a:lnTo>
                  <a:cubicBezTo>
                    <a:pt x="2736533" y="1138238"/>
                    <a:pt x="2727960" y="1129665"/>
                    <a:pt x="2717483" y="1129665"/>
                  </a:cubicBezTo>
                  <a:lnTo>
                    <a:pt x="2715578" y="1129665"/>
                  </a:lnTo>
                  <a:cubicBezTo>
                    <a:pt x="2705100" y="1129665"/>
                    <a:pt x="2696528" y="1138238"/>
                    <a:pt x="2696528" y="1148715"/>
                  </a:cubicBezTo>
                  <a:lnTo>
                    <a:pt x="2696528" y="1148715"/>
                  </a:lnTo>
                  <a:cubicBezTo>
                    <a:pt x="2696528" y="1159193"/>
                    <a:pt x="2705100" y="1167765"/>
                    <a:pt x="2715578" y="1167765"/>
                  </a:cubicBezTo>
                  <a:close/>
                  <a:moveTo>
                    <a:pt x="2667953" y="1167765"/>
                  </a:moveTo>
                  <a:lnTo>
                    <a:pt x="2667953" y="1167765"/>
                  </a:lnTo>
                  <a:cubicBezTo>
                    <a:pt x="2678430" y="1167765"/>
                    <a:pt x="2687003" y="1159193"/>
                    <a:pt x="2687003" y="1148715"/>
                  </a:cubicBezTo>
                  <a:lnTo>
                    <a:pt x="2687003" y="1148715"/>
                  </a:lnTo>
                  <a:cubicBezTo>
                    <a:pt x="2687003" y="1138238"/>
                    <a:pt x="2678430" y="1129665"/>
                    <a:pt x="2667953" y="1129665"/>
                  </a:cubicBezTo>
                  <a:lnTo>
                    <a:pt x="2667953" y="1129665"/>
                  </a:lnTo>
                  <a:cubicBezTo>
                    <a:pt x="2657475" y="1129665"/>
                    <a:pt x="2648903" y="1138238"/>
                    <a:pt x="2648903" y="1148715"/>
                  </a:cubicBezTo>
                  <a:lnTo>
                    <a:pt x="2648903" y="1148715"/>
                  </a:lnTo>
                  <a:cubicBezTo>
                    <a:pt x="2648903" y="1159193"/>
                    <a:pt x="2657475" y="1167765"/>
                    <a:pt x="2667953" y="1167765"/>
                  </a:cubicBezTo>
                  <a:close/>
                  <a:moveTo>
                    <a:pt x="2765108" y="1215390"/>
                  </a:moveTo>
                  <a:lnTo>
                    <a:pt x="2765108" y="1215390"/>
                  </a:lnTo>
                  <a:cubicBezTo>
                    <a:pt x="2775585" y="1215390"/>
                    <a:pt x="2784158" y="1206818"/>
                    <a:pt x="2784158" y="1196340"/>
                  </a:cubicBezTo>
                  <a:lnTo>
                    <a:pt x="2784158" y="1196340"/>
                  </a:lnTo>
                  <a:cubicBezTo>
                    <a:pt x="2784158" y="1185863"/>
                    <a:pt x="2775585" y="1177290"/>
                    <a:pt x="2765108" y="1177290"/>
                  </a:cubicBezTo>
                  <a:lnTo>
                    <a:pt x="2765108" y="1177290"/>
                  </a:lnTo>
                  <a:cubicBezTo>
                    <a:pt x="2754630" y="1177290"/>
                    <a:pt x="2746058" y="1185863"/>
                    <a:pt x="2746058" y="1196340"/>
                  </a:cubicBezTo>
                  <a:lnTo>
                    <a:pt x="2746058" y="1196340"/>
                  </a:lnTo>
                  <a:cubicBezTo>
                    <a:pt x="2746058" y="1206818"/>
                    <a:pt x="2754630" y="1215390"/>
                    <a:pt x="2765108" y="1215390"/>
                  </a:cubicBezTo>
                  <a:close/>
                  <a:moveTo>
                    <a:pt x="2811780" y="1263968"/>
                  </a:moveTo>
                  <a:lnTo>
                    <a:pt x="2811780" y="1263968"/>
                  </a:lnTo>
                  <a:cubicBezTo>
                    <a:pt x="2822258" y="1263968"/>
                    <a:pt x="2830830" y="1255395"/>
                    <a:pt x="2830830" y="1244918"/>
                  </a:cubicBezTo>
                  <a:lnTo>
                    <a:pt x="2830830" y="1243013"/>
                  </a:lnTo>
                  <a:cubicBezTo>
                    <a:pt x="2830830" y="1232535"/>
                    <a:pt x="2822258" y="1223963"/>
                    <a:pt x="2811780" y="1223963"/>
                  </a:cubicBezTo>
                  <a:lnTo>
                    <a:pt x="2811780" y="1223963"/>
                  </a:lnTo>
                  <a:cubicBezTo>
                    <a:pt x="2801303" y="1223963"/>
                    <a:pt x="2792730" y="1232535"/>
                    <a:pt x="2792730" y="1243013"/>
                  </a:cubicBezTo>
                  <a:lnTo>
                    <a:pt x="2792730" y="1244918"/>
                  </a:lnTo>
                  <a:cubicBezTo>
                    <a:pt x="2792730" y="1255395"/>
                    <a:pt x="2801303" y="1263968"/>
                    <a:pt x="2811780" y="1263968"/>
                  </a:cubicBezTo>
                  <a:close/>
                  <a:moveTo>
                    <a:pt x="2765108" y="1263968"/>
                  </a:moveTo>
                  <a:lnTo>
                    <a:pt x="2765108" y="1263968"/>
                  </a:lnTo>
                  <a:cubicBezTo>
                    <a:pt x="2775585" y="1263968"/>
                    <a:pt x="2784158" y="1255395"/>
                    <a:pt x="2784158" y="1244918"/>
                  </a:cubicBezTo>
                  <a:lnTo>
                    <a:pt x="2784158" y="1243013"/>
                  </a:lnTo>
                  <a:cubicBezTo>
                    <a:pt x="2784158" y="1232535"/>
                    <a:pt x="2775585" y="1223963"/>
                    <a:pt x="2765108" y="1223963"/>
                  </a:cubicBezTo>
                  <a:lnTo>
                    <a:pt x="2765108" y="1223963"/>
                  </a:lnTo>
                  <a:cubicBezTo>
                    <a:pt x="2754630" y="1223963"/>
                    <a:pt x="2746058" y="1232535"/>
                    <a:pt x="2746058" y="1243013"/>
                  </a:cubicBezTo>
                  <a:lnTo>
                    <a:pt x="2746058" y="1244918"/>
                  </a:lnTo>
                  <a:cubicBezTo>
                    <a:pt x="2746058" y="1255395"/>
                    <a:pt x="2754630" y="1263968"/>
                    <a:pt x="2765108" y="1263968"/>
                  </a:cubicBezTo>
                  <a:close/>
                  <a:moveTo>
                    <a:pt x="2859405" y="1263968"/>
                  </a:moveTo>
                  <a:lnTo>
                    <a:pt x="2859405" y="1263968"/>
                  </a:lnTo>
                  <a:cubicBezTo>
                    <a:pt x="2869883" y="1263968"/>
                    <a:pt x="2878455" y="1255395"/>
                    <a:pt x="2878455" y="1244918"/>
                  </a:cubicBezTo>
                  <a:lnTo>
                    <a:pt x="2878455" y="1243013"/>
                  </a:lnTo>
                  <a:cubicBezTo>
                    <a:pt x="2878455" y="1232535"/>
                    <a:pt x="2869883" y="1223963"/>
                    <a:pt x="2859405" y="1223963"/>
                  </a:cubicBezTo>
                  <a:lnTo>
                    <a:pt x="2859405" y="1223963"/>
                  </a:lnTo>
                  <a:cubicBezTo>
                    <a:pt x="2848928" y="1223963"/>
                    <a:pt x="2840355" y="1232535"/>
                    <a:pt x="2840355" y="1243013"/>
                  </a:cubicBezTo>
                  <a:lnTo>
                    <a:pt x="2840355" y="1244918"/>
                  </a:lnTo>
                  <a:cubicBezTo>
                    <a:pt x="2840355" y="1255395"/>
                    <a:pt x="2848928" y="1263968"/>
                    <a:pt x="2859405" y="1263968"/>
                  </a:cubicBezTo>
                  <a:close/>
                  <a:moveTo>
                    <a:pt x="2906078" y="1263968"/>
                  </a:moveTo>
                  <a:lnTo>
                    <a:pt x="2906078" y="1263968"/>
                  </a:lnTo>
                  <a:cubicBezTo>
                    <a:pt x="2916555" y="1263968"/>
                    <a:pt x="2925128" y="1255395"/>
                    <a:pt x="2925128" y="1244918"/>
                  </a:cubicBezTo>
                  <a:lnTo>
                    <a:pt x="2925128" y="1243013"/>
                  </a:lnTo>
                  <a:cubicBezTo>
                    <a:pt x="2925128" y="1232535"/>
                    <a:pt x="2916555" y="1223963"/>
                    <a:pt x="2906078" y="1223963"/>
                  </a:cubicBezTo>
                  <a:lnTo>
                    <a:pt x="2906078" y="1223963"/>
                  </a:lnTo>
                  <a:cubicBezTo>
                    <a:pt x="2895600" y="1223963"/>
                    <a:pt x="2887028" y="1232535"/>
                    <a:pt x="2887028" y="1243013"/>
                  </a:cubicBezTo>
                  <a:lnTo>
                    <a:pt x="2887028" y="1244918"/>
                  </a:lnTo>
                  <a:cubicBezTo>
                    <a:pt x="2887028" y="1255395"/>
                    <a:pt x="2895600" y="1263968"/>
                    <a:pt x="2906078" y="1263968"/>
                  </a:cubicBezTo>
                  <a:close/>
                  <a:moveTo>
                    <a:pt x="3000375" y="1263968"/>
                  </a:moveTo>
                  <a:lnTo>
                    <a:pt x="3000375" y="1263968"/>
                  </a:lnTo>
                  <a:cubicBezTo>
                    <a:pt x="3010853" y="1263968"/>
                    <a:pt x="3019425" y="1255395"/>
                    <a:pt x="3019425" y="1244918"/>
                  </a:cubicBezTo>
                  <a:lnTo>
                    <a:pt x="3019425" y="1243013"/>
                  </a:lnTo>
                  <a:cubicBezTo>
                    <a:pt x="3019425" y="1232535"/>
                    <a:pt x="3010853" y="1223963"/>
                    <a:pt x="3000375" y="1223963"/>
                  </a:cubicBezTo>
                  <a:lnTo>
                    <a:pt x="3000375" y="1223963"/>
                  </a:lnTo>
                  <a:cubicBezTo>
                    <a:pt x="2989898" y="1223963"/>
                    <a:pt x="2981325" y="1232535"/>
                    <a:pt x="2981325" y="1243013"/>
                  </a:cubicBezTo>
                  <a:lnTo>
                    <a:pt x="2981325" y="1244918"/>
                  </a:lnTo>
                  <a:cubicBezTo>
                    <a:pt x="2981325" y="1255395"/>
                    <a:pt x="2989898" y="1263968"/>
                    <a:pt x="3000375" y="1263968"/>
                  </a:cubicBezTo>
                  <a:close/>
                  <a:moveTo>
                    <a:pt x="3047048" y="1263968"/>
                  </a:moveTo>
                  <a:lnTo>
                    <a:pt x="3047048" y="1263968"/>
                  </a:lnTo>
                  <a:cubicBezTo>
                    <a:pt x="3057525" y="1263968"/>
                    <a:pt x="3066098" y="1255395"/>
                    <a:pt x="3066098" y="1244918"/>
                  </a:cubicBezTo>
                  <a:lnTo>
                    <a:pt x="3066098" y="1243013"/>
                  </a:lnTo>
                  <a:cubicBezTo>
                    <a:pt x="3066098" y="1232535"/>
                    <a:pt x="3057525" y="1223963"/>
                    <a:pt x="3047048" y="1223963"/>
                  </a:cubicBezTo>
                  <a:lnTo>
                    <a:pt x="3047048" y="1223963"/>
                  </a:lnTo>
                  <a:cubicBezTo>
                    <a:pt x="3036570" y="1223963"/>
                    <a:pt x="3027998" y="1232535"/>
                    <a:pt x="3027998" y="1243013"/>
                  </a:cubicBezTo>
                  <a:lnTo>
                    <a:pt x="3027998" y="1244918"/>
                  </a:lnTo>
                  <a:cubicBezTo>
                    <a:pt x="3028950" y="1255395"/>
                    <a:pt x="3036570" y="1263968"/>
                    <a:pt x="3047048" y="1263968"/>
                  </a:cubicBezTo>
                  <a:close/>
                  <a:moveTo>
                    <a:pt x="3047048" y="1218248"/>
                  </a:moveTo>
                  <a:lnTo>
                    <a:pt x="3047048" y="1218248"/>
                  </a:lnTo>
                  <a:cubicBezTo>
                    <a:pt x="3057525" y="1218248"/>
                    <a:pt x="3066098" y="1209675"/>
                    <a:pt x="3066098" y="1199198"/>
                  </a:cubicBezTo>
                  <a:lnTo>
                    <a:pt x="3066098" y="1197293"/>
                  </a:lnTo>
                  <a:cubicBezTo>
                    <a:pt x="3066098" y="1186815"/>
                    <a:pt x="3057525" y="1178243"/>
                    <a:pt x="3047048" y="1178243"/>
                  </a:cubicBezTo>
                  <a:lnTo>
                    <a:pt x="3047048" y="1178243"/>
                  </a:lnTo>
                  <a:cubicBezTo>
                    <a:pt x="3036570" y="1178243"/>
                    <a:pt x="3027998" y="1186815"/>
                    <a:pt x="3027998" y="1197293"/>
                  </a:cubicBezTo>
                  <a:lnTo>
                    <a:pt x="3027998" y="1199198"/>
                  </a:lnTo>
                  <a:cubicBezTo>
                    <a:pt x="3028950" y="1210628"/>
                    <a:pt x="3036570" y="1218248"/>
                    <a:pt x="3047048" y="1218248"/>
                  </a:cubicBezTo>
                  <a:close/>
                  <a:moveTo>
                    <a:pt x="2952750" y="1263968"/>
                  </a:moveTo>
                  <a:lnTo>
                    <a:pt x="2952750" y="1263968"/>
                  </a:lnTo>
                  <a:cubicBezTo>
                    <a:pt x="2963228" y="1263968"/>
                    <a:pt x="2971800" y="1255395"/>
                    <a:pt x="2971800" y="1244918"/>
                  </a:cubicBezTo>
                  <a:lnTo>
                    <a:pt x="2971800" y="1243013"/>
                  </a:lnTo>
                  <a:cubicBezTo>
                    <a:pt x="2971800" y="1232535"/>
                    <a:pt x="2963228" y="1223963"/>
                    <a:pt x="2952750" y="1223963"/>
                  </a:cubicBezTo>
                  <a:lnTo>
                    <a:pt x="2952750" y="1223963"/>
                  </a:lnTo>
                  <a:cubicBezTo>
                    <a:pt x="2942273" y="1223963"/>
                    <a:pt x="2933700" y="1232535"/>
                    <a:pt x="2933700" y="1243013"/>
                  </a:cubicBezTo>
                  <a:lnTo>
                    <a:pt x="2933700" y="1244918"/>
                  </a:lnTo>
                  <a:cubicBezTo>
                    <a:pt x="2934653" y="1255395"/>
                    <a:pt x="2943225" y="1263968"/>
                    <a:pt x="2952750" y="1263968"/>
                  </a:cubicBezTo>
                  <a:close/>
                  <a:moveTo>
                    <a:pt x="4041458" y="1215390"/>
                  </a:moveTo>
                  <a:lnTo>
                    <a:pt x="4041458" y="1215390"/>
                  </a:lnTo>
                  <a:cubicBezTo>
                    <a:pt x="4051935" y="1215390"/>
                    <a:pt x="4060508" y="1206818"/>
                    <a:pt x="4060508" y="1196340"/>
                  </a:cubicBezTo>
                  <a:lnTo>
                    <a:pt x="4060508" y="1196340"/>
                  </a:lnTo>
                  <a:cubicBezTo>
                    <a:pt x="4060508" y="1185863"/>
                    <a:pt x="4051935" y="1177290"/>
                    <a:pt x="4041458" y="1177290"/>
                  </a:cubicBezTo>
                  <a:lnTo>
                    <a:pt x="4041458" y="1177290"/>
                  </a:lnTo>
                  <a:cubicBezTo>
                    <a:pt x="4030980" y="1177290"/>
                    <a:pt x="4022408" y="1185863"/>
                    <a:pt x="4022408" y="1196340"/>
                  </a:cubicBezTo>
                  <a:lnTo>
                    <a:pt x="4022408" y="1196340"/>
                  </a:lnTo>
                  <a:cubicBezTo>
                    <a:pt x="4022408" y="1206818"/>
                    <a:pt x="4030980" y="1215390"/>
                    <a:pt x="4041458" y="1215390"/>
                  </a:cubicBezTo>
                  <a:close/>
                  <a:moveTo>
                    <a:pt x="4135755" y="1215390"/>
                  </a:moveTo>
                  <a:lnTo>
                    <a:pt x="4135755" y="1215390"/>
                  </a:lnTo>
                  <a:cubicBezTo>
                    <a:pt x="4146233" y="1215390"/>
                    <a:pt x="4154805" y="1206818"/>
                    <a:pt x="4154805" y="1196340"/>
                  </a:cubicBezTo>
                  <a:lnTo>
                    <a:pt x="4154805" y="1196340"/>
                  </a:lnTo>
                  <a:cubicBezTo>
                    <a:pt x="4154805" y="1185863"/>
                    <a:pt x="4146233" y="1177290"/>
                    <a:pt x="4135755" y="1177290"/>
                  </a:cubicBezTo>
                  <a:lnTo>
                    <a:pt x="4135755" y="1177290"/>
                  </a:lnTo>
                  <a:cubicBezTo>
                    <a:pt x="4125278" y="1177290"/>
                    <a:pt x="4116705" y="1185863"/>
                    <a:pt x="4116705" y="1196340"/>
                  </a:cubicBezTo>
                  <a:lnTo>
                    <a:pt x="4116705" y="1196340"/>
                  </a:lnTo>
                  <a:cubicBezTo>
                    <a:pt x="4116705" y="1206818"/>
                    <a:pt x="4125278" y="1215390"/>
                    <a:pt x="4135755" y="1215390"/>
                  </a:cubicBezTo>
                  <a:close/>
                  <a:moveTo>
                    <a:pt x="4088130" y="1215390"/>
                  </a:moveTo>
                  <a:lnTo>
                    <a:pt x="4088130" y="1215390"/>
                  </a:lnTo>
                  <a:cubicBezTo>
                    <a:pt x="4098608" y="1215390"/>
                    <a:pt x="4107180" y="1206818"/>
                    <a:pt x="4107180" y="1196340"/>
                  </a:cubicBezTo>
                  <a:lnTo>
                    <a:pt x="4107180" y="1196340"/>
                  </a:lnTo>
                  <a:cubicBezTo>
                    <a:pt x="4107180" y="1185863"/>
                    <a:pt x="4098608" y="1177290"/>
                    <a:pt x="4088130" y="1177290"/>
                  </a:cubicBezTo>
                  <a:lnTo>
                    <a:pt x="4088130" y="1177290"/>
                  </a:lnTo>
                  <a:cubicBezTo>
                    <a:pt x="4077653" y="1177290"/>
                    <a:pt x="4069080" y="1185863"/>
                    <a:pt x="4069080" y="1196340"/>
                  </a:cubicBezTo>
                  <a:lnTo>
                    <a:pt x="4069080" y="1196340"/>
                  </a:lnTo>
                  <a:cubicBezTo>
                    <a:pt x="4070033" y="1206818"/>
                    <a:pt x="4078605" y="1215390"/>
                    <a:pt x="4088130" y="1215390"/>
                  </a:cubicBezTo>
                  <a:close/>
                  <a:moveTo>
                    <a:pt x="3663315" y="1215390"/>
                  </a:moveTo>
                  <a:lnTo>
                    <a:pt x="3663315" y="1215390"/>
                  </a:lnTo>
                  <a:cubicBezTo>
                    <a:pt x="3673793" y="1215390"/>
                    <a:pt x="3682365" y="1206818"/>
                    <a:pt x="3682365" y="1196340"/>
                  </a:cubicBezTo>
                  <a:lnTo>
                    <a:pt x="3682365" y="1196340"/>
                  </a:lnTo>
                  <a:cubicBezTo>
                    <a:pt x="3682365" y="1185863"/>
                    <a:pt x="3673793" y="1177290"/>
                    <a:pt x="3663315" y="1177290"/>
                  </a:cubicBezTo>
                  <a:lnTo>
                    <a:pt x="3663315" y="1177290"/>
                  </a:lnTo>
                  <a:cubicBezTo>
                    <a:pt x="3652838" y="1177290"/>
                    <a:pt x="3644265" y="1185863"/>
                    <a:pt x="3644265" y="1196340"/>
                  </a:cubicBezTo>
                  <a:lnTo>
                    <a:pt x="3644265" y="1196340"/>
                  </a:lnTo>
                  <a:cubicBezTo>
                    <a:pt x="3644265" y="1206818"/>
                    <a:pt x="3652838" y="1215390"/>
                    <a:pt x="3663315" y="1215390"/>
                  </a:cubicBezTo>
                  <a:close/>
                  <a:moveTo>
                    <a:pt x="4182428" y="1215390"/>
                  </a:moveTo>
                  <a:lnTo>
                    <a:pt x="4182428" y="1215390"/>
                  </a:lnTo>
                  <a:cubicBezTo>
                    <a:pt x="4192905" y="1215390"/>
                    <a:pt x="4201478" y="1206818"/>
                    <a:pt x="4201478" y="1196340"/>
                  </a:cubicBezTo>
                  <a:lnTo>
                    <a:pt x="4201478" y="1196340"/>
                  </a:lnTo>
                  <a:cubicBezTo>
                    <a:pt x="4201478" y="1185863"/>
                    <a:pt x="4192905" y="1177290"/>
                    <a:pt x="4182428" y="1177290"/>
                  </a:cubicBezTo>
                  <a:lnTo>
                    <a:pt x="4182428" y="1177290"/>
                  </a:lnTo>
                  <a:cubicBezTo>
                    <a:pt x="4171950" y="1177290"/>
                    <a:pt x="4163378" y="1185863"/>
                    <a:pt x="4163378" y="1196340"/>
                  </a:cubicBezTo>
                  <a:lnTo>
                    <a:pt x="4163378" y="1196340"/>
                  </a:lnTo>
                  <a:cubicBezTo>
                    <a:pt x="4164330" y="1206818"/>
                    <a:pt x="4171950" y="1215390"/>
                    <a:pt x="4182428" y="1215390"/>
                  </a:cubicBezTo>
                  <a:close/>
                  <a:moveTo>
                    <a:pt x="3757613" y="1215390"/>
                  </a:moveTo>
                  <a:lnTo>
                    <a:pt x="3757613" y="1215390"/>
                  </a:lnTo>
                  <a:cubicBezTo>
                    <a:pt x="3768090" y="1215390"/>
                    <a:pt x="3776663" y="1206818"/>
                    <a:pt x="3776663" y="1196340"/>
                  </a:cubicBezTo>
                  <a:lnTo>
                    <a:pt x="3776663" y="1196340"/>
                  </a:lnTo>
                  <a:cubicBezTo>
                    <a:pt x="3776663" y="1185863"/>
                    <a:pt x="3768090" y="1177290"/>
                    <a:pt x="3757613" y="1177290"/>
                  </a:cubicBezTo>
                  <a:lnTo>
                    <a:pt x="3757613" y="1177290"/>
                  </a:lnTo>
                  <a:cubicBezTo>
                    <a:pt x="3747135" y="1177290"/>
                    <a:pt x="3738563" y="1185863"/>
                    <a:pt x="3738563" y="1196340"/>
                  </a:cubicBezTo>
                  <a:lnTo>
                    <a:pt x="3738563" y="1196340"/>
                  </a:lnTo>
                  <a:cubicBezTo>
                    <a:pt x="3738563" y="1206818"/>
                    <a:pt x="3747135" y="1215390"/>
                    <a:pt x="3757613" y="1215390"/>
                  </a:cubicBezTo>
                  <a:close/>
                  <a:moveTo>
                    <a:pt x="3994785" y="1215390"/>
                  </a:moveTo>
                  <a:lnTo>
                    <a:pt x="3994785" y="1215390"/>
                  </a:lnTo>
                  <a:cubicBezTo>
                    <a:pt x="4005263" y="1215390"/>
                    <a:pt x="4013835" y="1206818"/>
                    <a:pt x="4013835" y="1196340"/>
                  </a:cubicBezTo>
                  <a:lnTo>
                    <a:pt x="4013835" y="1196340"/>
                  </a:lnTo>
                  <a:cubicBezTo>
                    <a:pt x="4013835" y="1185863"/>
                    <a:pt x="4005263" y="1177290"/>
                    <a:pt x="3994785" y="1177290"/>
                  </a:cubicBezTo>
                  <a:lnTo>
                    <a:pt x="3994785" y="1177290"/>
                  </a:lnTo>
                  <a:cubicBezTo>
                    <a:pt x="3984308" y="1177290"/>
                    <a:pt x="3975735" y="1185863"/>
                    <a:pt x="3975735" y="1196340"/>
                  </a:cubicBezTo>
                  <a:lnTo>
                    <a:pt x="3975735" y="1196340"/>
                  </a:lnTo>
                  <a:cubicBezTo>
                    <a:pt x="3975735" y="1206818"/>
                    <a:pt x="3984308" y="1215390"/>
                    <a:pt x="3994785" y="1215390"/>
                  </a:cubicBezTo>
                  <a:close/>
                  <a:moveTo>
                    <a:pt x="3804285" y="1215390"/>
                  </a:moveTo>
                  <a:lnTo>
                    <a:pt x="3804285" y="1215390"/>
                  </a:lnTo>
                  <a:cubicBezTo>
                    <a:pt x="3814763" y="1215390"/>
                    <a:pt x="3823335" y="1206818"/>
                    <a:pt x="3823335" y="1196340"/>
                  </a:cubicBezTo>
                  <a:lnTo>
                    <a:pt x="3823335" y="1196340"/>
                  </a:lnTo>
                  <a:cubicBezTo>
                    <a:pt x="3823335" y="1185863"/>
                    <a:pt x="3814763" y="1177290"/>
                    <a:pt x="3804285" y="1177290"/>
                  </a:cubicBezTo>
                  <a:lnTo>
                    <a:pt x="3804285" y="1177290"/>
                  </a:lnTo>
                  <a:cubicBezTo>
                    <a:pt x="3793808" y="1177290"/>
                    <a:pt x="3785235" y="1185863"/>
                    <a:pt x="3785235" y="1196340"/>
                  </a:cubicBezTo>
                  <a:lnTo>
                    <a:pt x="3785235" y="1196340"/>
                  </a:lnTo>
                  <a:cubicBezTo>
                    <a:pt x="3785235" y="1206818"/>
                    <a:pt x="3793808" y="1215390"/>
                    <a:pt x="3804285" y="1215390"/>
                  </a:cubicBezTo>
                  <a:close/>
                  <a:moveTo>
                    <a:pt x="3804285" y="1263015"/>
                  </a:moveTo>
                  <a:lnTo>
                    <a:pt x="3804285" y="1263015"/>
                  </a:lnTo>
                  <a:cubicBezTo>
                    <a:pt x="3814763" y="1263015"/>
                    <a:pt x="3823335" y="1254443"/>
                    <a:pt x="3823335" y="1243965"/>
                  </a:cubicBezTo>
                  <a:lnTo>
                    <a:pt x="3823335" y="1243965"/>
                  </a:lnTo>
                  <a:cubicBezTo>
                    <a:pt x="3823335" y="1233488"/>
                    <a:pt x="3814763" y="1224915"/>
                    <a:pt x="3804285" y="1224915"/>
                  </a:cubicBezTo>
                  <a:lnTo>
                    <a:pt x="3804285" y="1224915"/>
                  </a:lnTo>
                  <a:cubicBezTo>
                    <a:pt x="3793808" y="1224915"/>
                    <a:pt x="3785235" y="1233488"/>
                    <a:pt x="3785235" y="1243965"/>
                  </a:cubicBezTo>
                  <a:lnTo>
                    <a:pt x="3785235" y="1243965"/>
                  </a:lnTo>
                  <a:cubicBezTo>
                    <a:pt x="3785235" y="1254443"/>
                    <a:pt x="3793808" y="1263015"/>
                    <a:pt x="3804285" y="1263015"/>
                  </a:cubicBezTo>
                  <a:close/>
                  <a:moveTo>
                    <a:pt x="3850958" y="1215390"/>
                  </a:moveTo>
                  <a:lnTo>
                    <a:pt x="3852863" y="1215390"/>
                  </a:lnTo>
                  <a:cubicBezTo>
                    <a:pt x="3863340" y="1215390"/>
                    <a:pt x="3871913" y="1206818"/>
                    <a:pt x="3871913" y="1196340"/>
                  </a:cubicBezTo>
                  <a:lnTo>
                    <a:pt x="3871913" y="1196340"/>
                  </a:lnTo>
                  <a:cubicBezTo>
                    <a:pt x="3871913" y="1185863"/>
                    <a:pt x="3863340" y="1177290"/>
                    <a:pt x="3852863" y="1177290"/>
                  </a:cubicBezTo>
                  <a:lnTo>
                    <a:pt x="3850958" y="1177290"/>
                  </a:lnTo>
                  <a:cubicBezTo>
                    <a:pt x="3840480" y="1177290"/>
                    <a:pt x="3831908" y="1185863"/>
                    <a:pt x="3831908" y="1196340"/>
                  </a:cubicBezTo>
                  <a:lnTo>
                    <a:pt x="3831908" y="1196340"/>
                  </a:lnTo>
                  <a:cubicBezTo>
                    <a:pt x="3832860" y="1206818"/>
                    <a:pt x="3841433" y="1215390"/>
                    <a:pt x="3850958" y="1215390"/>
                  </a:cubicBezTo>
                  <a:close/>
                  <a:moveTo>
                    <a:pt x="3947160" y="1215390"/>
                  </a:moveTo>
                  <a:lnTo>
                    <a:pt x="3947160" y="1215390"/>
                  </a:lnTo>
                  <a:cubicBezTo>
                    <a:pt x="3957638" y="1215390"/>
                    <a:pt x="3966210" y="1206818"/>
                    <a:pt x="3966210" y="1196340"/>
                  </a:cubicBezTo>
                  <a:lnTo>
                    <a:pt x="3966210" y="1196340"/>
                  </a:lnTo>
                  <a:cubicBezTo>
                    <a:pt x="3966210" y="1185863"/>
                    <a:pt x="3957638" y="1177290"/>
                    <a:pt x="3947160" y="1177290"/>
                  </a:cubicBezTo>
                  <a:lnTo>
                    <a:pt x="3947160" y="1177290"/>
                  </a:lnTo>
                  <a:cubicBezTo>
                    <a:pt x="3936683" y="1177290"/>
                    <a:pt x="3928110" y="1185863"/>
                    <a:pt x="3928110" y="1196340"/>
                  </a:cubicBezTo>
                  <a:lnTo>
                    <a:pt x="3928110" y="1196340"/>
                  </a:lnTo>
                  <a:cubicBezTo>
                    <a:pt x="3928110" y="1206818"/>
                    <a:pt x="3936683" y="1215390"/>
                    <a:pt x="3947160" y="1215390"/>
                  </a:cubicBezTo>
                  <a:close/>
                  <a:moveTo>
                    <a:pt x="3900488" y="1215390"/>
                  </a:moveTo>
                  <a:lnTo>
                    <a:pt x="3900488" y="1215390"/>
                  </a:lnTo>
                  <a:cubicBezTo>
                    <a:pt x="3910965" y="1215390"/>
                    <a:pt x="3919538" y="1206818"/>
                    <a:pt x="3919538" y="1196340"/>
                  </a:cubicBezTo>
                  <a:lnTo>
                    <a:pt x="3919538" y="1196340"/>
                  </a:lnTo>
                  <a:cubicBezTo>
                    <a:pt x="3919538" y="1185863"/>
                    <a:pt x="3910965" y="1177290"/>
                    <a:pt x="3900488" y="1177290"/>
                  </a:cubicBezTo>
                  <a:lnTo>
                    <a:pt x="3900488" y="1177290"/>
                  </a:lnTo>
                  <a:cubicBezTo>
                    <a:pt x="3890010" y="1177290"/>
                    <a:pt x="3881438" y="1185863"/>
                    <a:pt x="3881438" y="1196340"/>
                  </a:cubicBezTo>
                  <a:lnTo>
                    <a:pt x="3881438" y="1196340"/>
                  </a:lnTo>
                  <a:cubicBezTo>
                    <a:pt x="3881438" y="1206818"/>
                    <a:pt x="3890010" y="1215390"/>
                    <a:pt x="3900488" y="1215390"/>
                  </a:cubicBezTo>
                  <a:close/>
                  <a:moveTo>
                    <a:pt x="4135755" y="1073468"/>
                  </a:moveTo>
                  <a:lnTo>
                    <a:pt x="4135755" y="1073468"/>
                  </a:lnTo>
                  <a:cubicBezTo>
                    <a:pt x="4146233" y="1073468"/>
                    <a:pt x="4154805" y="1064895"/>
                    <a:pt x="4154805" y="1054418"/>
                  </a:cubicBezTo>
                  <a:lnTo>
                    <a:pt x="4154805" y="1054418"/>
                  </a:lnTo>
                  <a:cubicBezTo>
                    <a:pt x="4154805" y="1043940"/>
                    <a:pt x="4146233" y="1035368"/>
                    <a:pt x="4135755" y="1035368"/>
                  </a:cubicBezTo>
                  <a:lnTo>
                    <a:pt x="4135755" y="1035368"/>
                  </a:lnTo>
                  <a:cubicBezTo>
                    <a:pt x="4125278" y="1035368"/>
                    <a:pt x="4116705" y="1043940"/>
                    <a:pt x="4116705" y="1054418"/>
                  </a:cubicBezTo>
                  <a:lnTo>
                    <a:pt x="4116705" y="1054418"/>
                  </a:lnTo>
                  <a:cubicBezTo>
                    <a:pt x="4116705" y="1064895"/>
                    <a:pt x="4125278" y="1073468"/>
                    <a:pt x="4135755" y="1073468"/>
                  </a:cubicBezTo>
                  <a:close/>
                  <a:moveTo>
                    <a:pt x="4088130" y="1073468"/>
                  </a:moveTo>
                  <a:lnTo>
                    <a:pt x="4088130" y="1073468"/>
                  </a:lnTo>
                  <a:cubicBezTo>
                    <a:pt x="4098608" y="1073468"/>
                    <a:pt x="4107180" y="1064895"/>
                    <a:pt x="4107180" y="1054418"/>
                  </a:cubicBezTo>
                  <a:lnTo>
                    <a:pt x="4107180" y="1054418"/>
                  </a:lnTo>
                  <a:cubicBezTo>
                    <a:pt x="4107180" y="1043940"/>
                    <a:pt x="4098608" y="1035368"/>
                    <a:pt x="4088130" y="1035368"/>
                  </a:cubicBezTo>
                  <a:lnTo>
                    <a:pt x="4088130" y="1035368"/>
                  </a:lnTo>
                  <a:cubicBezTo>
                    <a:pt x="4077653" y="1035368"/>
                    <a:pt x="4069080" y="1043940"/>
                    <a:pt x="4069080" y="1054418"/>
                  </a:cubicBezTo>
                  <a:lnTo>
                    <a:pt x="4069080" y="1054418"/>
                  </a:lnTo>
                  <a:cubicBezTo>
                    <a:pt x="4070033" y="1064895"/>
                    <a:pt x="4078605" y="1073468"/>
                    <a:pt x="4088130" y="1073468"/>
                  </a:cubicBezTo>
                  <a:close/>
                  <a:moveTo>
                    <a:pt x="4182428" y="1073468"/>
                  </a:moveTo>
                  <a:lnTo>
                    <a:pt x="4182428" y="1073468"/>
                  </a:lnTo>
                  <a:cubicBezTo>
                    <a:pt x="4192905" y="1073468"/>
                    <a:pt x="4201478" y="1064895"/>
                    <a:pt x="4201478" y="1054418"/>
                  </a:cubicBezTo>
                  <a:lnTo>
                    <a:pt x="4201478" y="1054418"/>
                  </a:lnTo>
                  <a:cubicBezTo>
                    <a:pt x="4201478" y="1043940"/>
                    <a:pt x="4192905" y="1035368"/>
                    <a:pt x="4182428" y="1035368"/>
                  </a:cubicBezTo>
                  <a:lnTo>
                    <a:pt x="4182428" y="1035368"/>
                  </a:lnTo>
                  <a:cubicBezTo>
                    <a:pt x="4171950" y="1035368"/>
                    <a:pt x="4163378" y="1043940"/>
                    <a:pt x="4163378" y="1054418"/>
                  </a:cubicBezTo>
                  <a:lnTo>
                    <a:pt x="4163378" y="1054418"/>
                  </a:lnTo>
                  <a:cubicBezTo>
                    <a:pt x="4164330" y="1064895"/>
                    <a:pt x="4171950" y="1073468"/>
                    <a:pt x="4182428" y="1073468"/>
                  </a:cubicBezTo>
                  <a:close/>
                  <a:moveTo>
                    <a:pt x="4041458" y="1073468"/>
                  </a:moveTo>
                  <a:lnTo>
                    <a:pt x="4041458" y="1073468"/>
                  </a:lnTo>
                  <a:cubicBezTo>
                    <a:pt x="4051935" y="1073468"/>
                    <a:pt x="4060508" y="1064895"/>
                    <a:pt x="4060508" y="1054418"/>
                  </a:cubicBezTo>
                  <a:lnTo>
                    <a:pt x="4060508" y="1054418"/>
                  </a:lnTo>
                  <a:cubicBezTo>
                    <a:pt x="4060508" y="1043940"/>
                    <a:pt x="4051935" y="1035368"/>
                    <a:pt x="4041458" y="1035368"/>
                  </a:cubicBezTo>
                  <a:lnTo>
                    <a:pt x="4041458" y="1035368"/>
                  </a:lnTo>
                  <a:cubicBezTo>
                    <a:pt x="4030980" y="1035368"/>
                    <a:pt x="4022408" y="1043940"/>
                    <a:pt x="4022408" y="1054418"/>
                  </a:cubicBezTo>
                  <a:lnTo>
                    <a:pt x="4022408" y="1054418"/>
                  </a:lnTo>
                  <a:cubicBezTo>
                    <a:pt x="4022408" y="1064895"/>
                    <a:pt x="4030980" y="1073468"/>
                    <a:pt x="4041458" y="1073468"/>
                  </a:cubicBezTo>
                  <a:close/>
                  <a:moveTo>
                    <a:pt x="3709988" y="1073468"/>
                  </a:moveTo>
                  <a:lnTo>
                    <a:pt x="3709988" y="1073468"/>
                  </a:lnTo>
                  <a:cubicBezTo>
                    <a:pt x="3720465" y="1073468"/>
                    <a:pt x="3729038" y="1064895"/>
                    <a:pt x="3729038" y="1054418"/>
                  </a:cubicBezTo>
                  <a:lnTo>
                    <a:pt x="3729038" y="1054418"/>
                  </a:lnTo>
                  <a:cubicBezTo>
                    <a:pt x="3729038" y="1043940"/>
                    <a:pt x="3720465" y="1035368"/>
                    <a:pt x="3709988" y="1035368"/>
                  </a:cubicBezTo>
                  <a:lnTo>
                    <a:pt x="3709988" y="1035368"/>
                  </a:lnTo>
                  <a:cubicBezTo>
                    <a:pt x="3699510" y="1035368"/>
                    <a:pt x="3690938" y="1043940"/>
                    <a:pt x="3690938" y="1054418"/>
                  </a:cubicBezTo>
                  <a:lnTo>
                    <a:pt x="3690938" y="1054418"/>
                  </a:lnTo>
                  <a:cubicBezTo>
                    <a:pt x="3690938" y="1064895"/>
                    <a:pt x="3699510" y="1073468"/>
                    <a:pt x="3709988" y="1073468"/>
                  </a:cubicBezTo>
                  <a:close/>
                  <a:moveTo>
                    <a:pt x="2715578" y="1073468"/>
                  </a:moveTo>
                  <a:lnTo>
                    <a:pt x="2717483" y="1073468"/>
                  </a:lnTo>
                  <a:cubicBezTo>
                    <a:pt x="2727960" y="1073468"/>
                    <a:pt x="2736533" y="1064895"/>
                    <a:pt x="2736533" y="1054418"/>
                  </a:cubicBezTo>
                  <a:lnTo>
                    <a:pt x="2736533" y="1054418"/>
                  </a:lnTo>
                  <a:cubicBezTo>
                    <a:pt x="2736533" y="1043940"/>
                    <a:pt x="2727960" y="1035368"/>
                    <a:pt x="2717483" y="1035368"/>
                  </a:cubicBezTo>
                  <a:lnTo>
                    <a:pt x="2715578" y="1035368"/>
                  </a:lnTo>
                  <a:cubicBezTo>
                    <a:pt x="2705100" y="1035368"/>
                    <a:pt x="2696528" y="1043940"/>
                    <a:pt x="2696528" y="1054418"/>
                  </a:cubicBezTo>
                  <a:lnTo>
                    <a:pt x="2696528" y="1054418"/>
                  </a:lnTo>
                  <a:cubicBezTo>
                    <a:pt x="2697480" y="1064895"/>
                    <a:pt x="2706053" y="1073468"/>
                    <a:pt x="2715578" y="1073468"/>
                  </a:cubicBezTo>
                  <a:close/>
                  <a:moveTo>
                    <a:pt x="2668905" y="1073468"/>
                  </a:moveTo>
                  <a:lnTo>
                    <a:pt x="2668905" y="1073468"/>
                  </a:lnTo>
                  <a:cubicBezTo>
                    <a:pt x="2679383" y="1073468"/>
                    <a:pt x="2687955" y="1064895"/>
                    <a:pt x="2687955" y="1054418"/>
                  </a:cubicBezTo>
                  <a:lnTo>
                    <a:pt x="2687955" y="1054418"/>
                  </a:lnTo>
                  <a:cubicBezTo>
                    <a:pt x="2687955" y="1043940"/>
                    <a:pt x="2679383" y="1035368"/>
                    <a:pt x="2668905" y="1035368"/>
                  </a:cubicBezTo>
                  <a:lnTo>
                    <a:pt x="2668905" y="1035368"/>
                  </a:lnTo>
                  <a:cubicBezTo>
                    <a:pt x="2658428" y="1035368"/>
                    <a:pt x="2649855" y="1043940"/>
                    <a:pt x="2649855" y="1054418"/>
                  </a:cubicBezTo>
                  <a:lnTo>
                    <a:pt x="2649855" y="1054418"/>
                  </a:lnTo>
                  <a:cubicBezTo>
                    <a:pt x="2649855" y="1064895"/>
                    <a:pt x="2658428" y="1073468"/>
                    <a:pt x="2668905" y="1073468"/>
                  </a:cubicBezTo>
                  <a:close/>
                  <a:moveTo>
                    <a:pt x="2668905" y="1121093"/>
                  </a:moveTo>
                  <a:lnTo>
                    <a:pt x="2668905" y="1121093"/>
                  </a:lnTo>
                  <a:cubicBezTo>
                    <a:pt x="2679383" y="1121093"/>
                    <a:pt x="2687955" y="1112520"/>
                    <a:pt x="2687955" y="1102043"/>
                  </a:cubicBezTo>
                  <a:lnTo>
                    <a:pt x="2687955" y="1102043"/>
                  </a:lnTo>
                  <a:cubicBezTo>
                    <a:pt x="2687955" y="1091565"/>
                    <a:pt x="2679383" y="1082993"/>
                    <a:pt x="2668905" y="1082993"/>
                  </a:cubicBezTo>
                  <a:lnTo>
                    <a:pt x="2668905" y="1082993"/>
                  </a:lnTo>
                  <a:cubicBezTo>
                    <a:pt x="2658428" y="1082993"/>
                    <a:pt x="2649855" y="1091565"/>
                    <a:pt x="2649855" y="1102043"/>
                  </a:cubicBezTo>
                  <a:lnTo>
                    <a:pt x="2649855" y="1102043"/>
                  </a:lnTo>
                  <a:cubicBezTo>
                    <a:pt x="2649855" y="1112520"/>
                    <a:pt x="2658428" y="1121093"/>
                    <a:pt x="2668905" y="1121093"/>
                  </a:cubicBezTo>
                  <a:close/>
                  <a:moveTo>
                    <a:pt x="2619375" y="979170"/>
                  </a:moveTo>
                  <a:lnTo>
                    <a:pt x="2619375" y="979170"/>
                  </a:lnTo>
                  <a:cubicBezTo>
                    <a:pt x="2629853" y="979170"/>
                    <a:pt x="2638425" y="970598"/>
                    <a:pt x="2638425" y="960120"/>
                  </a:cubicBezTo>
                  <a:lnTo>
                    <a:pt x="2638425" y="960120"/>
                  </a:lnTo>
                  <a:cubicBezTo>
                    <a:pt x="2638425" y="949643"/>
                    <a:pt x="2629853" y="941070"/>
                    <a:pt x="2619375" y="941070"/>
                  </a:cubicBezTo>
                  <a:lnTo>
                    <a:pt x="2619375" y="941070"/>
                  </a:lnTo>
                  <a:cubicBezTo>
                    <a:pt x="2608898" y="941070"/>
                    <a:pt x="2600325" y="949643"/>
                    <a:pt x="2600325" y="960120"/>
                  </a:cubicBezTo>
                  <a:lnTo>
                    <a:pt x="2600325" y="960120"/>
                  </a:lnTo>
                  <a:cubicBezTo>
                    <a:pt x="2601278" y="971550"/>
                    <a:pt x="2609850" y="979170"/>
                    <a:pt x="2619375" y="979170"/>
                  </a:cubicBezTo>
                  <a:close/>
                  <a:moveTo>
                    <a:pt x="2619375" y="1026795"/>
                  </a:moveTo>
                  <a:lnTo>
                    <a:pt x="2619375" y="1026795"/>
                  </a:lnTo>
                  <a:cubicBezTo>
                    <a:pt x="2629853" y="1026795"/>
                    <a:pt x="2638425" y="1018223"/>
                    <a:pt x="2638425" y="1007745"/>
                  </a:cubicBezTo>
                  <a:lnTo>
                    <a:pt x="2638425" y="1007745"/>
                  </a:lnTo>
                  <a:cubicBezTo>
                    <a:pt x="2638425" y="997268"/>
                    <a:pt x="2629853" y="988695"/>
                    <a:pt x="2619375" y="988695"/>
                  </a:cubicBezTo>
                  <a:lnTo>
                    <a:pt x="2619375" y="988695"/>
                  </a:lnTo>
                  <a:cubicBezTo>
                    <a:pt x="2608898" y="988695"/>
                    <a:pt x="2600325" y="997268"/>
                    <a:pt x="2600325" y="1007745"/>
                  </a:cubicBezTo>
                  <a:lnTo>
                    <a:pt x="2600325" y="1007745"/>
                  </a:lnTo>
                  <a:cubicBezTo>
                    <a:pt x="2601278" y="1018223"/>
                    <a:pt x="2609850" y="1026795"/>
                    <a:pt x="2619375" y="1026795"/>
                  </a:cubicBezTo>
                  <a:close/>
                  <a:moveTo>
                    <a:pt x="2619375" y="1073468"/>
                  </a:moveTo>
                  <a:lnTo>
                    <a:pt x="2619375" y="1073468"/>
                  </a:lnTo>
                  <a:cubicBezTo>
                    <a:pt x="2629853" y="1073468"/>
                    <a:pt x="2638425" y="1064895"/>
                    <a:pt x="2638425" y="1054418"/>
                  </a:cubicBezTo>
                  <a:lnTo>
                    <a:pt x="2638425" y="1054418"/>
                  </a:lnTo>
                  <a:cubicBezTo>
                    <a:pt x="2638425" y="1043940"/>
                    <a:pt x="2629853" y="1035368"/>
                    <a:pt x="2619375" y="1035368"/>
                  </a:cubicBezTo>
                  <a:lnTo>
                    <a:pt x="2619375" y="1035368"/>
                  </a:lnTo>
                  <a:cubicBezTo>
                    <a:pt x="2608898" y="1035368"/>
                    <a:pt x="2600325" y="1043940"/>
                    <a:pt x="2600325" y="1054418"/>
                  </a:cubicBezTo>
                  <a:lnTo>
                    <a:pt x="2600325" y="1054418"/>
                  </a:lnTo>
                  <a:cubicBezTo>
                    <a:pt x="2601278" y="1064895"/>
                    <a:pt x="2609850" y="1073468"/>
                    <a:pt x="2619375" y="1073468"/>
                  </a:cubicBezTo>
                  <a:close/>
                  <a:moveTo>
                    <a:pt x="3757613" y="1073468"/>
                  </a:moveTo>
                  <a:lnTo>
                    <a:pt x="3757613" y="1073468"/>
                  </a:lnTo>
                  <a:cubicBezTo>
                    <a:pt x="3768090" y="1073468"/>
                    <a:pt x="3776663" y="1064895"/>
                    <a:pt x="3776663" y="1054418"/>
                  </a:cubicBezTo>
                  <a:lnTo>
                    <a:pt x="3776663" y="1054418"/>
                  </a:lnTo>
                  <a:cubicBezTo>
                    <a:pt x="3776663" y="1043940"/>
                    <a:pt x="3768090" y="1035368"/>
                    <a:pt x="3757613" y="1035368"/>
                  </a:cubicBezTo>
                  <a:lnTo>
                    <a:pt x="3757613" y="1035368"/>
                  </a:lnTo>
                  <a:cubicBezTo>
                    <a:pt x="3747135" y="1035368"/>
                    <a:pt x="3738563" y="1043940"/>
                    <a:pt x="3738563" y="1054418"/>
                  </a:cubicBezTo>
                  <a:lnTo>
                    <a:pt x="3738563" y="1054418"/>
                  </a:lnTo>
                  <a:cubicBezTo>
                    <a:pt x="3738563" y="1064895"/>
                    <a:pt x="3747135" y="1073468"/>
                    <a:pt x="3757613" y="1073468"/>
                  </a:cubicBezTo>
                  <a:close/>
                  <a:moveTo>
                    <a:pt x="3994785" y="1073468"/>
                  </a:moveTo>
                  <a:lnTo>
                    <a:pt x="3994785" y="1073468"/>
                  </a:lnTo>
                  <a:cubicBezTo>
                    <a:pt x="4005263" y="1073468"/>
                    <a:pt x="4013835" y="1064895"/>
                    <a:pt x="4013835" y="1054418"/>
                  </a:cubicBezTo>
                  <a:lnTo>
                    <a:pt x="4013835" y="1054418"/>
                  </a:lnTo>
                  <a:cubicBezTo>
                    <a:pt x="4013835" y="1043940"/>
                    <a:pt x="4005263" y="1035368"/>
                    <a:pt x="3994785" y="1035368"/>
                  </a:cubicBezTo>
                  <a:lnTo>
                    <a:pt x="3994785" y="1035368"/>
                  </a:lnTo>
                  <a:cubicBezTo>
                    <a:pt x="3984308" y="1035368"/>
                    <a:pt x="3975735" y="1043940"/>
                    <a:pt x="3975735" y="1054418"/>
                  </a:cubicBezTo>
                  <a:lnTo>
                    <a:pt x="3975735" y="1054418"/>
                  </a:lnTo>
                  <a:cubicBezTo>
                    <a:pt x="3975735" y="1064895"/>
                    <a:pt x="3984308" y="1073468"/>
                    <a:pt x="3994785" y="1073468"/>
                  </a:cubicBezTo>
                  <a:close/>
                  <a:moveTo>
                    <a:pt x="3804285" y="1073468"/>
                  </a:moveTo>
                  <a:lnTo>
                    <a:pt x="3804285" y="1073468"/>
                  </a:lnTo>
                  <a:cubicBezTo>
                    <a:pt x="3814763" y="1073468"/>
                    <a:pt x="3823335" y="1064895"/>
                    <a:pt x="3823335" y="1054418"/>
                  </a:cubicBezTo>
                  <a:lnTo>
                    <a:pt x="3823335" y="1054418"/>
                  </a:lnTo>
                  <a:cubicBezTo>
                    <a:pt x="3823335" y="1043940"/>
                    <a:pt x="3814763" y="1035368"/>
                    <a:pt x="3804285" y="1035368"/>
                  </a:cubicBezTo>
                  <a:lnTo>
                    <a:pt x="3804285" y="1035368"/>
                  </a:lnTo>
                  <a:cubicBezTo>
                    <a:pt x="3793808" y="1035368"/>
                    <a:pt x="3785235" y="1043940"/>
                    <a:pt x="3785235" y="1054418"/>
                  </a:cubicBezTo>
                  <a:lnTo>
                    <a:pt x="3785235" y="1054418"/>
                  </a:lnTo>
                  <a:cubicBezTo>
                    <a:pt x="3785235" y="1064895"/>
                    <a:pt x="3793808" y="1073468"/>
                    <a:pt x="3804285" y="1073468"/>
                  </a:cubicBezTo>
                  <a:close/>
                  <a:moveTo>
                    <a:pt x="3850958" y="1073468"/>
                  </a:moveTo>
                  <a:lnTo>
                    <a:pt x="3852863" y="1073468"/>
                  </a:lnTo>
                  <a:cubicBezTo>
                    <a:pt x="3863340" y="1073468"/>
                    <a:pt x="3871913" y="1064895"/>
                    <a:pt x="3871913" y="1054418"/>
                  </a:cubicBezTo>
                  <a:lnTo>
                    <a:pt x="3871913" y="1054418"/>
                  </a:lnTo>
                  <a:cubicBezTo>
                    <a:pt x="3871913" y="1043940"/>
                    <a:pt x="3863340" y="1035368"/>
                    <a:pt x="3852863" y="1035368"/>
                  </a:cubicBezTo>
                  <a:lnTo>
                    <a:pt x="3850958" y="1035368"/>
                  </a:lnTo>
                  <a:cubicBezTo>
                    <a:pt x="3840480" y="1035368"/>
                    <a:pt x="3831908" y="1043940"/>
                    <a:pt x="3831908" y="1054418"/>
                  </a:cubicBezTo>
                  <a:lnTo>
                    <a:pt x="3831908" y="1054418"/>
                  </a:lnTo>
                  <a:cubicBezTo>
                    <a:pt x="3832860" y="1064895"/>
                    <a:pt x="3841433" y="1073468"/>
                    <a:pt x="3850958" y="1073468"/>
                  </a:cubicBezTo>
                  <a:close/>
                  <a:moveTo>
                    <a:pt x="3947160" y="1073468"/>
                  </a:moveTo>
                  <a:lnTo>
                    <a:pt x="3947160" y="1073468"/>
                  </a:lnTo>
                  <a:cubicBezTo>
                    <a:pt x="3957638" y="1073468"/>
                    <a:pt x="3966210" y="1064895"/>
                    <a:pt x="3966210" y="1054418"/>
                  </a:cubicBezTo>
                  <a:lnTo>
                    <a:pt x="3966210" y="1054418"/>
                  </a:lnTo>
                  <a:cubicBezTo>
                    <a:pt x="3966210" y="1043940"/>
                    <a:pt x="3957638" y="1035368"/>
                    <a:pt x="3947160" y="1035368"/>
                  </a:cubicBezTo>
                  <a:lnTo>
                    <a:pt x="3947160" y="1035368"/>
                  </a:lnTo>
                  <a:cubicBezTo>
                    <a:pt x="3936683" y="1035368"/>
                    <a:pt x="3928110" y="1043940"/>
                    <a:pt x="3928110" y="1054418"/>
                  </a:cubicBezTo>
                  <a:lnTo>
                    <a:pt x="3928110" y="1054418"/>
                  </a:lnTo>
                  <a:cubicBezTo>
                    <a:pt x="3928110" y="1064895"/>
                    <a:pt x="3936683" y="1073468"/>
                    <a:pt x="3947160" y="1073468"/>
                  </a:cubicBezTo>
                  <a:close/>
                  <a:moveTo>
                    <a:pt x="3663315" y="1073468"/>
                  </a:moveTo>
                  <a:lnTo>
                    <a:pt x="3663315" y="1073468"/>
                  </a:lnTo>
                  <a:cubicBezTo>
                    <a:pt x="3673793" y="1073468"/>
                    <a:pt x="3682365" y="1064895"/>
                    <a:pt x="3682365" y="1054418"/>
                  </a:cubicBezTo>
                  <a:lnTo>
                    <a:pt x="3682365" y="1054418"/>
                  </a:lnTo>
                  <a:cubicBezTo>
                    <a:pt x="3682365" y="1043940"/>
                    <a:pt x="3673793" y="1035368"/>
                    <a:pt x="3663315" y="1035368"/>
                  </a:cubicBezTo>
                  <a:lnTo>
                    <a:pt x="3663315" y="1035368"/>
                  </a:lnTo>
                  <a:cubicBezTo>
                    <a:pt x="3652838" y="1035368"/>
                    <a:pt x="3644265" y="1043940"/>
                    <a:pt x="3644265" y="1054418"/>
                  </a:cubicBezTo>
                  <a:lnTo>
                    <a:pt x="3644265" y="1054418"/>
                  </a:lnTo>
                  <a:cubicBezTo>
                    <a:pt x="3644265" y="1064895"/>
                    <a:pt x="3652838" y="1073468"/>
                    <a:pt x="3663315" y="1073468"/>
                  </a:cubicBezTo>
                  <a:close/>
                  <a:moveTo>
                    <a:pt x="3615690" y="1073468"/>
                  </a:moveTo>
                  <a:lnTo>
                    <a:pt x="3615690" y="1073468"/>
                  </a:lnTo>
                  <a:cubicBezTo>
                    <a:pt x="3626168" y="1073468"/>
                    <a:pt x="3634740" y="1064895"/>
                    <a:pt x="3634740" y="1054418"/>
                  </a:cubicBezTo>
                  <a:lnTo>
                    <a:pt x="3634740" y="1054418"/>
                  </a:lnTo>
                  <a:cubicBezTo>
                    <a:pt x="3634740" y="1043940"/>
                    <a:pt x="3626168" y="1035368"/>
                    <a:pt x="3615690" y="1035368"/>
                  </a:cubicBezTo>
                  <a:lnTo>
                    <a:pt x="3615690" y="1035368"/>
                  </a:lnTo>
                  <a:cubicBezTo>
                    <a:pt x="3605213" y="1035368"/>
                    <a:pt x="3596640" y="1043940"/>
                    <a:pt x="3596640" y="1054418"/>
                  </a:cubicBezTo>
                  <a:lnTo>
                    <a:pt x="3596640" y="1054418"/>
                  </a:lnTo>
                  <a:cubicBezTo>
                    <a:pt x="3597593" y="1064895"/>
                    <a:pt x="3605213" y="1073468"/>
                    <a:pt x="3615690" y="1073468"/>
                  </a:cubicBezTo>
                  <a:close/>
                  <a:moveTo>
                    <a:pt x="3426143" y="1073468"/>
                  </a:moveTo>
                  <a:lnTo>
                    <a:pt x="3426143" y="1073468"/>
                  </a:lnTo>
                  <a:cubicBezTo>
                    <a:pt x="3436620" y="1073468"/>
                    <a:pt x="3445193" y="1064895"/>
                    <a:pt x="3445193" y="1054418"/>
                  </a:cubicBezTo>
                  <a:lnTo>
                    <a:pt x="3445193" y="1054418"/>
                  </a:lnTo>
                  <a:cubicBezTo>
                    <a:pt x="3445193" y="1043940"/>
                    <a:pt x="3436620" y="1035368"/>
                    <a:pt x="3426143" y="1035368"/>
                  </a:cubicBezTo>
                  <a:lnTo>
                    <a:pt x="3426143" y="1035368"/>
                  </a:lnTo>
                  <a:cubicBezTo>
                    <a:pt x="3415665" y="1035368"/>
                    <a:pt x="3407093" y="1043940"/>
                    <a:pt x="3407093" y="1054418"/>
                  </a:cubicBezTo>
                  <a:lnTo>
                    <a:pt x="3407093" y="1054418"/>
                  </a:lnTo>
                  <a:cubicBezTo>
                    <a:pt x="3407093" y="1064895"/>
                    <a:pt x="3415665" y="1073468"/>
                    <a:pt x="3426143" y="1073468"/>
                  </a:cubicBezTo>
                  <a:close/>
                  <a:moveTo>
                    <a:pt x="3378518" y="1073468"/>
                  </a:moveTo>
                  <a:lnTo>
                    <a:pt x="3378518" y="1073468"/>
                  </a:lnTo>
                  <a:cubicBezTo>
                    <a:pt x="3388995" y="1073468"/>
                    <a:pt x="3397568" y="1064895"/>
                    <a:pt x="3397568" y="1054418"/>
                  </a:cubicBezTo>
                  <a:lnTo>
                    <a:pt x="3397568" y="1054418"/>
                  </a:lnTo>
                  <a:cubicBezTo>
                    <a:pt x="3397568" y="1043940"/>
                    <a:pt x="3388995" y="1035368"/>
                    <a:pt x="3378518" y="1035368"/>
                  </a:cubicBezTo>
                  <a:lnTo>
                    <a:pt x="3378518" y="1035368"/>
                  </a:lnTo>
                  <a:cubicBezTo>
                    <a:pt x="3368040" y="1035368"/>
                    <a:pt x="3359468" y="1043940"/>
                    <a:pt x="3359468" y="1054418"/>
                  </a:cubicBezTo>
                  <a:lnTo>
                    <a:pt x="3359468" y="1054418"/>
                  </a:lnTo>
                  <a:cubicBezTo>
                    <a:pt x="3360420" y="1064895"/>
                    <a:pt x="3368040" y="1073468"/>
                    <a:pt x="3378518" y="1073468"/>
                  </a:cubicBezTo>
                  <a:close/>
                  <a:moveTo>
                    <a:pt x="3521393" y="1073468"/>
                  </a:moveTo>
                  <a:lnTo>
                    <a:pt x="3521393" y="1073468"/>
                  </a:lnTo>
                  <a:cubicBezTo>
                    <a:pt x="3531870" y="1073468"/>
                    <a:pt x="3540443" y="1064895"/>
                    <a:pt x="3540443" y="1054418"/>
                  </a:cubicBezTo>
                  <a:lnTo>
                    <a:pt x="3540443" y="1054418"/>
                  </a:lnTo>
                  <a:cubicBezTo>
                    <a:pt x="3540443" y="1043940"/>
                    <a:pt x="3531870" y="1035368"/>
                    <a:pt x="3521393" y="1035368"/>
                  </a:cubicBezTo>
                  <a:lnTo>
                    <a:pt x="3521393" y="1035368"/>
                  </a:lnTo>
                  <a:cubicBezTo>
                    <a:pt x="3510915" y="1035368"/>
                    <a:pt x="3502343" y="1043940"/>
                    <a:pt x="3502343" y="1054418"/>
                  </a:cubicBezTo>
                  <a:lnTo>
                    <a:pt x="3502343" y="1054418"/>
                  </a:lnTo>
                  <a:cubicBezTo>
                    <a:pt x="3503295" y="1064895"/>
                    <a:pt x="3510915" y="1073468"/>
                    <a:pt x="3521393" y="1073468"/>
                  </a:cubicBezTo>
                  <a:close/>
                  <a:moveTo>
                    <a:pt x="3569018" y="1073468"/>
                  </a:moveTo>
                  <a:lnTo>
                    <a:pt x="3569018" y="1073468"/>
                  </a:lnTo>
                  <a:cubicBezTo>
                    <a:pt x="3579495" y="1073468"/>
                    <a:pt x="3588068" y="1064895"/>
                    <a:pt x="3588068" y="1054418"/>
                  </a:cubicBezTo>
                  <a:lnTo>
                    <a:pt x="3588068" y="1054418"/>
                  </a:lnTo>
                  <a:cubicBezTo>
                    <a:pt x="3588068" y="1043940"/>
                    <a:pt x="3579495" y="1035368"/>
                    <a:pt x="3569018" y="1035368"/>
                  </a:cubicBezTo>
                  <a:lnTo>
                    <a:pt x="3569018" y="1035368"/>
                  </a:lnTo>
                  <a:cubicBezTo>
                    <a:pt x="3558540" y="1035368"/>
                    <a:pt x="3549968" y="1043940"/>
                    <a:pt x="3549968" y="1054418"/>
                  </a:cubicBezTo>
                  <a:lnTo>
                    <a:pt x="3549968" y="1054418"/>
                  </a:lnTo>
                  <a:cubicBezTo>
                    <a:pt x="3549968" y="1064895"/>
                    <a:pt x="3558540" y="1073468"/>
                    <a:pt x="3569018" y="1073468"/>
                  </a:cubicBezTo>
                  <a:close/>
                  <a:moveTo>
                    <a:pt x="3472815" y="1073468"/>
                  </a:moveTo>
                  <a:lnTo>
                    <a:pt x="3474720" y="1073468"/>
                  </a:lnTo>
                  <a:cubicBezTo>
                    <a:pt x="3485198" y="1073468"/>
                    <a:pt x="3493770" y="1064895"/>
                    <a:pt x="3493770" y="1054418"/>
                  </a:cubicBezTo>
                  <a:lnTo>
                    <a:pt x="3493770" y="1054418"/>
                  </a:lnTo>
                  <a:cubicBezTo>
                    <a:pt x="3493770" y="1043940"/>
                    <a:pt x="3485198" y="1035368"/>
                    <a:pt x="3474720" y="1035368"/>
                  </a:cubicBezTo>
                  <a:lnTo>
                    <a:pt x="3472815" y="1035368"/>
                  </a:lnTo>
                  <a:cubicBezTo>
                    <a:pt x="3462338" y="1035368"/>
                    <a:pt x="3453765" y="1043940"/>
                    <a:pt x="3453765" y="1054418"/>
                  </a:cubicBezTo>
                  <a:lnTo>
                    <a:pt x="3453765" y="1054418"/>
                  </a:lnTo>
                  <a:cubicBezTo>
                    <a:pt x="3453765" y="1064895"/>
                    <a:pt x="3462338" y="1073468"/>
                    <a:pt x="3472815" y="1073468"/>
                  </a:cubicBezTo>
                  <a:close/>
                  <a:moveTo>
                    <a:pt x="3900488" y="1073468"/>
                  </a:moveTo>
                  <a:lnTo>
                    <a:pt x="3900488" y="1073468"/>
                  </a:lnTo>
                  <a:cubicBezTo>
                    <a:pt x="3910965" y="1073468"/>
                    <a:pt x="3919538" y="1064895"/>
                    <a:pt x="3919538" y="1054418"/>
                  </a:cubicBezTo>
                  <a:lnTo>
                    <a:pt x="3919538" y="1054418"/>
                  </a:lnTo>
                  <a:cubicBezTo>
                    <a:pt x="3919538" y="1043940"/>
                    <a:pt x="3910965" y="1035368"/>
                    <a:pt x="3900488" y="1035368"/>
                  </a:cubicBezTo>
                  <a:lnTo>
                    <a:pt x="3900488" y="1035368"/>
                  </a:lnTo>
                  <a:cubicBezTo>
                    <a:pt x="3890010" y="1035368"/>
                    <a:pt x="3881438" y="1043940"/>
                    <a:pt x="3881438" y="1054418"/>
                  </a:cubicBezTo>
                  <a:lnTo>
                    <a:pt x="3881438" y="1054418"/>
                  </a:lnTo>
                  <a:cubicBezTo>
                    <a:pt x="3881438" y="1064895"/>
                    <a:pt x="3890010" y="1073468"/>
                    <a:pt x="3900488" y="1073468"/>
                  </a:cubicBezTo>
                  <a:close/>
                  <a:moveTo>
                    <a:pt x="3994785" y="1121093"/>
                  </a:moveTo>
                  <a:lnTo>
                    <a:pt x="3994785" y="1121093"/>
                  </a:lnTo>
                  <a:cubicBezTo>
                    <a:pt x="4005263" y="1121093"/>
                    <a:pt x="4013835" y="1112520"/>
                    <a:pt x="4013835" y="1102043"/>
                  </a:cubicBezTo>
                  <a:lnTo>
                    <a:pt x="4013835" y="1102043"/>
                  </a:lnTo>
                  <a:cubicBezTo>
                    <a:pt x="4013835" y="1091565"/>
                    <a:pt x="4005263" y="1082993"/>
                    <a:pt x="3994785" y="1082993"/>
                  </a:cubicBezTo>
                  <a:lnTo>
                    <a:pt x="3994785" y="1082993"/>
                  </a:lnTo>
                  <a:cubicBezTo>
                    <a:pt x="3984308" y="1082993"/>
                    <a:pt x="3975735" y="1091565"/>
                    <a:pt x="3975735" y="1102043"/>
                  </a:cubicBezTo>
                  <a:lnTo>
                    <a:pt x="3975735" y="1102043"/>
                  </a:lnTo>
                  <a:cubicBezTo>
                    <a:pt x="3975735" y="1112520"/>
                    <a:pt x="3984308" y="1121093"/>
                    <a:pt x="3994785" y="1121093"/>
                  </a:cubicBezTo>
                  <a:close/>
                  <a:moveTo>
                    <a:pt x="3947160" y="1121093"/>
                  </a:moveTo>
                  <a:lnTo>
                    <a:pt x="3947160" y="1121093"/>
                  </a:lnTo>
                  <a:cubicBezTo>
                    <a:pt x="3957638" y="1121093"/>
                    <a:pt x="3966210" y="1112520"/>
                    <a:pt x="3966210" y="1102043"/>
                  </a:cubicBezTo>
                  <a:lnTo>
                    <a:pt x="3966210" y="1102043"/>
                  </a:lnTo>
                  <a:cubicBezTo>
                    <a:pt x="3966210" y="1091565"/>
                    <a:pt x="3957638" y="1082993"/>
                    <a:pt x="3947160" y="1082993"/>
                  </a:cubicBezTo>
                  <a:lnTo>
                    <a:pt x="3947160" y="1082993"/>
                  </a:lnTo>
                  <a:cubicBezTo>
                    <a:pt x="3936683" y="1082993"/>
                    <a:pt x="3928110" y="1091565"/>
                    <a:pt x="3928110" y="1102043"/>
                  </a:cubicBezTo>
                  <a:lnTo>
                    <a:pt x="3928110" y="1102043"/>
                  </a:lnTo>
                  <a:cubicBezTo>
                    <a:pt x="3928110" y="1112520"/>
                    <a:pt x="3936683" y="1121093"/>
                    <a:pt x="3947160" y="1121093"/>
                  </a:cubicBezTo>
                  <a:close/>
                  <a:moveTo>
                    <a:pt x="3900488" y="1121093"/>
                  </a:moveTo>
                  <a:lnTo>
                    <a:pt x="3900488" y="1121093"/>
                  </a:lnTo>
                  <a:cubicBezTo>
                    <a:pt x="3910965" y="1121093"/>
                    <a:pt x="3919538" y="1112520"/>
                    <a:pt x="3919538" y="1102043"/>
                  </a:cubicBezTo>
                  <a:lnTo>
                    <a:pt x="3919538" y="1102043"/>
                  </a:lnTo>
                  <a:cubicBezTo>
                    <a:pt x="3919538" y="1091565"/>
                    <a:pt x="3910965" y="1082993"/>
                    <a:pt x="3900488" y="1082993"/>
                  </a:cubicBezTo>
                  <a:lnTo>
                    <a:pt x="3900488" y="1082993"/>
                  </a:lnTo>
                  <a:cubicBezTo>
                    <a:pt x="3890010" y="1082993"/>
                    <a:pt x="3881438" y="1091565"/>
                    <a:pt x="3881438" y="1102043"/>
                  </a:cubicBezTo>
                  <a:lnTo>
                    <a:pt x="3881438" y="1102043"/>
                  </a:lnTo>
                  <a:cubicBezTo>
                    <a:pt x="3881438" y="1112520"/>
                    <a:pt x="3890010" y="1121093"/>
                    <a:pt x="3900488" y="1121093"/>
                  </a:cubicBezTo>
                  <a:close/>
                  <a:moveTo>
                    <a:pt x="4088130" y="1121093"/>
                  </a:moveTo>
                  <a:lnTo>
                    <a:pt x="4088130" y="1121093"/>
                  </a:lnTo>
                  <a:cubicBezTo>
                    <a:pt x="4098608" y="1121093"/>
                    <a:pt x="4107180" y="1112520"/>
                    <a:pt x="4107180" y="1102043"/>
                  </a:cubicBezTo>
                  <a:lnTo>
                    <a:pt x="4107180" y="1102043"/>
                  </a:lnTo>
                  <a:cubicBezTo>
                    <a:pt x="4107180" y="1091565"/>
                    <a:pt x="4098608" y="1082993"/>
                    <a:pt x="4088130" y="1082993"/>
                  </a:cubicBezTo>
                  <a:lnTo>
                    <a:pt x="4088130" y="1082993"/>
                  </a:lnTo>
                  <a:cubicBezTo>
                    <a:pt x="4077653" y="1082993"/>
                    <a:pt x="4069080" y="1091565"/>
                    <a:pt x="4069080" y="1102043"/>
                  </a:cubicBezTo>
                  <a:lnTo>
                    <a:pt x="4069080" y="1102043"/>
                  </a:lnTo>
                  <a:cubicBezTo>
                    <a:pt x="4070033" y="1112520"/>
                    <a:pt x="4078605" y="1121093"/>
                    <a:pt x="4088130" y="1121093"/>
                  </a:cubicBezTo>
                  <a:close/>
                  <a:moveTo>
                    <a:pt x="4135755" y="1121093"/>
                  </a:moveTo>
                  <a:lnTo>
                    <a:pt x="4135755" y="1121093"/>
                  </a:lnTo>
                  <a:cubicBezTo>
                    <a:pt x="4146233" y="1121093"/>
                    <a:pt x="4154805" y="1112520"/>
                    <a:pt x="4154805" y="1102043"/>
                  </a:cubicBezTo>
                  <a:lnTo>
                    <a:pt x="4154805" y="1102043"/>
                  </a:lnTo>
                  <a:cubicBezTo>
                    <a:pt x="4154805" y="1091565"/>
                    <a:pt x="4146233" y="1082993"/>
                    <a:pt x="4135755" y="1082993"/>
                  </a:cubicBezTo>
                  <a:lnTo>
                    <a:pt x="4135755" y="1082993"/>
                  </a:lnTo>
                  <a:cubicBezTo>
                    <a:pt x="4125278" y="1082993"/>
                    <a:pt x="4116705" y="1091565"/>
                    <a:pt x="4116705" y="1102043"/>
                  </a:cubicBezTo>
                  <a:lnTo>
                    <a:pt x="4116705" y="1102043"/>
                  </a:lnTo>
                  <a:cubicBezTo>
                    <a:pt x="4116705" y="1112520"/>
                    <a:pt x="4125278" y="1121093"/>
                    <a:pt x="4135755" y="1121093"/>
                  </a:cubicBezTo>
                  <a:close/>
                  <a:moveTo>
                    <a:pt x="4041458" y="1121093"/>
                  </a:moveTo>
                  <a:lnTo>
                    <a:pt x="4041458" y="1121093"/>
                  </a:lnTo>
                  <a:cubicBezTo>
                    <a:pt x="4051935" y="1121093"/>
                    <a:pt x="4060508" y="1112520"/>
                    <a:pt x="4060508" y="1102043"/>
                  </a:cubicBezTo>
                  <a:lnTo>
                    <a:pt x="4060508" y="1102043"/>
                  </a:lnTo>
                  <a:cubicBezTo>
                    <a:pt x="4060508" y="1091565"/>
                    <a:pt x="4051935" y="1082993"/>
                    <a:pt x="4041458" y="1082993"/>
                  </a:cubicBezTo>
                  <a:lnTo>
                    <a:pt x="4041458" y="1082993"/>
                  </a:lnTo>
                  <a:cubicBezTo>
                    <a:pt x="4030980" y="1082993"/>
                    <a:pt x="4022408" y="1091565"/>
                    <a:pt x="4022408" y="1102043"/>
                  </a:cubicBezTo>
                  <a:lnTo>
                    <a:pt x="4022408" y="1102043"/>
                  </a:lnTo>
                  <a:cubicBezTo>
                    <a:pt x="4022408" y="1112520"/>
                    <a:pt x="4030980" y="1121093"/>
                    <a:pt x="4041458" y="1121093"/>
                  </a:cubicBezTo>
                  <a:close/>
                  <a:moveTo>
                    <a:pt x="3850958" y="1121093"/>
                  </a:moveTo>
                  <a:lnTo>
                    <a:pt x="3852863" y="1121093"/>
                  </a:lnTo>
                  <a:cubicBezTo>
                    <a:pt x="3863340" y="1121093"/>
                    <a:pt x="3871913" y="1112520"/>
                    <a:pt x="3871913" y="1102043"/>
                  </a:cubicBezTo>
                  <a:lnTo>
                    <a:pt x="3871913" y="1102043"/>
                  </a:lnTo>
                  <a:cubicBezTo>
                    <a:pt x="3871913" y="1091565"/>
                    <a:pt x="3863340" y="1082993"/>
                    <a:pt x="3852863" y="1082993"/>
                  </a:cubicBezTo>
                  <a:lnTo>
                    <a:pt x="3850958" y="1082993"/>
                  </a:lnTo>
                  <a:cubicBezTo>
                    <a:pt x="3840480" y="1082993"/>
                    <a:pt x="3831908" y="1091565"/>
                    <a:pt x="3831908" y="1102043"/>
                  </a:cubicBezTo>
                  <a:lnTo>
                    <a:pt x="3831908" y="1102043"/>
                  </a:lnTo>
                  <a:cubicBezTo>
                    <a:pt x="3832860" y="1112520"/>
                    <a:pt x="3841433" y="1121093"/>
                    <a:pt x="3850958" y="1121093"/>
                  </a:cubicBezTo>
                  <a:close/>
                  <a:moveTo>
                    <a:pt x="3804285" y="1121093"/>
                  </a:moveTo>
                  <a:lnTo>
                    <a:pt x="3804285" y="1121093"/>
                  </a:lnTo>
                  <a:cubicBezTo>
                    <a:pt x="3814763" y="1121093"/>
                    <a:pt x="3823335" y="1112520"/>
                    <a:pt x="3823335" y="1102043"/>
                  </a:cubicBezTo>
                  <a:lnTo>
                    <a:pt x="3823335" y="1102043"/>
                  </a:lnTo>
                  <a:cubicBezTo>
                    <a:pt x="3823335" y="1091565"/>
                    <a:pt x="3814763" y="1082993"/>
                    <a:pt x="3804285" y="1082993"/>
                  </a:cubicBezTo>
                  <a:lnTo>
                    <a:pt x="3804285" y="1082993"/>
                  </a:lnTo>
                  <a:cubicBezTo>
                    <a:pt x="3793808" y="1082993"/>
                    <a:pt x="3785235" y="1091565"/>
                    <a:pt x="3785235" y="1102043"/>
                  </a:cubicBezTo>
                  <a:lnTo>
                    <a:pt x="3785235" y="1102043"/>
                  </a:lnTo>
                  <a:cubicBezTo>
                    <a:pt x="3785235" y="1112520"/>
                    <a:pt x="3793808" y="1121093"/>
                    <a:pt x="3804285" y="1121093"/>
                  </a:cubicBezTo>
                  <a:close/>
                  <a:moveTo>
                    <a:pt x="3615690" y="1121093"/>
                  </a:moveTo>
                  <a:lnTo>
                    <a:pt x="3615690" y="1121093"/>
                  </a:lnTo>
                  <a:cubicBezTo>
                    <a:pt x="3626168" y="1121093"/>
                    <a:pt x="3634740" y="1112520"/>
                    <a:pt x="3634740" y="1102043"/>
                  </a:cubicBezTo>
                  <a:lnTo>
                    <a:pt x="3634740" y="1102043"/>
                  </a:lnTo>
                  <a:cubicBezTo>
                    <a:pt x="3634740" y="1091565"/>
                    <a:pt x="3626168" y="1082993"/>
                    <a:pt x="3615690" y="1082993"/>
                  </a:cubicBezTo>
                  <a:lnTo>
                    <a:pt x="3615690" y="1082993"/>
                  </a:lnTo>
                  <a:cubicBezTo>
                    <a:pt x="3605213" y="1082993"/>
                    <a:pt x="3596640" y="1091565"/>
                    <a:pt x="3596640" y="1102043"/>
                  </a:cubicBezTo>
                  <a:lnTo>
                    <a:pt x="3596640" y="1102043"/>
                  </a:lnTo>
                  <a:cubicBezTo>
                    <a:pt x="3597593" y="1112520"/>
                    <a:pt x="3605213" y="1121093"/>
                    <a:pt x="3615690" y="1121093"/>
                  </a:cubicBezTo>
                  <a:close/>
                  <a:moveTo>
                    <a:pt x="3569018" y="1121093"/>
                  </a:moveTo>
                  <a:lnTo>
                    <a:pt x="3569018" y="1121093"/>
                  </a:lnTo>
                  <a:cubicBezTo>
                    <a:pt x="3579495" y="1121093"/>
                    <a:pt x="3588068" y="1112520"/>
                    <a:pt x="3588068" y="1102043"/>
                  </a:cubicBezTo>
                  <a:lnTo>
                    <a:pt x="3588068" y="1102043"/>
                  </a:lnTo>
                  <a:cubicBezTo>
                    <a:pt x="3588068" y="1091565"/>
                    <a:pt x="3579495" y="1082993"/>
                    <a:pt x="3569018" y="1082993"/>
                  </a:cubicBezTo>
                  <a:lnTo>
                    <a:pt x="3569018" y="1082993"/>
                  </a:lnTo>
                  <a:cubicBezTo>
                    <a:pt x="3558540" y="1082993"/>
                    <a:pt x="3549968" y="1091565"/>
                    <a:pt x="3549968" y="1102043"/>
                  </a:cubicBezTo>
                  <a:lnTo>
                    <a:pt x="3549968" y="1102043"/>
                  </a:lnTo>
                  <a:cubicBezTo>
                    <a:pt x="3549968" y="1112520"/>
                    <a:pt x="3558540" y="1121093"/>
                    <a:pt x="3569018" y="1121093"/>
                  </a:cubicBezTo>
                  <a:close/>
                  <a:moveTo>
                    <a:pt x="3521393" y="1167765"/>
                  </a:moveTo>
                  <a:lnTo>
                    <a:pt x="3521393" y="1167765"/>
                  </a:lnTo>
                  <a:cubicBezTo>
                    <a:pt x="3531870" y="1167765"/>
                    <a:pt x="3540443" y="1159193"/>
                    <a:pt x="3540443" y="1148715"/>
                  </a:cubicBezTo>
                  <a:lnTo>
                    <a:pt x="3540443" y="1148715"/>
                  </a:lnTo>
                  <a:cubicBezTo>
                    <a:pt x="3540443" y="1138238"/>
                    <a:pt x="3531870" y="1129665"/>
                    <a:pt x="3521393" y="1129665"/>
                  </a:cubicBezTo>
                  <a:lnTo>
                    <a:pt x="3521393" y="1129665"/>
                  </a:lnTo>
                  <a:cubicBezTo>
                    <a:pt x="3510915" y="1129665"/>
                    <a:pt x="3502343" y="1138238"/>
                    <a:pt x="3502343" y="1148715"/>
                  </a:cubicBezTo>
                  <a:lnTo>
                    <a:pt x="3502343" y="1148715"/>
                  </a:lnTo>
                  <a:cubicBezTo>
                    <a:pt x="3503295" y="1159193"/>
                    <a:pt x="3510915" y="1167765"/>
                    <a:pt x="3521393" y="1167765"/>
                  </a:cubicBezTo>
                  <a:close/>
                  <a:moveTo>
                    <a:pt x="3521393" y="1121093"/>
                  </a:moveTo>
                  <a:lnTo>
                    <a:pt x="3521393" y="1121093"/>
                  </a:lnTo>
                  <a:cubicBezTo>
                    <a:pt x="3531870" y="1121093"/>
                    <a:pt x="3540443" y="1112520"/>
                    <a:pt x="3540443" y="1102043"/>
                  </a:cubicBezTo>
                  <a:lnTo>
                    <a:pt x="3540443" y="1102043"/>
                  </a:lnTo>
                  <a:cubicBezTo>
                    <a:pt x="3540443" y="1091565"/>
                    <a:pt x="3531870" y="1082993"/>
                    <a:pt x="3521393" y="1082993"/>
                  </a:cubicBezTo>
                  <a:lnTo>
                    <a:pt x="3521393" y="1082993"/>
                  </a:lnTo>
                  <a:cubicBezTo>
                    <a:pt x="3510915" y="1082993"/>
                    <a:pt x="3502343" y="1091565"/>
                    <a:pt x="3502343" y="1102043"/>
                  </a:cubicBezTo>
                  <a:lnTo>
                    <a:pt x="3502343" y="1102043"/>
                  </a:lnTo>
                  <a:cubicBezTo>
                    <a:pt x="3503295" y="1112520"/>
                    <a:pt x="3510915" y="1121093"/>
                    <a:pt x="3521393" y="1121093"/>
                  </a:cubicBezTo>
                  <a:close/>
                  <a:moveTo>
                    <a:pt x="3757613" y="1121093"/>
                  </a:moveTo>
                  <a:lnTo>
                    <a:pt x="3757613" y="1121093"/>
                  </a:lnTo>
                  <a:cubicBezTo>
                    <a:pt x="3768090" y="1121093"/>
                    <a:pt x="3776663" y="1112520"/>
                    <a:pt x="3776663" y="1102043"/>
                  </a:cubicBezTo>
                  <a:lnTo>
                    <a:pt x="3776663" y="1102043"/>
                  </a:lnTo>
                  <a:cubicBezTo>
                    <a:pt x="3776663" y="1091565"/>
                    <a:pt x="3768090" y="1082993"/>
                    <a:pt x="3757613" y="1082993"/>
                  </a:cubicBezTo>
                  <a:lnTo>
                    <a:pt x="3757613" y="1082993"/>
                  </a:lnTo>
                  <a:cubicBezTo>
                    <a:pt x="3747135" y="1082993"/>
                    <a:pt x="3738563" y="1091565"/>
                    <a:pt x="3738563" y="1102043"/>
                  </a:cubicBezTo>
                  <a:lnTo>
                    <a:pt x="3738563" y="1102043"/>
                  </a:lnTo>
                  <a:cubicBezTo>
                    <a:pt x="3738563" y="1112520"/>
                    <a:pt x="3747135" y="1121093"/>
                    <a:pt x="3757613" y="1121093"/>
                  </a:cubicBezTo>
                  <a:close/>
                  <a:moveTo>
                    <a:pt x="3663315" y="1121093"/>
                  </a:moveTo>
                  <a:lnTo>
                    <a:pt x="3663315" y="1121093"/>
                  </a:lnTo>
                  <a:cubicBezTo>
                    <a:pt x="3673793" y="1121093"/>
                    <a:pt x="3682365" y="1112520"/>
                    <a:pt x="3682365" y="1102043"/>
                  </a:cubicBezTo>
                  <a:lnTo>
                    <a:pt x="3682365" y="1102043"/>
                  </a:lnTo>
                  <a:cubicBezTo>
                    <a:pt x="3682365" y="1091565"/>
                    <a:pt x="3673793" y="1082993"/>
                    <a:pt x="3663315" y="1082993"/>
                  </a:cubicBezTo>
                  <a:lnTo>
                    <a:pt x="3663315" y="1082993"/>
                  </a:lnTo>
                  <a:cubicBezTo>
                    <a:pt x="3652838" y="1082993"/>
                    <a:pt x="3644265" y="1091565"/>
                    <a:pt x="3644265" y="1102043"/>
                  </a:cubicBezTo>
                  <a:lnTo>
                    <a:pt x="3644265" y="1102043"/>
                  </a:lnTo>
                  <a:cubicBezTo>
                    <a:pt x="3644265" y="1112520"/>
                    <a:pt x="3652838" y="1121093"/>
                    <a:pt x="3663315" y="1121093"/>
                  </a:cubicBezTo>
                  <a:close/>
                  <a:moveTo>
                    <a:pt x="3709988" y="1121093"/>
                  </a:moveTo>
                  <a:lnTo>
                    <a:pt x="3709988" y="1121093"/>
                  </a:lnTo>
                  <a:cubicBezTo>
                    <a:pt x="3720465" y="1121093"/>
                    <a:pt x="3729038" y="1112520"/>
                    <a:pt x="3729038" y="1102043"/>
                  </a:cubicBezTo>
                  <a:lnTo>
                    <a:pt x="3729038" y="1102043"/>
                  </a:lnTo>
                  <a:cubicBezTo>
                    <a:pt x="3729038" y="1091565"/>
                    <a:pt x="3720465" y="1082993"/>
                    <a:pt x="3709988" y="1082993"/>
                  </a:cubicBezTo>
                  <a:lnTo>
                    <a:pt x="3709988" y="1082993"/>
                  </a:lnTo>
                  <a:cubicBezTo>
                    <a:pt x="3699510" y="1082993"/>
                    <a:pt x="3690938" y="1091565"/>
                    <a:pt x="3690938" y="1102043"/>
                  </a:cubicBezTo>
                  <a:lnTo>
                    <a:pt x="3690938" y="1102043"/>
                  </a:lnTo>
                  <a:cubicBezTo>
                    <a:pt x="3690938" y="1112520"/>
                    <a:pt x="3699510" y="1121093"/>
                    <a:pt x="3709988" y="1121093"/>
                  </a:cubicBezTo>
                  <a:close/>
                  <a:moveTo>
                    <a:pt x="3569018" y="1310640"/>
                  </a:moveTo>
                  <a:lnTo>
                    <a:pt x="3569018" y="1310640"/>
                  </a:lnTo>
                  <a:cubicBezTo>
                    <a:pt x="3579495" y="1310640"/>
                    <a:pt x="3588068" y="1302068"/>
                    <a:pt x="3588068" y="1291590"/>
                  </a:cubicBezTo>
                  <a:lnTo>
                    <a:pt x="3588068" y="1291590"/>
                  </a:lnTo>
                  <a:cubicBezTo>
                    <a:pt x="3588068" y="1281113"/>
                    <a:pt x="3579495" y="1272540"/>
                    <a:pt x="3569018" y="1272540"/>
                  </a:cubicBezTo>
                  <a:lnTo>
                    <a:pt x="3569018" y="1272540"/>
                  </a:lnTo>
                  <a:cubicBezTo>
                    <a:pt x="3558540" y="1272540"/>
                    <a:pt x="3549968" y="1281113"/>
                    <a:pt x="3549968" y="1291590"/>
                  </a:cubicBezTo>
                  <a:lnTo>
                    <a:pt x="3549968" y="1291590"/>
                  </a:lnTo>
                  <a:cubicBezTo>
                    <a:pt x="3549968" y="1302068"/>
                    <a:pt x="3558540" y="1310640"/>
                    <a:pt x="3569018" y="1310640"/>
                  </a:cubicBezTo>
                  <a:close/>
                  <a:moveTo>
                    <a:pt x="3569018" y="1358265"/>
                  </a:moveTo>
                  <a:lnTo>
                    <a:pt x="3569018" y="1358265"/>
                  </a:lnTo>
                  <a:cubicBezTo>
                    <a:pt x="3579495" y="1358265"/>
                    <a:pt x="3588068" y="1349693"/>
                    <a:pt x="3588068" y="1339215"/>
                  </a:cubicBezTo>
                  <a:lnTo>
                    <a:pt x="3588068" y="1339215"/>
                  </a:lnTo>
                  <a:cubicBezTo>
                    <a:pt x="3588068" y="1328738"/>
                    <a:pt x="3579495" y="1320165"/>
                    <a:pt x="3569018" y="1320165"/>
                  </a:cubicBezTo>
                  <a:lnTo>
                    <a:pt x="3569018" y="1320165"/>
                  </a:lnTo>
                  <a:cubicBezTo>
                    <a:pt x="3558540" y="1320165"/>
                    <a:pt x="3549968" y="1328738"/>
                    <a:pt x="3549968" y="1339215"/>
                  </a:cubicBezTo>
                  <a:lnTo>
                    <a:pt x="3549968" y="1339215"/>
                  </a:lnTo>
                  <a:cubicBezTo>
                    <a:pt x="3549968" y="1349693"/>
                    <a:pt x="3558540" y="1358265"/>
                    <a:pt x="3569018" y="1358265"/>
                  </a:cubicBezTo>
                  <a:close/>
                  <a:moveTo>
                    <a:pt x="3569018" y="1404938"/>
                  </a:moveTo>
                  <a:lnTo>
                    <a:pt x="3569018" y="1404938"/>
                  </a:lnTo>
                  <a:cubicBezTo>
                    <a:pt x="3579495" y="1404938"/>
                    <a:pt x="3588068" y="1396365"/>
                    <a:pt x="3588068" y="1385888"/>
                  </a:cubicBezTo>
                  <a:lnTo>
                    <a:pt x="3588068" y="1385888"/>
                  </a:lnTo>
                  <a:cubicBezTo>
                    <a:pt x="3588068" y="1375410"/>
                    <a:pt x="3579495" y="1366838"/>
                    <a:pt x="3569018" y="1366838"/>
                  </a:cubicBezTo>
                  <a:lnTo>
                    <a:pt x="3569018" y="1366838"/>
                  </a:lnTo>
                  <a:cubicBezTo>
                    <a:pt x="3558540" y="1366838"/>
                    <a:pt x="3549968" y="1375410"/>
                    <a:pt x="3549968" y="1385888"/>
                  </a:cubicBezTo>
                  <a:lnTo>
                    <a:pt x="3549968" y="1385888"/>
                  </a:lnTo>
                  <a:cubicBezTo>
                    <a:pt x="3549968" y="1396365"/>
                    <a:pt x="3558540" y="1404938"/>
                    <a:pt x="3569018" y="1404938"/>
                  </a:cubicBezTo>
                  <a:close/>
                  <a:moveTo>
                    <a:pt x="3615690" y="1310640"/>
                  </a:moveTo>
                  <a:lnTo>
                    <a:pt x="3615690" y="1310640"/>
                  </a:lnTo>
                  <a:cubicBezTo>
                    <a:pt x="3626168" y="1310640"/>
                    <a:pt x="3634740" y="1302068"/>
                    <a:pt x="3634740" y="1291590"/>
                  </a:cubicBezTo>
                  <a:lnTo>
                    <a:pt x="3634740" y="1291590"/>
                  </a:lnTo>
                  <a:cubicBezTo>
                    <a:pt x="3634740" y="1281113"/>
                    <a:pt x="3626168" y="1272540"/>
                    <a:pt x="3615690" y="1272540"/>
                  </a:cubicBezTo>
                  <a:lnTo>
                    <a:pt x="3615690" y="1272540"/>
                  </a:lnTo>
                  <a:cubicBezTo>
                    <a:pt x="3605213" y="1272540"/>
                    <a:pt x="3596640" y="1281113"/>
                    <a:pt x="3596640" y="1291590"/>
                  </a:cubicBezTo>
                  <a:lnTo>
                    <a:pt x="3596640" y="1291590"/>
                  </a:lnTo>
                  <a:cubicBezTo>
                    <a:pt x="3597593" y="1302068"/>
                    <a:pt x="3605213" y="1310640"/>
                    <a:pt x="3615690" y="1310640"/>
                  </a:cubicBezTo>
                  <a:close/>
                  <a:moveTo>
                    <a:pt x="3663315" y="1310640"/>
                  </a:moveTo>
                  <a:lnTo>
                    <a:pt x="3663315" y="1310640"/>
                  </a:lnTo>
                  <a:cubicBezTo>
                    <a:pt x="3673793" y="1310640"/>
                    <a:pt x="3682365" y="1302068"/>
                    <a:pt x="3682365" y="1291590"/>
                  </a:cubicBezTo>
                  <a:lnTo>
                    <a:pt x="3682365" y="1291590"/>
                  </a:lnTo>
                  <a:cubicBezTo>
                    <a:pt x="3682365" y="1281113"/>
                    <a:pt x="3673793" y="1272540"/>
                    <a:pt x="3663315" y="1272540"/>
                  </a:cubicBezTo>
                  <a:lnTo>
                    <a:pt x="3663315" y="1272540"/>
                  </a:lnTo>
                  <a:cubicBezTo>
                    <a:pt x="3652838" y="1272540"/>
                    <a:pt x="3644265" y="1281113"/>
                    <a:pt x="3644265" y="1291590"/>
                  </a:cubicBezTo>
                  <a:lnTo>
                    <a:pt x="3644265" y="1291590"/>
                  </a:lnTo>
                  <a:cubicBezTo>
                    <a:pt x="3644265" y="1302068"/>
                    <a:pt x="3652838" y="1310640"/>
                    <a:pt x="3663315" y="1310640"/>
                  </a:cubicBezTo>
                  <a:close/>
                  <a:moveTo>
                    <a:pt x="3900488" y="1310640"/>
                  </a:moveTo>
                  <a:lnTo>
                    <a:pt x="3900488" y="1310640"/>
                  </a:lnTo>
                  <a:cubicBezTo>
                    <a:pt x="3910965" y="1310640"/>
                    <a:pt x="3919538" y="1302068"/>
                    <a:pt x="3919538" y="1291590"/>
                  </a:cubicBezTo>
                  <a:lnTo>
                    <a:pt x="3919538" y="1291590"/>
                  </a:lnTo>
                  <a:cubicBezTo>
                    <a:pt x="3919538" y="1281113"/>
                    <a:pt x="3910965" y="1272540"/>
                    <a:pt x="3900488" y="1272540"/>
                  </a:cubicBezTo>
                  <a:lnTo>
                    <a:pt x="3900488" y="1272540"/>
                  </a:lnTo>
                  <a:cubicBezTo>
                    <a:pt x="3890010" y="1272540"/>
                    <a:pt x="3881438" y="1281113"/>
                    <a:pt x="3881438" y="1291590"/>
                  </a:cubicBezTo>
                  <a:lnTo>
                    <a:pt x="3881438" y="1291590"/>
                  </a:lnTo>
                  <a:cubicBezTo>
                    <a:pt x="3881438" y="1302068"/>
                    <a:pt x="3890010" y="1310640"/>
                    <a:pt x="3900488" y="1310640"/>
                  </a:cubicBezTo>
                  <a:close/>
                  <a:moveTo>
                    <a:pt x="3709988" y="1310640"/>
                  </a:moveTo>
                  <a:lnTo>
                    <a:pt x="3709988" y="1310640"/>
                  </a:lnTo>
                  <a:cubicBezTo>
                    <a:pt x="3720465" y="1310640"/>
                    <a:pt x="3729038" y="1302068"/>
                    <a:pt x="3729038" y="1291590"/>
                  </a:cubicBezTo>
                  <a:lnTo>
                    <a:pt x="3729038" y="1291590"/>
                  </a:lnTo>
                  <a:cubicBezTo>
                    <a:pt x="3729038" y="1281113"/>
                    <a:pt x="3720465" y="1272540"/>
                    <a:pt x="3709988" y="1272540"/>
                  </a:cubicBezTo>
                  <a:lnTo>
                    <a:pt x="3709988" y="1272540"/>
                  </a:lnTo>
                  <a:cubicBezTo>
                    <a:pt x="3699510" y="1272540"/>
                    <a:pt x="3690938" y="1281113"/>
                    <a:pt x="3690938" y="1291590"/>
                  </a:cubicBezTo>
                  <a:lnTo>
                    <a:pt x="3690938" y="1291590"/>
                  </a:lnTo>
                  <a:cubicBezTo>
                    <a:pt x="3690938" y="1302068"/>
                    <a:pt x="3699510" y="1310640"/>
                    <a:pt x="3709988" y="1310640"/>
                  </a:cubicBezTo>
                  <a:close/>
                  <a:moveTo>
                    <a:pt x="3947160" y="1310640"/>
                  </a:moveTo>
                  <a:lnTo>
                    <a:pt x="3947160" y="1310640"/>
                  </a:lnTo>
                  <a:cubicBezTo>
                    <a:pt x="3957638" y="1310640"/>
                    <a:pt x="3966210" y="1302068"/>
                    <a:pt x="3966210" y="1291590"/>
                  </a:cubicBezTo>
                  <a:lnTo>
                    <a:pt x="3966210" y="1291590"/>
                  </a:lnTo>
                  <a:cubicBezTo>
                    <a:pt x="3966210" y="1281113"/>
                    <a:pt x="3957638" y="1272540"/>
                    <a:pt x="3947160" y="1272540"/>
                  </a:cubicBezTo>
                  <a:lnTo>
                    <a:pt x="3947160" y="1272540"/>
                  </a:lnTo>
                  <a:cubicBezTo>
                    <a:pt x="3936683" y="1272540"/>
                    <a:pt x="3928110" y="1281113"/>
                    <a:pt x="3928110" y="1291590"/>
                  </a:cubicBezTo>
                  <a:lnTo>
                    <a:pt x="3928110" y="1291590"/>
                  </a:lnTo>
                  <a:cubicBezTo>
                    <a:pt x="3928110" y="1302068"/>
                    <a:pt x="3936683" y="1310640"/>
                    <a:pt x="3947160" y="1310640"/>
                  </a:cubicBezTo>
                  <a:close/>
                  <a:moveTo>
                    <a:pt x="4135755" y="1310640"/>
                  </a:moveTo>
                  <a:lnTo>
                    <a:pt x="4135755" y="1310640"/>
                  </a:lnTo>
                  <a:cubicBezTo>
                    <a:pt x="4146233" y="1310640"/>
                    <a:pt x="4154805" y="1302068"/>
                    <a:pt x="4154805" y="1291590"/>
                  </a:cubicBezTo>
                  <a:lnTo>
                    <a:pt x="4154805" y="1291590"/>
                  </a:lnTo>
                  <a:cubicBezTo>
                    <a:pt x="4154805" y="1281113"/>
                    <a:pt x="4146233" y="1272540"/>
                    <a:pt x="4135755" y="1272540"/>
                  </a:cubicBezTo>
                  <a:lnTo>
                    <a:pt x="4135755" y="1272540"/>
                  </a:lnTo>
                  <a:cubicBezTo>
                    <a:pt x="4125278" y="1272540"/>
                    <a:pt x="4116705" y="1281113"/>
                    <a:pt x="4116705" y="1291590"/>
                  </a:cubicBezTo>
                  <a:lnTo>
                    <a:pt x="4116705" y="1291590"/>
                  </a:lnTo>
                  <a:cubicBezTo>
                    <a:pt x="4116705" y="1302068"/>
                    <a:pt x="4125278" y="1310640"/>
                    <a:pt x="4135755" y="1310640"/>
                  </a:cubicBezTo>
                  <a:close/>
                  <a:moveTo>
                    <a:pt x="4182428" y="1263968"/>
                  </a:moveTo>
                  <a:lnTo>
                    <a:pt x="4182428" y="1263968"/>
                  </a:lnTo>
                  <a:cubicBezTo>
                    <a:pt x="4192905" y="1263968"/>
                    <a:pt x="4201478" y="1255395"/>
                    <a:pt x="4201478" y="1244918"/>
                  </a:cubicBezTo>
                  <a:lnTo>
                    <a:pt x="4201478" y="1243013"/>
                  </a:lnTo>
                  <a:cubicBezTo>
                    <a:pt x="4201478" y="1232535"/>
                    <a:pt x="4192905" y="1223963"/>
                    <a:pt x="4182428" y="1223963"/>
                  </a:cubicBezTo>
                  <a:lnTo>
                    <a:pt x="4182428" y="1223963"/>
                  </a:lnTo>
                  <a:cubicBezTo>
                    <a:pt x="4171950" y="1223963"/>
                    <a:pt x="4163378" y="1232535"/>
                    <a:pt x="4163378" y="1243013"/>
                  </a:cubicBezTo>
                  <a:lnTo>
                    <a:pt x="4163378" y="1244918"/>
                  </a:lnTo>
                  <a:cubicBezTo>
                    <a:pt x="4164330" y="1255395"/>
                    <a:pt x="4171950" y="1263968"/>
                    <a:pt x="4182428" y="1263968"/>
                  </a:cubicBezTo>
                  <a:close/>
                  <a:moveTo>
                    <a:pt x="3947160" y="1263968"/>
                  </a:moveTo>
                  <a:lnTo>
                    <a:pt x="3947160" y="1263968"/>
                  </a:lnTo>
                  <a:cubicBezTo>
                    <a:pt x="3957638" y="1263968"/>
                    <a:pt x="3966210" y="1255395"/>
                    <a:pt x="3966210" y="1244918"/>
                  </a:cubicBezTo>
                  <a:lnTo>
                    <a:pt x="3966210" y="1243013"/>
                  </a:lnTo>
                  <a:cubicBezTo>
                    <a:pt x="3966210" y="1232535"/>
                    <a:pt x="3957638" y="1223963"/>
                    <a:pt x="3947160" y="1223963"/>
                  </a:cubicBezTo>
                  <a:lnTo>
                    <a:pt x="3947160" y="1223963"/>
                  </a:lnTo>
                  <a:cubicBezTo>
                    <a:pt x="3936683" y="1223963"/>
                    <a:pt x="3928110" y="1232535"/>
                    <a:pt x="3928110" y="1243013"/>
                  </a:cubicBezTo>
                  <a:lnTo>
                    <a:pt x="3928110" y="1244918"/>
                  </a:lnTo>
                  <a:cubicBezTo>
                    <a:pt x="3928110" y="1255395"/>
                    <a:pt x="3936683" y="1263968"/>
                    <a:pt x="3947160" y="1263968"/>
                  </a:cubicBezTo>
                  <a:close/>
                  <a:moveTo>
                    <a:pt x="3994785" y="1263968"/>
                  </a:moveTo>
                  <a:lnTo>
                    <a:pt x="3994785" y="1263968"/>
                  </a:lnTo>
                  <a:cubicBezTo>
                    <a:pt x="4005263" y="1263968"/>
                    <a:pt x="4013835" y="1255395"/>
                    <a:pt x="4013835" y="1244918"/>
                  </a:cubicBezTo>
                  <a:lnTo>
                    <a:pt x="4013835" y="1243013"/>
                  </a:lnTo>
                  <a:cubicBezTo>
                    <a:pt x="4013835" y="1232535"/>
                    <a:pt x="4005263" y="1223963"/>
                    <a:pt x="3994785" y="1223963"/>
                  </a:cubicBezTo>
                  <a:lnTo>
                    <a:pt x="3994785" y="1223963"/>
                  </a:lnTo>
                  <a:cubicBezTo>
                    <a:pt x="3984308" y="1223963"/>
                    <a:pt x="3975735" y="1232535"/>
                    <a:pt x="3975735" y="1243013"/>
                  </a:cubicBezTo>
                  <a:lnTo>
                    <a:pt x="3975735" y="1244918"/>
                  </a:lnTo>
                  <a:cubicBezTo>
                    <a:pt x="3975735" y="1255395"/>
                    <a:pt x="3984308" y="1263968"/>
                    <a:pt x="3994785" y="1263968"/>
                  </a:cubicBezTo>
                  <a:close/>
                  <a:moveTo>
                    <a:pt x="3900488" y="1263968"/>
                  </a:moveTo>
                  <a:lnTo>
                    <a:pt x="3900488" y="1263968"/>
                  </a:lnTo>
                  <a:cubicBezTo>
                    <a:pt x="3910965" y="1263968"/>
                    <a:pt x="3919538" y="1255395"/>
                    <a:pt x="3919538" y="1244918"/>
                  </a:cubicBezTo>
                  <a:lnTo>
                    <a:pt x="3919538" y="1243013"/>
                  </a:lnTo>
                  <a:cubicBezTo>
                    <a:pt x="3919538" y="1232535"/>
                    <a:pt x="3910965" y="1223963"/>
                    <a:pt x="3900488" y="1223963"/>
                  </a:cubicBezTo>
                  <a:lnTo>
                    <a:pt x="3900488" y="1223963"/>
                  </a:lnTo>
                  <a:cubicBezTo>
                    <a:pt x="3890010" y="1223963"/>
                    <a:pt x="3881438" y="1232535"/>
                    <a:pt x="3881438" y="1243013"/>
                  </a:cubicBezTo>
                  <a:lnTo>
                    <a:pt x="3881438" y="1244918"/>
                  </a:lnTo>
                  <a:cubicBezTo>
                    <a:pt x="3881438" y="1255395"/>
                    <a:pt x="3890010" y="1263968"/>
                    <a:pt x="3900488" y="1263968"/>
                  </a:cubicBezTo>
                  <a:close/>
                  <a:moveTo>
                    <a:pt x="4135755" y="1263968"/>
                  </a:moveTo>
                  <a:lnTo>
                    <a:pt x="4135755" y="1263968"/>
                  </a:lnTo>
                  <a:cubicBezTo>
                    <a:pt x="4146233" y="1263968"/>
                    <a:pt x="4154805" y="1255395"/>
                    <a:pt x="4154805" y="1244918"/>
                  </a:cubicBezTo>
                  <a:lnTo>
                    <a:pt x="4154805" y="1243013"/>
                  </a:lnTo>
                  <a:cubicBezTo>
                    <a:pt x="4154805" y="1232535"/>
                    <a:pt x="4146233" y="1223963"/>
                    <a:pt x="4135755" y="1223963"/>
                  </a:cubicBezTo>
                  <a:lnTo>
                    <a:pt x="4135755" y="1223963"/>
                  </a:lnTo>
                  <a:cubicBezTo>
                    <a:pt x="4125278" y="1223963"/>
                    <a:pt x="4116705" y="1232535"/>
                    <a:pt x="4116705" y="1243013"/>
                  </a:cubicBezTo>
                  <a:lnTo>
                    <a:pt x="4116705" y="1244918"/>
                  </a:lnTo>
                  <a:cubicBezTo>
                    <a:pt x="4116705" y="1255395"/>
                    <a:pt x="4125278" y="1263968"/>
                    <a:pt x="4135755" y="1263968"/>
                  </a:cubicBezTo>
                  <a:close/>
                  <a:moveTo>
                    <a:pt x="4088130" y="1263968"/>
                  </a:moveTo>
                  <a:lnTo>
                    <a:pt x="4088130" y="1263968"/>
                  </a:lnTo>
                  <a:cubicBezTo>
                    <a:pt x="4098608" y="1263968"/>
                    <a:pt x="4107180" y="1255395"/>
                    <a:pt x="4107180" y="1244918"/>
                  </a:cubicBezTo>
                  <a:lnTo>
                    <a:pt x="4107180" y="1243013"/>
                  </a:lnTo>
                  <a:cubicBezTo>
                    <a:pt x="4107180" y="1232535"/>
                    <a:pt x="4098608" y="1223963"/>
                    <a:pt x="4088130" y="1223963"/>
                  </a:cubicBezTo>
                  <a:lnTo>
                    <a:pt x="4088130" y="1223963"/>
                  </a:lnTo>
                  <a:cubicBezTo>
                    <a:pt x="4077653" y="1223963"/>
                    <a:pt x="4069080" y="1232535"/>
                    <a:pt x="4069080" y="1243013"/>
                  </a:cubicBezTo>
                  <a:lnTo>
                    <a:pt x="4069080" y="1244918"/>
                  </a:lnTo>
                  <a:cubicBezTo>
                    <a:pt x="4070033" y="1255395"/>
                    <a:pt x="4078605" y="1263968"/>
                    <a:pt x="4088130" y="1263968"/>
                  </a:cubicBezTo>
                  <a:close/>
                  <a:moveTo>
                    <a:pt x="4041458" y="1263968"/>
                  </a:moveTo>
                  <a:lnTo>
                    <a:pt x="4041458" y="1263968"/>
                  </a:lnTo>
                  <a:cubicBezTo>
                    <a:pt x="4051935" y="1263968"/>
                    <a:pt x="4060508" y="1255395"/>
                    <a:pt x="4060508" y="1244918"/>
                  </a:cubicBezTo>
                  <a:lnTo>
                    <a:pt x="4060508" y="1243013"/>
                  </a:lnTo>
                  <a:cubicBezTo>
                    <a:pt x="4060508" y="1232535"/>
                    <a:pt x="4051935" y="1223963"/>
                    <a:pt x="4041458" y="1223963"/>
                  </a:cubicBezTo>
                  <a:lnTo>
                    <a:pt x="4041458" y="1223963"/>
                  </a:lnTo>
                  <a:cubicBezTo>
                    <a:pt x="4030980" y="1223963"/>
                    <a:pt x="4022408" y="1232535"/>
                    <a:pt x="4022408" y="1243013"/>
                  </a:cubicBezTo>
                  <a:lnTo>
                    <a:pt x="4022408" y="1244918"/>
                  </a:lnTo>
                  <a:cubicBezTo>
                    <a:pt x="4022408" y="1255395"/>
                    <a:pt x="4030980" y="1263968"/>
                    <a:pt x="4041458" y="1263968"/>
                  </a:cubicBezTo>
                  <a:close/>
                  <a:moveTo>
                    <a:pt x="4088130" y="1310640"/>
                  </a:moveTo>
                  <a:lnTo>
                    <a:pt x="4088130" y="1310640"/>
                  </a:lnTo>
                  <a:cubicBezTo>
                    <a:pt x="4098608" y="1310640"/>
                    <a:pt x="4107180" y="1302068"/>
                    <a:pt x="4107180" y="1291590"/>
                  </a:cubicBezTo>
                  <a:lnTo>
                    <a:pt x="4107180" y="1291590"/>
                  </a:lnTo>
                  <a:cubicBezTo>
                    <a:pt x="4107180" y="1281113"/>
                    <a:pt x="4098608" y="1272540"/>
                    <a:pt x="4088130" y="1272540"/>
                  </a:cubicBezTo>
                  <a:lnTo>
                    <a:pt x="4088130" y="1272540"/>
                  </a:lnTo>
                  <a:cubicBezTo>
                    <a:pt x="4077653" y="1272540"/>
                    <a:pt x="4069080" y="1281113"/>
                    <a:pt x="4069080" y="1291590"/>
                  </a:cubicBezTo>
                  <a:lnTo>
                    <a:pt x="4069080" y="1291590"/>
                  </a:lnTo>
                  <a:cubicBezTo>
                    <a:pt x="4070033" y="1302068"/>
                    <a:pt x="4078605" y="1310640"/>
                    <a:pt x="4088130" y="1310640"/>
                  </a:cubicBezTo>
                  <a:close/>
                  <a:moveTo>
                    <a:pt x="3426143" y="1310640"/>
                  </a:moveTo>
                  <a:lnTo>
                    <a:pt x="3426143" y="1310640"/>
                  </a:lnTo>
                  <a:cubicBezTo>
                    <a:pt x="3436620" y="1310640"/>
                    <a:pt x="3445193" y="1302068"/>
                    <a:pt x="3445193" y="1291590"/>
                  </a:cubicBezTo>
                  <a:lnTo>
                    <a:pt x="3445193" y="1291590"/>
                  </a:lnTo>
                  <a:cubicBezTo>
                    <a:pt x="3445193" y="1281113"/>
                    <a:pt x="3436620" y="1272540"/>
                    <a:pt x="3426143" y="1272540"/>
                  </a:cubicBezTo>
                  <a:lnTo>
                    <a:pt x="3426143" y="1272540"/>
                  </a:lnTo>
                  <a:cubicBezTo>
                    <a:pt x="3415665" y="1272540"/>
                    <a:pt x="3407093" y="1281113"/>
                    <a:pt x="3407093" y="1291590"/>
                  </a:cubicBezTo>
                  <a:lnTo>
                    <a:pt x="3407093" y="1291590"/>
                  </a:lnTo>
                  <a:cubicBezTo>
                    <a:pt x="3407093" y="1302068"/>
                    <a:pt x="3415665" y="1310640"/>
                    <a:pt x="3426143" y="1310640"/>
                  </a:cubicBezTo>
                  <a:close/>
                  <a:moveTo>
                    <a:pt x="4041458" y="1310640"/>
                  </a:moveTo>
                  <a:lnTo>
                    <a:pt x="4041458" y="1310640"/>
                  </a:lnTo>
                  <a:cubicBezTo>
                    <a:pt x="4051935" y="1310640"/>
                    <a:pt x="4060508" y="1302068"/>
                    <a:pt x="4060508" y="1291590"/>
                  </a:cubicBezTo>
                  <a:lnTo>
                    <a:pt x="4060508" y="1291590"/>
                  </a:lnTo>
                  <a:cubicBezTo>
                    <a:pt x="4060508" y="1281113"/>
                    <a:pt x="4051935" y="1272540"/>
                    <a:pt x="4041458" y="1272540"/>
                  </a:cubicBezTo>
                  <a:lnTo>
                    <a:pt x="4041458" y="1272540"/>
                  </a:lnTo>
                  <a:cubicBezTo>
                    <a:pt x="4030980" y="1272540"/>
                    <a:pt x="4022408" y="1281113"/>
                    <a:pt x="4022408" y="1291590"/>
                  </a:cubicBezTo>
                  <a:lnTo>
                    <a:pt x="4022408" y="1291590"/>
                  </a:lnTo>
                  <a:cubicBezTo>
                    <a:pt x="4022408" y="1302068"/>
                    <a:pt x="4030980" y="1310640"/>
                    <a:pt x="4041458" y="1310640"/>
                  </a:cubicBezTo>
                  <a:close/>
                  <a:moveTo>
                    <a:pt x="4182428" y="1310640"/>
                  </a:moveTo>
                  <a:lnTo>
                    <a:pt x="4182428" y="1310640"/>
                  </a:lnTo>
                  <a:cubicBezTo>
                    <a:pt x="4192905" y="1310640"/>
                    <a:pt x="4201478" y="1302068"/>
                    <a:pt x="4201478" y="1291590"/>
                  </a:cubicBezTo>
                  <a:lnTo>
                    <a:pt x="4201478" y="1291590"/>
                  </a:lnTo>
                  <a:cubicBezTo>
                    <a:pt x="4201478" y="1281113"/>
                    <a:pt x="4192905" y="1272540"/>
                    <a:pt x="4182428" y="1272540"/>
                  </a:cubicBezTo>
                  <a:lnTo>
                    <a:pt x="4182428" y="1272540"/>
                  </a:lnTo>
                  <a:cubicBezTo>
                    <a:pt x="4171950" y="1272540"/>
                    <a:pt x="4163378" y="1281113"/>
                    <a:pt x="4163378" y="1291590"/>
                  </a:cubicBezTo>
                  <a:lnTo>
                    <a:pt x="4163378" y="1291590"/>
                  </a:lnTo>
                  <a:cubicBezTo>
                    <a:pt x="4164330" y="1302068"/>
                    <a:pt x="4171950" y="1310640"/>
                    <a:pt x="4182428" y="1310640"/>
                  </a:cubicBezTo>
                  <a:close/>
                  <a:moveTo>
                    <a:pt x="3994785" y="1310640"/>
                  </a:moveTo>
                  <a:lnTo>
                    <a:pt x="3994785" y="1310640"/>
                  </a:lnTo>
                  <a:cubicBezTo>
                    <a:pt x="4005263" y="1310640"/>
                    <a:pt x="4013835" y="1302068"/>
                    <a:pt x="4013835" y="1291590"/>
                  </a:cubicBezTo>
                  <a:lnTo>
                    <a:pt x="4013835" y="1291590"/>
                  </a:lnTo>
                  <a:cubicBezTo>
                    <a:pt x="4013835" y="1281113"/>
                    <a:pt x="4005263" y="1272540"/>
                    <a:pt x="3994785" y="1272540"/>
                  </a:cubicBezTo>
                  <a:lnTo>
                    <a:pt x="3994785" y="1272540"/>
                  </a:lnTo>
                  <a:cubicBezTo>
                    <a:pt x="3984308" y="1272540"/>
                    <a:pt x="3975735" y="1281113"/>
                    <a:pt x="3975735" y="1291590"/>
                  </a:cubicBezTo>
                  <a:lnTo>
                    <a:pt x="3975735" y="1291590"/>
                  </a:lnTo>
                  <a:cubicBezTo>
                    <a:pt x="3975735" y="1302068"/>
                    <a:pt x="3984308" y="1310640"/>
                    <a:pt x="3994785" y="1310640"/>
                  </a:cubicBezTo>
                  <a:close/>
                  <a:moveTo>
                    <a:pt x="3994785" y="1358265"/>
                  </a:moveTo>
                  <a:lnTo>
                    <a:pt x="3994785" y="1358265"/>
                  </a:lnTo>
                  <a:cubicBezTo>
                    <a:pt x="4005263" y="1358265"/>
                    <a:pt x="4013835" y="1349693"/>
                    <a:pt x="4013835" y="1339215"/>
                  </a:cubicBezTo>
                  <a:lnTo>
                    <a:pt x="4013835" y="1339215"/>
                  </a:lnTo>
                  <a:cubicBezTo>
                    <a:pt x="4013835" y="1328738"/>
                    <a:pt x="4005263" y="1320165"/>
                    <a:pt x="3994785" y="1320165"/>
                  </a:cubicBezTo>
                  <a:lnTo>
                    <a:pt x="3994785" y="1320165"/>
                  </a:lnTo>
                  <a:cubicBezTo>
                    <a:pt x="3984308" y="1320165"/>
                    <a:pt x="3975735" y="1328738"/>
                    <a:pt x="3975735" y="1339215"/>
                  </a:cubicBezTo>
                  <a:lnTo>
                    <a:pt x="3975735" y="1339215"/>
                  </a:lnTo>
                  <a:cubicBezTo>
                    <a:pt x="3975735" y="1349693"/>
                    <a:pt x="3984308" y="1358265"/>
                    <a:pt x="3994785" y="1358265"/>
                  </a:cubicBezTo>
                  <a:close/>
                  <a:moveTo>
                    <a:pt x="3237548" y="1310640"/>
                  </a:moveTo>
                  <a:lnTo>
                    <a:pt x="3237548" y="1310640"/>
                  </a:lnTo>
                  <a:cubicBezTo>
                    <a:pt x="3248025" y="1310640"/>
                    <a:pt x="3256598" y="1302068"/>
                    <a:pt x="3256598" y="1291590"/>
                  </a:cubicBezTo>
                  <a:lnTo>
                    <a:pt x="3256598" y="1291590"/>
                  </a:lnTo>
                  <a:cubicBezTo>
                    <a:pt x="3256598" y="1281113"/>
                    <a:pt x="3248025" y="1272540"/>
                    <a:pt x="3237548" y="1272540"/>
                  </a:cubicBezTo>
                  <a:lnTo>
                    <a:pt x="3237548" y="1272540"/>
                  </a:lnTo>
                  <a:cubicBezTo>
                    <a:pt x="3227070" y="1272540"/>
                    <a:pt x="3218498" y="1281113"/>
                    <a:pt x="3218498" y="1291590"/>
                  </a:cubicBezTo>
                  <a:lnTo>
                    <a:pt x="3218498" y="1291590"/>
                  </a:lnTo>
                  <a:cubicBezTo>
                    <a:pt x="3218498" y="1302068"/>
                    <a:pt x="3227070" y="1310640"/>
                    <a:pt x="3237548" y="1310640"/>
                  </a:cubicBezTo>
                  <a:close/>
                  <a:moveTo>
                    <a:pt x="3615690" y="1263968"/>
                  </a:moveTo>
                  <a:lnTo>
                    <a:pt x="3615690" y="1263968"/>
                  </a:lnTo>
                  <a:cubicBezTo>
                    <a:pt x="3626168" y="1263968"/>
                    <a:pt x="3634740" y="1255395"/>
                    <a:pt x="3634740" y="1244918"/>
                  </a:cubicBezTo>
                  <a:lnTo>
                    <a:pt x="3634740" y="1243013"/>
                  </a:lnTo>
                  <a:cubicBezTo>
                    <a:pt x="3634740" y="1232535"/>
                    <a:pt x="3626168" y="1223963"/>
                    <a:pt x="3615690" y="1223963"/>
                  </a:cubicBezTo>
                  <a:lnTo>
                    <a:pt x="3615690" y="1223963"/>
                  </a:lnTo>
                  <a:cubicBezTo>
                    <a:pt x="3605213" y="1223963"/>
                    <a:pt x="3596640" y="1232535"/>
                    <a:pt x="3596640" y="1243013"/>
                  </a:cubicBezTo>
                  <a:lnTo>
                    <a:pt x="3596640" y="1244918"/>
                  </a:lnTo>
                  <a:cubicBezTo>
                    <a:pt x="3597593" y="1255395"/>
                    <a:pt x="3605213" y="1263968"/>
                    <a:pt x="3615690" y="1263968"/>
                  </a:cubicBezTo>
                  <a:close/>
                  <a:moveTo>
                    <a:pt x="2765108" y="1310640"/>
                  </a:moveTo>
                  <a:lnTo>
                    <a:pt x="2765108" y="1310640"/>
                  </a:lnTo>
                  <a:cubicBezTo>
                    <a:pt x="2775585" y="1310640"/>
                    <a:pt x="2784158" y="1302068"/>
                    <a:pt x="2784158" y="1291590"/>
                  </a:cubicBezTo>
                  <a:lnTo>
                    <a:pt x="2784158" y="1291590"/>
                  </a:lnTo>
                  <a:cubicBezTo>
                    <a:pt x="2784158" y="1281113"/>
                    <a:pt x="2775585" y="1272540"/>
                    <a:pt x="2765108" y="1272540"/>
                  </a:cubicBezTo>
                  <a:lnTo>
                    <a:pt x="2765108" y="1272540"/>
                  </a:lnTo>
                  <a:cubicBezTo>
                    <a:pt x="2754630" y="1272540"/>
                    <a:pt x="2746058" y="1281113"/>
                    <a:pt x="2746058" y="1291590"/>
                  </a:cubicBezTo>
                  <a:lnTo>
                    <a:pt x="2746058" y="1291590"/>
                  </a:lnTo>
                  <a:cubicBezTo>
                    <a:pt x="2746058" y="1302068"/>
                    <a:pt x="2754630" y="1310640"/>
                    <a:pt x="2765108" y="1310640"/>
                  </a:cubicBezTo>
                  <a:close/>
                  <a:moveTo>
                    <a:pt x="3663315" y="1263968"/>
                  </a:moveTo>
                  <a:lnTo>
                    <a:pt x="3663315" y="1263968"/>
                  </a:lnTo>
                  <a:cubicBezTo>
                    <a:pt x="3673793" y="1263968"/>
                    <a:pt x="3682365" y="1255395"/>
                    <a:pt x="3682365" y="1244918"/>
                  </a:cubicBezTo>
                  <a:lnTo>
                    <a:pt x="3682365" y="1243013"/>
                  </a:lnTo>
                  <a:cubicBezTo>
                    <a:pt x="3682365" y="1232535"/>
                    <a:pt x="3673793" y="1223963"/>
                    <a:pt x="3663315" y="1223963"/>
                  </a:cubicBezTo>
                  <a:lnTo>
                    <a:pt x="3663315" y="1223963"/>
                  </a:lnTo>
                  <a:cubicBezTo>
                    <a:pt x="3652838" y="1223963"/>
                    <a:pt x="3644265" y="1232535"/>
                    <a:pt x="3644265" y="1243013"/>
                  </a:cubicBezTo>
                  <a:lnTo>
                    <a:pt x="3644265" y="1244918"/>
                  </a:lnTo>
                  <a:cubicBezTo>
                    <a:pt x="3644265" y="1255395"/>
                    <a:pt x="3652838" y="1263968"/>
                    <a:pt x="3663315" y="1263968"/>
                  </a:cubicBezTo>
                  <a:close/>
                  <a:moveTo>
                    <a:pt x="2715578" y="1310640"/>
                  </a:moveTo>
                  <a:lnTo>
                    <a:pt x="2717483" y="1310640"/>
                  </a:lnTo>
                  <a:cubicBezTo>
                    <a:pt x="2727960" y="1310640"/>
                    <a:pt x="2736533" y="1302068"/>
                    <a:pt x="2736533" y="1291590"/>
                  </a:cubicBezTo>
                  <a:lnTo>
                    <a:pt x="2736533" y="1291590"/>
                  </a:lnTo>
                  <a:cubicBezTo>
                    <a:pt x="2736533" y="1281113"/>
                    <a:pt x="2727960" y="1272540"/>
                    <a:pt x="2717483" y="1272540"/>
                  </a:cubicBezTo>
                  <a:lnTo>
                    <a:pt x="2715578" y="1272540"/>
                  </a:lnTo>
                  <a:cubicBezTo>
                    <a:pt x="2705100" y="1272540"/>
                    <a:pt x="2696528" y="1281113"/>
                    <a:pt x="2696528" y="1291590"/>
                  </a:cubicBezTo>
                  <a:lnTo>
                    <a:pt x="2696528" y="1291590"/>
                  </a:lnTo>
                  <a:cubicBezTo>
                    <a:pt x="2697480" y="1302068"/>
                    <a:pt x="2706053" y="1310640"/>
                    <a:pt x="2715578" y="1310640"/>
                  </a:cubicBezTo>
                  <a:close/>
                  <a:moveTo>
                    <a:pt x="2668905" y="1310640"/>
                  </a:moveTo>
                  <a:lnTo>
                    <a:pt x="2668905" y="1310640"/>
                  </a:lnTo>
                  <a:cubicBezTo>
                    <a:pt x="2679383" y="1310640"/>
                    <a:pt x="2687955" y="1302068"/>
                    <a:pt x="2687955" y="1291590"/>
                  </a:cubicBezTo>
                  <a:lnTo>
                    <a:pt x="2687955" y="1291590"/>
                  </a:lnTo>
                  <a:cubicBezTo>
                    <a:pt x="2687955" y="1281113"/>
                    <a:pt x="2679383" y="1272540"/>
                    <a:pt x="2668905" y="1272540"/>
                  </a:cubicBezTo>
                  <a:lnTo>
                    <a:pt x="2668905" y="1272540"/>
                  </a:lnTo>
                  <a:cubicBezTo>
                    <a:pt x="2658428" y="1272540"/>
                    <a:pt x="2649855" y="1281113"/>
                    <a:pt x="2649855" y="1291590"/>
                  </a:cubicBezTo>
                  <a:lnTo>
                    <a:pt x="2649855" y="1291590"/>
                  </a:lnTo>
                  <a:cubicBezTo>
                    <a:pt x="2649855" y="1302068"/>
                    <a:pt x="2658428" y="1310640"/>
                    <a:pt x="2668905" y="1310640"/>
                  </a:cubicBezTo>
                  <a:close/>
                  <a:moveTo>
                    <a:pt x="2622233" y="1310640"/>
                  </a:moveTo>
                  <a:lnTo>
                    <a:pt x="2622233" y="1310640"/>
                  </a:lnTo>
                  <a:cubicBezTo>
                    <a:pt x="2632710" y="1310640"/>
                    <a:pt x="2641283" y="1302068"/>
                    <a:pt x="2641283" y="1291590"/>
                  </a:cubicBezTo>
                  <a:lnTo>
                    <a:pt x="2641283" y="1291590"/>
                  </a:lnTo>
                  <a:cubicBezTo>
                    <a:pt x="2641283" y="1281113"/>
                    <a:pt x="2632710" y="1272540"/>
                    <a:pt x="2622233" y="1272540"/>
                  </a:cubicBezTo>
                  <a:lnTo>
                    <a:pt x="2622233" y="1272540"/>
                  </a:lnTo>
                  <a:cubicBezTo>
                    <a:pt x="2611755" y="1272540"/>
                    <a:pt x="2603183" y="1281113"/>
                    <a:pt x="2603183" y="1291590"/>
                  </a:cubicBezTo>
                  <a:lnTo>
                    <a:pt x="2603183" y="1291590"/>
                  </a:lnTo>
                  <a:cubicBezTo>
                    <a:pt x="2603183" y="1302068"/>
                    <a:pt x="2611755" y="1310640"/>
                    <a:pt x="2622233" y="1310640"/>
                  </a:cubicBezTo>
                  <a:close/>
                  <a:moveTo>
                    <a:pt x="2574608" y="1264920"/>
                  </a:moveTo>
                  <a:lnTo>
                    <a:pt x="2574608" y="1264920"/>
                  </a:lnTo>
                  <a:cubicBezTo>
                    <a:pt x="2585085" y="1264920"/>
                    <a:pt x="2593658" y="1256348"/>
                    <a:pt x="2593658" y="1245870"/>
                  </a:cubicBezTo>
                  <a:lnTo>
                    <a:pt x="2593658" y="1243965"/>
                  </a:lnTo>
                  <a:cubicBezTo>
                    <a:pt x="2593658" y="1233488"/>
                    <a:pt x="2585085" y="1224915"/>
                    <a:pt x="2574608" y="1224915"/>
                  </a:cubicBezTo>
                  <a:lnTo>
                    <a:pt x="2574608" y="1224915"/>
                  </a:lnTo>
                  <a:cubicBezTo>
                    <a:pt x="2564130" y="1224915"/>
                    <a:pt x="2555558" y="1233488"/>
                    <a:pt x="2555558" y="1243965"/>
                  </a:cubicBezTo>
                  <a:lnTo>
                    <a:pt x="2555558" y="1245870"/>
                  </a:lnTo>
                  <a:cubicBezTo>
                    <a:pt x="2555558" y="1256348"/>
                    <a:pt x="2564130" y="1264920"/>
                    <a:pt x="2574608" y="1264920"/>
                  </a:cubicBezTo>
                  <a:close/>
                  <a:moveTo>
                    <a:pt x="2574608" y="1311593"/>
                  </a:moveTo>
                  <a:lnTo>
                    <a:pt x="2574608" y="1311593"/>
                  </a:lnTo>
                  <a:cubicBezTo>
                    <a:pt x="2585085" y="1311593"/>
                    <a:pt x="2593658" y="1303020"/>
                    <a:pt x="2593658" y="1292543"/>
                  </a:cubicBezTo>
                  <a:lnTo>
                    <a:pt x="2593658" y="1292543"/>
                  </a:lnTo>
                  <a:cubicBezTo>
                    <a:pt x="2593658" y="1282065"/>
                    <a:pt x="2585085" y="1273493"/>
                    <a:pt x="2574608" y="1273493"/>
                  </a:cubicBezTo>
                  <a:lnTo>
                    <a:pt x="2574608" y="1273493"/>
                  </a:lnTo>
                  <a:cubicBezTo>
                    <a:pt x="2564130" y="1273493"/>
                    <a:pt x="2555558" y="1282065"/>
                    <a:pt x="2555558" y="1292543"/>
                  </a:cubicBezTo>
                  <a:lnTo>
                    <a:pt x="2555558" y="1292543"/>
                  </a:lnTo>
                  <a:cubicBezTo>
                    <a:pt x="2555558" y="1303020"/>
                    <a:pt x="2564130" y="1311593"/>
                    <a:pt x="2574608" y="1311593"/>
                  </a:cubicBezTo>
                  <a:close/>
                  <a:moveTo>
                    <a:pt x="3709988" y="1263968"/>
                  </a:moveTo>
                  <a:lnTo>
                    <a:pt x="3709988" y="1263968"/>
                  </a:lnTo>
                  <a:cubicBezTo>
                    <a:pt x="3720465" y="1263968"/>
                    <a:pt x="3729038" y="1255395"/>
                    <a:pt x="3729038" y="1244918"/>
                  </a:cubicBezTo>
                  <a:lnTo>
                    <a:pt x="3729038" y="1243013"/>
                  </a:lnTo>
                  <a:cubicBezTo>
                    <a:pt x="3729038" y="1232535"/>
                    <a:pt x="3720465" y="1223963"/>
                    <a:pt x="3709988" y="1223963"/>
                  </a:cubicBezTo>
                  <a:lnTo>
                    <a:pt x="3709988" y="1223963"/>
                  </a:lnTo>
                  <a:cubicBezTo>
                    <a:pt x="3699510" y="1223963"/>
                    <a:pt x="3690938" y="1232535"/>
                    <a:pt x="3690938" y="1243013"/>
                  </a:cubicBezTo>
                  <a:lnTo>
                    <a:pt x="3690938" y="1244918"/>
                  </a:lnTo>
                  <a:cubicBezTo>
                    <a:pt x="3690938" y="1255395"/>
                    <a:pt x="3699510" y="1263968"/>
                    <a:pt x="3709988" y="1263968"/>
                  </a:cubicBezTo>
                  <a:close/>
                  <a:moveTo>
                    <a:pt x="3757613" y="1311593"/>
                  </a:moveTo>
                  <a:lnTo>
                    <a:pt x="3757613" y="1311593"/>
                  </a:lnTo>
                  <a:cubicBezTo>
                    <a:pt x="3768090" y="1311593"/>
                    <a:pt x="3776663" y="1303020"/>
                    <a:pt x="3776663" y="1292543"/>
                  </a:cubicBezTo>
                  <a:lnTo>
                    <a:pt x="3776663" y="1292543"/>
                  </a:lnTo>
                  <a:cubicBezTo>
                    <a:pt x="3776663" y="1282065"/>
                    <a:pt x="3768090" y="1273493"/>
                    <a:pt x="3757613" y="1273493"/>
                  </a:cubicBezTo>
                  <a:lnTo>
                    <a:pt x="3757613" y="1273493"/>
                  </a:lnTo>
                  <a:cubicBezTo>
                    <a:pt x="3747135" y="1273493"/>
                    <a:pt x="3738563" y="1282065"/>
                    <a:pt x="3738563" y="1292543"/>
                  </a:cubicBezTo>
                  <a:lnTo>
                    <a:pt x="3738563" y="1292543"/>
                  </a:lnTo>
                  <a:cubicBezTo>
                    <a:pt x="3738563" y="1303020"/>
                    <a:pt x="3747135" y="1311593"/>
                    <a:pt x="3757613" y="1311593"/>
                  </a:cubicBezTo>
                  <a:close/>
                  <a:moveTo>
                    <a:pt x="3757613" y="1264920"/>
                  </a:moveTo>
                  <a:lnTo>
                    <a:pt x="3757613" y="1264920"/>
                  </a:lnTo>
                  <a:cubicBezTo>
                    <a:pt x="3768090" y="1264920"/>
                    <a:pt x="3776663" y="1256348"/>
                    <a:pt x="3776663" y="1245870"/>
                  </a:cubicBezTo>
                  <a:lnTo>
                    <a:pt x="3776663" y="1243965"/>
                  </a:lnTo>
                  <a:cubicBezTo>
                    <a:pt x="3776663" y="1233488"/>
                    <a:pt x="3768090" y="1224915"/>
                    <a:pt x="3757613" y="1224915"/>
                  </a:cubicBezTo>
                  <a:lnTo>
                    <a:pt x="3757613" y="1224915"/>
                  </a:lnTo>
                  <a:cubicBezTo>
                    <a:pt x="3747135" y="1224915"/>
                    <a:pt x="3738563" y="1233488"/>
                    <a:pt x="3738563" y="1243965"/>
                  </a:cubicBezTo>
                  <a:lnTo>
                    <a:pt x="3738563" y="1245870"/>
                  </a:lnTo>
                  <a:cubicBezTo>
                    <a:pt x="3738563" y="1256348"/>
                    <a:pt x="3747135" y="1264920"/>
                    <a:pt x="3757613" y="1264920"/>
                  </a:cubicBezTo>
                  <a:close/>
                  <a:moveTo>
                    <a:pt x="3521393" y="1263968"/>
                  </a:moveTo>
                  <a:lnTo>
                    <a:pt x="3521393" y="1263968"/>
                  </a:lnTo>
                  <a:cubicBezTo>
                    <a:pt x="3531870" y="1263968"/>
                    <a:pt x="3540443" y="1255395"/>
                    <a:pt x="3540443" y="1244918"/>
                  </a:cubicBezTo>
                  <a:lnTo>
                    <a:pt x="3540443" y="1243013"/>
                  </a:lnTo>
                  <a:cubicBezTo>
                    <a:pt x="3540443" y="1232535"/>
                    <a:pt x="3531870" y="1223963"/>
                    <a:pt x="3521393" y="1223963"/>
                  </a:cubicBezTo>
                  <a:lnTo>
                    <a:pt x="3521393" y="1223963"/>
                  </a:lnTo>
                  <a:cubicBezTo>
                    <a:pt x="3510915" y="1223963"/>
                    <a:pt x="3502343" y="1232535"/>
                    <a:pt x="3502343" y="1243013"/>
                  </a:cubicBezTo>
                  <a:lnTo>
                    <a:pt x="3502343" y="1244918"/>
                  </a:lnTo>
                  <a:cubicBezTo>
                    <a:pt x="3503295" y="1255395"/>
                    <a:pt x="3510915" y="1263968"/>
                    <a:pt x="3521393" y="1263968"/>
                  </a:cubicBezTo>
                  <a:close/>
                  <a:moveTo>
                    <a:pt x="3521393" y="1311593"/>
                  </a:moveTo>
                  <a:lnTo>
                    <a:pt x="3521393" y="1311593"/>
                  </a:lnTo>
                  <a:cubicBezTo>
                    <a:pt x="3531870" y="1311593"/>
                    <a:pt x="3540443" y="1303020"/>
                    <a:pt x="3540443" y="1292543"/>
                  </a:cubicBezTo>
                  <a:lnTo>
                    <a:pt x="3540443" y="1290638"/>
                  </a:lnTo>
                  <a:cubicBezTo>
                    <a:pt x="3540443" y="1280160"/>
                    <a:pt x="3531870" y="1271588"/>
                    <a:pt x="3521393" y="1271588"/>
                  </a:cubicBezTo>
                  <a:lnTo>
                    <a:pt x="3521393" y="1271588"/>
                  </a:lnTo>
                  <a:cubicBezTo>
                    <a:pt x="3510915" y="1271588"/>
                    <a:pt x="3502343" y="1280160"/>
                    <a:pt x="3502343" y="1290638"/>
                  </a:cubicBezTo>
                  <a:lnTo>
                    <a:pt x="3502343" y="1292543"/>
                  </a:lnTo>
                  <a:cubicBezTo>
                    <a:pt x="3503295" y="1303020"/>
                    <a:pt x="3510915" y="1311593"/>
                    <a:pt x="3521393" y="1311593"/>
                  </a:cubicBezTo>
                  <a:close/>
                  <a:moveTo>
                    <a:pt x="3569018" y="1263968"/>
                  </a:moveTo>
                  <a:lnTo>
                    <a:pt x="3569018" y="1263968"/>
                  </a:lnTo>
                  <a:cubicBezTo>
                    <a:pt x="3579495" y="1263968"/>
                    <a:pt x="3588068" y="1255395"/>
                    <a:pt x="3588068" y="1244918"/>
                  </a:cubicBezTo>
                  <a:lnTo>
                    <a:pt x="3588068" y="1243013"/>
                  </a:lnTo>
                  <a:cubicBezTo>
                    <a:pt x="3588068" y="1232535"/>
                    <a:pt x="3579495" y="1223963"/>
                    <a:pt x="3569018" y="1223963"/>
                  </a:cubicBezTo>
                  <a:lnTo>
                    <a:pt x="3569018" y="1223963"/>
                  </a:lnTo>
                  <a:cubicBezTo>
                    <a:pt x="3558540" y="1223963"/>
                    <a:pt x="3549968" y="1232535"/>
                    <a:pt x="3549968" y="1243013"/>
                  </a:cubicBezTo>
                  <a:lnTo>
                    <a:pt x="3549968" y="1244918"/>
                  </a:lnTo>
                  <a:cubicBezTo>
                    <a:pt x="3549968" y="1255395"/>
                    <a:pt x="3558540" y="1263968"/>
                    <a:pt x="3569018" y="1263968"/>
                  </a:cubicBezTo>
                  <a:close/>
                  <a:moveTo>
                    <a:pt x="3851910" y="1263968"/>
                  </a:moveTo>
                  <a:lnTo>
                    <a:pt x="3851910" y="1263968"/>
                  </a:lnTo>
                  <a:cubicBezTo>
                    <a:pt x="3862388" y="1263968"/>
                    <a:pt x="3871913" y="1255395"/>
                    <a:pt x="3871913" y="1243965"/>
                  </a:cubicBezTo>
                  <a:lnTo>
                    <a:pt x="3871913" y="1243965"/>
                  </a:lnTo>
                  <a:cubicBezTo>
                    <a:pt x="3871913" y="1233488"/>
                    <a:pt x="3863340" y="1223963"/>
                    <a:pt x="3851910" y="1223963"/>
                  </a:cubicBezTo>
                  <a:lnTo>
                    <a:pt x="3851910" y="1223963"/>
                  </a:lnTo>
                  <a:cubicBezTo>
                    <a:pt x="3841433" y="1223963"/>
                    <a:pt x="3831908" y="1232535"/>
                    <a:pt x="3831908" y="1243965"/>
                  </a:cubicBezTo>
                  <a:lnTo>
                    <a:pt x="3831908" y="1243965"/>
                  </a:lnTo>
                  <a:cubicBezTo>
                    <a:pt x="3832860" y="1255395"/>
                    <a:pt x="3841433" y="1263968"/>
                    <a:pt x="3851910" y="1263968"/>
                  </a:cubicBezTo>
                  <a:close/>
                  <a:moveTo>
                    <a:pt x="3851910" y="1311593"/>
                  </a:moveTo>
                  <a:lnTo>
                    <a:pt x="3851910" y="1311593"/>
                  </a:lnTo>
                  <a:cubicBezTo>
                    <a:pt x="3862388" y="1311593"/>
                    <a:pt x="3871913" y="1303020"/>
                    <a:pt x="3871913" y="1291590"/>
                  </a:cubicBezTo>
                  <a:lnTo>
                    <a:pt x="3871913" y="1291590"/>
                  </a:lnTo>
                  <a:cubicBezTo>
                    <a:pt x="3871913" y="1281113"/>
                    <a:pt x="3863340" y="1271588"/>
                    <a:pt x="3851910" y="1271588"/>
                  </a:cubicBezTo>
                  <a:lnTo>
                    <a:pt x="3851910" y="1271588"/>
                  </a:lnTo>
                  <a:cubicBezTo>
                    <a:pt x="3841433" y="1271588"/>
                    <a:pt x="3831908" y="1280160"/>
                    <a:pt x="3831908" y="1291590"/>
                  </a:cubicBezTo>
                  <a:lnTo>
                    <a:pt x="3831908" y="1291590"/>
                  </a:lnTo>
                  <a:cubicBezTo>
                    <a:pt x="3832860" y="1303020"/>
                    <a:pt x="3841433" y="1311593"/>
                    <a:pt x="3851910" y="1311593"/>
                  </a:cubicBezTo>
                  <a:close/>
                  <a:moveTo>
                    <a:pt x="2906078" y="1310640"/>
                  </a:moveTo>
                  <a:lnTo>
                    <a:pt x="2906078" y="1310640"/>
                  </a:lnTo>
                  <a:cubicBezTo>
                    <a:pt x="2916555" y="1310640"/>
                    <a:pt x="2925128" y="1302068"/>
                    <a:pt x="2925128" y="1291590"/>
                  </a:cubicBezTo>
                  <a:lnTo>
                    <a:pt x="2925128" y="1291590"/>
                  </a:lnTo>
                  <a:cubicBezTo>
                    <a:pt x="2925128" y="1281113"/>
                    <a:pt x="2916555" y="1272540"/>
                    <a:pt x="2906078" y="1272540"/>
                  </a:cubicBezTo>
                  <a:lnTo>
                    <a:pt x="2906078" y="1272540"/>
                  </a:lnTo>
                  <a:cubicBezTo>
                    <a:pt x="2895600" y="1272540"/>
                    <a:pt x="2887028" y="1281113"/>
                    <a:pt x="2887028" y="1291590"/>
                  </a:cubicBezTo>
                  <a:lnTo>
                    <a:pt x="2887028" y="1291590"/>
                  </a:lnTo>
                  <a:cubicBezTo>
                    <a:pt x="2887028" y="1302068"/>
                    <a:pt x="2895600" y="1310640"/>
                    <a:pt x="2906078" y="1310640"/>
                  </a:cubicBezTo>
                  <a:close/>
                  <a:moveTo>
                    <a:pt x="2859405" y="1310640"/>
                  </a:moveTo>
                  <a:lnTo>
                    <a:pt x="2859405" y="1310640"/>
                  </a:lnTo>
                  <a:cubicBezTo>
                    <a:pt x="2869883" y="1310640"/>
                    <a:pt x="2878455" y="1302068"/>
                    <a:pt x="2878455" y="1291590"/>
                  </a:cubicBezTo>
                  <a:lnTo>
                    <a:pt x="2878455" y="1291590"/>
                  </a:lnTo>
                  <a:cubicBezTo>
                    <a:pt x="2878455" y="1281113"/>
                    <a:pt x="2869883" y="1272540"/>
                    <a:pt x="2859405" y="1272540"/>
                  </a:cubicBezTo>
                  <a:lnTo>
                    <a:pt x="2859405" y="1272540"/>
                  </a:lnTo>
                  <a:cubicBezTo>
                    <a:pt x="2848928" y="1272540"/>
                    <a:pt x="2840355" y="1281113"/>
                    <a:pt x="2840355" y="1291590"/>
                  </a:cubicBezTo>
                  <a:lnTo>
                    <a:pt x="2840355" y="1291590"/>
                  </a:lnTo>
                  <a:cubicBezTo>
                    <a:pt x="2840355" y="1302068"/>
                    <a:pt x="2848928" y="1310640"/>
                    <a:pt x="2859405" y="1310640"/>
                  </a:cubicBezTo>
                  <a:close/>
                  <a:moveTo>
                    <a:pt x="2952750" y="1310640"/>
                  </a:moveTo>
                  <a:lnTo>
                    <a:pt x="2952750" y="1310640"/>
                  </a:lnTo>
                  <a:cubicBezTo>
                    <a:pt x="2963228" y="1310640"/>
                    <a:pt x="2971800" y="1302068"/>
                    <a:pt x="2971800" y="1291590"/>
                  </a:cubicBezTo>
                  <a:lnTo>
                    <a:pt x="2971800" y="1291590"/>
                  </a:lnTo>
                  <a:cubicBezTo>
                    <a:pt x="2971800" y="1281113"/>
                    <a:pt x="2963228" y="1272540"/>
                    <a:pt x="2952750" y="1272540"/>
                  </a:cubicBezTo>
                  <a:lnTo>
                    <a:pt x="2952750" y="1272540"/>
                  </a:lnTo>
                  <a:cubicBezTo>
                    <a:pt x="2942273" y="1272540"/>
                    <a:pt x="2933700" y="1281113"/>
                    <a:pt x="2933700" y="1291590"/>
                  </a:cubicBezTo>
                  <a:lnTo>
                    <a:pt x="2933700" y="1291590"/>
                  </a:lnTo>
                  <a:cubicBezTo>
                    <a:pt x="2934653" y="1302068"/>
                    <a:pt x="2943225" y="1310640"/>
                    <a:pt x="2952750" y="1310640"/>
                  </a:cubicBezTo>
                  <a:close/>
                  <a:moveTo>
                    <a:pt x="2811780" y="1310640"/>
                  </a:moveTo>
                  <a:lnTo>
                    <a:pt x="2811780" y="1310640"/>
                  </a:lnTo>
                  <a:cubicBezTo>
                    <a:pt x="2822258" y="1310640"/>
                    <a:pt x="2830830" y="1302068"/>
                    <a:pt x="2830830" y="1291590"/>
                  </a:cubicBezTo>
                  <a:lnTo>
                    <a:pt x="2830830" y="1291590"/>
                  </a:lnTo>
                  <a:cubicBezTo>
                    <a:pt x="2830830" y="1281113"/>
                    <a:pt x="2822258" y="1272540"/>
                    <a:pt x="2811780" y="1272540"/>
                  </a:cubicBezTo>
                  <a:lnTo>
                    <a:pt x="2811780" y="1272540"/>
                  </a:lnTo>
                  <a:cubicBezTo>
                    <a:pt x="2801303" y="1272540"/>
                    <a:pt x="2792730" y="1281113"/>
                    <a:pt x="2792730" y="1291590"/>
                  </a:cubicBezTo>
                  <a:lnTo>
                    <a:pt x="2792730" y="1291590"/>
                  </a:lnTo>
                  <a:cubicBezTo>
                    <a:pt x="2792730" y="1302068"/>
                    <a:pt x="2801303" y="1310640"/>
                    <a:pt x="2811780" y="1310640"/>
                  </a:cubicBezTo>
                  <a:close/>
                  <a:moveTo>
                    <a:pt x="3378518" y="1310640"/>
                  </a:moveTo>
                  <a:lnTo>
                    <a:pt x="3378518" y="1310640"/>
                  </a:lnTo>
                  <a:cubicBezTo>
                    <a:pt x="3388995" y="1310640"/>
                    <a:pt x="3397568" y="1302068"/>
                    <a:pt x="3397568" y="1291590"/>
                  </a:cubicBezTo>
                  <a:lnTo>
                    <a:pt x="3397568" y="1291590"/>
                  </a:lnTo>
                  <a:cubicBezTo>
                    <a:pt x="3397568" y="1281113"/>
                    <a:pt x="3388995" y="1272540"/>
                    <a:pt x="3378518" y="1272540"/>
                  </a:cubicBezTo>
                  <a:lnTo>
                    <a:pt x="3378518" y="1272540"/>
                  </a:lnTo>
                  <a:cubicBezTo>
                    <a:pt x="3368040" y="1272540"/>
                    <a:pt x="3359468" y="1281113"/>
                    <a:pt x="3359468" y="1291590"/>
                  </a:cubicBezTo>
                  <a:lnTo>
                    <a:pt x="3359468" y="1291590"/>
                  </a:lnTo>
                  <a:cubicBezTo>
                    <a:pt x="3360420" y="1302068"/>
                    <a:pt x="3368040" y="1310640"/>
                    <a:pt x="3378518" y="1310640"/>
                  </a:cubicBezTo>
                  <a:close/>
                  <a:moveTo>
                    <a:pt x="3331845" y="1310640"/>
                  </a:moveTo>
                  <a:lnTo>
                    <a:pt x="3331845" y="1310640"/>
                  </a:lnTo>
                  <a:cubicBezTo>
                    <a:pt x="3342323" y="1310640"/>
                    <a:pt x="3350895" y="1302068"/>
                    <a:pt x="3350895" y="1291590"/>
                  </a:cubicBezTo>
                  <a:lnTo>
                    <a:pt x="3350895" y="1291590"/>
                  </a:lnTo>
                  <a:cubicBezTo>
                    <a:pt x="3350895" y="1281113"/>
                    <a:pt x="3342323" y="1272540"/>
                    <a:pt x="3331845" y="1272540"/>
                  </a:cubicBezTo>
                  <a:lnTo>
                    <a:pt x="3331845" y="1272540"/>
                  </a:lnTo>
                  <a:cubicBezTo>
                    <a:pt x="3321368" y="1272540"/>
                    <a:pt x="3312795" y="1281113"/>
                    <a:pt x="3312795" y="1291590"/>
                  </a:cubicBezTo>
                  <a:lnTo>
                    <a:pt x="3312795" y="1291590"/>
                  </a:lnTo>
                  <a:cubicBezTo>
                    <a:pt x="3312795" y="1302068"/>
                    <a:pt x="3321368" y="1310640"/>
                    <a:pt x="3331845" y="1310640"/>
                  </a:cubicBezTo>
                  <a:close/>
                  <a:moveTo>
                    <a:pt x="3426143" y="1263015"/>
                  </a:moveTo>
                  <a:lnTo>
                    <a:pt x="3426143" y="1263015"/>
                  </a:lnTo>
                  <a:cubicBezTo>
                    <a:pt x="3436620" y="1263015"/>
                    <a:pt x="3445193" y="1254443"/>
                    <a:pt x="3445193" y="1243965"/>
                  </a:cubicBezTo>
                  <a:lnTo>
                    <a:pt x="3445193" y="1243965"/>
                  </a:lnTo>
                  <a:cubicBezTo>
                    <a:pt x="3445193" y="1233488"/>
                    <a:pt x="3436620" y="1224915"/>
                    <a:pt x="3426143" y="1224915"/>
                  </a:cubicBezTo>
                  <a:lnTo>
                    <a:pt x="3426143" y="1224915"/>
                  </a:lnTo>
                  <a:cubicBezTo>
                    <a:pt x="3415665" y="1224915"/>
                    <a:pt x="3407093" y="1233488"/>
                    <a:pt x="3407093" y="1243965"/>
                  </a:cubicBezTo>
                  <a:lnTo>
                    <a:pt x="3407093" y="1243965"/>
                  </a:lnTo>
                  <a:cubicBezTo>
                    <a:pt x="3407093" y="1254443"/>
                    <a:pt x="3415665" y="1263015"/>
                    <a:pt x="3426143" y="1263015"/>
                  </a:cubicBezTo>
                  <a:close/>
                  <a:moveTo>
                    <a:pt x="3378518" y="1263015"/>
                  </a:moveTo>
                  <a:lnTo>
                    <a:pt x="3378518" y="1263015"/>
                  </a:lnTo>
                  <a:cubicBezTo>
                    <a:pt x="3388995" y="1263015"/>
                    <a:pt x="3397568" y="1254443"/>
                    <a:pt x="3397568" y="1243965"/>
                  </a:cubicBezTo>
                  <a:lnTo>
                    <a:pt x="3397568" y="1243965"/>
                  </a:lnTo>
                  <a:cubicBezTo>
                    <a:pt x="3397568" y="1233488"/>
                    <a:pt x="3388995" y="1224915"/>
                    <a:pt x="3378518" y="1224915"/>
                  </a:cubicBezTo>
                  <a:lnTo>
                    <a:pt x="3378518" y="1224915"/>
                  </a:lnTo>
                  <a:cubicBezTo>
                    <a:pt x="3368040" y="1224915"/>
                    <a:pt x="3359468" y="1233488"/>
                    <a:pt x="3359468" y="1243965"/>
                  </a:cubicBezTo>
                  <a:lnTo>
                    <a:pt x="3359468" y="1243965"/>
                  </a:lnTo>
                  <a:cubicBezTo>
                    <a:pt x="3360420" y="1254443"/>
                    <a:pt x="3368040" y="1263015"/>
                    <a:pt x="3378518" y="1263015"/>
                  </a:cubicBezTo>
                  <a:close/>
                  <a:moveTo>
                    <a:pt x="3331845" y="1263015"/>
                  </a:moveTo>
                  <a:lnTo>
                    <a:pt x="3331845" y="1263015"/>
                  </a:lnTo>
                  <a:cubicBezTo>
                    <a:pt x="3342323" y="1263015"/>
                    <a:pt x="3350895" y="1254443"/>
                    <a:pt x="3350895" y="1243965"/>
                  </a:cubicBezTo>
                  <a:lnTo>
                    <a:pt x="3350895" y="1243965"/>
                  </a:lnTo>
                  <a:cubicBezTo>
                    <a:pt x="3350895" y="1233488"/>
                    <a:pt x="3342323" y="1224915"/>
                    <a:pt x="3331845" y="1224915"/>
                  </a:cubicBezTo>
                  <a:lnTo>
                    <a:pt x="3331845" y="1224915"/>
                  </a:lnTo>
                  <a:cubicBezTo>
                    <a:pt x="3321368" y="1224915"/>
                    <a:pt x="3312795" y="1233488"/>
                    <a:pt x="3312795" y="1243965"/>
                  </a:cubicBezTo>
                  <a:lnTo>
                    <a:pt x="3312795" y="1243965"/>
                  </a:lnTo>
                  <a:cubicBezTo>
                    <a:pt x="3312795" y="1254443"/>
                    <a:pt x="3321368" y="1263015"/>
                    <a:pt x="3331845" y="1263015"/>
                  </a:cubicBezTo>
                  <a:close/>
                  <a:moveTo>
                    <a:pt x="3284220" y="1310640"/>
                  </a:moveTo>
                  <a:lnTo>
                    <a:pt x="3284220" y="1310640"/>
                  </a:lnTo>
                  <a:cubicBezTo>
                    <a:pt x="3294698" y="1310640"/>
                    <a:pt x="3303270" y="1302068"/>
                    <a:pt x="3303270" y="1291590"/>
                  </a:cubicBezTo>
                  <a:lnTo>
                    <a:pt x="3303270" y="1291590"/>
                  </a:lnTo>
                  <a:cubicBezTo>
                    <a:pt x="3303270" y="1281113"/>
                    <a:pt x="3294698" y="1272540"/>
                    <a:pt x="3284220" y="1272540"/>
                  </a:cubicBezTo>
                  <a:lnTo>
                    <a:pt x="3284220" y="1272540"/>
                  </a:lnTo>
                  <a:cubicBezTo>
                    <a:pt x="3273743" y="1272540"/>
                    <a:pt x="3265170" y="1281113"/>
                    <a:pt x="3265170" y="1291590"/>
                  </a:cubicBezTo>
                  <a:lnTo>
                    <a:pt x="3265170" y="1291590"/>
                  </a:lnTo>
                  <a:cubicBezTo>
                    <a:pt x="3266123" y="1302068"/>
                    <a:pt x="3273743" y="1310640"/>
                    <a:pt x="3284220" y="1310640"/>
                  </a:cubicBezTo>
                  <a:close/>
                  <a:moveTo>
                    <a:pt x="3047048" y="1310640"/>
                  </a:moveTo>
                  <a:lnTo>
                    <a:pt x="3047048" y="1310640"/>
                  </a:lnTo>
                  <a:cubicBezTo>
                    <a:pt x="3057525" y="1310640"/>
                    <a:pt x="3066098" y="1302068"/>
                    <a:pt x="3066098" y="1291590"/>
                  </a:cubicBezTo>
                  <a:lnTo>
                    <a:pt x="3066098" y="1291590"/>
                  </a:lnTo>
                  <a:cubicBezTo>
                    <a:pt x="3066098" y="1281113"/>
                    <a:pt x="3057525" y="1272540"/>
                    <a:pt x="3047048" y="1272540"/>
                  </a:cubicBezTo>
                  <a:lnTo>
                    <a:pt x="3047048" y="1272540"/>
                  </a:lnTo>
                  <a:cubicBezTo>
                    <a:pt x="3036570" y="1272540"/>
                    <a:pt x="3027998" y="1281113"/>
                    <a:pt x="3027998" y="1291590"/>
                  </a:cubicBezTo>
                  <a:lnTo>
                    <a:pt x="3027998" y="1291590"/>
                  </a:lnTo>
                  <a:cubicBezTo>
                    <a:pt x="3028950" y="1302068"/>
                    <a:pt x="3036570" y="1310640"/>
                    <a:pt x="3047048" y="1310640"/>
                  </a:cubicBezTo>
                  <a:close/>
                  <a:moveTo>
                    <a:pt x="3189923" y="1310640"/>
                  </a:moveTo>
                  <a:lnTo>
                    <a:pt x="3189923" y="1310640"/>
                  </a:lnTo>
                  <a:cubicBezTo>
                    <a:pt x="3200400" y="1310640"/>
                    <a:pt x="3208973" y="1302068"/>
                    <a:pt x="3208973" y="1291590"/>
                  </a:cubicBezTo>
                  <a:lnTo>
                    <a:pt x="3208973" y="1291590"/>
                  </a:lnTo>
                  <a:cubicBezTo>
                    <a:pt x="3208973" y="1281113"/>
                    <a:pt x="3200400" y="1272540"/>
                    <a:pt x="3189923" y="1272540"/>
                  </a:cubicBezTo>
                  <a:lnTo>
                    <a:pt x="3189923" y="1272540"/>
                  </a:lnTo>
                  <a:cubicBezTo>
                    <a:pt x="3179445" y="1272540"/>
                    <a:pt x="3170873" y="1281113"/>
                    <a:pt x="3170873" y="1291590"/>
                  </a:cubicBezTo>
                  <a:lnTo>
                    <a:pt x="3170873" y="1291590"/>
                  </a:lnTo>
                  <a:cubicBezTo>
                    <a:pt x="3171825" y="1302068"/>
                    <a:pt x="3180398" y="1310640"/>
                    <a:pt x="3189923" y="1310640"/>
                  </a:cubicBezTo>
                  <a:close/>
                  <a:moveTo>
                    <a:pt x="3284220" y="1263968"/>
                  </a:moveTo>
                  <a:lnTo>
                    <a:pt x="3284220" y="1263968"/>
                  </a:lnTo>
                  <a:cubicBezTo>
                    <a:pt x="3294698" y="1263968"/>
                    <a:pt x="3303270" y="1255395"/>
                    <a:pt x="3303270" y="1244918"/>
                  </a:cubicBezTo>
                  <a:lnTo>
                    <a:pt x="3303270" y="1243013"/>
                  </a:lnTo>
                  <a:cubicBezTo>
                    <a:pt x="3303270" y="1232535"/>
                    <a:pt x="3294698" y="1223963"/>
                    <a:pt x="3284220" y="1223963"/>
                  </a:cubicBezTo>
                  <a:lnTo>
                    <a:pt x="3284220" y="1223963"/>
                  </a:lnTo>
                  <a:cubicBezTo>
                    <a:pt x="3273743" y="1223963"/>
                    <a:pt x="3265170" y="1232535"/>
                    <a:pt x="3265170" y="1243013"/>
                  </a:cubicBezTo>
                  <a:lnTo>
                    <a:pt x="3265170" y="1244918"/>
                  </a:lnTo>
                  <a:cubicBezTo>
                    <a:pt x="3266123" y="1255395"/>
                    <a:pt x="3273743" y="1263968"/>
                    <a:pt x="3284220" y="1263968"/>
                  </a:cubicBezTo>
                  <a:close/>
                  <a:moveTo>
                    <a:pt x="3237548" y="1263968"/>
                  </a:moveTo>
                  <a:lnTo>
                    <a:pt x="3237548" y="1263968"/>
                  </a:lnTo>
                  <a:cubicBezTo>
                    <a:pt x="3248025" y="1263968"/>
                    <a:pt x="3256598" y="1255395"/>
                    <a:pt x="3256598" y="1244918"/>
                  </a:cubicBezTo>
                  <a:lnTo>
                    <a:pt x="3256598" y="1243013"/>
                  </a:lnTo>
                  <a:cubicBezTo>
                    <a:pt x="3256598" y="1232535"/>
                    <a:pt x="3248025" y="1223963"/>
                    <a:pt x="3237548" y="1223963"/>
                  </a:cubicBezTo>
                  <a:lnTo>
                    <a:pt x="3237548" y="1223963"/>
                  </a:lnTo>
                  <a:cubicBezTo>
                    <a:pt x="3227070" y="1223963"/>
                    <a:pt x="3218498" y="1232535"/>
                    <a:pt x="3218498" y="1243013"/>
                  </a:cubicBezTo>
                  <a:lnTo>
                    <a:pt x="3218498" y="1244918"/>
                  </a:lnTo>
                  <a:cubicBezTo>
                    <a:pt x="3218498" y="1255395"/>
                    <a:pt x="3227070" y="1263968"/>
                    <a:pt x="3237548" y="1263968"/>
                  </a:cubicBezTo>
                  <a:close/>
                  <a:moveTo>
                    <a:pt x="3237548" y="1215390"/>
                  </a:moveTo>
                  <a:lnTo>
                    <a:pt x="3237548" y="1215390"/>
                  </a:lnTo>
                  <a:cubicBezTo>
                    <a:pt x="3248025" y="1215390"/>
                    <a:pt x="3256598" y="1206818"/>
                    <a:pt x="3256598" y="1196340"/>
                  </a:cubicBezTo>
                  <a:lnTo>
                    <a:pt x="3256598" y="1194435"/>
                  </a:lnTo>
                  <a:cubicBezTo>
                    <a:pt x="3256598" y="1183958"/>
                    <a:pt x="3248025" y="1175385"/>
                    <a:pt x="3237548" y="1175385"/>
                  </a:cubicBezTo>
                  <a:lnTo>
                    <a:pt x="3237548" y="1175385"/>
                  </a:lnTo>
                  <a:cubicBezTo>
                    <a:pt x="3227070" y="1175385"/>
                    <a:pt x="3218498" y="1183958"/>
                    <a:pt x="3218498" y="1194435"/>
                  </a:cubicBezTo>
                  <a:lnTo>
                    <a:pt x="3218498" y="1196340"/>
                  </a:lnTo>
                  <a:cubicBezTo>
                    <a:pt x="3218498" y="1207770"/>
                    <a:pt x="3227070" y="1215390"/>
                    <a:pt x="3237548" y="1215390"/>
                  </a:cubicBezTo>
                  <a:close/>
                  <a:moveTo>
                    <a:pt x="3094673" y="1310640"/>
                  </a:moveTo>
                  <a:lnTo>
                    <a:pt x="3096578" y="1310640"/>
                  </a:lnTo>
                  <a:cubicBezTo>
                    <a:pt x="3107055" y="1310640"/>
                    <a:pt x="3115628" y="1302068"/>
                    <a:pt x="3115628" y="1291590"/>
                  </a:cubicBezTo>
                  <a:lnTo>
                    <a:pt x="3115628" y="1291590"/>
                  </a:lnTo>
                  <a:cubicBezTo>
                    <a:pt x="3115628" y="1281113"/>
                    <a:pt x="3107055" y="1272540"/>
                    <a:pt x="3096578" y="1272540"/>
                  </a:cubicBezTo>
                  <a:lnTo>
                    <a:pt x="3094673" y="1272540"/>
                  </a:lnTo>
                  <a:cubicBezTo>
                    <a:pt x="3084195" y="1272540"/>
                    <a:pt x="3075623" y="1281113"/>
                    <a:pt x="3075623" y="1291590"/>
                  </a:cubicBezTo>
                  <a:lnTo>
                    <a:pt x="3075623" y="1291590"/>
                  </a:lnTo>
                  <a:cubicBezTo>
                    <a:pt x="3075623" y="1302068"/>
                    <a:pt x="3084195" y="1310640"/>
                    <a:pt x="3094673" y="1310640"/>
                  </a:cubicBezTo>
                  <a:close/>
                  <a:moveTo>
                    <a:pt x="3000375" y="1310640"/>
                  </a:moveTo>
                  <a:lnTo>
                    <a:pt x="3000375" y="1310640"/>
                  </a:lnTo>
                  <a:cubicBezTo>
                    <a:pt x="3010853" y="1310640"/>
                    <a:pt x="3019425" y="1302068"/>
                    <a:pt x="3019425" y="1291590"/>
                  </a:cubicBezTo>
                  <a:lnTo>
                    <a:pt x="3019425" y="1291590"/>
                  </a:lnTo>
                  <a:cubicBezTo>
                    <a:pt x="3019425" y="1281113"/>
                    <a:pt x="3010853" y="1272540"/>
                    <a:pt x="3000375" y="1272540"/>
                  </a:cubicBezTo>
                  <a:lnTo>
                    <a:pt x="3000375" y="1272540"/>
                  </a:lnTo>
                  <a:cubicBezTo>
                    <a:pt x="2989898" y="1272540"/>
                    <a:pt x="2981325" y="1281113"/>
                    <a:pt x="2981325" y="1291590"/>
                  </a:cubicBezTo>
                  <a:lnTo>
                    <a:pt x="2981325" y="1291590"/>
                  </a:lnTo>
                  <a:cubicBezTo>
                    <a:pt x="2981325" y="1302068"/>
                    <a:pt x="2989898" y="1310640"/>
                    <a:pt x="3000375" y="1310640"/>
                  </a:cubicBezTo>
                  <a:close/>
                  <a:moveTo>
                    <a:pt x="3143250" y="1310640"/>
                  </a:moveTo>
                  <a:lnTo>
                    <a:pt x="3143250" y="1310640"/>
                  </a:lnTo>
                  <a:cubicBezTo>
                    <a:pt x="3153728" y="1310640"/>
                    <a:pt x="3162300" y="1302068"/>
                    <a:pt x="3162300" y="1291590"/>
                  </a:cubicBezTo>
                  <a:lnTo>
                    <a:pt x="3162300" y="1291590"/>
                  </a:lnTo>
                  <a:cubicBezTo>
                    <a:pt x="3162300" y="1281113"/>
                    <a:pt x="3153728" y="1272540"/>
                    <a:pt x="3143250" y="1272540"/>
                  </a:cubicBezTo>
                  <a:lnTo>
                    <a:pt x="3143250" y="1272540"/>
                  </a:lnTo>
                  <a:cubicBezTo>
                    <a:pt x="3132773" y="1272540"/>
                    <a:pt x="3124200" y="1281113"/>
                    <a:pt x="3124200" y="1291590"/>
                  </a:cubicBezTo>
                  <a:lnTo>
                    <a:pt x="3124200" y="1291590"/>
                  </a:lnTo>
                  <a:cubicBezTo>
                    <a:pt x="3124200" y="1302068"/>
                    <a:pt x="3132773" y="1310640"/>
                    <a:pt x="3143250" y="1310640"/>
                  </a:cubicBezTo>
                  <a:close/>
                  <a:moveTo>
                    <a:pt x="3189923" y="1263015"/>
                  </a:moveTo>
                  <a:lnTo>
                    <a:pt x="3189923" y="1263015"/>
                  </a:lnTo>
                  <a:cubicBezTo>
                    <a:pt x="3200400" y="1263015"/>
                    <a:pt x="3208973" y="1254443"/>
                    <a:pt x="3208973" y="1243965"/>
                  </a:cubicBezTo>
                  <a:lnTo>
                    <a:pt x="3208973" y="1243965"/>
                  </a:lnTo>
                  <a:cubicBezTo>
                    <a:pt x="3208973" y="1233488"/>
                    <a:pt x="3200400" y="1224915"/>
                    <a:pt x="3189923" y="1224915"/>
                  </a:cubicBezTo>
                  <a:lnTo>
                    <a:pt x="3189923" y="1224915"/>
                  </a:lnTo>
                  <a:cubicBezTo>
                    <a:pt x="3179445" y="1224915"/>
                    <a:pt x="3170873" y="1233488"/>
                    <a:pt x="3170873" y="1243965"/>
                  </a:cubicBezTo>
                  <a:lnTo>
                    <a:pt x="3170873" y="1243965"/>
                  </a:lnTo>
                  <a:cubicBezTo>
                    <a:pt x="3171825" y="1254443"/>
                    <a:pt x="3180398" y="1263015"/>
                    <a:pt x="3189923" y="1263015"/>
                  </a:cubicBezTo>
                  <a:close/>
                  <a:moveTo>
                    <a:pt x="3143250" y="1263015"/>
                  </a:moveTo>
                  <a:lnTo>
                    <a:pt x="3143250" y="1263015"/>
                  </a:lnTo>
                  <a:cubicBezTo>
                    <a:pt x="3153728" y="1263015"/>
                    <a:pt x="3162300" y="1254443"/>
                    <a:pt x="3162300" y="1243965"/>
                  </a:cubicBezTo>
                  <a:lnTo>
                    <a:pt x="3162300" y="1243965"/>
                  </a:lnTo>
                  <a:cubicBezTo>
                    <a:pt x="3162300" y="1233488"/>
                    <a:pt x="3153728" y="1224915"/>
                    <a:pt x="3143250" y="1224915"/>
                  </a:cubicBezTo>
                  <a:lnTo>
                    <a:pt x="3143250" y="1224915"/>
                  </a:lnTo>
                  <a:cubicBezTo>
                    <a:pt x="3132773" y="1224915"/>
                    <a:pt x="3124200" y="1233488"/>
                    <a:pt x="3124200" y="1243965"/>
                  </a:cubicBezTo>
                  <a:lnTo>
                    <a:pt x="3124200" y="1243965"/>
                  </a:lnTo>
                  <a:cubicBezTo>
                    <a:pt x="3124200" y="1254443"/>
                    <a:pt x="3132773" y="1263015"/>
                    <a:pt x="3143250" y="1263015"/>
                  </a:cubicBezTo>
                  <a:close/>
                  <a:moveTo>
                    <a:pt x="3757613" y="2446020"/>
                  </a:moveTo>
                  <a:lnTo>
                    <a:pt x="3757613" y="2446020"/>
                  </a:lnTo>
                  <a:cubicBezTo>
                    <a:pt x="3768090" y="2446020"/>
                    <a:pt x="3776663" y="2437448"/>
                    <a:pt x="3776663" y="2426970"/>
                  </a:cubicBezTo>
                  <a:lnTo>
                    <a:pt x="3776663" y="2426970"/>
                  </a:lnTo>
                  <a:cubicBezTo>
                    <a:pt x="3776663" y="2416493"/>
                    <a:pt x="3768090" y="2407920"/>
                    <a:pt x="3757613" y="2407920"/>
                  </a:cubicBezTo>
                  <a:lnTo>
                    <a:pt x="3757613" y="2407920"/>
                  </a:lnTo>
                  <a:cubicBezTo>
                    <a:pt x="3747135" y="2407920"/>
                    <a:pt x="3738563" y="2416493"/>
                    <a:pt x="3738563" y="2426970"/>
                  </a:cubicBezTo>
                  <a:lnTo>
                    <a:pt x="3738563" y="2426970"/>
                  </a:lnTo>
                  <a:cubicBezTo>
                    <a:pt x="3738563" y="2437448"/>
                    <a:pt x="3747135" y="2446020"/>
                    <a:pt x="3757613" y="2446020"/>
                  </a:cubicBezTo>
                  <a:close/>
                  <a:moveTo>
                    <a:pt x="3757613" y="2493645"/>
                  </a:moveTo>
                  <a:lnTo>
                    <a:pt x="3757613" y="2493645"/>
                  </a:lnTo>
                  <a:cubicBezTo>
                    <a:pt x="3768090" y="2493645"/>
                    <a:pt x="3776663" y="2485073"/>
                    <a:pt x="3776663" y="2474595"/>
                  </a:cubicBezTo>
                  <a:lnTo>
                    <a:pt x="3776663" y="2474595"/>
                  </a:lnTo>
                  <a:cubicBezTo>
                    <a:pt x="3776663" y="2464118"/>
                    <a:pt x="3768090" y="2455545"/>
                    <a:pt x="3757613" y="2455545"/>
                  </a:cubicBezTo>
                  <a:lnTo>
                    <a:pt x="3757613" y="2455545"/>
                  </a:lnTo>
                  <a:cubicBezTo>
                    <a:pt x="3747135" y="2455545"/>
                    <a:pt x="3738563" y="2464118"/>
                    <a:pt x="3738563" y="2474595"/>
                  </a:cubicBezTo>
                  <a:lnTo>
                    <a:pt x="3738563" y="2474595"/>
                  </a:lnTo>
                  <a:cubicBezTo>
                    <a:pt x="3738563" y="2485073"/>
                    <a:pt x="3747135" y="2493645"/>
                    <a:pt x="3757613" y="2493645"/>
                  </a:cubicBezTo>
                  <a:close/>
                  <a:moveTo>
                    <a:pt x="3804285" y="2445068"/>
                  </a:moveTo>
                  <a:lnTo>
                    <a:pt x="3804285" y="2445068"/>
                  </a:lnTo>
                  <a:cubicBezTo>
                    <a:pt x="3814763" y="2445068"/>
                    <a:pt x="3823335" y="2436495"/>
                    <a:pt x="3823335" y="2426018"/>
                  </a:cubicBezTo>
                  <a:lnTo>
                    <a:pt x="3823335" y="2426018"/>
                  </a:lnTo>
                  <a:cubicBezTo>
                    <a:pt x="3823335" y="2415540"/>
                    <a:pt x="3814763" y="2406968"/>
                    <a:pt x="3804285" y="2406968"/>
                  </a:cubicBezTo>
                  <a:lnTo>
                    <a:pt x="3804285" y="2406968"/>
                  </a:lnTo>
                  <a:cubicBezTo>
                    <a:pt x="3793808" y="2406968"/>
                    <a:pt x="3785235" y="2415540"/>
                    <a:pt x="3785235" y="2426018"/>
                  </a:cubicBezTo>
                  <a:lnTo>
                    <a:pt x="3785235" y="2426018"/>
                  </a:lnTo>
                  <a:cubicBezTo>
                    <a:pt x="3785235" y="2436495"/>
                    <a:pt x="3793808" y="2445068"/>
                    <a:pt x="3804285" y="2445068"/>
                  </a:cubicBezTo>
                  <a:close/>
                  <a:moveTo>
                    <a:pt x="3711893" y="2493645"/>
                  </a:moveTo>
                  <a:lnTo>
                    <a:pt x="3711893" y="2493645"/>
                  </a:lnTo>
                  <a:cubicBezTo>
                    <a:pt x="3722370" y="2493645"/>
                    <a:pt x="3730943" y="2485073"/>
                    <a:pt x="3730943" y="2474595"/>
                  </a:cubicBezTo>
                  <a:lnTo>
                    <a:pt x="3730943" y="2474595"/>
                  </a:lnTo>
                  <a:cubicBezTo>
                    <a:pt x="3730943" y="2464118"/>
                    <a:pt x="3722370" y="2455545"/>
                    <a:pt x="3711893" y="2455545"/>
                  </a:cubicBezTo>
                  <a:lnTo>
                    <a:pt x="3711893" y="2455545"/>
                  </a:lnTo>
                  <a:cubicBezTo>
                    <a:pt x="3701415" y="2455545"/>
                    <a:pt x="3692843" y="2464118"/>
                    <a:pt x="3692843" y="2474595"/>
                  </a:cubicBezTo>
                  <a:lnTo>
                    <a:pt x="3692843" y="2474595"/>
                  </a:lnTo>
                  <a:cubicBezTo>
                    <a:pt x="3692843" y="2485073"/>
                    <a:pt x="3701415" y="2493645"/>
                    <a:pt x="3711893" y="2493645"/>
                  </a:cubicBezTo>
                  <a:close/>
                  <a:moveTo>
                    <a:pt x="398145" y="410528"/>
                  </a:moveTo>
                  <a:lnTo>
                    <a:pt x="398145" y="410528"/>
                  </a:lnTo>
                  <a:cubicBezTo>
                    <a:pt x="408623" y="410528"/>
                    <a:pt x="417195" y="401955"/>
                    <a:pt x="417195" y="391478"/>
                  </a:cubicBezTo>
                  <a:lnTo>
                    <a:pt x="417195" y="391478"/>
                  </a:lnTo>
                  <a:cubicBezTo>
                    <a:pt x="417195" y="381000"/>
                    <a:pt x="408623" y="372428"/>
                    <a:pt x="398145" y="372428"/>
                  </a:cubicBezTo>
                  <a:lnTo>
                    <a:pt x="398145" y="372428"/>
                  </a:lnTo>
                  <a:cubicBezTo>
                    <a:pt x="387668" y="372428"/>
                    <a:pt x="379095" y="381000"/>
                    <a:pt x="379095" y="391478"/>
                  </a:cubicBezTo>
                  <a:lnTo>
                    <a:pt x="379095" y="391478"/>
                  </a:lnTo>
                  <a:cubicBezTo>
                    <a:pt x="379095" y="402908"/>
                    <a:pt x="387668" y="410528"/>
                    <a:pt x="398145" y="410528"/>
                  </a:cubicBezTo>
                  <a:close/>
                  <a:moveTo>
                    <a:pt x="588645" y="458153"/>
                  </a:moveTo>
                  <a:lnTo>
                    <a:pt x="588645" y="458153"/>
                  </a:lnTo>
                  <a:cubicBezTo>
                    <a:pt x="599123" y="458153"/>
                    <a:pt x="607695" y="449580"/>
                    <a:pt x="607695" y="439103"/>
                  </a:cubicBezTo>
                  <a:lnTo>
                    <a:pt x="607695" y="439103"/>
                  </a:lnTo>
                  <a:cubicBezTo>
                    <a:pt x="607695" y="428625"/>
                    <a:pt x="599123" y="420053"/>
                    <a:pt x="588645" y="420053"/>
                  </a:cubicBezTo>
                  <a:lnTo>
                    <a:pt x="588645" y="420053"/>
                  </a:lnTo>
                  <a:cubicBezTo>
                    <a:pt x="578168" y="420053"/>
                    <a:pt x="569595" y="428625"/>
                    <a:pt x="569595" y="439103"/>
                  </a:cubicBezTo>
                  <a:lnTo>
                    <a:pt x="569595" y="439103"/>
                  </a:lnTo>
                  <a:cubicBezTo>
                    <a:pt x="569595" y="449580"/>
                    <a:pt x="578168" y="458153"/>
                    <a:pt x="588645" y="458153"/>
                  </a:cubicBezTo>
                  <a:close/>
                  <a:moveTo>
                    <a:pt x="444818" y="410528"/>
                  </a:moveTo>
                  <a:lnTo>
                    <a:pt x="446723" y="410528"/>
                  </a:lnTo>
                  <a:cubicBezTo>
                    <a:pt x="457200" y="410528"/>
                    <a:pt x="465773" y="401955"/>
                    <a:pt x="465773" y="391478"/>
                  </a:cubicBezTo>
                  <a:lnTo>
                    <a:pt x="465773" y="391478"/>
                  </a:lnTo>
                  <a:cubicBezTo>
                    <a:pt x="465773" y="381000"/>
                    <a:pt x="457200" y="372428"/>
                    <a:pt x="446723" y="372428"/>
                  </a:cubicBezTo>
                  <a:lnTo>
                    <a:pt x="444818" y="372428"/>
                  </a:lnTo>
                  <a:cubicBezTo>
                    <a:pt x="434340" y="372428"/>
                    <a:pt x="425768" y="381000"/>
                    <a:pt x="425768" y="391478"/>
                  </a:cubicBezTo>
                  <a:lnTo>
                    <a:pt x="425768" y="391478"/>
                  </a:lnTo>
                  <a:cubicBezTo>
                    <a:pt x="426720" y="402908"/>
                    <a:pt x="435293" y="410528"/>
                    <a:pt x="444818" y="410528"/>
                  </a:cubicBezTo>
                  <a:close/>
                  <a:moveTo>
                    <a:pt x="681990" y="458153"/>
                  </a:moveTo>
                  <a:lnTo>
                    <a:pt x="681990" y="458153"/>
                  </a:lnTo>
                  <a:cubicBezTo>
                    <a:pt x="692468" y="458153"/>
                    <a:pt x="701040" y="449580"/>
                    <a:pt x="701040" y="439103"/>
                  </a:cubicBezTo>
                  <a:lnTo>
                    <a:pt x="701040" y="439103"/>
                  </a:lnTo>
                  <a:cubicBezTo>
                    <a:pt x="701040" y="428625"/>
                    <a:pt x="692468" y="420053"/>
                    <a:pt x="681990" y="420053"/>
                  </a:cubicBezTo>
                  <a:lnTo>
                    <a:pt x="681990" y="420053"/>
                  </a:lnTo>
                  <a:cubicBezTo>
                    <a:pt x="671513" y="420053"/>
                    <a:pt x="662940" y="428625"/>
                    <a:pt x="662940" y="439103"/>
                  </a:cubicBezTo>
                  <a:lnTo>
                    <a:pt x="662940" y="439103"/>
                  </a:lnTo>
                  <a:cubicBezTo>
                    <a:pt x="663893" y="449580"/>
                    <a:pt x="672465" y="458153"/>
                    <a:pt x="681990" y="458153"/>
                  </a:cubicBezTo>
                  <a:close/>
                  <a:moveTo>
                    <a:pt x="635318" y="458153"/>
                  </a:moveTo>
                  <a:lnTo>
                    <a:pt x="635318" y="458153"/>
                  </a:lnTo>
                  <a:cubicBezTo>
                    <a:pt x="645795" y="458153"/>
                    <a:pt x="654368" y="449580"/>
                    <a:pt x="654368" y="439103"/>
                  </a:cubicBezTo>
                  <a:lnTo>
                    <a:pt x="654368" y="439103"/>
                  </a:lnTo>
                  <a:cubicBezTo>
                    <a:pt x="654368" y="428625"/>
                    <a:pt x="645795" y="420053"/>
                    <a:pt x="635318" y="420053"/>
                  </a:cubicBezTo>
                  <a:lnTo>
                    <a:pt x="635318" y="420053"/>
                  </a:lnTo>
                  <a:cubicBezTo>
                    <a:pt x="624840" y="420053"/>
                    <a:pt x="616268" y="428625"/>
                    <a:pt x="616268" y="439103"/>
                  </a:cubicBezTo>
                  <a:lnTo>
                    <a:pt x="616268" y="439103"/>
                  </a:lnTo>
                  <a:cubicBezTo>
                    <a:pt x="616268" y="449580"/>
                    <a:pt x="624840" y="458153"/>
                    <a:pt x="635318" y="458153"/>
                  </a:cubicBezTo>
                  <a:close/>
                  <a:moveTo>
                    <a:pt x="494348" y="410528"/>
                  </a:moveTo>
                  <a:lnTo>
                    <a:pt x="494348" y="410528"/>
                  </a:lnTo>
                  <a:cubicBezTo>
                    <a:pt x="504825" y="410528"/>
                    <a:pt x="513398" y="401955"/>
                    <a:pt x="513398" y="391478"/>
                  </a:cubicBezTo>
                  <a:lnTo>
                    <a:pt x="513398" y="391478"/>
                  </a:lnTo>
                  <a:cubicBezTo>
                    <a:pt x="513398" y="381000"/>
                    <a:pt x="504825" y="372428"/>
                    <a:pt x="494348" y="372428"/>
                  </a:cubicBezTo>
                  <a:lnTo>
                    <a:pt x="494348" y="372428"/>
                  </a:lnTo>
                  <a:cubicBezTo>
                    <a:pt x="483870" y="372428"/>
                    <a:pt x="475298" y="381000"/>
                    <a:pt x="475298" y="391478"/>
                  </a:cubicBezTo>
                  <a:lnTo>
                    <a:pt x="475298" y="391478"/>
                  </a:lnTo>
                  <a:cubicBezTo>
                    <a:pt x="475298" y="402908"/>
                    <a:pt x="483870" y="410528"/>
                    <a:pt x="494348" y="410528"/>
                  </a:cubicBezTo>
                  <a:close/>
                  <a:moveTo>
                    <a:pt x="541020" y="458153"/>
                  </a:moveTo>
                  <a:lnTo>
                    <a:pt x="541020" y="458153"/>
                  </a:lnTo>
                  <a:cubicBezTo>
                    <a:pt x="551498" y="458153"/>
                    <a:pt x="560070" y="449580"/>
                    <a:pt x="560070" y="439103"/>
                  </a:cubicBezTo>
                  <a:lnTo>
                    <a:pt x="560070" y="439103"/>
                  </a:lnTo>
                  <a:cubicBezTo>
                    <a:pt x="560070" y="428625"/>
                    <a:pt x="551498" y="420053"/>
                    <a:pt x="541020" y="420053"/>
                  </a:cubicBezTo>
                  <a:lnTo>
                    <a:pt x="541020" y="420053"/>
                  </a:lnTo>
                  <a:cubicBezTo>
                    <a:pt x="530543" y="420053"/>
                    <a:pt x="521970" y="428625"/>
                    <a:pt x="521970" y="439103"/>
                  </a:cubicBezTo>
                  <a:lnTo>
                    <a:pt x="521970" y="439103"/>
                  </a:lnTo>
                  <a:cubicBezTo>
                    <a:pt x="521970" y="449580"/>
                    <a:pt x="530543" y="458153"/>
                    <a:pt x="541020" y="458153"/>
                  </a:cubicBezTo>
                  <a:close/>
                  <a:moveTo>
                    <a:pt x="494348" y="458153"/>
                  </a:moveTo>
                  <a:lnTo>
                    <a:pt x="494348" y="458153"/>
                  </a:lnTo>
                  <a:cubicBezTo>
                    <a:pt x="504825" y="458153"/>
                    <a:pt x="513398" y="449580"/>
                    <a:pt x="513398" y="439103"/>
                  </a:cubicBezTo>
                  <a:lnTo>
                    <a:pt x="513398" y="439103"/>
                  </a:lnTo>
                  <a:cubicBezTo>
                    <a:pt x="513398" y="428625"/>
                    <a:pt x="504825" y="420053"/>
                    <a:pt x="494348" y="420053"/>
                  </a:cubicBezTo>
                  <a:lnTo>
                    <a:pt x="494348" y="420053"/>
                  </a:lnTo>
                  <a:cubicBezTo>
                    <a:pt x="483870" y="420053"/>
                    <a:pt x="475298" y="428625"/>
                    <a:pt x="475298" y="439103"/>
                  </a:cubicBezTo>
                  <a:lnTo>
                    <a:pt x="475298" y="439103"/>
                  </a:lnTo>
                  <a:cubicBezTo>
                    <a:pt x="475298" y="449580"/>
                    <a:pt x="483870" y="458153"/>
                    <a:pt x="494348" y="458153"/>
                  </a:cubicBezTo>
                  <a:close/>
                  <a:moveTo>
                    <a:pt x="1817370" y="2208848"/>
                  </a:moveTo>
                  <a:lnTo>
                    <a:pt x="1817370" y="2208848"/>
                  </a:lnTo>
                  <a:cubicBezTo>
                    <a:pt x="1827848" y="2208848"/>
                    <a:pt x="1836420" y="2200275"/>
                    <a:pt x="1836420" y="2189798"/>
                  </a:cubicBezTo>
                  <a:lnTo>
                    <a:pt x="1836420" y="2189798"/>
                  </a:lnTo>
                  <a:cubicBezTo>
                    <a:pt x="1836420" y="2179320"/>
                    <a:pt x="1827848" y="2170748"/>
                    <a:pt x="1817370" y="2170748"/>
                  </a:cubicBezTo>
                  <a:lnTo>
                    <a:pt x="1817370" y="2170748"/>
                  </a:lnTo>
                  <a:cubicBezTo>
                    <a:pt x="1806893" y="2170748"/>
                    <a:pt x="1798320" y="2179320"/>
                    <a:pt x="1798320" y="2189798"/>
                  </a:cubicBezTo>
                  <a:lnTo>
                    <a:pt x="1798320" y="2189798"/>
                  </a:lnTo>
                  <a:cubicBezTo>
                    <a:pt x="1799273" y="2200275"/>
                    <a:pt x="1807845" y="2208848"/>
                    <a:pt x="1817370" y="2208848"/>
                  </a:cubicBezTo>
                  <a:close/>
                  <a:moveTo>
                    <a:pt x="541020" y="410528"/>
                  </a:moveTo>
                  <a:lnTo>
                    <a:pt x="541020" y="410528"/>
                  </a:lnTo>
                  <a:cubicBezTo>
                    <a:pt x="551498" y="410528"/>
                    <a:pt x="560070" y="401955"/>
                    <a:pt x="560070" y="391478"/>
                  </a:cubicBezTo>
                  <a:lnTo>
                    <a:pt x="560070" y="391478"/>
                  </a:lnTo>
                  <a:cubicBezTo>
                    <a:pt x="560070" y="381000"/>
                    <a:pt x="551498" y="372428"/>
                    <a:pt x="541020" y="372428"/>
                  </a:cubicBezTo>
                  <a:lnTo>
                    <a:pt x="541020" y="372428"/>
                  </a:lnTo>
                  <a:cubicBezTo>
                    <a:pt x="530543" y="372428"/>
                    <a:pt x="521970" y="381000"/>
                    <a:pt x="521970" y="391478"/>
                  </a:cubicBezTo>
                  <a:lnTo>
                    <a:pt x="521970" y="391478"/>
                  </a:lnTo>
                  <a:cubicBezTo>
                    <a:pt x="521970" y="402908"/>
                    <a:pt x="530543" y="410528"/>
                    <a:pt x="541020" y="410528"/>
                  </a:cubicBezTo>
                  <a:close/>
                  <a:moveTo>
                    <a:pt x="1817370" y="2303145"/>
                  </a:moveTo>
                  <a:lnTo>
                    <a:pt x="1817370" y="2303145"/>
                  </a:lnTo>
                  <a:cubicBezTo>
                    <a:pt x="1827848" y="2303145"/>
                    <a:pt x="1836420" y="2294573"/>
                    <a:pt x="1836420" y="2284095"/>
                  </a:cubicBezTo>
                  <a:lnTo>
                    <a:pt x="1836420" y="2284095"/>
                  </a:lnTo>
                  <a:cubicBezTo>
                    <a:pt x="1836420" y="2273618"/>
                    <a:pt x="1827848" y="2265045"/>
                    <a:pt x="1817370" y="2265045"/>
                  </a:cubicBezTo>
                  <a:lnTo>
                    <a:pt x="1817370" y="2265045"/>
                  </a:lnTo>
                  <a:cubicBezTo>
                    <a:pt x="1806893" y="2265045"/>
                    <a:pt x="1798320" y="2273618"/>
                    <a:pt x="1798320" y="2284095"/>
                  </a:cubicBezTo>
                  <a:lnTo>
                    <a:pt x="1798320" y="2284095"/>
                  </a:lnTo>
                  <a:cubicBezTo>
                    <a:pt x="1799273" y="2294573"/>
                    <a:pt x="1807845" y="2303145"/>
                    <a:pt x="1817370" y="2303145"/>
                  </a:cubicBezTo>
                  <a:close/>
                  <a:moveTo>
                    <a:pt x="1817370" y="2256473"/>
                  </a:moveTo>
                  <a:lnTo>
                    <a:pt x="1817370" y="2256473"/>
                  </a:lnTo>
                  <a:cubicBezTo>
                    <a:pt x="1827848" y="2256473"/>
                    <a:pt x="1836420" y="2247900"/>
                    <a:pt x="1836420" y="2237423"/>
                  </a:cubicBezTo>
                  <a:lnTo>
                    <a:pt x="1836420" y="2237423"/>
                  </a:lnTo>
                  <a:cubicBezTo>
                    <a:pt x="1836420" y="2226945"/>
                    <a:pt x="1827848" y="2218373"/>
                    <a:pt x="1817370" y="2218373"/>
                  </a:cubicBezTo>
                  <a:lnTo>
                    <a:pt x="1817370" y="2218373"/>
                  </a:lnTo>
                  <a:cubicBezTo>
                    <a:pt x="1806893" y="2218373"/>
                    <a:pt x="1798320" y="2226945"/>
                    <a:pt x="1798320" y="2237423"/>
                  </a:cubicBezTo>
                  <a:lnTo>
                    <a:pt x="1798320" y="2237423"/>
                  </a:lnTo>
                  <a:cubicBezTo>
                    <a:pt x="1799273" y="2247900"/>
                    <a:pt x="1807845" y="2256473"/>
                    <a:pt x="1817370" y="2256473"/>
                  </a:cubicBezTo>
                  <a:close/>
                  <a:moveTo>
                    <a:pt x="1817370" y="2162175"/>
                  </a:moveTo>
                  <a:lnTo>
                    <a:pt x="1817370" y="2162175"/>
                  </a:lnTo>
                  <a:cubicBezTo>
                    <a:pt x="1827848" y="2162175"/>
                    <a:pt x="1836420" y="2153603"/>
                    <a:pt x="1836420" y="2143125"/>
                  </a:cubicBezTo>
                  <a:lnTo>
                    <a:pt x="1836420" y="2143125"/>
                  </a:lnTo>
                  <a:cubicBezTo>
                    <a:pt x="1836420" y="2132648"/>
                    <a:pt x="1827848" y="2124075"/>
                    <a:pt x="1817370" y="2124075"/>
                  </a:cubicBezTo>
                  <a:lnTo>
                    <a:pt x="1817370" y="2124075"/>
                  </a:lnTo>
                  <a:cubicBezTo>
                    <a:pt x="1806893" y="2124075"/>
                    <a:pt x="1798320" y="2132648"/>
                    <a:pt x="1798320" y="2143125"/>
                  </a:cubicBezTo>
                  <a:lnTo>
                    <a:pt x="1798320" y="2143125"/>
                  </a:lnTo>
                  <a:cubicBezTo>
                    <a:pt x="1799273" y="2153603"/>
                    <a:pt x="1807845" y="2162175"/>
                    <a:pt x="1817370" y="2162175"/>
                  </a:cubicBezTo>
                  <a:close/>
                  <a:moveTo>
                    <a:pt x="1817370" y="2114550"/>
                  </a:moveTo>
                  <a:lnTo>
                    <a:pt x="1817370" y="2114550"/>
                  </a:lnTo>
                  <a:cubicBezTo>
                    <a:pt x="1827848" y="2114550"/>
                    <a:pt x="1836420" y="2105978"/>
                    <a:pt x="1836420" y="2095500"/>
                  </a:cubicBezTo>
                  <a:lnTo>
                    <a:pt x="1836420" y="2095500"/>
                  </a:lnTo>
                  <a:cubicBezTo>
                    <a:pt x="1836420" y="2085023"/>
                    <a:pt x="1827848" y="2076450"/>
                    <a:pt x="1817370" y="2076450"/>
                  </a:cubicBezTo>
                  <a:lnTo>
                    <a:pt x="1817370" y="2076450"/>
                  </a:lnTo>
                  <a:cubicBezTo>
                    <a:pt x="1806893" y="2076450"/>
                    <a:pt x="1798320" y="2085023"/>
                    <a:pt x="1798320" y="2095500"/>
                  </a:cubicBezTo>
                  <a:lnTo>
                    <a:pt x="1798320" y="2095500"/>
                  </a:lnTo>
                  <a:cubicBezTo>
                    <a:pt x="1799273" y="2106930"/>
                    <a:pt x="1807845" y="2114550"/>
                    <a:pt x="1817370" y="2114550"/>
                  </a:cubicBezTo>
                  <a:close/>
                  <a:moveTo>
                    <a:pt x="541020" y="363855"/>
                  </a:moveTo>
                  <a:lnTo>
                    <a:pt x="541020" y="363855"/>
                  </a:lnTo>
                  <a:cubicBezTo>
                    <a:pt x="551498" y="363855"/>
                    <a:pt x="560070" y="355283"/>
                    <a:pt x="560070" y="344805"/>
                  </a:cubicBezTo>
                  <a:lnTo>
                    <a:pt x="560070" y="344805"/>
                  </a:lnTo>
                  <a:cubicBezTo>
                    <a:pt x="560070" y="334328"/>
                    <a:pt x="551498" y="325755"/>
                    <a:pt x="541020" y="325755"/>
                  </a:cubicBezTo>
                  <a:lnTo>
                    <a:pt x="541020" y="325755"/>
                  </a:lnTo>
                  <a:cubicBezTo>
                    <a:pt x="530543" y="325755"/>
                    <a:pt x="521970" y="334328"/>
                    <a:pt x="521970" y="344805"/>
                  </a:cubicBezTo>
                  <a:lnTo>
                    <a:pt x="521970" y="344805"/>
                  </a:lnTo>
                  <a:cubicBezTo>
                    <a:pt x="521970" y="355283"/>
                    <a:pt x="530543" y="363855"/>
                    <a:pt x="541020" y="363855"/>
                  </a:cubicBezTo>
                  <a:close/>
                  <a:moveTo>
                    <a:pt x="681990" y="410528"/>
                  </a:moveTo>
                  <a:lnTo>
                    <a:pt x="681990" y="410528"/>
                  </a:lnTo>
                  <a:cubicBezTo>
                    <a:pt x="692468" y="410528"/>
                    <a:pt x="701040" y="401955"/>
                    <a:pt x="701040" y="391478"/>
                  </a:cubicBezTo>
                  <a:lnTo>
                    <a:pt x="701040" y="391478"/>
                  </a:lnTo>
                  <a:cubicBezTo>
                    <a:pt x="701040" y="381000"/>
                    <a:pt x="692468" y="372428"/>
                    <a:pt x="681990" y="372428"/>
                  </a:cubicBezTo>
                  <a:lnTo>
                    <a:pt x="681990" y="372428"/>
                  </a:lnTo>
                  <a:cubicBezTo>
                    <a:pt x="671513" y="372428"/>
                    <a:pt x="662940" y="381000"/>
                    <a:pt x="662940" y="391478"/>
                  </a:cubicBezTo>
                  <a:lnTo>
                    <a:pt x="662940" y="391478"/>
                  </a:lnTo>
                  <a:cubicBezTo>
                    <a:pt x="663893" y="402908"/>
                    <a:pt x="672465" y="410528"/>
                    <a:pt x="681990" y="410528"/>
                  </a:cubicBezTo>
                  <a:close/>
                  <a:moveTo>
                    <a:pt x="1817370" y="2446020"/>
                  </a:moveTo>
                  <a:lnTo>
                    <a:pt x="1817370" y="2446020"/>
                  </a:lnTo>
                  <a:cubicBezTo>
                    <a:pt x="1827848" y="2446020"/>
                    <a:pt x="1836420" y="2437448"/>
                    <a:pt x="1836420" y="2426970"/>
                  </a:cubicBezTo>
                  <a:lnTo>
                    <a:pt x="1836420" y="2426970"/>
                  </a:lnTo>
                  <a:cubicBezTo>
                    <a:pt x="1836420" y="2416493"/>
                    <a:pt x="1827848" y="2407920"/>
                    <a:pt x="1817370" y="2407920"/>
                  </a:cubicBezTo>
                  <a:lnTo>
                    <a:pt x="1817370" y="2407920"/>
                  </a:lnTo>
                  <a:cubicBezTo>
                    <a:pt x="1806893" y="2407920"/>
                    <a:pt x="1798320" y="2416493"/>
                    <a:pt x="1798320" y="2426970"/>
                  </a:cubicBezTo>
                  <a:lnTo>
                    <a:pt x="1798320" y="2426970"/>
                  </a:lnTo>
                  <a:cubicBezTo>
                    <a:pt x="1799273" y="2437448"/>
                    <a:pt x="1807845" y="2446020"/>
                    <a:pt x="1817370" y="2446020"/>
                  </a:cubicBezTo>
                  <a:close/>
                  <a:moveTo>
                    <a:pt x="1817370" y="2399348"/>
                  </a:moveTo>
                  <a:lnTo>
                    <a:pt x="1817370" y="2399348"/>
                  </a:lnTo>
                  <a:cubicBezTo>
                    <a:pt x="1827848" y="2399348"/>
                    <a:pt x="1836420" y="2390775"/>
                    <a:pt x="1836420" y="2380298"/>
                  </a:cubicBezTo>
                  <a:lnTo>
                    <a:pt x="1836420" y="2378393"/>
                  </a:lnTo>
                  <a:cubicBezTo>
                    <a:pt x="1836420" y="2367915"/>
                    <a:pt x="1827848" y="2359343"/>
                    <a:pt x="1817370" y="2359343"/>
                  </a:cubicBezTo>
                  <a:lnTo>
                    <a:pt x="1817370" y="2359343"/>
                  </a:lnTo>
                  <a:cubicBezTo>
                    <a:pt x="1806893" y="2359343"/>
                    <a:pt x="1798320" y="2367915"/>
                    <a:pt x="1798320" y="2378393"/>
                  </a:cubicBezTo>
                  <a:lnTo>
                    <a:pt x="1798320" y="2380298"/>
                  </a:lnTo>
                  <a:cubicBezTo>
                    <a:pt x="1799273" y="2390775"/>
                    <a:pt x="1807845" y="2399348"/>
                    <a:pt x="1817370" y="2399348"/>
                  </a:cubicBezTo>
                  <a:close/>
                  <a:moveTo>
                    <a:pt x="1817370" y="2350770"/>
                  </a:moveTo>
                  <a:lnTo>
                    <a:pt x="1817370" y="2350770"/>
                  </a:lnTo>
                  <a:cubicBezTo>
                    <a:pt x="1827848" y="2350770"/>
                    <a:pt x="1836420" y="2342198"/>
                    <a:pt x="1836420" y="2331720"/>
                  </a:cubicBezTo>
                  <a:lnTo>
                    <a:pt x="1836420" y="2331720"/>
                  </a:lnTo>
                  <a:cubicBezTo>
                    <a:pt x="1836420" y="2321243"/>
                    <a:pt x="1827848" y="2312670"/>
                    <a:pt x="1817370" y="2312670"/>
                  </a:cubicBezTo>
                  <a:lnTo>
                    <a:pt x="1817370" y="2312670"/>
                  </a:lnTo>
                  <a:cubicBezTo>
                    <a:pt x="1806893" y="2312670"/>
                    <a:pt x="1798320" y="2321243"/>
                    <a:pt x="1798320" y="2331720"/>
                  </a:cubicBezTo>
                  <a:lnTo>
                    <a:pt x="1798320" y="2331720"/>
                  </a:lnTo>
                  <a:cubicBezTo>
                    <a:pt x="1799273" y="2342198"/>
                    <a:pt x="1807845" y="2350770"/>
                    <a:pt x="1817370" y="2350770"/>
                  </a:cubicBezTo>
                  <a:close/>
                  <a:moveTo>
                    <a:pt x="588645" y="410528"/>
                  </a:moveTo>
                  <a:lnTo>
                    <a:pt x="588645" y="410528"/>
                  </a:lnTo>
                  <a:cubicBezTo>
                    <a:pt x="599123" y="410528"/>
                    <a:pt x="607695" y="401955"/>
                    <a:pt x="607695" y="391478"/>
                  </a:cubicBezTo>
                  <a:lnTo>
                    <a:pt x="607695" y="391478"/>
                  </a:lnTo>
                  <a:cubicBezTo>
                    <a:pt x="607695" y="381000"/>
                    <a:pt x="599123" y="372428"/>
                    <a:pt x="588645" y="372428"/>
                  </a:cubicBezTo>
                  <a:lnTo>
                    <a:pt x="588645" y="372428"/>
                  </a:lnTo>
                  <a:cubicBezTo>
                    <a:pt x="578168" y="372428"/>
                    <a:pt x="569595" y="381000"/>
                    <a:pt x="569595" y="391478"/>
                  </a:cubicBezTo>
                  <a:lnTo>
                    <a:pt x="569595" y="391478"/>
                  </a:lnTo>
                  <a:cubicBezTo>
                    <a:pt x="569595" y="402908"/>
                    <a:pt x="578168" y="410528"/>
                    <a:pt x="588645" y="410528"/>
                  </a:cubicBezTo>
                  <a:close/>
                  <a:moveTo>
                    <a:pt x="635318" y="410528"/>
                  </a:moveTo>
                  <a:lnTo>
                    <a:pt x="635318" y="410528"/>
                  </a:lnTo>
                  <a:cubicBezTo>
                    <a:pt x="645795" y="410528"/>
                    <a:pt x="654368" y="401955"/>
                    <a:pt x="654368" y="391478"/>
                  </a:cubicBezTo>
                  <a:lnTo>
                    <a:pt x="654368" y="391478"/>
                  </a:lnTo>
                  <a:cubicBezTo>
                    <a:pt x="654368" y="381000"/>
                    <a:pt x="645795" y="372428"/>
                    <a:pt x="635318" y="372428"/>
                  </a:cubicBezTo>
                  <a:lnTo>
                    <a:pt x="635318" y="372428"/>
                  </a:lnTo>
                  <a:cubicBezTo>
                    <a:pt x="624840" y="372428"/>
                    <a:pt x="616268" y="381000"/>
                    <a:pt x="616268" y="391478"/>
                  </a:cubicBezTo>
                  <a:lnTo>
                    <a:pt x="616268" y="391478"/>
                  </a:lnTo>
                  <a:cubicBezTo>
                    <a:pt x="616268" y="402908"/>
                    <a:pt x="624840" y="410528"/>
                    <a:pt x="635318" y="410528"/>
                  </a:cubicBezTo>
                  <a:close/>
                  <a:moveTo>
                    <a:pt x="351473" y="410528"/>
                  </a:moveTo>
                  <a:lnTo>
                    <a:pt x="351473" y="410528"/>
                  </a:lnTo>
                  <a:cubicBezTo>
                    <a:pt x="361950" y="410528"/>
                    <a:pt x="370523" y="401955"/>
                    <a:pt x="370523" y="391478"/>
                  </a:cubicBezTo>
                  <a:lnTo>
                    <a:pt x="370523" y="391478"/>
                  </a:lnTo>
                  <a:cubicBezTo>
                    <a:pt x="370523" y="381000"/>
                    <a:pt x="361950" y="372428"/>
                    <a:pt x="351473" y="372428"/>
                  </a:cubicBezTo>
                  <a:lnTo>
                    <a:pt x="351473" y="372428"/>
                  </a:lnTo>
                  <a:cubicBezTo>
                    <a:pt x="340995" y="372428"/>
                    <a:pt x="332423" y="381000"/>
                    <a:pt x="332423" y="391478"/>
                  </a:cubicBezTo>
                  <a:lnTo>
                    <a:pt x="332423" y="391478"/>
                  </a:lnTo>
                  <a:cubicBezTo>
                    <a:pt x="332423" y="402908"/>
                    <a:pt x="340995" y="410528"/>
                    <a:pt x="351473" y="410528"/>
                  </a:cubicBezTo>
                  <a:close/>
                  <a:moveTo>
                    <a:pt x="1817370" y="2493645"/>
                  </a:moveTo>
                  <a:lnTo>
                    <a:pt x="1817370" y="2493645"/>
                  </a:lnTo>
                  <a:cubicBezTo>
                    <a:pt x="1827848" y="2493645"/>
                    <a:pt x="1836420" y="2485073"/>
                    <a:pt x="1836420" y="2474595"/>
                  </a:cubicBezTo>
                  <a:lnTo>
                    <a:pt x="1836420" y="2474595"/>
                  </a:lnTo>
                  <a:cubicBezTo>
                    <a:pt x="1836420" y="2464118"/>
                    <a:pt x="1827848" y="2455545"/>
                    <a:pt x="1817370" y="2455545"/>
                  </a:cubicBezTo>
                  <a:lnTo>
                    <a:pt x="1817370" y="2455545"/>
                  </a:lnTo>
                  <a:cubicBezTo>
                    <a:pt x="1806893" y="2455545"/>
                    <a:pt x="1798320" y="2464118"/>
                    <a:pt x="1798320" y="2474595"/>
                  </a:cubicBezTo>
                  <a:lnTo>
                    <a:pt x="1798320" y="2474595"/>
                  </a:lnTo>
                  <a:cubicBezTo>
                    <a:pt x="1799273" y="2485073"/>
                    <a:pt x="1807845" y="2493645"/>
                    <a:pt x="1817370" y="2493645"/>
                  </a:cubicBezTo>
                  <a:close/>
                  <a:moveTo>
                    <a:pt x="351473" y="363855"/>
                  </a:moveTo>
                  <a:lnTo>
                    <a:pt x="351473" y="363855"/>
                  </a:lnTo>
                  <a:cubicBezTo>
                    <a:pt x="361950" y="363855"/>
                    <a:pt x="370523" y="355283"/>
                    <a:pt x="370523" y="344805"/>
                  </a:cubicBezTo>
                  <a:lnTo>
                    <a:pt x="370523" y="344805"/>
                  </a:lnTo>
                  <a:cubicBezTo>
                    <a:pt x="370523" y="334328"/>
                    <a:pt x="361950" y="325755"/>
                    <a:pt x="351473" y="325755"/>
                  </a:cubicBezTo>
                  <a:lnTo>
                    <a:pt x="351473" y="325755"/>
                  </a:lnTo>
                  <a:cubicBezTo>
                    <a:pt x="340995" y="325755"/>
                    <a:pt x="332423" y="334328"/>
                    <a:pt x="332423" y="344805"/>
                  </a:cubicBezTo>
                  <a:lnTo>
                    <a:pt x="332423" y="344805"/>
                  </a:lnTo>
                  <a:cubicBezTo>
                    <a:pt x="332423" y="355283"/>
                    <a:pt x="340995" y="363855"/>
                    <a:pt x="351473" y="363855"/>
                  </a:cubicBezTo>
                  <a:close/>
                  <a:moveTo>
                    <a:pt x="303848" y="362903"/>
                  </a:moveTo>
                  <a:lnTo>
                    <a:pt x="303848" y="362903"/>
                  </a:lnTo>
                  <a:cubicBezTo>
                    <a:pt x="314325" y="362903"/>
                    <a:pt x="322898" y="354330"/>
                    <a:pt x="322898" y="343853"/>
                  </a:cubicBezTo>
                  <a:lnTo>
                    <a:pt x="322898" y="343853"/>
                  </a:lnTo>
                  <a:cubicBezTo>
                    <a:pt x="322898" y="333375"/>
                    <a:pt x="314325" y="324803"/>
                    <a:pt x="303848" y="324803"/>
                  </a:cubicBezTo>
                  <a:lnTo>
                    <a:pt x="303848" y="324803"/>
                  </a:lnTo>
                  <a:cubicBezTo>
                    <a:pt x="293370" y="324803"/>
                    <a:pt x="284798" y="333375"/>
                    <a:pt x="284798" y="343853"/>
                  </a:cubicBezTo>
                  <a:lnTo>
                    <a:pt x="284798" y="343853"/>
                  </a:lnTo>
                  <a:cubicBezTo>
                    <a:pt x="284798" y="354330"/>
                    <a:pt x="293370" y="362903"/>
                    <a:pt x="303848" y="362903"/>
                  </a:cubicBezTo>
                  <a:close/>
                  <a:moveTo>
                    <a:pt x="351473" y="506730"/>
                  </a:moveTo>
                  <a:lnTo>
                    <a:pt x="351473" y="506730"/>
                  </a:lnTo>
                  <a:cubicBezTo>
                    <a:pt x="361950" y="506730"/>
                    <a:pt x="370523" y="498158"/>
                    <a:pt x="370523" y="487680"/>
                  </a:cubicBezTo>
                  <a:lnTo>
                    <a:pt x="370523" y="486728"/>
                  </a:lnTo>
                  <a:cubicBezTo>
                    <a:pt x="370523" y="476250"/>
                    <a:pt x="361950" y="467678"/>
                    <a:pt x="351473" y="467678"/>
                  </a:cubicBezTo>
                  <a:lnTo>
                    <a:pt x="351473" y="467678"/>
                  </a:lnTo>
                  <a:cubicBezTo>
                    <a:pt x="340995" y="467678"/>
                    <a:pt x="332423" y="476250"/>
                    <a:pt x="332423" y="486728"/>
                  </a:cubicBezTo>
                  <a:lnTo>
                    <a:pt x="332423" y="488633"/>
                  </a:lnTo>
                  <a:cubicBezTo>
                    <a:pt x="332423" y="498158"/>
                    <a:pt x="340995" y="506730"/>
                    <a:pt x="351473" y="506730"/>
                  </a:cubicBezTo>
                  <a:close/>
                  <a:moveTo>
                    <a:pt x="444818" y="363855"/>
                  </a:moveTo>
                  <a:lnTo>
                    <a:pt x="446723" y="363855"/>
                  </a:lnTo>
                  <a:cubicBezTo>
                    <a:pt x="457200" y="363855"/>
                    <a:pt x="465773" y="355283"/>
                    <a:pt x="465773" y="344805"/>
                  </a:cubicBezTo>
                  <a:lnTo>
                    <a:pt x="465773" y="344805"/>
                  </a:lnTo>
                  <a:cubicBezTo>
                    <a:pt x="465773" y="334328"/>
                    <a:pt x="457200" y="325755"/>
                    <a:pt x="446723" y="325755"/>
                  </a:cubicBezTo>
                  <a:lnTo>
                    <a:pt x="444818" y="325755"/>
                  </a:lnTo>
                  <a:cubicBezTo>
                    <a:pt x="434340" y="325755"/>
                    <a:pt x="425768" y="334328"/>
                    <a:pt x="425768" y="344805"/>
                  </a:cubicBezTo>
                  <a:lnTo>
                    <a:pt x="425768" y="344805"/>
                  </a:lnTo>
                  <a:cubicBezTo>
                    <a:pt x="426720" y="355283"/>
                    <a:pt x="435293" y="363855"/>
                    <a:pt x="444818" y="363855"/>
                  </a:cubicBezTo>
                  <a:close/>
                  <a:moveTo>
                    <a:pt x="494348" y="363855"/>
                  </a:moveTo>
                  <a:lnTo>
                    <a:pt x="494348" y="363855"/>
                  </a:lnTo>
                  <a:cubicBezTo>
                    <a:pt x="504825" y="363855"/>
                    <a:pt x="513398" y="355283"/>
                    <a:pt x="513398" y="344805"/>
                  </a:cubicBezTo>
                  <a:lnTo>
                    <a:pt x="513398" y="344805"/>
                  </a:lnTo>
                  <a:cubicBezTo>
                    <a:pt x="513398" y="334328"/>
                    <a:pt x="504825" y="325755"/>
                    <a:pt x="494348" y="325755"/>
                  </a:cubicBezTo>
                  <a:lnTo>
                    <a:pt x="494348" y="325755"/>
                  </a:lnTo>
                  <a:cubicBezTo>
                    <a:pt x="483870" y="325755"/>
                    <a:pt x="475298" y="334328"/>
                    <a:pt x="475298" y="344805"/>
                  </a:cubicBezTo>
                  <a:lnTo>
                    <a:pt x="475298" y="344805"/>
                  </a:lnTo>
                  <a:cubicBezTo>
                    <a:pt x="475298" y="355283"/>
                    <a:pt x="483870" y="363855"/>
                    <a:pt x="494348" y="363855"/>
                  </a:cubicBezTo>
                  <a:close/>
                  <a:moveTo>
                    <a:pt x="635318" y="363855"/>
                  </a:moveTo>
                  <a:lnTo>
                    <a:pt x="635318" y="363855"/>
                  </a:lnTo>
                  <a:cubicBezTo>
                    <a:pt x="645795" y="363855"/>
                    <a:pt x="654368" y="355283"/>
                    <a:pt x="654368" y="344805"/>
                  </a:cubicBezTo>
                  <a:lnTo>
                    <a:pt x="654368" y="344805"/>
                  </a:lnTo>
                  <a:cubicBezTo>
                    <a:pt x="654368" y="334328"/>
                    <a:pt x="645795" y="325755"/>
                    <a:pt x="635318" y="325755"/>
                  </a:cubicBezTo>
                  <a:lnTo>
                    <a:pt x="635318" y="325755"/>
                  </a:lnTo>
                  <a:cubicBezTo>
                    <a:pt x="624840" y="325755"/>
                    <a:pt x="616268" y="334328"/>
                    <a:pt x="616268" y="344805"/>
                  </a:cubicBezTo>
                  <a:lnTo>
                    <a:pt x="616268" y="344805"/>
                  </a:lnTo>
                  <a:cubicBezTo>
                    <a:pt x="616268" y="355283"/>
                    <a:pt x="624840" y="363855"/>
                    <a:pt x="635318" y="363855"/>
                  </a:cubicBezTo>
                  <a:close/>
                  <a:moveTo>
                    <a:pt x="588645" y="363855"/>
                  </a:moveTo>
                  <a:lnTo>
                    <a:pt x="588645" y="363855"/>
                  </a:lnTo>
                  <a:cubicBezTo>
                    <a:pt x="599123" y="363855"/>
                    <a:pt x="607695" y="355283"/>
                    <a:pt x="607695" y="344805"/>
                  </a:cubicBezTo>
                  <a:lnTo>
                    <a:pt x="607695" y="344805"/>
                  </a:lnTo>
                  <a:cubicBezTo>
                    <a:pt x="607695" y="334328"/>
                    <a:pt x="599123" y="325755"/>
                    <a:pt x="588645" y="325755"/>
                  </a:cubicBezTo>
                  <a:lnTo>
                    <a:pt x="588645" y="325755"/>
                  </a:lnTo>
                  <a:cubicBezTo>
                    <a:pt x="578168" y="325755"/>
                    <a:pt x="569595" y="334328"/>
                    <a:pt x="569595" y="344805"/>
                  </a:cubicBezTo>
                  <a:lnTo>
                    <a:pt x="569595" y="344805"/>
                  </a:lnTo>
                  <a:cubicBezTo>
                    <a:pt x="569595" y="355283"/>
                    <a:pt x="578168" y="363855"/>
                    <a:pt x="588645" y="363855"/>
                  </a:cubicBezTo>
                  <a:close/>
                  <a:moveTo>
                    <a:pt x="1533525" y="2208848"/>
                  </a:moveTo>
                  <a:lnTo>
                    <a:pt x="1533525" y="2208848"/>
                  </a:lnTo>
                  <a:cubicBezTo>
                    <a:pt x="1544003" y="2208848"/>
                    <a:pt x="1552575" y="2200275"/>
                    <a:pt x="1552575" y="2189798"/>
                  </a:cubicBezTo>
                  <a:lnTo>
                    <a:pt x="1552575" y="2189798"/>
                  </a:lnTo>
                  <a:cubicBezTo>
                    <a:pt x="1552575" y="2179320"/>
                    <a:pt x="1544003" y="2170748"/>
                    <a:pt x="1533525" y="2170748"/>
                  </a:cubicBezTo>
                  <a:lnTo>
                    <a:pt x="1533525" y="2170748"/>
                  </a:lnTo>
                  <a:cubicBezTo>
                    <a:pt x="1523048" y="2170748"/>
                    <a:pt x="1514475" y="2179320"/>
                    <a:pt x="1514475" y="2189798"/>
                  </a:cubicBezTo>
                  <a:lnTo>
                    <a:pt x="1514475" y="2189798"/>
                  </a:lnTo>
                  <a:cubicBezTo>
                    <a:pt x="1514475" y="2200275"/>
                    <a:pt x="1523048" y="2208848"/>
                    <a:pt x="1533525" y="2208848"/>
                  </a:cubicBezTo>
                  <a:close/>
                  <a:moveTo>
                    <a:pt x="398145" y="363855"/>
                  </a:moveTo>
                  <a:lnTo>
                    <a:pt x="398145" y="363855"/>
                  </a:lnTo>
                  <a:cubicBezTo>
                    <a:pt x="408623" y="363855"/>
                    <a:pt x="417195" y="355283"/>
                    <a:pt x="417195" y="344805"/>
                  </a:cubicBezTo>
                  <a:lnTo>
                    <a:pt x="417195" y="344805"/>
                  </a:lnTo>
                  <a:cubicBezTo>
                    <a:pt x="417195" y="334328"/>
                    <a:pt x="408623" y="325755"/>
                    <a:pt x="398145" y="325755"/>
                  </a:cubicBezTo>
                  <a:lnTo>
                    <a:pt x="398145" y="325755"/>
                  </a:lnTo>
                  <a:cubicBezTo>
                    <a:pt x="387668" y="325755"/>
                    <a:pt x="379095" y="334328"/>
                    <a:pt x="379095" y="344805"/>
                  </a:cubicBezTo>
                  <a:lnTo>
                    <a:pt x="379095" y="344805"/>
                  </a:lnTo>
                  <a:cubicBezTo>
                    <a:pt x="379095" y="355283"/>
                    <a:pt x="387668" y="363855"/>
                    <a:pt x="398145" y="363855"/>
                  </a:cubicBezTo>
                  <a:close/>
                  <a:moveTo>
                    <a:pt x="351473" y="317183"/>
                  </a:moveTo>
                  <a:lnTo>
                    <a:pt x="351473" y="317183"/>
                  </a:lnTo>
                  <a:cubicBezTo>
                    <a:pt x="361950" y="317183"/>
                    <a:pt x="370523" y="308610"/>
                    <a:pt x="370523" y="298133"/>
                  </a:cubicBezTo>
                  <a:lnTo>
                    <a:pt x="370523" y="298133"/>
                  </a:lnTo>
                  <a:cubicBezTo>
                    <a:pt x="370523" y="287655"/>
                    <a:pt x="361950" y="279083"/>
                    <a:pt x="351473" y="279083"/>
                  </a:cubicBezTo>
                  <a:lnTo>
                    <a:pt x="351473" y="279083"/>
                  </a:lnTo>
                  <a:cubicBezTo>
                    <a:pt x="340995" y="279083"/>
                    <a:pt x="332423" y="287655"/>
                    <a:pt x="332423" y="298133"/>
                  </a:cubicBezTo>
                  <a:lnTo>
                    <a:pt x="332423" y="298133"/>
                  </a:lnTo>
                  <a:cubicBezTo>
                    <a:pt x="332423" y="308610"/>
                    <a:pt x="340995" y="317183"/>
                    <a:pt x="351473" y="317183"/>
                  </a:cubicBezTo>
                  <a:close/>
                  <a:moveTo>
                    <a:pt x="444818" y="317183"/>
                  </a:moveTo>
                  <a:lnTo>
                    <a:pt x="446723" y="317183"/>
                  </a:lnTo>
                  <a:cubicBezTo>
                    <a:pt x="457200" y="317183"/>
                    <a:pt x="465773" y="308610"/>
                    <a:pt x="465773" y="298133"/>
                  </a:cubicBezTo>
                  <a:lnTo>
                    <a:pt x="465773" y="298133"/>
                  </a:lnTo>
                  <a:cubicBezTo>
                    <a:pt x="465773" y="287655"/>
                    <a:pt x="457200" y="279083"/>
                    <a:pt x="446723" y="279083"/>
                  </a:cubicBezTo>
                  <a:lnTo>
                    <a:pt x="444818" y="279083"/>
                  </a:lnTo>
                  <a:cubicBezTo>
                    <a:pt x="434340" y="279083"/>
                    <a:pt x="425768" y="287655"/>
                    <a:pt x="425768" y="298133"/>
                  </a:cubicBezTo>
                  <a:lnTo>
                    <a:pt x="425768" y="298133"/>
                  </a:lnTo>
                  <a:cubicBezTo>
                    <a:pt x="426720" y="308610"/>
                    <a:pt x="435293" y="317183"/>
                    <a:pt x="444818" y="317183"/>
                  </a:cubicBezTo>
                  <a:close/>
                  <a:moveTo>
                    <a:pt x="494348" y="317183"/>
                  </a:moveTo>
                  <a:lnTo>
                    <a:pt x="494348" y="317183"/>
                  </a:lnTo>
                  <a:cubicBezTo>
                    <a:pt x="504825" y="317183"/>
                    <a:pt x="513398" y="308610"/>
                    <a:pt x="513398" y="298133"/>
                  </a:cubicBezTo>
                  <a:lnTo>
                    <a:pt x="513398" y="298133"/>
                  </a:lnTo>
                  <a:cubicBezTo>
                    <a:pt x="513398" y="287655"/>
                    <a:pt x="504825" y="279083"/>
                    <a:pt x="494348" y="279083"/>
                  </a:cubicBezTo>
                  <a:lnTo>
                    <a:pt x="494348" y="279083"/>
                  </a:lnTo>
                  <a:cubicBezTo>
                    <a:pt x="483870" y="279083"/>
                    <a:pt x="475298" y="287655"/>
                    <a:pt x="475298" y="298133"/>
                  </a:cubicBezTo>
                  <a:lnTo>
                    <a:pt x="475298" y="298133"/>
                  </a:lnTo>
                  <a:cubicBezTo>
                    <a:pt x="475298" y="308610"/>
                    <a:pt x="483870" y="317183"/>
                    <a:pt x="494348" y="317183"/>
                  </a:cubicBezTo>
                  <a:close/>
                  <a:moveTo>
                    <a:pt x="398145" y="317183"/>
                  </a:moveTo>
                  <a:lnTo>
                    <a:pt x="398145" y="317183"/>
                  </a:lnTo>
                  <a:cubicBezTo>
                    <a:pt x="408623" y="317183"/>
                    <a:pt x="417195" y="308610"/>
                    <a:pt x="417195" y="298133"/>
                  </a:cubicBezTo>
                  <a:lnTo>
                    <a:pt x="417195" y="298133"/>
                  </a:lnTo>
                  <a:cubicBezTo>
                    <a:pt x="417195" y="287655"/>
                    <a:pt x="408623" y="279083"/>
                    <a:pt x="398145" y="279083"/>
                  </a:cubicBezTo>
                  <a:lnTo>
                    <a:pt x="398145" y="279083"/>
                  </a:lnTo>
                  <a:cubicBezTo>
                    <a:pt x="387668" y="279083"/>
                    <a:pt x="379095" y="287655"/>
                    <a:pt x="379095" y="298133"/>
                  </a:cubicBezTo>
                  <a:lnTo>
                    <a:pt x="379095" y="298133"/>
                  </a:lnTo>
                  <a:cubicBezTo>
                    <a:pt x="379095" y="308610"/>
                    <a:pt x="387668" y="317183"/>
                    <a:pt x="398145" y="317183"/>
                  </a:cubicBezTo>
                  <a:close/>
                  <a:moveTo>
                    <a:pt x="398145" y="1026795"/>
                  </a:moveTo>
                  <a:lnTo>
                    <a:pt x="398145" y="1026795"/>
                  </a:lnTo>
                  <a:cubicBezTo>
                    <a:pt x="408623" y="1026795"/>
                    <a:pt x="417195" y="1018223"/>
                    <a:pt x="417195" y="1007745"/>
                  </a:cubicBezTo>
                  <a:lnTo>
                    <a:pt x="417195" y="1007745"/>
                  </a:lnTo>
                  <a:cubicBezTo>
                    <a:pt x="417195" y="997268"/>
                    <a:pt x="408623" y="988695"/>
                    <a:pt x="398145" y="988695"/>
                  </a:cubicBezTo>
                  <a:lnTo>
                    <a:pt x="398145" y="988695"/>
                  </a:lnTo>
                  <a:cubicBezTo>
                    <a:pt x="387668" y="988695"/>
                    <a:pt x="379095" y="997268"/>
                    <a:pt x="379095" y="1007745"/>
                  </a:cubicBezTo>
                  <a:lnTo>
                    <a:pt x="379095" y="1007745"/>
                  </a:lnTo>
                  <a:cubicBezTo>
                    <a:pt x="379095" y="1018223"/>
                    <a:pt x="387668" y="1026795"/>
                    <a:pt x="398145" y="1026795"/>
                  </a:cubicBezTo>
                  <a:close/>
                  <a:moveTo>
                    <a:pt x="1533525" y="2728913"/>
                  </a:moveTo>
                  <a:lnTo>
                    <a:pt x="1533525" y="2728913"/>
                  </a:lnTo>
                  <a:cubicBezTo>
                    <a:pt x="1544003" y="2728913"/>
                    <a:pt x="1552575" y="2720340"/>
                    <a:pt x="1552575" y="2709863"/>
                  </a:cubicBezTo>
                  <a:lnTo>
                    <a:pt x="1552575" y="2709863"/>
                  </a:lnTo>
                  <a:cubicBezTo>
                    <a:pt x="1552575" y="2699385"/>
                    <a:pt x="1544003" y="2690813"/>
                    <a:pt x="1533525" y="2690813"/>
                  </a:cubicBezTo>
                  <a:lnTo>
                    <a:pt x="1533525" y="2690813"/>
                  </a:lnTo>
                  <a:cubicBezTo>
                    <a:pt x="1523048" y="2690813"/>
                    <a:pt x="1514475" y="2699385"/>
                    <a:pt x="1514475" y="2709863"/>
                  </a:cubicBezTo>
                  <a:lnTo>
                    <a:pt x="1514475" y="2709863"/>
                  </a:lnTo>
                  <a:cubicBezTo>
                    <a:pt x="1514475" y="2720340"/>
                    <a:pt x="1523048" y="2728913"/>
                    <a:pt x="1533525" y="2728913"/>
                  </a:cubicBezTo>
                  <a:close/>
                  <a:moveTo>
                    <a:pt x="398145" y="979170"/>
                  </a:moveTo>
                  <a:lnTo>
                    <a:pt x="398145" y="979170"/>
                  </a:lnTo>
                  <a:cubicBezTo>
                    <a:pt x="408623" y="979170"/>
                    <a:pt x="417195" y="970598"/>
                    <a:pt x="417195" y="960120"/>
                  </a:cubicBezTo>
                  <a:lnTo>
                    <a:pt x="417195" y="960120"/>
                  </a:lnTo>
                  <a:cubicBezTo>
                    <a:pt x="417195" y="949643"/>
                    <a:pt x="408623" y="941070"/>
                    <a:pt x="398145" y="941070"/>
                  </a:cubicBezTo>
                  <a:lnTo>
                    <a:pt x="398145" y="941070"/>
                  </a:lnTo>
                  <a:cubicBezTo>
                    <a:pt x="387668" y="941070"/>
                    <a:pt x="379095" y="949643"/>
                    <a:pt x="379095" y="960120"/>
                  </a:cubicBezTo>
                  <a:lnTo>
                    <a:pt x="379095" y="960120"/>
                  </a:lnTo>
                  <a:cubicBezTo>
                    <a:pt x="379095" y="971550"/>
                    <a:pt x="387668" y="979170"/>
                    <a:pt x="398145" y="979170"/>
                  </a:cubicBezTo>
                  <a:close/>
                  <a:moveTo>
                    <a:pt x="351473" y="979170"/>
                  </a:moveTo>
                  <a:lnTo>
                    <a:pt x="351473" y="979170"/>
                  </a:lnTo>
                  <a:cubicBezTo>
                    <a:pt x="361950" y="979170"/>
                    <a:pt x="370523" y="970598"/>
                    <a:pt x="370523" y="960120"/>
                  </a:cubicBezTo>
                  <a:lnTo>
                    <a:pt x="370523" y="960120"/>
                  </a:lnTo>
                  <a:cubicBezTo>
                    <a:pt x="370523" y="949643"/>
                    <a:pt x="361950" y="941070"/>
                    <a:pt x="351473" y="941070"/>
                  </a:cubicBezTo>
                  <a:lnTo>
                    <a:pt x="351473" y="941070"/>
                  </a:lnTo>
                  <a:cubicBezTo>
                    <a:pt x="340995" y="941070"/>
                    <a:pt x="332423" y="949643"/>
                    <a:pt x="332423" y="960120"/>
                  </a:cubicBezTo>
                  <a:lnTo>
                    <a:pt x="332423" y="960120"/>
                  </a:lnTo>
                  <a:cubicBezTo>
                    <a:pt x="332423" y="971550"/>
                    <a:pt x="340995" y="979170"/>
                    <a:pt x="351473" y="979170"/>
                  </a:cubicBezTo>
                  <a:close/>
                  <a:moveTo>
                    <a:pt x="398145" y="506730"/>
                  </a:moveTo>
                  <a:lnTo>
                    <a:pt x="398145" y="506730"/>
                  </a:lnTo>
                  <a:cubicBezTo>
                    <a:pt x="408623" y="506730"/>
                    <a:pt x="417195" y="498158"/>
                    <a:pt x="417195" y="487680"/>
                  </a:cubicBezTo>
                  <a:lnTo>
                    <a:pt x="417195" y="486728"/>
                  </a:lnTo>
                  <a:cubicBezTo>
                    <a:pt x="417195" y="476250"/>
                    <a:pt x="408623" y="467678"/>
                    <a:pt x="398145" y="467678"/>
                  </a:cubicBezTo>
                  <a:lnTo>
                    <a:pt x="398145" y="467678"/>
                  </a:lnTo>
                  <a:cubicBezTo>
                    <a:pt x="387668" y="467678"/>
                    <a:pt x="379095" y="476250"/>
                    <a:pt x="379095" y="486728"/>
                  </a:cubicBezTo>
                  <a:lnTo>
                    <a:pt x="379095" y="488633"/>
                  </a:lnTo>
                  <a:cubicBezTo>
                    <a:pt x="379095" y="498158"/>
                    <a:pt x="387668" y="506730"/>
                    <a:pt x="398145" y="506730"/>
                  </a:cubicBezTo>
                  <a:close/>
                  <a:moveTo>
                    <a:pt x="400050" y="554355"/>
                  </a:moveTo>
                  <a:lnTo>
                    <a:pt x="400050" y="554355"/>
                  </a:lnTo>
                  <a:cubicBezTo>
                    <a:pt x="410528" y="554355"/>
                    <a:pt x="419100" y="545783"/>
                    <a:pt x="419100" y="535305"/>
                  </a:cubicBezTo>
                  <a:lnTo>
                    <a:pt x="419100" y="534353"/>
                  </a:lnTo>
                  <a:cubicBezTo>
                    <a:pt x="419100" y="523875"/>
                    <a:pt x="410528" y="515303"/>
                    <a:pt x="400050" y="515303"/>
                  </a:cubicBezTo>
                  <a:lnTo>
                    <a:pt x="400050" y="515303"/>
                  </a:lnTo>
                  <a:cubicBezTo>
                    <a:pt x="389573" y="515303"/>
                    <a:pt x="381000" y="523875"/>
                    <a:pt x="381000" y="534353"/>
                  </a:cubicBezTo>
                  <a:lnTo>
                    <a:pt x="381000" y="536258"/>
                  </a:lnTo>
                  <a:cubicBezTo>
                    <a:pt x="381000" y="546735"/>
                    <a:pt x="389573" y="554355"/>
                    <a:pt x="400050" y="554355"/>
                  </a:cubicBezTo>
                  <a:close/>
                  <a:moveTo>
                    <a:pt x="919163" y="410528"/>
                  </a:moveTo>
                  <a:lnTo>
                    <a:pt x="919163" y="410528"/>
                  </a:lnTo>
                  <a:cubicBezTo>
                    <a:pt x="929640" y="410528"/>
                    <a:pt x="938213" y="401955"/>
                    <a:pt x="938213" y="391478"/>
                  </a:cubicBezTo>
                  <a:lnTo>
                    <a:pt x="938213" y="391478"/>
                  </a:lnTo>
                  <a:cubicBezTo>
                    <a:pt x="938213" y="381000"/>
                    <a:pt x="929640" y="372428"/>
                    <a:pt x="919163" y="372428"/>
                  </a:cubicBezTo>
                  <a:lnTo>
                    <a:pt x="919163" y="372428"/>
                  </a:lnTo>
                  <a:cubicBezTo>
                    <a:pt x="908685" y="372428"/>
                    <a:pt x="900113" y="381000"/>
                    <a:pt x="900113" y="391478"/>
                  </a:cubicBezTo>
                  <a:lnTo>
                    <a:pt x="900113" y="391478"/>
                  </a:lnTo>
                  <a:cubicBezTo>
                    <a:pt x="901065" y="402908"/>
                    <a:pt x="909638" y="410528"/>
                    <a:pt x="919163" y="410528"/>
                  </a:cubicBezTo>
                  <a:close/>
                  <a:moveTo>
                    <a:pt x="1817370" y="2540318"/>
                  </a:moveTo>
                  <a:lnTo>
                    <a:pt x="1817370" y="2540318"/>
                  </a:lnTo>
                  <a:cubicBezTo>
                    <a:pt x="1827848" y="2540318"/>
                    <a:pt x="1836420" y="2531745"/>
                    <a:pt x="1836420" y="2521268"/>
                  </a:cubicBezTo>
                  <a:lnTo>
                    <a:pt x="1836420" y="2521268"/>
                  </a:lnTo>
                  <a:cubicBezTo>
                    <a:pt x="1836420" y="2510790"/>
                    <a:pt x="1827848" y="2502218"/>
                    <a:pt x="1817370" y="2502218"/>
                  </a:cubicBezTo>
                  <a:lnTo>
                    <a:pt x="1817370" y="2502218"/>
                  </a:lnTo>
                  <a:cubicBezTo>
                    <a:pt x="1806893" y="2502218"/>
                    <a:pt x="1798320" y="2510790"/>
                    <a:pt x="1798320" y="2521268"/>
                  </a:cubicBezTo>
                  <a:lnTo>
                    <a:pt x="1798320" y="2521268"/>
                  </a:lnTo>
                  <a:cubicBezTo>
                    <a:pt x="1799273" y="2531745"/>
                    <a:pt x="1807845" y="2540318"/>
                    <a:pt x="1817370" y="2540318"/>
                  </a:cubicBezTo>
                  <a:close/>
                  <a:moveTo>
                    <a:pt x="872490" y="410528"/>
                  </a:moveTo>
                  <a:lnTo>
                    <a:pt x="872490" y="410528"/>
                  </a:lnTo>
                  <a:cubicBezTo>
                    <a:pt x="882968" y="410528"/>
                    <a:pt x="891540" y="401955"/>
                    <a:pt x="891540" y="391478"/>
                  </a:cubicBezTo>
                  <a:lnTo>
                    <a:pt x="891540" y="391478"/>
                  </a:lnTo>
                  <a:cubicBezTo>
                    <a:pt x="891540" y="381000"/>
                    <a:pt x="882968" y="372428"/>
                    <a:pt x="872490" y="372428"/>
                  </a:cubicBezTo>
                  <a:lnTo>
                    <a:pt x="872490" y="372428"/>
                  </a:lnTo>
                  <a:cubicBezTo>
                    <a:pt x="862013" y="372428"/>
                    <a:pt x="853440" y="381000"/>
                    <a:pt x="853440" y="391478"/>
                  </a:cubicBezTo>
                  <a:lnTo>
                    <a:pt x="853440" y="391478"/>
                  </a:lnTo>
                  <a:cubicBezTo>
                    <a:pt x="853440" y="402908"/>
                    <a:pt x="862013" y="410528"/>
                    <a:pt x="872490" y="410528"/>
                  </a:cubicBezTo>
                  <a:close/>
                  <a:moveTo>
                    <a:pt x="919163" y="366713"/>
                  </a:moveTo>
                  <a:lnTo>
                    <a:pt x="919163" y="366713"/>
                  </a:lnTo>
                  <a:cubicBezTo>
                    <a:pt x="929640" y="366713"/>
                    <a:pt x="938213" y="358140"/>
                    <a:pt x="938213" y="347663"/>
                  </a:cubicBezTo>
                  <a:lnTo>
                    <a:pt x="938213" y="347663"/>
                  </a:lnTo>
                  <a:cubicBezTo>
                    <a:pt x="938213" y="337185"/>
                    <a:pt x="929640" y="328613"/>
                    <a:pt x="919163" y="328613"/>
                  </a:cubicBezTo>
                  <a:lnTo>
                    <a:pt x="919163" y="328613"/>
                  </a:lnTo>
                  <a:cubicBezTo>
                    <a:pt x="908685" y="328613"/>
                    <a:pt x="900113" y="337185"/>
                    <a:pt x="900113" y="347663"/>
                  </a:cubicBezTo>
                  <a:lnTo>
                    <a:pt x="900113" y="347663"/>
                  </a:lnTo>
                  <a:cubicBezTo>
                    <a:pt x="901065" y="358140"/>
                    <a:pt x="909638" y="366713"/>
                    <a:pt x="919163" y="366713"/>
                  </a:cubicBezTo>
                  <a:close/>
                  <a:moveTo>
                    <a:pt x="966788" y="366713"/>
                  </a:moveTo>
                  <a:lnTo>
                    <a:pt x="966788" y="366713"/>
                  </a:lnTo>
                  <a:cubicBezTo>
                    <a:pt x="977265" y="366713"/>
                    <a:pt x="985838" y="358140"/>
                    <a:pt x="985838" y="347663"/>
                  </a:cubicBezTo>
                  <a:lnTo>
                    <a:pt x="985838" y="347663"/>
                  </a:lnTo>
                  <a:cubicBezTo>
                    <a:pt x="985838" y="337185"/>
                    <a:pt x="977265" y="328613"/>
                    <a:pt x="966788" y="328613"/>
                  </a:cubicBezTo>
                  <a:lnTo>
                    <a:pt x="966788" y="328613"/>
                  </a:lnTo>
                  <a:cubicBezTo>
                    <a:pt x="956310" y="328613"/>
                    <a:pt x="947738" y="337185"/>
                    <a:pt x="947738" y="347663"/>
                  </a:cubicBezTo>
                  <a:lnTo>
                    <a:pt x="947738" y="347663"/>
                  </a:lnTo>
                  <a:cubicBezTo>
                    <a:pt x="947738" y="358140"/>
                    <a:pt x="956310" y="366713"/>
                    <a:pt x="966788" y="366713"/>
                  </a:cubicBezTo>
                  <a:close/>
                  <a:moveTo>
                    <a:pt x="872490" y="366713"/>
                  </a:moveTo>
                  <a:lnTo>
                    <a:pt x="872490" y="366713"/>
                  </a:lnTo>
                  <a:cubicBezTo>
                    <a:pt x="882968" y="366713"/>
                    <a:pt x="891540" y="358140"/>
                    <a:pt x="891540" y="347663"/>
                  </a:cubicBezTo>
                  <a:lnTo>
                    <a:pt x="891540" y="347663"/>
                  </a:lnTo>
                  <a:cubicBezTo>
                    <a:pt x="891540" y="337185"/>
                    <a:pt x="882968" y="328613"/>
                    <a:pt x="872490" y="328613"/>
                  </a:cubicBezTo>
                  <a:lnTo>
                    <a:pt x="872490" y="328613"/>
                  </a:lnTo>
                  <a:cubicBezTo>
                    <a:pt x="862013" y="328613"/>
                    <a:pt x="853440" y="337185"/>
                    <a:pt x="853440" y="347663"/>
                  </a:cubicBezTo>
                  <a:lnTo>
                    <a:pt x="853440" y="347663"/>
                  </a:lnTo>
                  <a:cubicBezTo>
                    <a:pt x="853440" y="358140"/>
                    <a:pt x="862013" y="366713"/>
                    <a:pt x="872490" y="366713"/>
                  </a:cubicBezTo>
                  <a:close/>
                  <a:moveTo>
                    <a:pt x="823913" y="410528"/>
                  </a:moveTo>
                  <a:lnTo>
                    <a:pt x="825818" y="410528"/>
                  </a:lnTo>
                  <a:cubicBezTo>
                    <a:pt x="836295" y="410528"/>
                    <a:pt x="844868" y="401955"/>
                    <a:pt x="844868" y="391478"/>
                  </a:cubicBezTo>
                  <a:lnTo>
                    <a:pt x="844868" y="391478"/>
                  </a:lnTo>
                  <a:cubicBezTo>
                    <a:pt x="844868" y="381000"/>
                    <a:pt x="836295" y="372428"/>
                    <a:pt x="825818" y="372428"/>
                  </a:cubicBezTo>
                  <a:lnTo>
                    <a:pt x="823913" y="372428"/>
                  </a:lnTo>
                  <a:cubicBezTo>
                    <a:pt x="813435" y="372428"/>
                    <a:pt x="804863" y="381000"/>
                    <a:pt x="804863" y="391478"/>
                  </a:cubicBezTo>
                  <a:lnTo>
                    <a:pt x="804863" y="391478"/>
                  </a:lnTo>
                  <a:cubicBezTo>
                    <a:pt x="804863" y="402908"/>
                    <a:pt x="813435" y="410528"/>
                    <a:pt x="823913" y="410528"/>
                  </a:cubicBezTo>
                  <a:close/>
                  <a:moveTo>
                    <a:pt x="776288" y="410528"/>
                  </a:moveTo>
                  <a:lnTo>
                    <a:pt x="776288" y="410528"/>
                  </a:lnTo>
                  <a:cubicBezTo>
                    <a:pt x="786765" y="410528"/>
                    <a:pt x="795338" y="401955"/>
                    <a:pt x="795338" y="391478"/>
                  </a:cubicBezTo>
                  <a:lnTo>
                    <a:pt x="795338" y="391478"/>
                  </a:lnTo>
                  <a:cubicBezTo>
                    <a:pt x="795338" y="381000"/>
                    <a:pt x="786765" y="372428"/>
                    <a:pt x="776288" y="372428"/>
                  </a:cubicBezTo>
                  <a:lnTo>
                    <a:pt x="776288" y="372428"/>
                  </a:lnTo>
                  <a:cubicBezTo>
                    <a:pt x="765810" y="372428"/>
                    <a:pt x="757238" y="381000"/>
                    <a:pt x="757238" y="391478"/>
                  </a:cubicBezTo>
                  <a:lnTo>
                    <a:pt x="757238" y="391478"/>
                  </a:lnTo>
                  <a:cubicBezTo>
                    <a:pt x="758190" y="402908"/>
                    <a:pt x="765810" y="410528"/>
                    <a:pt x="776288" y="410528"/>
                  </a:cubicBezTo>
                  <a:close/>
                  <a:moveTo>
                    <a:pt x="398145" y="1073468"/>
                  </a:moveTo>
                  <a:lnTo>
                    <a:pt x="398145" y="1073468"/>
                  </a:lnTo>
                  <a:cubicBezTo>
                    <a:pt x="408623" y="1073468"/>
                    <a:pt x="417195" y="1064895"/>
                    <a:pt x="417195" y="1054418"/>
                  </a:cubicBezTo>
                  <a:lnTo>
                    <a:pt x="417195" y="1054418"/>
                  </a:lnTo>
                  <a:cubicBezTo>
                    <a:pt x="417195" y="1043940"/>
                    <a:pt x="408623" y="1035368"/>
                    <a:pt x="398145" y="1035368"/>
                  </a:cubicBezTo>
                  <a:lnTo>
                    <a:pt x="398145" y="1035368"/>
                  </a:lnTo>
                  <a:cubicBezTo>
                    <a:pt x="387668" y="1035368"/>
                    <a:pt x="379095" y="1043940"/>
                    <a:pt x="379095" y="1054418"/>
                  </a:cubicBezTo>
                  <a:lnTo>
                    <a:pt x="379095" y="1054418"/>
                  </a:lnTo>
                  <a:cubicBezTo>
                    <a:pt x="379095" y="1064895"/>
                    <a:pt x="387668" y="1073468"/>
                    <a:pt x="398145" y="1073468"/>
                  </a:cubicBezTo>
                  <a:close/>
                  <a:moveTo>
                    <a:pt x="398145" y="1121093"/>
                  </a:moveTo>
                  <a:lnTo>
                    <a:pt x="398145" y="1121093"/>
                  </a:lnTo>
                  <a:cubicBezTo>
                    <a:pt x="408623" y="1121093"/>
                    <a:pt x="417195" y="1112520"/>
                    <a:pt x="417195" y="1102043"/>
                  </a:cubicBezTo>
                  <a:lnTo>
                    <a:pt x="417195" y="1102043"/>
                  </a:lnTo>
                  <a:cubicBezTo>
                    <a:pt x="417195" y="1091565"/>
                    <a:pt x="408623" y="1082993"/>
                    <a:pt x="398145" y="1082993"/>
                  </a:cubicBezTo>
                  <a:lnTo>
                    <a:pt x="398145" y="1082993"/>
                  </a:lnTo>
                  <a:cubicBezTo>
                    <a:pt x="387668" y="1082993"/>
                    <a:pt x="379095" y="1091565"/>
                    <a:pt x="379095" y="1102043"/>
                  </a:cubicBezTo>
                  <a:lnTo>
                    <a:pt x="379095" y="1102043"/>
                  </a:lnTo>
                  <a:cubicBezTo>
                    <a:pt x="379095" y="1112520"/>
                    <a:pt x="387668" y="1121093"/>
                    <a:pt x="398145" y="1121093"/>
                  </a:cubicBezTo>
                  <a:close/>
                  <a:moveTo>
                    <a:pt x="398145" y="1167765"/>
                  </a:moveTo>
                  <a:lnTo>
                    <a:pt x="398145" y="1167765"/>
                  </a:lnTo>
                  <a:cubicBezTo>
                    <a:pt x="408623" y="1167765"/>
                    <a:pt x="417195" y="1159193"/>
                    <a:pt x="417195" y="1148715"/>
                  </a:cubicBezTo>
                  <a:lnTo>
                    <a:pt x="417195" y="1148715"/>
                  </a:lnTo>
                  <a:cubicBezTo>
                    <a:pt x="417195" y="1138238"/>
                    <a:pt x="408623" y="1129665"/>
                    <a:pt x="398145" y="1129665"/>
                  </a:cubicBezTo>
                  <a:lnTo>
                    <a:pt x="398145" y="1129665"/>
                  </a:lnTo>
                  <a:cubicBezTo>
                    <a:pt x="387668" y="1129665"/>
                    <a:pt x="379095" y="1138238"/>
                    <a:pt x="379095" y="1148715"/>
                  </a:cubicBezTo>
                  <a:lnTo>
                    <a:pt x="379095" y="1148715"/>
                  </a:lnTo>
                  <a:cubicBezTo>
                    <a:pt x="379095" y="1159193"/>
                    <a:pt x="387668" y="1167765"/>
                    <a:pt x="398145" y="1167765"/>
                  </a:cubicBezTo>
                  <a:close/>
                  <a:moveTo>
                    <a:pt x="398145" y="1215390"/>
                  </a:moveTo>
                  <a:lnTo>
                    <a:pt x="398145" y="1215390"/>
                  </a:lnTo>
                  <a:cubicBezTo>
                    <a:pt x="408623" y="1215390"/>
                    <a:pt x="417195" y="1206818"/>
                    <a:pt x="417195" y="1196340"/>
                  </a:cubicBezTo>
                  <a:lnTo>
                    <a:pt x="417195" y="1196340"/>
                  </a:lnTo>
                  <a:cubicBezTo>
                    <a:pt x="417195" y="1185863"/>
                    <a:pt x="408623" y="1177290"/>
                    <a:pt x="398145" y="1177290"/>
                  </a:cubicBezTo>
                  <a:lnTo>
                    <a:pt x="398145" y="1177290"/>
                  </a:lnTo>
                  <a:cubicBezTo>
                    <a:pt x="387668" y="1177290"/>
                    <a:pt x="379095" y="1185863"/>
                    <a:pt x="379095" y="1196340"/>
                  </a:cubicBezTo>
                  <a:lnTo>
                    <a:pt x="379095" y="1196340"/>
                  </a:lnTo>
                  <a:cubicBezTo>
                    <a:pt x="379095" y="1206818"/>
                    <a:pt x="387668" y="1215390"/>
                    <a:pt x="398145" y="1215390"/>
                  </a:cubicBezTo>
                  <a:close/>
                  <a:moveTo>
                    <a:pt x="398145" y="1262063"/>
                  </a:moveTo>
                  <a:lnTo>
                    <a:pt x="398145" y="1262063"/>
                  </a:lnTo>
                  <a:cubicBezTo>
                    <a:pt x="408623" y="1262063"/>
                    <a:pt x="417195" y="1253490"/>
                    <a:pt x="417195" y="1243013"/>
                  </a:cubicBezTo>
                  <a:lnTo>
                    <a:pt x="417195" y="1243013"/>
                  </a:lnTo>
                  <a:cubicBezTo>
                    <a:pt x="417195" y="1232535"/>
                    <a:pt x="408623" y="1223963"/>
                    <a:pt x="398145" y="1223963"/>
                  </a:cubicBezTo>
                  <a:lnTo>
                    <a:pt x="398145" y="1223963"/>
                  </a:lnTo>
                  <a:cubicBezTo>
                    <a:pt x="387668" y="1223963"/>
                    <a:pt x="379095" y="1232535"/>
                    <a:pt x="379095" y="1243013"/>
                  </a:cubicBezTo>
                  <a:lnTo>
                    <a:pt x="379095" y="1243013"/>
                  </a:lnTo>
                  <a:cubicBezTo>
                    <a:pt x="379095" y="1253490"/>
                    <a:pt x="387668" y="1262063"/>
                    <a:pt x="398145" y="1262063"/>
                  </a:cubicBezTo>
                  <a:close/>
                  <a:moveTo>
                    <a:pt x="398145" y="1308735"/>
                  </a:moveTo>
                  <a:lnTo>
                    <a:pt x="398145" y="1308735"/>
                  </a:lnTo>
                  <a:cubicBezTo>
                    <a:pt x="408623" y="1308735"/>
                    <a:pt x="417195" y="1300163"/>
                    <a:pt x="417195" y="1289685"/>
                  </a:cubicBezTo>
                  <a:lnTo>
                    <a:pt x="417195" y="1289685"/>
                  </a:lnTo>
                  <a:cubicBezTo>
                    <a:pt x="417195" y="1279208"/>
                    <a:pt x="408623" y="1270635"/>
                    <a:pt x="398145" y="1270635"/>
                  </a:cubicBezTo>
                  <a:lnTo>
                    <a:pt x="398145" y="1270635"/>
                  </a:lnTo>
                  <a:cubicBezTo>
                    <a:pt x="387668" y="1270635"/>
                    <a:pt x="379095" y="1279208"/>
                    <a:pt x="379095" y="1289685"/>
                  </a:cubicBezTo>
                  <a:lnTo>
                    <a:pt x="379095" y="1289685"/>
                  </a:lnTo>
                  <a:cubicBezTo>
                    <a:pt x="379095" y="1300163"/>
                    <a:pt x="387668" y="1308735"/>
                    <a:pt x="398145" y="1308735"/>
                  </a:cubicBezTo>
                  <a:close/>
                  <a:moveTo>
                    <a:pt x="351473" y="1026795"/>
                  </a:moveTo>
                  <a:lnTo>
                    <a:pt x="351473" y="1026795"/>
                  </a:lnTo>
                  <a:cubicBezTo>
                    <a:pt x="361950" y="1026795"/>
                    <a:pt x="370523" y="1018223"/>
                    <a:pt x="370523" y="1007745"/>
                  </a:cubicBezTo>
                  <a:lnTo>
                    <a:pt x="370523" y="1007745"/>
                  </a:lnTo>
                  <a:cubicBezTo>
                    <a:pt x="370523" y="997268"/>
                    <a:pt x="361950" y="988695"/>
                    <a:pt x="351473" y="988695"/>
                  </a:cubicBezTo>
                  <a:lnTo>
                    <a:pt x="351473" y="988695"/>
                  </a:lnTo>
                  <a:cubicBezTo>
                    <a:pt x="340995" y="988695"/>
                    <a:pt x="332423" y="997268"/>
                    <a:pt x="332423" y="1007745"/>
                  </a:cubicBezTo>
                  <a:lnTo>
                    <a:pt x="332423" y="1007745"/>
                  </a:lnTo>
                  <a:cubicBezTo>
                    <a:pt x="333375" y="1018223"/>
                    <a:pt x="341948" y="1026795"/>
                    <a:pt x="351473" y="1026795"/>
                  </a:cubicBezTo>
                  <a:close/>
                  <a:moveTo>
                    <a:pt x="351473" y="1073468"/>
                  </a:moveTo>
                  <a:lnTo>
                    <a:pt x="351473" y="1073468"/>
                  </a:lnTo>
                  <a:cubicBezTo>
                    <a:pt x="361950" y="1073468"/>
                    <a:pt x="370523" y="1064895"/>
                    <a:pt x="370523" y="1054418"/>
                  </a:cubicBezTo>
                  <a:lnTo>
                    <a:pt x="370523" y="1054418"/>
                  </a:lnTo>
                  <a:cubicBezTo>
                    <a:pt x="370523" y="1043940"/>
                    <a:pt x="361950" y="1035368"/>
                    <a:pt x="351473" y="1035368"/>
                  </a:cubicBezTo>
                  <a:lnTo>
                    <a:pt x="351473" y="1035368"/>
                  </a:lnTo>
                  <a:cubicBezTo>
                    <a:pt x="340995" y="1035368"/>
                    <a:pt x="332423" y="1043940"/>
                    <a:pt x="332423" y="1054418"/>
                  </a:cubicBezTo>
                  <a:lnTo>
                    <a:pt x="332423" y="1054418"/>
                  </a:lnTo>
                  <a:cubicBezTo>
                    <a:pt x="333375" y="1064895"/>
                    <a:pt x="341948" y="1073468"/>
                    <a:pt x="351473" y="1073468"/>
                  </a:cubicBezTo>
                  <a:close/>
                  <a:moveTo>
                    <a:pt x="351473" y="1121093"/>
                  </a:moveTo>
                  <a:lnTo>
                    <a:pt x="351473" y="1121093"/>
                  </a:lnTo>
                  <a:cubicBezTo>
                    <a:pt x="361950" y="1121093"/>
                    <a:pt x="370523" y="1112520"/>
                    <a:pt x="370523" y="1102043"/>
                  </a:cubicBezTo>
                  <a:lnTo>
                    <a:pt x="370523" y="1102043"/>
                  </a:lnTo>
                  <a:cubicBezTo>
                    <a:pt x="370523" y="1091565"/>
                    <a:pt x="361950" y="1082993"/>
                    <a:pt x="351473" y="1082993"/>
                  </a:cubicBezTo>
                  <a:lnTo>
                    <a:pt x="351473" y="1082993"/>
                  </a:lnTo>
                  <a:cubicBezTo>
                    <a:pt x="340995" y="1082993"/>
                    <a:pt x="332423" y="1091565"/>
                    <a:pt x="332423" y="1102043"/>
                  </a:cubicBezTo>
                  <a:lnTo>
                    <a:pt x="332423" y="1102043"/>
                  </a:lnTo>
                  <a:cubicBezTo>
                    <a:pt x="333375" y="1112520"/>
                    <a:pt x="341948" y="1121093"/>
                    <a:pt x="351473" y="1121093"/>
                  </a:cubicBezTo>
                  <a:close/>
                  <a:moveTo>
                    <a:pt x="398145" y="458153"/>
                  </a:moveTo>
                  <a:lnTo>
                    <a:pt x="398145" y="458153"/>
                  </a:lnTo>
                  <a:cubicBezTo>
                    <a:pt x="408623" y="458153"/>
                    <a:pt x="417195" y="449580"/>
                    <a:pt x="417195" y="439103"/>
                  </a:cubicBezTo>
                  <a:lnTo>
                    <a:pt x="417195" y="439103"/>
                  </a:lnTo>
                  <a:cubicBezTo>
                    <a:pt x="417195" y="428625"/>
                    <a:pt x="408623" y="420053"/>
                    <a:pt x="398145" y="420053"/>
                  </a:cubicBezTo>
                  <a:lnTo>
                    <a:pt x="398145" y="420053"/>
                  </a:lnTo>
                  <a:cubicBezTo>
                    <a:pt x="387668" y="420053"/>
                    <a:pt x="379095" y="428625"/>
                    <a:pt x="379095" y="439103"/>
                  </a:cubicBezTo>
                  <a:lnTo>
                    <a:pt x="379095" y="439103"/>
                  </a:lnTo>
                  <a:cubicBezTo>
                    <a:pt x="379095" y="449580"/>
                    <a:pt x="387668" y="458153"/>
                    <a:pt x="398145" y="458153"/>
                  </a:cubicBezTo>
                  <a:close/>
                  <a:moveTo>
                    <a:pt x="1770698" y="2493645"/>
                  </a:moveTo>
                  <a:lnTo>
                    <a:pt x="1770698" y="2493645"/>
                  </a:lnTo>
                  <a:cubicBezTo>
                    <a:pt x="1781175" y="2493645"/>
                    <a:pt x="1789748" y="2485073"/>
                    <a:pt x="1789748" y="2474595"/>
                  </a:cubicBezTo>
                  <a:lnTo>
                    <a:pt x="1789748" y="2474595"/>
                  </a:lnTo>
                  <a:cubicBezTo>
                    <a:pt x="1789748" y="2464118"/>
                    <a:pt x="1781175" y="2455545"/>
                    <a:pt x="1770698" y="2455545"/>
                  </a:cubicBezTo>
                  <a:lnTo>
                    <a:pt x="1770698" y="2455545"/>
                  </a:lnTo>
                  <a:cubicBezTo>
                    <a:pt x="1760220" y="2455545"/>
                    <a:pt x="1751648" y="2464118"/>
                    <a:pt x="1751648" y="2474595"/>
                  </a:cubicBezTo>
                  <a:lnTo>
                    <a:pt x="1751648" y="2474595"/>
                  </a:lnTo>
                  <a:cubicBezTo>
                    <a:pt x="1751648" y="2485073"/>
                    <a:pt x="1760220" y="2493645"/>
                    <a:pt x="1770698" y="2493645"/>
                  </a:cubicBezTo>
                  <a:close/>
                  <a:moveTo>
                    <a:pt x="1770698" y="2446020"/>
                  </a:moveTo>
                  <a:lnTo>
                    <a:pt x="1770698" y="2446020"/>
                  </a:lnTo>
                  <a:cubicBezTo>
                    <a:pt x="1781175" y="2446020"/>
                    <a:pt x="1789748" y="2437448"/>
                    <a:pt x="1789748" y="2426970"/>
                  </a:cubicBezTo>
                  <a:lnTo>
                    <a:pt x="1789748" y="2426970"/>
                  </a:lnTo>
                  <a:cubicBezTo>
                    <a:pt x="1789748" y="2416493"/>
                    <a:pt x="1781175" y="2407920"/>
                    <a:pt x="1770698" y="2407920"/>
                  </a:cubicBezTo>
                  <a:lnTo>
                    <a:pt x="1770698" y="2407920"/>
                  </a:lnTo>
                  <a:cubicBezTo>
                    <a:pt x="1760220" y="2407920"/>
                    <a:pt x="1751648" y="2416493"/>
                    <a:pt x="1751648" y="2426970"/>
                  </a:cubicBezTo>
                  <a:lnTo>
                    <a:pt x="1751648" y="2426970"/>
                  </a:lnTo>
                  <a:cubicBezTo>
                    <a:pt x="1751648" y="2437448"/>
                    <a:pt x="1760220" y="2446020"/>
                    <a:pt x="1770698" y="2446020"/>
                  </a:cubicBezTo>
                  <a:close/>
                  <a:moveTo>
                    <a:pt x="1770698" y="2540318"/>
                  </a:moveTo>
                  <a:lnTo>
                    <a:pt x="1770698" y="2540318"/>
                  </a:lnTo>
                  <a:cubicBezTo>
                    <a:pt x="1781175" y="2540318"/>
                    <a:pt x="1789748" y="2531745"/>
                    <a:pt x="1789748" y="2521268"/>
                  </a:cubicBezTo>
                  <a:lnTo>
                    <a:pt x="1789748" y="2521268"/>
                  </a:lnTo>
                  <a:cubicBezTo>
                    <a:pt x="1789748" y="2510790"/>
                    <a:pt x="1781175" y="2502218"/>
                    <a:pt x="1770698" y="2502218"/>
                  </a:cubicBezTo>
                  <a:lnTo>
                    <a:pt x="1770698" y="2502218"/>
                  </a:lnTo>
                  <a:cubicBezTo>
                    <a:pt x="1760220" y="2502218"/>
                    <a:pt x="1751648" y="2510790"/>
                    <a:pt x="1751648" y="2521268"/>
                  </a:cubicBezTo>
                  <a:lnTo>
                    <a:pt x="1751648" y="2521268"/>
                  </a:lnTo>
                  <a:cubicBezTo>
                    <a:pt x="1751648" y="2531745"/>
                    <a:pt x="1760220" y="2540318"/>
                    <a:pt x="1770698" y="2540318"/>
                  </a:cubicBezTo>
                  <a:close/>
                  <a:moveTo>
                    <a:pt x="1770698" y="2587943"/>
                  </a:moveTo>
                  <a:lnTo>
                    <a:pt x="1770698" y="2587943"/>
                  </a:lnTo>
                  <a:cubicBezTo>
                    <a:pt x="1781175" y="2587943"/>
                    <a:pt x="1789748" y="2579370"/>
                    <a:pt x="1789748" y="2568893"/>
                  </a:cubicBezTo>
                  <a:lnTo>
                    <a:pt x="1789748" y="2568893"/>
                  </a:lnTo>
                  <a:cubicBezTo>
                    <a:pt x="1789748" y="2558415"/>
                    <a:pt x="1781175" y="2549843"/>
                    <a:pt x="1770698" y="2549843"/>
                  </a:cubicBezTo>
                  <a:lnTo>
                    <a:pt x="1770698" y="2549843"/>
                  </a:lnTo>
                  <a:cubicBezTo>
                    <a:pt x="1760220" y="2549843"/>
                    <a:pt x="1751648" y="2558415"/>
                    <a:pt x="1751648" y="2568893"/>
                  </a:cubicBezTo>
                  <a:lnTo>
                    <a:pt x="1751648" y="2568893"/>
                  </a:lnTo>
                  <a:cubicBezTo>
                    <a:pt x="1751648" y="2579370"/>
                    <a:pt x="1760220" y="2587943"/>
                    <a:pt x="1770698" y="2587943"/>
                  </a:cubicBezTo>
                  <a:close/>
                  <a:moveTo>
                    <a:pt x="1770698" y="2399348"/>
                  </a:moveTo>
                  <a:lnTo>
                    <a:pt x="1770698" y="2399348"/>
                  </a:lnTo>
                  <a:cubicBezTo>
                    <a:pt x="1781175" y="2399348"/>
                    <a:pt x="1789748" y="2390775"/>
                    <a:pt x="1789748" y="2380298"/>
                  </a:cubicBezTo>
                  <a:lnTo>
                    <a:pt x="1789748" y="2378393"/>
                  </a:lnTo>
                  <a:cubicBezTo>
                    <a:pt x="1789748" y="2367915"/>
                    <a:pt x="1781175" y="2359343"/>
                    <a:pt x="1770698" y="2359343"/>
                  </a:cubicBezTo>
                  <a:lnTo>
                    <a:pt x="1770698" y="2359343"/>
                  </a:lnTo>
                  <a:cubicBezTo>
                    <a:pt x="1760220" y="2359343"/>
                    <a:pt x="1751648" y="2367915"/>
                    <a:pt x="1751648" y="2378393"/>
                  </a:cubicBezTo>
                  <a:lnTo>
                    <a:pt x="1751648" y="2380298"/>
                  </a:lnTo>
                  <a:cubicBezTo>
                    <a:pt x="1751648" y="2390775"/>
                    <a:pt x="1760220" y="2399348"/>
                    <a:pt x="1770698" y="2399348"/>
                  </a:cubicBezTo>
                  <a:close/>
                  <a:moveTo>
                    <a:pt x="1202055" y="1073468"/>
                  </a:moveTo>
                  <a:lnTo>
                    <a:pt x="1203960" y="1073468"/>
                  </a:lnTo>
                  <a:cubicBezTo>
                    <a:pt x="1214438" y="1073468"/>
                    <a:pt x="1223010" y="1064895"/>
                    <a:pt x="1223010" y="1054418"/>
                  </a:cubicBezTo>
                  <a:lnTo>
                    <a:pt x="1223010" y="1054418"/>
                  </a:lnTo>
                  <a:cubicBezTo>
                    <a:pt x="1223010" y="1043940"/>
                    <a:pt x="1214438" y="1035368"/>
                    <a:pt x="1203960" y="1035368"/>
                  </a:cubicBezTo>
                  <a:lnTo>
                    <a:pt x="1202055" y="1035368"/>
                  </a:lnTo>
                  <a:cubicBezTo>
                    <a:pt x="1191578" y="1035368"/>
                    <a:pt x="1183005" y="1043940"/>
                    <a:pt x="1183005" y="1054418"/>
                  </a:cubicBezTo>
                  <a:lnTo>
                    <a:pt x="1183005" y="1054418"/>
                  </a:lnTo>
                  <a:cubicBezTo>
                    <a:pt x="1183005" y="1064895"/>
                    <a:pt x="1191578" y="1073468"/>
                    <a:pt x="1202055" y="1073468"/>
                  </a:cubicBezTo>
                  <a:close/>
                  <a:moveTo>
                    <a:pt x="1107758" y="1073468"/>
                  </a:moveTo>
                  <a:lnTo>
                    <a:pt x="1107758" y="1073468"/>
                  </a:lnTo>
                  <a:cubicBezTo>
                    <a:pt x="1118235" y="1073468"/>
                    <a:pt x="1126808" y="1064895"/>
                    <a:pt x="1126808" y="1054418"/>
                  </a:cubicBezTo>
                  <a:lnTo>
                    <a:pt x="1126808" y="1054418"/>
                  </a:lnTo>
                  <a:cubicBezTo>
                    <a:pt x="1126808" y="1043940"/>
                    <a:pt x="1118235" y="1035368"/>
                    <a:pt x="1107758" y="1035368"/>
                  </a:cubicBezTo>
                  <a:lnTo>
                    <a:pt x="1107758" y="1035368"/>
                  </a:lnTo>
                  <a:cubicBezTo>
                    <a:pt x="1097280" y="1035368"/>
                    <a:pt x="1088708" y="1043940"/>
                    <a:pt x="1088708" y="1054418"/>
                  </a:cubicBezTo>
                  <a:lnTo>
                    <a:pt x="1088708" y="1054418"/>
                  </a:lnTo>
                  <a:cubicBezTo>
                    <a:pt x="1088708" y="1064895"/>
                    <a:pt x="1097280" y="1073468"/>
                    <a:pt x="1107758" y="1073468"/>
                  </a:cubicBezTo>
                  <a:close/>
                  <a:moveTo>
                    <a:pt x="1155383" y="1073468"/>
                  </a:moveTo>
                  <a:lnTo>
                    <a:pt x="1155383" y="1073468"/>
                  </a:lnTo>
                  <a:cubicBezTo>
                    <a:pt x="1165860" y="1073468"/>
                    <a:pt x="1174433" y="1064895"/>
                    <a:pt x="1174433" y="1054418"/>
                  </a:cubicBezTo>
                  <a:lnTo>
                    <a:pt x="1174433" y="1054418"/>
                  </a:lnTo>
                  <a:cubicBezTo>
                    <a:pt x="1174433" y="1043940"/>
                    <a:pt x="1165860" y="1035368"/>
                    <a:pt x="1155383" y="1035368"/>
                  </a:cubicBezTo>
                  <a:lnTo>
                    <a:pt x="1155383" y="1035368"/>
                  </a:lnTo>
                  <a:cubicBezTo>
                    <a:pt x="1144905" y="1035368"/>
                    <a:pt x="1136333" y="1043940"/>
                    <a:pt x="1136333" y="1054418"/>
                  </a:cubicBezTo>
                  <a:lnTo>
                    <a:pt x="1136333" y="1054418"/>
                  </a:lnTo>
                  <a:cubicBezTo>
                    <a:pt x="1136333" y="1064895"/>
                    <a:pt x="1144905" y="1073468"/>
                    <a:pt x="1155383" y="1073468"/>
                  </a:cubicBezTo>
                  <a:close/>
                  <a:moveTo>
                    <a:pt x="1013460" y="1073468"/>
                  </a:moveTo>
                  <a:lnTo>
                    <a:pt x="1013460" y="1073468"/>
                  </a:lnTo>
                  <a:cubicBezTo>
                    <a:pt x="1023938" y="1073468"/>
                    <a:pt x="1032510" y="1064895"/>
                    <a:pt x="1032510" y="1054418"/>
                  </a:cubicBezTo>
                  <a:lnTo>
                    <a:pt x="1032510" y="1054418"/>
                  </a:lnTo>
                  <a:cubicBezTo>
                    <a:pt x="1032510" y="1043940"/>
                    <a:pt x="1023938" y="1035368"/>
                    <a:pt x="1013460" y="1035368"/>
                  </a:cubicBezTo>
                  <a:lnTo>
                    <a:pt x="1013460" y="1035368"/>
                  </a:lnTo>
                  <a:cubicBezTo>
                    <a:pt x="1002983" y="1035368"/>
                    <a:pt x="994410" y="1043940"/>
                    <a:pt x="994410" y="1054418"/>
                  </a:cubicBezTo>
                  <a:lnTo>
                    <a:pt x="994410" y="1054418"/>
                  </a:lnTo>
                  <a:cubicBezTo>
                    <a:pt x="995363" y="1064895"/>
                    <a:pt x="1002983" y="1073468"/>
                    <a:pt x="1013460" y="1073468"/>
                  </a:cubicBezTo>
                  <a:close/>
                  <a:moveTo>
                    <a:pt x="1061085" y="1073468"/>
                  </a:moveTo>
                  <a:lnTo>
                    <a:pt x="1061085" y="1073468"/>
                  </a:lnTo>
                  <a:cubicBezTo>
                    <a:pt x="1071563" y="1073468"/>
                    <a:pt x="1080135" y="1064895"/>
                    <a:pt x="1080135" y="1054418"/>
                  </a:cubicBezTo>
                  <a:lnTo>
                    <a:pt x="1080135" y="1054418"/>
                  </a:lnTo>
                  <a:cubicBezTo>
                    <a:pt x="1080135" y="1043940"/>
                    <a:pt x="1071563" y="1035368"/>
                    <a:pt x="1061085" y="1035368"/>
                  </a:cubicBezTo>
                  <a:lnTo>
                    <a:pt x="1061085" y="1035368"/>
                  </a:lnTo>
                  <a:cubicBezTo>
                    <a:pt x="1050608" y="1035368"/>
                    <a:pt x="1042035" y="1043940"/>
                    <a:pt x="1042035" y="1054418"/>
                  </a:cubicBezTo>
                  <a:lnTo>
                    <a:pt x="1042035" y="1054418"/>
                  </a:lnTo>
                  <a:cubicBezTo>
                    <a:pt x="1042035" y="1064895"/>
                    <a:pt x="1050608" y="1073468"/>
                    <a:pt x="1061085" y="1073468"/>
                  </a:cubicBezTo>
                  <a:close/>
                  <a:moveTo>
                    <a:pt x="1013460" y="1121093"/>
                  </a:moveTo>
                  <a:lnTo>
                    <a:pt x="1013460" y="1121093"/>
                  </a:lnTo>
                  <a:cubicBezTo>
                    <a:pt x="1023938" y="1121093"/>
                    <a:pt x="1032510" y="1112520"/>
                    <a:pt x="1032510" y="1102043"/>
                  </a:cubicBezTo>
                  <a:lnTo>
                    <a:pt x="1032510" y="1102043"/>
                  </a:lnTo>
                  <a:cubicBezTo>
                    <a:pt x="1032510" y="1091565"/>
                    <a:pt x="1023938" y="1082993"/>
                    <a:pt x="1013460" y="1082993"/>
                  </a:cubicBezTo>
                  <a:lnTo>
                    <a:pt x="1013460" y="1082993"/>
                  </a:lnTo>
                  <a:cubicBezTo>
                    <a:pt x="1002983" y="1082993"/>
                    <a:pt x="994410" y="1091565"/>
                    <a:pt x="994410" y="1102043"/>
                  </a:cubicBezTo>
                  <a:lnTo>
                    <a:pt x="994410" y="1102043"/>
                  </a:lnTo>
                  <a:cubicBezTo>
                    <a:pt x="995363" y="1112520"/>
                    <a:pt x="1002983" y="1121093"/>
                    <a:pt x="1013460" y="1121093"/>
                  </a:cubicBezTo>
                  <a:close/>
                  <a:moveTo>
                    <a:pt x="1013460" y="1167765"/>
                  </a:moveTo>
                  <a:lnTo>
                    <a:pt x="1013460" y="1167765"/>
                  </a:lnTo>
                  <a:cubicBezTo>
                    <a:pt x="1023938" y="1167765"/>
                    <a:pt x="1032510" y="1159193"/>
                    <a:pt x="1032510" y="1148715"/>
                  </a:cubicBezTo>
                  <a:lnTo>
                    <a:pt x="1032510" y="1148715"/>
                  </a:lnTo>
                  <a:cubicBezTo>
                    <a:pt x="1032510" y="1138238"/>
                    <a:pt x="1023938" y="1129665"/>
                    <a:pt x="1013460" y="1129665"/>
                  </a:cubicBezTo>
                  <a:lnTo>
                    <a:pt x="1013460" y="1129665"/>
                  </a:lnTo>
                  <a:cubicBezTo>
                    <a:pt x="1002983" y="1129665"/>
                    <a:pt x="994410" y="1138238"/>
                    <a:pt x="994410" y="1148715"/>
                  </a:cubicBezTo>
                  <a:lnTo>
                    <a:pt x="994410" y="1148715"/>
                  </a:lnTo>
                  <a:cubicBezTo>
                    <a:pt x="995363" y="1159193"/>
                    <a:pt x="1002983" y="1167765"/>
                    <a:pt x="1013460" y="1167765"/>
                  </a:cubicBezTo>
                  <a:close/>
                  <a:moveTo>
                    <a:pt x="1770698" y="2162175"/>
                  </a:moveTo>
                  <a:lnTo>
                    <a:pt x="1770698" y="2162175"/>
                  </a:lnTo>
                  <a:cubicBezTo>
                    <a:pt x="1781175" y="2162175"/>
                    <a:pt x="1789748" y="2153603"/>
                    <a:pt x="1789748" y="2143125"/>
                  </a:cubicBezTo>
                  <a:lnTo>
                    <a:pt x="1789748" y="2143125"/>
                  </a:lnTo>
                  <a:cubicBezTo>
                    <a:pt x="1789748" y="2132648"/>
                    <a:pt x="1781175" y="2124075"/>
                    <a:pt x="1770698" y="2124075"/>
                  </a:cubicBezTo>
                  <a:lnTo>
                    <a:pt x="1770698" y="2124075"/>
                  </a:lnTo>
                  <a:cubicBezTo>
                    <a:pt x="1760220" y="2124075"/>
                    <a:pt x="1751648" y="2132648"/>
                    <a:pt x="1751648" y="2143125"/>
                  </a:cubicBezTo>
                  <a:lnTo>
                    <a:pt x="1751648" y="2143125"/>
                  </a:lnTo>
                  <a:cubicBezTo>
                    <a:pt x="1751648" y="2153603"/>
                    <a:pt x="1760220" y="2162175"/>
                    <a:pt x="1770698" y="2162175"/>
                  </a:cubicBezTo>
                  <a:close/>
                  <a:moveTo>
                    <a:pt x="1770698" y="2208848"/>
                  </a:moveTo>
                  <a:lnTo>
                    <a:pt x="1770698" y="2208848"/>
                  </a:lnTo>
                  <a:cubicBezTo>
                    <a:pt x="1781175" y="2208848"/>
                    <a:pt x="1789748" y="2200275"/>
                    <a:pt x="1789748" y="2189798"/>
                  </a:cubicBezTo>
                  <a:lnTo>
                    <a:pt x="1789748" y="2189798"/>
                  </a:lnTo>
                  <a:cubicBezTo>
                    <a:pt x="1789748" y="2179320"/>
                    <a:pt x="1781175" y="2170748"/>
                    <a:pt x="1770698" y="2170748"/>
                  </a:cubicBezTo>
                  <a:lnTo>
                    <a:pt x="1770698" y="2170748"/>
                  </a:lnTo>
                  <a:cubicBezTo>
                    <a:pt x="1760220" y="2170748"/>
                    <a:pt x="1751648" y="2179320"/>
                    <a:pt x="1751648" y="2189798"/>
                  </a:cubicBezTo>
                  <a:lnTo>
                    <a:pt x="1751648" y="2189798"/>
                  </a:lnTo>
                  <a:cubicBezTo>
                    <a:pt x="1751648" y="2200275"/>
                    <a:pt x="1760220" y="2208848"/>
                    <a:pt x="1770698" y="2208848"/>
                  </a:cubicBezTo>
                  <a:close/>
                  <a:moveTo>
                    <a:pt x="1770698" y="2114550"/>
                  </a:moveTo>
                  <a:lnTo>
                    <a:pt x="1770698" y="2114550"/>
                  </a:lnTo>
                  <a:cubicBezTo>
                    <a:pt x="1781175" y="2114550"/>
                    <a:pt x="1789748" y="2105978"/>
                    <a:pt x="1789748" y="2095500"/>
                  </a:cubicBezTo>
                  <a:lnTo>
                    <a:pt x="1789748" y="2095500"/>
                  </a:lnTo>
                  <a:cubicBezTo>
                    <a:pt x="1789748" y="2085023"/>
                    <a:pt x="1781175" y="2076450"/>
                    <a:pt x="1770698" y="2076450"/>
                  </a:cubicBezTo>
                  <a:lnTo>
                    <a:pt x="1770698" y="2076450"/>
                  </a:lnTo>
                  <a:cubicBezTo>
                    <a:pt x="1760220" y="2076450"/>
                    <a:pt x="1751648" y="2085023"/>
                    <a:pt x="1751648" y="2095500"/>
                  </a:cubicBezTo>
                  <a:lnTo>
                    <a:pt x="1751648" y="2095500"/>
                  </a:lnTo>
                  <a:cubicBezTo>
                    <a:pt x="1751648" y="2106930"/>
                    <a:pt x="1760220" y="2114550"/>
                    <a:pt x="1770698" y="2114550"/>
                  </a:cubicBezTo>
                  <a:close/>
                  <a:moveTo>
                    <a:pt x="1770698" y="2256473"/>
                  </a:moveTo>
                  <a:lnTo>
                    <a:pt x="1770698" y="2256473"/>
                  </a:lnTo>
                  <a:cubicBezTo>
                    <a:pt x="1781175" y="2256473"/>
                    <a:pt x="1789748" y="2247900"/>
                    <a:pt x="1789748" y="2237423"/>
                  </a:cubicBezTo>
                  <a:lnTo>
                    <a:pt x="1789748" y="2237423"/>
                  </a:lnTo>
                  <a:cubicBezTo>
                    <a:pt x="1789748" y="2226945"/>
                    <a:pt x="1781175" y="2218373"/>
                    <a:pt x="1770698" y="2218373"/>
                  </a:cubicBezTo>
                  <a:lnTo>
                    <a:pt x="1770698" y="2218373"/>
                  </a:lnTo>
                  <a:cubicBezTo>
                    <a:pt x="1760220" y="2218373"/>
                    <a:pt x="1751648" y="2226945"/>
                    <a:pt x="1751648" y="2237423"/>
                  </a:cubicBezTo>
                  <a:lnTo>
                    <a:pt x="1751648" y="2237423"/>
                  </a:lnTo>
                  <a:cubicBezTo>
                    <a:pt x="1751648" y="2247900"/>
                    <a:pt x="1760220" y="2256473"/>
                    <a:pt x="1770698" y="2256473"/>
                  </a:cubicBezTo>
                  <a:close/>
                  <a:moveTo>
                    <a:pt x="1770698" y="2350770"/>
                  </a:moveTo>
                  <a:lnTo>
                    <a:pt x="1770698" y="2350770"/>
                  </a:lnTo>
                  <a:cubicBezTo>
                    <a:pt x="1781175" y="2350770"/>
                    <a:pt x="1789748" y="2342198"/>
                    <a:pt x="1789748" y="2331720"/>
                  </a:cubicBezTo>
                  <a:lnTo>
                    <a:pt x="1789748" y="2331720"/>
                  </a:lnTo>
                  <a:cubicBezTo>
                    <a:pt x="1789748" y="2321243"/>
                    <a:pt x="1781175" y="2312670"/>
                    <a:pt x="1770698" y="2312670"/>
                  </a:cubicBezTo>
                  <a:lnTo>
                    <a:pt x="1770698" y="2312670"/>
                  </a:lnTo>
                  <a:cubicBezTo>
                    <a:pt x="1760220" y="2312670"/>
                    <a:pt x="1751648" y="2321243"/>
                    <a:pt x="1751648" y="2331720"/>
                  </a:cubicBezTo>
                  <a:lnTo>
                    <a:pt x="1751648" y="2331720"/>
                  </a:lnTo>
                  <a:cubicBezTo>
                    <a:pt x="1751648" y="2342198"/>
                    <a:pt x="1760220" y="2350770"/>
                    <a:pt x="1770698" y="2350770"/>
                  </a:cubicBezTo>
                  <a:close/>
                  <a:moveTo>
                    <a:pt x="1770698" y="2303145"/>
                  </a:moveTo>
                  <a:lnTo>
                    <a:pt x="1770698" y="2303145"/>
                  </a:lnTo>
                  <a:cubicBezTo>
                    <a:pt x="1781175" y="2303145"/>
                    <a:pt x="1789748" y="2294573"/>
                    <a:pt x="1789748" y="2284095"/>
                  </a:cubicBezTo>
                  <a:lnTo>
                    <a:pt x="1789748" y="2284095"/>
                  </a:lnTo>
                  <a:cubicBezTo>
                    <a:pt x="1789748" y="2273618"/>
                    <a:pt x="1781175" y="2265045"/>
                    <a:pt x="1770698" y="2265045"/>
                  </a:cubicBezTo>
                  <a:lnTo>
                    <a:pt x="1770698" y="2265045"/>
                  </a:lnTo>
                  <a:cubicBezTo>
                    <a:pt x="1760220" y="2265045"/>
                    <a:pt x="1751648" y="2273618"/>
                    <a:pt x="1751648" y="2284095"/>
                  </a:cubicBezTo>
                  <a:lnTo>
                    <a:pt x="1751648" y="2284095"/>
                  </a:lnTo>
                  <a:cubicBezTo>
                    <a:pt x="1751648" y="2294573"/>
                    <a:pt x="1760220" y="2303145"/>
                    <a:pt x="1770698" y="2303145"/>
                  </a:cubicBezTo>
                  <a:close/>
                  <a:moveTo>
                    <a:pt x="1770698" y="2067878"/>
                  </a:moveTo>
                  <a:lnTo>
                    <a:pt x="1770698" y="2067878"/>
                  </a:lnTo>
                  <a:cubicBezTo>
                    <a:pt x="1781175" y="2067878"/>
                    <a:pt x="1789748" y="2059305"/>
                    <a:pt x="1789748" y="2048828"/>
                  </a:cubicBezTo>
                  <a:lnTo>
                    <a:pt x="1789748" y="2048828"/>
                  </a:lnTo>
                  <a:cubicBezTo>
                    <a:pt x="1789748" y="2038350"/>
                    <a:pt x="1781175" y="2029778"/>
                    <a:pt x="1770698" y="2029778"/>
                  </a:cubicBezTo>
                  <a:lnTo>
                    <a:pt x="1770698" y="2029778"/>
                  </a:lnTo>
                  <a:cubicBezTo>
                    <a:pt x="1760220" y="2029778"/>
                    <a:pt x="1751648" y="2038350"/>
                    <a:pt x="1751648" y="2048828"/>
                  </a:cubicBezTo>
                  <a:lnTo>
                    <a:pt x="1751648" y="2048828"/>
                  </a:lnTo>
                  <a:cubicBezTo>
                    <a:pt x="1751648" y="2059305"/>
                    <a:pt x="1760220" y="2067878"/>
                    <a:pt x="1770698" y="2067878"/>
                  </a:cubicBezTo>
                  <a:close/>
                  <a:moveTo>
                    <a:pt x="1013460" y="1215390"/>
                  </a:moveTo>
                  <a:lnTo>
                    <a:pt x="1013460" y="1215390"/>
                  </a:lnTo>
                  <a:cubicBezTo>
                    <a:pt x="1023938" y="1215390"/>
                    <a:pt x="1032510" y="1206818"/>
                    <a:pt x="1032510" y="1196340"/>
                  </a:cubicBezTo>
                  <a:lnTo>
                    <a:pt x="1032510" y="1196340"/>
                  </a:lnTo>
                  <a:cubicBezTo>
                    <a:pt x="1032510" y="1185863"/>
                    <a:pt x="1023938" y="1177290"/>
                    <a:pt x="1013460" y="1177290"/>
                  </a:cubicBezTo>
                  <a:lnTo>
                    <a:pt x="1013460" y="1177290"/>
                  </a:lnTo>
                  <a:cubicBezTo>
                    <a:pt x="1002983" y="1177290"/>
                    <a:pt x="994410" y="1185863"/>
                    <a:pt x="994410" y="1196340"/>
                  </a:cubicBezTo>
                  <a:lnTo>
                    <a:pt x="994410" y="1196340"/>
                  </a:lnTo>
                  <a:cubicBezTo>
                    <a:pt x="995363" y="1206818"/>
                    <a:pt x="1002983" y="1215390"/>
                    <a:pt x="1013460" y="1215390"/>
                  </a:cubicBezTo>
                  <a:close/>
                  <a:moveTo>
                    <a:pt x="1013460" y="1263015"/>
                  </a:moveTo>
                  <a:lnTo>
                    <a:pt x="1013460" y="1263015"/>
                  </a:lnTo>
                  <a:cubicBezTo>
                    <a:pt x="1023938" y="1263015"/>
                    <a:pt x="1032510" y="1254443"/>
                    <a:pt x="1032510" y="1243965"/>
                  </a:cubicBezTo>
                  <a:lnTo>
                    <a:pt x="1032510" y="1243965"/>
                  </a:lnTo>
                  <a:cubicBezTo>
                    <a:pt x="1032510" y="1233488"/>
                    <a:pt x="1023938" y="1224915"/>
                    <a:pt x="1013460" y="1224915"/>
                  </a:cubicBezTo>
                  <a:lnTo>
                    <a:pt x="1013460" y="1224915"/>
                  </a:lnTo>
                  <a:cubicBezTo>
                    <a:pt x="1002983" y="1224915"/>
                    <a:pt x="994410" y="1233488"/>
                    <a:pt x="994410" y="1243965"/>
                  </a:cubicBezTo>
                  <a:lnTo>
                    <a:pt x="994410" y="1243965"/>
                  </a:lnTo>
                  <a:cubicBezTo>
                    <a:pt x="995363" y="1254443"/>
                    <a:pt x="1002983" y="1263015"/>
                    <a:pt x="1013460" y="1263015"/>
                  </a:cubicBezTo>
                  <a:close/>
                  <a:moveTo>
                    <a:pt x="919163" y="1167765"/>
                  </a:moveTo>
                  <a:lnTo>
                    <a:pt x="919163" y="1167765"/>
                  </a:lnTo>
                  <a:cubicBezTo>
                    <a:pt x="929640" y="1167765"/>
                    <a:pt x="938213" y="1159193"/>
                    <a:pt x="938213" y="1148715"/>
                  </a:cubicBezTo>
                  <a:lnTo>
                    <a:pt x="938213" y="1148715"/>
                  </a:lnTo>
                  <a:cubicBezTo>
                    <a:pt x="938213" y="1138238"/>
                    <a:pt x="929640" y="1129665"/>
                    <a:pt x="919163" y="1129665"/>
                  </a:cubicBezTo>
                  <a:lnTo>
                    <a:pt x="919163" y="1129665"/>
                  </a:lnTo>
                  <a:cubicBezTo>
                    <a:pt x="908685" y="1129665"/>
                    <a:pt x="900113" y="1138238"/>
                    <a:pt x="900113" y="1148715"/>
                  </a:cubicBezTo>
                  <a:lnTo>
                    <a:pt x="900113" y="1148715"/>
                  </a:lnTo>
                  <a:cubicBezTo>
                    <a:pt x="901065" y="1159193"/>
                    <a:pt x="909638" y="1167765"/>
                    <a:pt x="919163" y="1167765"/>
                  </a:cubicBezTo>
                  <a:close/>
                  <a:moveTo>
                    <a:pt x="919163" y="1073468"/>
                  </a:moveTo>
                  <a:lnTo>
                    <a:pt x="919163" y="1073468"/>
                  </a:lnTo>
                  <a:cubicBezTo>
                    <a:pt x="929640" y="1073468"/>
                    <a:pt x="938213" y="1064895"/>
                    <a:pt x="938213" y="1054418"/>
                  </a:cubicBezTo>
                  <a:lnTo>
                    <a:pt x="938213" y="1054418"/>
                  </a:lnTo>
                  <a:cubicBezTo>
                    <a:pt x="938213" y="1043940"/>
                    <a:pt x="929640" y="1035368"/>
                    <a:pt x="919163" y="1035368"/>
                  </a:cubicBezTo>
                  <a:lnTo>
                    <a:pt x="919163" y="1035368"/>
                  </a:lnTo>
                  <a:cubicBezTo>
                    <a:pt x="908685" y="1035368"/>
                    <a:pt x="900113" y="1043940"/>
                    <a:pt x="900113" y="1054418"/>
                  </a:cubicBezTo>
                  <a:lnTo>
                    <a:pt x="900113" y="1054418"/>
                  </a:lnTo>
                  <a:cubicBezTo>
                    <a:pt x="901065" y="1064895"/>
                    <a:pt x="909638" y="1073468"/>
                    <a:pt x="919163" y="1073468"/>
                  </a:cubicBezTo>
                  <a:close/>
                  <a:moveTo>
                    <a:pt x="919163" y="1121093"/>
                  </a:moveTo>
                  <a:lnTo>
                    <a:pt x="919163" y="1121093"/>
                  </a:lnTo>
                  <a:cubicBezTo>
                    <a:pt x="929640" y="1121093"/>
                    <a:pt x="938213" y="1112520"/>
                    <a:pt x="938213" y="1102043"/>
                  </a:cubicBezTo>
                  <a:lnTo>
                    <a:pt x="938213" y="1102043"/>
                  </a:lnTo>
                  <a:cubicBezTo>
                    <a:pt x="938213" y="1091565"/>
                    <a:pt x="929640" y="1082993"/>
                    <a:pt x="919163" y="1082993"/>
                  </a:cubicBezTo>
                  <a:lnTo>
                    <a:pt x="919163" y="1082993"/>
                  </a:lnTo>
                  <a:cubicBezTo>
                    <a:pt x="908685" y="1082993"/>
                    <a:pt x="900113" y="1091565"/>
                    <a:pt x="900113" y="1102043"/>
                  </a:cubicBezTo>
                  <a:lnTo>
                    <a:pt x="900113" y="1102043"/>
                  </a:lnTo>
                  <a:cubicBezTo>
                    <a:pt x="901065" y="1112520"/>
                    <a:pt x="909638" y="1121093"/>
                    <a:pt x="919163" y="1121093"/>
                  </a:cubicBezTo>
                  <a:close/>
                  <a:moveTo>
                    <a:pt x="919163" y="1215390"/>
                  </a:moveTo>
                  <a:lnTo>
                    <a:pt x="919163" y="1215390"/>
                  </a:lnTo>
                  <a:cubicBezTo>
                    <a:pt x="929640" y="1215390"/>
                    <a:pt x="938213" y="1206818"/>
                    <a:pt x="938213" y="1196340"/>
                  </a:cubicBezTo>
                  <a:lnTo>
                    <a:pt x="938213" y="1196340"/>
                  </a:lnTo>
                  <a:cubicBezTo>
                    <a:pt x="938213" y="1185863"/>
                    <a:pt x="929640" y="1177290"/>
                    <a:pt x="919163" y="1177290"/>
                  </a:cubicBezTo>
                  <a:lnTo>
                    <a:pt x="919163" y="1177290"/>
                  </a:lnTo>
                  <a:cubicBezTo>
                    <a:pt x="908685" y="1177290"/>
                    <a:pt x="900113" y="1185863"/>
                    <a:pt x="900113" y="1196340"/>
                  </a:cubicBezTo>
                  <a:lnTo>
                    <a:pt x="900113" y="1196340"/>
                  </a:lnTo>
                  <a:cubicBezTo>
                    <a:pt x="901065" y="1206818"/>
                    <a:pt x="909638" y="1215390"/>
                    <a:pt x="919163" y="1215390"/>
                  </a:cubicBezTo>
                  <a:close/>
                  <a:moveTo>
                    <a:pt x="966788" y="979170"/>
                  </a:moveTo>
                  <a:lnTo>
                    <a:pt x="966788" y="979170"/>
                  </a:lnTo>
                  <a:cubicBezTo>
                    <a:pt x="977265" y="979170"/>
                    <a:pt x="985838" y="970598"/>
                    <a:pt x="985838" y="960120"/>
                  </a:cubicBezTo>
                  <a:lnTo>
                    <a:pt x="985838" y="960120"/>
                  </a:lnTo>
                  <a:cubicBezTo>
                    <a:pt x="985838" y="949643"/>
                    <a:pt x="977265" y="941070"/>
                    <a:pt x="966788" y="941070"/>
                  </a:cubicBezTo>
                  <a:lnTo>
                    <a:pt x="966788" y="941070"/>
                  </a:lnTo>
                  <a:cubicBezTo>
                    <a:pt x="956310" y="941070"/>
                    <a:pt x="947738" y="949643"/>
                    <a:pt x="947738" y="960120"/>
                  </a:cubicBezTo>
                  <a:lnTo>
                    <a:pt x="947738" y="960120"/>
                  </a:lnTo>
                  <a:cubicBezTo>
                    <a:pt x="947738" y="971550"/>
                    <a:pt x="956310" y="979170"/>
                    <a:pt x="966788" y="979170"/>
                  </a:cubicBezTo>
                  <a:close/>
                  <a:moveTo>
                    <a:pt x="1013460" y="979170"/>
                  </a:moveTo>
                  <a:lnTo>
                    <a:pt x="1013460" y="979170"/>
                  </a:lnTo>
                  <a:cubicBezTo>
                    <a:pt x="1023938" y="979170"/>
                    <a:pt x="1032510" y="970598"/>
                    <a:pt x="1032510" y="960120"/>
                  </a:cubicBezTo>
                  <a:lnTo>
                    <a:pt x="1032510" y="960120"/>
                  </a:lnTo>
                  <a:cubicBezTo>
                    <a:pt x="1032510" y="949643"/>
                    <a:pt x="1023938" y="941070"/>
                    <a:pt x="1013460" y="941070"/>
                  </a:cubicBezTo>
                  <a:lnTo>
                    <a:pt x="1013460" y="941070"/>
                  </a:lnTo>
                  <a:cubicBezTo>
                    <a:pt x="1002983" y="941070"/>
                    <a:pt x="994410" y="949643"/>
                    <a:pt x="994410" y="960120"/>
                  </a:cubicBezTo>
                  <a:lnTo>
                    <a:pt x="994410" y="960120"/>
                  </a:lnTo>
                  <a:cubicBezTo>
                    <a:pt x="995363" y="971550"/>
                    <a:pt x="1002983" y="979170"/>
                    <a:pt x="1013460" y="979170"/>
                  </a:cubicBezTo>
                  <a:close/>
                  <a:moveTo>
                    <a:pt x="919163" y="1026795"/>
                  </a:moveTo>
                  <a:lnTo>
                    <a:pt x="919163" y="1026795"/>
                  </a:lnTo>
                  <a:cubicBezTo>
                    <a:pt x="929640" y="1026795"/>
                    <a:pt x="938213" y="1018223"/>
                    <a:pt x="938213" y="1007745"/>
                  </a:cubicBezTo>
                  <a:lnTo>
                    <a:pt x="938213" y="1007745"/>
                  </a:lnTo>
                  <a:cubicBezTo>
                    <a:pt x="938213" y="997268"/>
                    <a:pt x="929640" y="988695"/>
                    <a:pt x="919163" y="988695"/>
                  </a:cubicBezTo>
                  <a:lnTo>
                    <a:pt x="919163" y="988695"/>
                  </a:lnTo>
                  <a:cubicBezTo>
                    <a:pt x="908685" y="988695"/>
                    <a:pt x="900113" y="997268"/>
                    <a:pt x="900113" y="1007745"/>
                  </a:cubicBezTo>
                  <a:lnTo>
                    <a:pt x="900113" y="1007745"/>
                  </a:lnTo>
                  <a:cubicBezTo>
                    <a:pt x="901065" y="1018223"/>
                    <a:pt x="909638" y="1026795"/>
                    <a:pt x="919163" y="1026795"/>
                  </a:cubicBezTo>
                  <a:close/>
                  <a:moveTo>
                    <a:pt x="919163" y="979170"/>
                  </a:moveTo>
                  <a:lnTo>
                    <a:pt x="919163" y="979170"/>
                  </a:lnTo>
                  <a:cubicBezTo>
                    <a:pt x="929640" y="979170"/>
                    <a:pt x="938213" y="970598"/>
                    <a:pt x="938213" y="960120"/>
                  </a:cubicBezTo>
                  <a:lnTo>
                    <a:pt x="938213" y="960120"/>
                  </a:lnTo>
                  <a:cubicBezTo>
                    <a:pt x="938213" y="949643"/>
                    <a:pt x="929640" y="941070"/>
                    <a:pt x="919163" y="941070"/>
                  </a:cubicBezTo>
                  <a:lnTo>
                    <a:pt x="919163" y="941070"/>
                  </a:lnTo>
                  <a:cubicBezTo>
                    <a:pt x="908685" y="941070"/>
                    <a:pt x="900113" y="949643"/>
                    <a:pt x="900113" y="960120"/>
                  </a:cubicBezTo>
                  <a:lnTo>
                    <a:pt x="900113" y="960120"/>
                  </a:lnTo>
                  <a:cubicBezTo>
                    <a:pt x="901065" y="971550"/>
                    <a:pt x="909638" y="979170"/>
                    <a:pt x="919163" y="979170"/>
                  </a:cubicBezTo>
                  <a:close/>
                  <a:moveTo>
                    <a:pt x="1107758" y="1167765"/>
                  </a:moveTo>
                  <a:lnTo>
                    <a:pt x="1107758" y="1167765"/>
                  </a:lnTo>
                  <a:cubicBezTo>
                    <a:pt x="1118235" y="1167765"/>
                    <a:pt x="1126808" y="1159193"/>
                    <a:pt x="1126808" y="1148715"/>
                  </a:cubicBezTo>
                  <a:lnTo>
                    <a:pt x="1126808" y="1148715"/>
                  </a:lnTo>
                  <a:cubicBezTo>
                    <a:pt x="1126808" y="1138238"/>
                    <a:pt x="1118235" y="1129665"/>
                    <a:pt x="1107758" y="1129665"/>
                  </a:cubicBezTo>
                  <a:lnTo>
                    <a:pt x="1107758" y="1129665"/>
                  </a:lnTo>
                  <a:cubicBezTo>
                    <a:pt x="1097280" y="1129665"/>
                    <a:pt x="1088708" y="1138238"/>
                    <a:pt x="1088708" y="1148715"/>
                  </a:cubicBezTo>
                  <a:lnTo>
                    <a:pt x="1088708" y="1148715"/>
                  </a:lnTo>
                  <a:cubicBezTo>
                    <a:pt x="1088708" y="1159193"/>
                    <a:pt x="1097280" y="1167765"/>
                    <a:pt x="1107758" y="1167765"/>
                  </a:cubicBezTo>
                  <a:close/>
                  <a:moveTo>
                    <a:pt x="1107758" y="1215390"/>
                  </a:moveTo>
                  <a:lnTo>
                    <a:pt x="1107758" y="1215390"/>
                  </a:lnTo>
                  <a:cubicBezTo>
                    <a:pt x="1118235" y="1215390"/>
                    <a:pt x="1126808" y="1206818"/>
                    <a:pt x="1126808" y="1196340"/>
                  </a:cubicBezTo>
                  <a:lnTo>
                    <a:pt x="1126808" y="1196340"/>
                  </a:lnTo>
                  <a:cubicBezTo>
                    <a:pt x="1126808" y="1185863"/>
                    <a:pt x="1118235" y="1177290"/>
                    <a:pt x="1107758" y="1177290"/>
                  </a:cubicBezTo>
                  <a:lnTo>
                    <a:pt x="1107758" y="1177290"/>
                  </a:lnTo>
                  <a:cubicBezTo>
                    <a:pt x="1097280" y="1177290"/>
                    <a:pt x="1088708" y="1185863"/>
                    <a:pt x="1088708" y="1196340"/>
                  </a:cubicBezTo>
                  <a:lnTo>
                    <a:pt x="1088708" y="1196340"/>
                  </a:lnTo>
                  <a:cubicBezTo>
                    <a:pt x="1088708" y="1206818"/>
                    <a:pt x="1097280" y="1215390"/>
                    <a:pt x="1107758" y="1215390"/>
                  </a:cubicBezTo>
                  <a:close/>
                  <a:moveTo>
                    <a:pt x="1107758" y="2114550"/>
                  </a:moveTo>
                  <a:lnTo>
                    <a:pt x="1107758" y="2114550"/>
                  </a:lnTo>
                  <a:cubicBezTo>
                    <a:pt x="1118235" y="2114550"/>
                    <a:pt x="1126808" y="2105978"/>
                    <a:pt x="1126808" y="2095500"/>
                  </a:cubicBezTo>
                  <a:lnTo>
                    <a:pt x="1126808" y="2095500"/>
                  </a:lnTo>
                  <a:cubicBezTo>
                    <a:pt x="1126808" y="2085023"/>
                    <a:pt x="1118235" y="2076450"/>
                    <a:pt x="1107758" y="2076450"/>
                  </a:cubicBezTo>
                  <a:lnTo>
                    <a:pt x="1107758" y="2076450"/>
                  </a:lnTo>
                  <a:cubicBezTo>
                    <a:pt x="1097280" y="2076450"/>
                    <a:pt x="1088708" y="2085023"/>
                    <a:pt x="1088708" y="2095500"/>
                  </a:cubicBezTo>
                  <a:lnTo>
                    <a:pt x="1088708" y="2095500"/>
                  </a:lnTo>
                  <a:cubicBezTo>
                    <a:pt x="1088708" y="2106930"/>
                    <a:pt x="1097280" y="2114550"/>
                    <a:pt x="1107758" y="2114550"/>
                  </a:cubicBezTo>
                  <a:close/>
                  <a:moveTo>
                    <a:pt x="1107758" y="2162175"/>
                  </a:moveTo>
                  <a:lnTo>
                    <a:pt x="1107758" y="2162175"/>
                  </a:lnTo>
                  <a:cubicBezTo>
                    <a:pt x="1118235" y="2162175"/>
                    <a:pt x="1126808" y="2153603"/>
                    <a:pt x="1126808" y="2143125"/>
                  </a:cubicBezTo>
                  <a:lnTo>
                    <a:pt x="1126808" y="2143125"/>
                  </a:lnTo>
                  <a:cubicBezTo>
                    <a:pt x="1126808" y="2132648"/>
                    <a:pt x="1118235" y="2124075"/>
                    <a:pt x="1107758" y="2124075"/>
                  </a:cubicBezTo>
                  <a:lnTo>
                    <a:pt x="1107758" y="2124075"/>
                  </a:lnTo>
                  <a:cubicBezTo>
                    <a:pt x="1097280" y="2124075"/>
                    <a:pt x="1088708" y="2132648"/>
                    <a:pt x="1088708" y="2143125"/>
                  </a:cubicBezTo>
                  <a:lnTo>
                    <a:pt x="1088708" y="2143125"/>
                  </a:lnTo>
                  <a:cubicBezTo>
                    <a:pt x="1088708" y="2153603"/>
                    <a:pt x="1097280" y="2162175"/>
                    <a:pt x="1107758" y="2162175"/>
                  </a:cubicBezTo>
                  <a:close/>
                  <a:moveTo>
                    <a:pt x="1155383" y="979170"/>
                  </a:moveTo>
                  <a:lnTo>
                    <a:pt x="1155383" y="979170"/>
                  </a:lnTo>
                  <a:cubicBezTo>
                    <a:pt x="1165860" y="979170"/>
                    <a:pt x="1174433" y="970598"/>
                    <a:pt x="1174433" y="960120"/>
                  </a:cubicBezTo>
                  <a:lnTo>
                    <a:pt x="1174433" y="960120"/>
                  </a:lnTo>
                  <a:cubicBezTo>
                    <a:pt x="1174433" y="949643"/>
                    <a:pt x="1165860" y="941070"/>
                    <a:pt x="1155383" y="941070"/>
                  </a:cubicBezTo>
                  <a:lnTo>
                    <a:pt x="1155383" y="941070"/>
                  </a:lnTo>
                  <a:cubicBezTo>
                    <a:pt x="1144905" y="941070"/>
                    <a:pt x="1136333" y="949643"/>
                    <a:pt x="1136333" y="960120"/>
                  </a:cubicBezTo>
                  <a:lnTo>
                    <a:pt x="1136333" y="960120"/>
                  </a:lnTo>
                  <a:cubicBezTo>
                    <a:pt x="1136333" y="971550"/>
                    <a:pt x="1144905" y="979170"/>
                    <a:pt x="1155383" y="979170"/>
                  </a:cubicBezTo>
                  <a:close/>
                  <a:moveTo>
                    <a:pt x="1061085" y="979170"/>
                  </a:moveTo>
                  <a:lnTo>
                    <a:pt x="1061085" y="979170"/>
                  </a:lnTo>
                  <a:cubicBezTo>
                    <a:pt x="1071563" y="979170"/>
                    <a:pt x="1080135" y="970598"/>
                    <a:pt x="1080135" y="960120"/>
                  </a:cubicBezTo>
                  <a:lnTo>
                    <a:pt x="1080135" y="960120"/>
                  </a:lnTo>
                  <a:cubicBezTo>
                    <a:pt x="1080135" y="949643"/>
                    <a:pt x="1071563" y="941070"/>
                    <a:pt x="1061085" y="941070"/>
                  </a:cubicBezTo>
                  <a:lnTo>
                    <a:pt x="1061085" y="941070"/>
                  </a:lnTo>
                  <a:cubicBezTo>
                    <a:pt x="1050608" y="941070"/>
                    <a:pt x="1042035" y="949643"/>
                    <a:pt x="1042035" y="960120"/>
                  </a:cubicBezTo>
                  <a:lnTo>
                    <a:pt x="1042035" y="960120"/>
                  </a:lnTo>
                  <a:cubicBezTo>
                    <a:pt x="1042035" y="971550"/>
                    <a:pt x="1050608" y="979170"/>
                    <a:pt x="1061085" y="979170"/>
                  </a:cubicBezTo>
                  <a:close/>
                  <a:moveTo>
                    <a:pt x="1298258" y="979170"/>
                  </a:moveTo>
                  <a:lnTo>
                    <a:pt x="1298258" y="979170"/>
                  </a:lnTo>
                  <a:cubicBezTo>
                    <a:pt x="1308735" y="979170"/>
                    <a:pt x="1317308" y="970598"/>
                    <a:pt x="1317308" y="960120"/>
                  </a:cubicBezTo>
                  <a:lnTo>
                    <a:pt x="1317308" y="960120"/>
                  </a:lnTo>
                  <a:cubicBezTo>
                    <a:pt x="1317308" y="949643"/>
                    <a:pt x="1308735" y="941070"/>
                    <a:pt x="1298258" y="941070"/>
                  </a:cubicBezTo>
                  <a:lnTo>
                    <a:pt x="1298258" y="941070"/>
                  </a:lnTo>
                  <a:cubicBezTo>
                    <a:pt x="1287780" y="941070"/>
                    <a:pt x="1279208" y="949643"/>
                    <a:pt x="1279208" y="960120"/>
                  </a:cubicBezTo>
                  <a:lnTo>
                    <a:pt x="1279208" y="960120"/>
                  </a:lnTo>
                  <a:cubicBezTo>
                    <a:pt x="1279208" y="971550"/>
                    <a:pt x="1287780" y="979170"/>
                    <a:pt x="1298258" y="979170"/>
                  </a:cubicBezTo>
                  <a:close/>
                  <a:moveTo>
                    <a:pt x="1250633" y="979170"/>
                  </a:moveTo>
                  <a:lnTo>
                    <a:pt x="1250633" y="979170"/>
                  </a:lnTo>
                  <a:cubicBezTo>
                    <a:pt x="1261110" y="979170"/>
                    <a:pt x="1269683" y="970598"/>
                    <a:pt x="1269683" y="960120"/>
                  </a:cubicBezTo>
                  <a:lnTo>
                    <a:pt x="1269683" y="960120"/>
                  </a:lnTo>
                  <a:cubicBezTo>
                    <a:pt x="1269683" y="949643"/>
                    <a:pt x="1261110" y="941070"/>
                    <a:pt x="1250633" y="941070"/>
                  </a:cubicBezTo>
                  <a:lnTo>
                    <a:pt x="1250633" y="941070"/>
                  </a:lnTo>
                  <a:cubicBezTo>
                    <a:pt x="1240155" y="941070"/>
                    <a:pt x="1231583" y="949643"/>
                    <a:pt x="1231583" y="960120"/>
                  </a:cubicBezTo>
                  <a:lnTo>
                    <a:pt x="1231583" y="960120"/>
                  </a:lnTo>
                  <a:cubicBezTo>
                    <a:pt x="1232535" y="971550"/>
                    <a:pt x="1240155" y="979170"/>
                    <a:pt x="1250633" y="979170"/>
                  </a:cubicBezTo>
                  <a:close/>
                  <a:moveTo>
                    <a:pt x="1202055" y="979170"/>
                  </a:moveTo>
                  <a:lnTo>
                    <a:pt x="1203960" y="979170"/>
                  </a:lnTo>
                  <a:cubicBezTo>
                    <a:pt x="1214438" y="979170"/>
                    <a:pt x="1223010" y="970598"/>
                    <a:pt x="1223010" y="960120"/>
                  </a:cubicBezTo>
                  <a:lnTo>
                    <a:pt x="1223010" y="960120"/>
                  </a:lnTo>
                  <a:cubicBezTo>
                    <a:pt x="1223010" y="949643"/>
                    <a:pt x="1214438" y="941070"/>
                    <a:pt x="1203960" y="941070"/>
                  </a:cubicBezTo>
                  <a:lnTo>
                    <a:pt x="1202055" y="941070"/>
                  </a:lnTo>
                  <a:cubicBezTo>
                    <a:pt x="1191578" y="941070"/>
                    <a:pt x="1183005" y="949643"/>
                    <a:pt x="1183005" y="960120"/>
                  </a:cubicBezTo>
                  <a:lnTo>
                    <a:pt x="1183005" y="960120"/>
                  </a:lnTo>
                  <a:cubicBezTo>
                    <a:pt x="1183005" y="971550"/>
                    <a:pt x="1191578" y="979170"/>
                    <a:pt x="1202055" y="979170"/>
                  </a:cubicBezTo>
                  <a:close/>
                  <a:moveTo>
                    <a:pt x="1107758" y="979170"/>
                  </a:moveTo>
                  <a:lnTo>
                    <a:pt x="1107758" y="979170"/>
                  </a:lnTo>
                  <a:cubicBezTo>
                    <a:pt x="1118235" y="979170"/>
                    <a:pt x="1126808" y="970598"/>
                    <a:pt x="1126808" y="960120"/>
                  </a:cubicBezTo>
                  <a:lnTo>
                    <a:pt x="1126808" y="960120"/>
                  </a:lnTo>
                  <a:cubicBezTo>
                    <a:pt x="1126808" y="949643"/>
                    <a:pt x="1118235" y="941070"/>
                    <a:pt x="1107758" y="941070"/>
                  </a:cubicBezTo>
                  <a:lnTo>
                    <a:pt x="1107758" y="941070"/>
                  </a:lnTo>
                  <a:cubicBezTo>
                    <a:pt x="1097280" y="941070"/>
                    <a:pt x="1088708" y="949643"/>
                    <a:pt x="1088708" y="960120"/>
                  </a:cubicBezTo>
                  <a:lnTo>
                    <a:pt x="1088708" y="960120"/>
                  </a:lnTo>
                  <a:cubicBezTo>
                    <a:pt x="1088708" y="971550"/>
                    <a:pt x="1097280" y="979170"/>
                    <a:pt x="1107758" y="979170"/>
                  </a:cubicBezTo>
                  <a:close/>
                  <a:moveTo>
                    <a:pt x="1107758" y="2067878"/>
                  </a:moveTo>
                  <a:lnTo>
                    <a:pt x="1107758" y="2067878"/>
                  </a:lnTo>
                  <a:cubicBezTo>
                    <a:pt x="1118235" y="2067878"/>
                    <a:pt x="1126808" y="2059305"/>
                    <a:pt x="1126808" y="2048828"/>
                  </a:cubicBezTo>
                  <a:lnTo>
                    <a:pt x="1126808" y="2048828"/>
                  </a:lnTo>
                  <a:cubicBezTo>
                    <a:pt x="1126808" y="2038350"/>
                    <a:pt x="1118235" y="2029778"/>
                    <a:pt x="1107758" y="2029778"/>
                  </a:cubicBezTo>
                  <a:lnTo>
                    <a:pt x="1107758" y="2029778"/>
                  </a:lnTo>
                  <a:cubicBezTo>
                    <a:pt x="1097280" y="2029778"/>
                    <a:pt x="1088708" y="2038350"/>
                    <a:pt x="1088708" y="2048828"/>
                  </a:cubicBezTo>
                  <a:lnTo>
                    <a:pt x="1088708" y="2048828"/>
                  </a:lnTo>
                  <a:cubicBezTo>
                    <a:pt x="1088708" y="2059305"/>
                    <a:pt x="1097280" y="2067878"/>
                    <a:pt x="1107758" y="2067878"/>
                  </a:cubicBezTo>
                  <a:close/>
                  <a:moveTo>
                    <a:pt x="1107758" y="1971675"/>
                  </a:moveTo>
                  <a:lnTo>
                    <a:pt x="1107758" y="1971675"/>
                  </a:lnTo>
                  <a:cubicBezTo>
                    <a:pt x="1118235" y="1971675"/>
                    <a:pt x="1126808" y="1963103"/>
                    <a:pt x="1126808" y="1952625"/>
                  </a:cubicBezTo>
                  <a:lnTo>
                    <a:pt x="1126808" y="1952625"/>
                  </a:lnTo>
                  <a:cubicBezTo>
                    <a:pt x="1126808" y="1942148"/>
                    <a:pt x="1118235" y="1933575"/>
                    <a:pt x="1107758" y="1933575"/>
                  </a:cubicBezTo>
                  <a:lnTo>
                    <a:pt x="1107758" y="1933575"/>
                  </a:lnTo>
                  <a:cubicBezTo>
                    <a:pt x="1097280" y="1933575"/>
                    <a:pt x="1088708" y="1942148"/>
                    <a:pt x="1088708" y="1952625"/>
                  </a:cubicBezTo>
                  <a:lnTo>
                    <a:pt x="1088708" y="1952625"/>
                  </a:lnTo>
                  <a:cubicBezTo>
                    <a:pt x="1088708" y="1963103"/>
                    <a:pt x="1097280" y="1971675"/>
                    <a:pt x="1107758" y="1971675"/>
                  </a:cubicBezTo>
                  <a:close/>
                  <a:moveTo>
                    <a:pt x="1107758" y="2020253"/>
                  </a:moveTo>
                  <a:lnTo>
                    <a:pt x="1107758" y="2020253"/>
                  </a:lnTo>
                  <a:cubicBezTo>
                    <a:pt x="1118235" y="2020253"/>
                    <a:pt x="1126808" y="2011680"/>
                    <a:pt x="1126808" y="2001203"/>
                  </a:cubicBezTo>
                  <a:lnTo>
                    <a:pt x="1126808" y="1999298"/>
                  </a:lnTo>
                  <a:cubicBezTo>
                    <a:pt x="1126808" y="1988820"/>
                    <a:pt x="1118235" y="1980248"/>
                    <a:pt x="1107758" y="1980248"/>
                  </a:cubicBezTo>
                  <a:lnTo>
                    <a:pt x="1107758" y="1980248"/>
                  </a:lnTo>
                  <a:cubicBezTo>
                    <a:pt x="1097280" y="1980248"/>
                    <a:pt x="1088708" y="1988820"/>
                    <a:pt x="1088708" y="1999298"/>
                  </a:cubicBezTo>
                  <a:lnTo>
                    <a:pt x="1088708" y="2001203"/>
                  </a:lnTo>
                  <a:cubicBezTo>
                    <a:pt x="1088708" y="2012633"/>
                    <a:pt x="1097280" y="2020253"/>
                    <a:pt x="1107758" y="2020253"/>
                  </a:cubicBezTo>
                  <a:close/>
                  <a:moveTo>
                    <a:pt x="1062038" y="2068830"/>
                  </a:moveTo>
                  <a:lnTo>
                    <a:pt x="1062038" y="2068830"/>
                  </a:lnTo>
                  <a:cubicBezTo>
                    <a:pt x="1072515" y="2068830"/>
                    <a:pt x="1081088" y="2060258"/>
                    <a:pt x="1081088" y="2049780"/>
                  </a:cubicBezTo>
                  <a:lnTo>
                    <a:pt x="1081088" y="2049780"/>
                  </a:lnTo>
                  <a:cubicBezTo>
                    <a:pt x="1081088" y="2039303"/>
                    <a:pt x="1072515" y="2030730"/>
                    <a:pt x="1062038" y="2030730"/>
                  </a:cubicBezTo>
                  <a:lnTo>
                    <a:pt x="1062038" y="2030730"/>
                  </a:lnTo>
                  <a:cubicBezTo>
                    <a:pt x="1051560" y="2030730"/>
                    <a:pt x="1042988" y="2039303"/>
                    <a:pt x="1042988" y="2049780"/>
                  </a:cubicBezTo>
                  <a:lnTo>
                    <a:pt x="1042988" y="2049780"/>
                  </a:lnTo>
                  <a:cubicBezTo>
                    <a:pt x="1042988" y="2060258"/>
                    <a:pt x="1051560" y="2068830"/>
                    <a:pt x="1062038" y="2068830"/>
                  </a:cubicBezTo>
                  <a:close/>
                  <a:moveTo>
                    <a:pt x="1062038" y="1972628"/>
                  </a:moveTo>
                  <a:lnTo>
                    <a:pt x="1062038" y="1972628"/>
                  </a:lnTo>
                  <a:cubicBezTo>
                    <a:pt x="1072515" y="1972628"/>
                    <a:pt x="1081088" y="1964055"/>
                    <a:pt x="1081088" y="1953578"/>
                  </a:cubicBezTo>
                  <a:lnTo>
                    <a:pt x="1081088" y="1953578"/>
                  </a:lnTo>
                  <a:cubicBezTo>
                    <a:pt x="1081088" y="1943100"/>
                    <a:pt x="1072515" y="1934528"/>
                    <a:pt x="1062038" y="1934528"/>
                  </a:cubicBezTo>
                  <a:lnTo>
                    <a:pt x="1062038" y="1934528"/>
                  </a:lnTo>
                  <a:cubicBezTo>
                    <a:pt x="1051560" y="1934528"/>
                    <a:pt x="1042988" y="1943100"/>
                    <a:pt x="1042988" y="1953578"/>
                  </a:cubicBezTo>
                  <a:lnTo>
                    <a:pt x="1042988" y="1953578"/>
                  </a:lnTo>
                  <a:cubicBezTo>
                    <a:pt x="1042988" y="1964055"/>
                    <a:pt x="1051560" y="1972628"/>
                    <a:pt x="1062038" y="1972628"/>
                  </a:cubicBezTo>
                  <a:close/>
                  <a:moveTo>
                    <a:pt x="1062038" y="2021205"/>
                  </a:moveTo>
                  <a:lnTo>
                    <a:pt x="1062038" y="2021205"/>
                  </a:lnTo>
                  <a:cubicBezTo>
                    <a:pt x="1072515" y="2021205"/>
                    <a:pt x="1081088" y="2012633"/>
                    <a:pt x="1081088" y="2002155"/>
                  </a:cubicBezTo>
                  <a:lnTo>
                    <a:pt x="1081088" y="2001203"/>
                  </a:lnTo>
                  <a:cubicBezTo>
                    <a:pt x="1081088" y="1990725"/>
                    <a:pt x="1072515" y="1982153"/>
                    <a:pt x="1062038" y="1982153"/>
                  </a:cubicBezTo>
                  <a:lnTo>
                    <a:pt x="1062038" y="1982153"/>
                  </a:lnTo>
                  <a:cubicBezTo>
                    <a:pt x="1051560" y="1982153"/>
                    <a:pt x="1042988" y="1990725"/>
                    <a:pt x="1042988" y="2001203"/>
                  </a:cubicBezTo>
                  <a:lnTo>
                    <a:pt x="1042988" y="2003108"/>
                  </a:lnTo>
                  <a:cubicBezTo>
                    <a:pt x="1042988" y="2013585"/>
                    <a:pt x="1051560" y="2021205"/>
                    <a:pt x="1062038" y="2021205"/>
                  </a:cubicBezTo>
                  <a:close/>
                  <a:moveTo>
                    <a:pt x="1344930" y="1830705"/>
                  </a:moveTo>
                  <a:lnTo>
                    <a:pt x="1344930" y="1830705"/>
                  </a:lnTo>
                  <a:cubicBezTo>
                    <a:pt x="1355408" y="1830705"/>
                    <a:pt x="1363980" y="1822133"/>
                    <a:pt x="1363980" y="1811655"/>
                  </a:cubicBezTo>
                  <a:lnTo>
                    <a:pt x="1363980" y="1811655"/>
                  </a:lnTo>
                  <a:cubicBezTo>
                    <a:pt x="1363980" y="1801178"/>
                    <a:pt x="1355408" y="1792605"/>
                    <a:pt x="1344930" y="1792605"/>
                  </a:cubicBezTo>
                  <a:lnTo>
                    <a:pt x="1344930" y="1792605"/>
                  </a:lnTo>
                  <a:cubicBezTo>
                    <a:pt x="1334453" y="1792605"/>
                    <a:pt x="1325880" y="1801178"/>
                    <a:pt x="1325880" y="1811655"/>
                  </a:cubicBezTo>
                  <a:lnTo>
                    <a:pt x="1325880" y="1811655"/>
                  </a:lnTo>
                  <a:cubicBezTo>
                    <a:pt x="1326833" y="1822133"/>
                    <a:pt x="1334453" y="1830705"/>
                    <a:pt x="1344930" y="1830705"/>
                  </a:cubicBezTo>
                  <a:close/>
                  <a:moveTo>
                    <a:pt x="1344930" y="1877378"/>
                  </a:moveTo>
                  <a:lnTo>
                    <a:pt x="1344930" y="1877378"/>
                  </a:lnTo>
                  <a:cubicBezTo>
                    <a:pt x="1355408" y="1877378"/>
                    <a:pt x="1363980" y="1868805"/>
                    <a:pt x="1363980" y="1858328"/>
                  </a:cubicBezTo>
                  <a:lnTo>
                    <a:pt x="1363980" y="1858328"/>
                  </a:lnTo>
                  <a:cubicBezTo>
                    <a:pt x="1363980" y="1847850"/>
                    <a:pt x="1355408" y="1839278"/>
                    <a:pt x="1344930" y="1839278"/>
                  </a:cubicBezTo>
                  <a:lnTo>
                    <a:pt x="1344930" y="1839278"/>
                  </a:lnTo>
                  <a:cubicBezTo>
                    <a:pt x="1334453" y="1839278"/>
                    <a:pt x="1325880" y="1847850"/>
                    <a:pt x="1325880" y="1858328"/>
                  </a:cubicBezTo>
                  <a:lnTo>
                    <a:pt x="1325880" y="1858328"/>
                  </a:lnTo>
                  <a:cubicBezTo>
                    <a:pt x="1326833" y="1868805"/>
                    <a:pt x="1334453" y="1877378"/>
                    <a:pt x="1344930" y="1877378"/>
                  </a:cubicBezTo>
                  <a:close/>
                  <a:moveTo>
                    <a:pt x="1344930" y="1925003"/>
                  </a:moveTo>
                  <a:lnTo>
                    <a:pt x="1344930" y="1925003"/>
                  </a:lnTo>
                  <a:cubicBezTo>
                    <a:pt x="1355408" y="1925003"/>
                    <a:pt x="1363980" y="1916430"/>
                    <a:pt x="1363980" y="1905953"/>
                  </a:cubicBezTo>
                  <a:lnTo>
                    <a:pt x="1363980" y="1905953"/>
                  </a:lnTo>
                  <a:cubicBezTo>
                    <a:pt x="1363980" y="1895475"/>
                    <a:pt x="1355408" y="1886903"/>
                    <a:pt x="1344930" y="1886903"/>
                  </a:cubicBezTo>
                  <a:lnTo>
                    <a:pt x="1344930" y="1886903"/>
                  </a:lnTo>
                  <a:cubicBezTo>
                    <a:pt x="1334453" y="1886903"/>
                    <a:pt x="1325880" y="1895475"/>
                    <a:pt x="1325880" y="1905953"/>
                  </a:cubicBezTo>
                  <a:lnTo>
                    <a:pt x="1325880" y="1905953"/>
                  </a:lnTo>
                  <a:cubicBezTo>
                    <a:pt x="1326833" y="1916430"/>
                    <a:pt x="1334453" y="1925003"/>
                    <a:pt x="1344930" y="1925003"/>
                  </a:cubicBezTo>
                  <a:close/>
                  <a:moveTo>
                    <a:pt x="1344930" y="1783080"/>
                  </a:moveTo>
                  <a:lnTo>
                    <a:pt x="1344930" y="1783080"/>
                  </a:lnTo>
                  <a:cubicBezTo>
                    <a:pt x="1355408" y="1783080"/>
                    <a:pt x="1363980" y="1774508"/>
                    <a:pt x="1363980" y="1764030"/>
                  </a:cubicBezTo>
                  <a:lnTo>
                    <a:pt x="1363980" y="1764030"/>
                  </a:lnTo>
                  <a:cubicBezTo>
                    <a:pt x="1363980" y="1753553"/>
                    <a:pt x="1355408" y="1744980"/>
                    <a:pt x="1344930" y="1744980"/>
                  </a:cubicBezTo>
                  <a:lnTo>
                    <a:pt x="1344930" y="1744980"/>
                  </a:lnTo>
                  <a:cubicBezTo>
                    <a:pt x="1334453" y="1744980"/>
                    <a:pt x="1325880" y="1753553"/>
                    <a:pt x="1325880" y="1764030"/>
                  </a:cubicBezTo>
                  <a:lnTo>
                    <a:pt x="1325880" y="1764030"/>
                  </a:lnTo>
                  <a:cubicBezTo>
                    <a:pt x="1326833" y="1775460"/>
                    <a:pt x="1334453" y="1783080"/>
                    <a:pt x="1344930" y="1783080"/>
                  </a:cubicBezTo>
                  <a:close/>
                  <a:moveTo>
                    <a:pt x="1344930" y="2067878"/>
                  </a:moveTo>
                  <a:lnTo>
                    <a:pt x="1344930" y="2067878"/>
                  </a:lnTo>
                  <a:cubicBezTo>
                    <a:pt x="1355408" y="2067878"/>
                    <a:pt x="1363980" y="2059305"/>
                    <a:pt x="1363980" y="2048828"/>
                  </a:cubicBezTo>
                  <a:lnTo>
                    <a:pt x="1363980" y="2048828"/>
                  </a:lnTo>
                  <a:cubicBezTo>
                    <a:pt x="1363980" y="2038350"/>
                    <a:pt x="1355408" y="2029778"/>
                    <a:pt x="1344930" y="2029778"/>
                  </a:cubicBezTo>
                  <a:lnTo>
                    <a:pt x="1344930" y="2029778"/>
                  </a:lnTo>
                  <a:cubicBezTo>
                    <a:pt x="1334453" y="2029778"/>
                    <a:pt x="1325880" y="2038350"/>
                    <a:pt x="1325880" y="2048828"/>
                  </a:cubicBezTo>
                  <a:lnTo>
                    <a:pt x="1325880" y="2048828"/>
                  </a:lnTo>
                  <a:cubicBezTo>
                    <a:pt x="1326833" y="2059305"/>
                    <a:pt x="1334453" y="2067878"/>
                    <a:pt x="1344930" y="2067878"/>
                  </a:cubicBezTo>
                  <a:close/>
                  <a:moveTo>
                    <a:pt x="1344930" y="2114550"/>
                  </a:moveTo>
                  <a:lnTo>
                    <a:pt x="1344930" y="2114550"/>
                  </a:lnTo>
                  <a:cubicBezTo>
                    <a:pt x="1355408" y="2114550"/>
                    <a:pt x="1363980" y="2105978"/>
                    <a:pt x="1363980" y="2095500"/>
                  </a:cubicBezTo>
                  <a:lnTo>
                    <a:pt x="1363980" y="2095500"/>
                  </a:lnTo>
                  <a:cubicBezTo>
                    <a:pt x="1363980" y="2085023"/>
                    <a:pt x="1355408" y="2076450"/>
                    <a:pt x="1344930" y="2076450"/>
                  </a:cubicBezTo>
                  <a:lnTo>
                    <a:pt x="1344930" y="2076450"/>
                  </a:lnTo>
                  <a:cubicBezTo>
                    <a:pt x="1334453" y="2076450"/>
                    <a:pt x="1325880" y="2085023"/>
                    <a:pt x="1325880" y="2095500"/>
                  </a:cubicBezTo>
                  <a:lnTo>
                    <a:pt x="1325880" y="2095500"/>
                  </a:lnTo>
                  <a:cubicBezTo>
                    <a:pt x="1326833" y="2106930"/>
                    <a:pt x="1334453" y="2114550"/>
                    <a:pt x="1344930" y="2114550"/>
                  </a:cubicBezTo>
                  <a:close/>
                  <a:moveTo>
                    <a:pt x="209550" y="506730"/>
                  </a:moveTo>
                  <a:lnTo>
                    <a:pt x="209550" y="506730"/>
                  </a:lnTo>
                  <a:cubicBezTo>
                    <a:pt x="220028" y="506730"/>
                    <a:pt x="228600" y="498158"/>
                    <a:pt x="228600" y="487680"/>
                  </a:cubicBezTo>
                  <a:lnTo>
                    <a:pt x="228600" y="486728"/>
                  </a:lnTo>
                  <a:cubicBezTo>
                    <a:pt x="228600" y="476250"/>
                    <a:pt x="220028" y="467678"/>
                    <a:pt x="209550" y="467678"/>
                  </a:cubicBezTo>
                  <a:lnTo>
                    <a:pt x="209550" y="467678"/>
                  </a:lnTo>
                  <a:cubicBezTo>
                    <a:pt x="199073" y="467678"/>
                    <a:pt x="190500" y="476250"/>
                    <a:pt x="190500" y="486728"/>
                  </a:cubicBezTo>
                  <a:lnTo>
                    <a:pt x="190500" y="488633"/>
                  </a:lnTo>
                  <a:cubicBezTo>
                    <a:pt x="190500" y="498158"/>
                    <a:pt x="199073" y="506730"/>
                    <a:pt x="209550" y="506730"/>
                  </a:cubicBezTo>
                  <a:close/>
                  <a:moveTo>
                    <a:pt x="1344930" y="2020253"/>
                  </a:moveTo>
                  <a:lnTo>
                    <a:pt x="1344930" y="2020253"/>
                  </a:lnTo>
                  <a:cubicBezTo>
                    <a:pt x="1355408" y="2020253"/>
                    <a:pt x="1363980" y="2011680"/>
                    <a:pt x="1363980" y="2001203"/>
                  </a:cubicBezTo>
                  <a:lnTo>
                    <a:pt x="1363980" y="1999298"/>
                  </a:lnTo>
                  <a:cubicBezTo>
                    <a:pt x="1363980" y="1988820"/>
                    <a:pt x="1355408" y="1980248"/>
                    <a:pt x="1344930" y="1980248"/>
                  </a:cubicBezTo>
                  <a:lnTo>
                    <a:pt x="1344930" y="1980248"/>
                  </a:lnTo>
                  <a:cubicBezTo>
                    <a:pt x="1334453" y="1980248"/>
                    <a:pt x="1325880" y="1988820"/>
                    <a:pt x="1325880" y="1999298"/>
                  </a:cubicBezTo>
                  <a:lnTo>
                    <a:pt x="1325880" y="2001203"/>
                  </a:lnTo>
                  <a:cubicBezTo>
                    <a:pt x="1326833" y="2012633"/>
                    <a:pt x="1334453" y="2020253"/>
                    <a:pt x="1344930" y="2020253"/>
                  </a:cubicBezTo>
                  <a:close/>
                  <a:moveTo>
                    <a:pt x="966788" y="458153"/>
                  </a:moveTo>
                  <a:lnTo>
                    <a:pt x="966788" y="458153"/>
                  </a:lnTo>
                  <a:cubicBezTo>
                    <a:pt x="977265" y="458153"/>
                    <a:pt x="985838" y="449580"/>
                    <a:pt x="985838" y="439103"/>
                  </a:cubicBezTo>
                  <a:lnTo>
                    <a:pt x="985838" y="439103"/>
                  </a:lnTo>
                  <a:cubicBezTo>
                    <a:pt x="985838" y="428625"/>
                    <a:pt x="977265" y="420053"/>
                    <a:pt x="966788" y="420053"/>
                  </a:cubicBezTo>
                  <a:lnTo>
                    <a:pt x="966788" y="420053"/>
                  </a:lnTo>
                  <a:cubicBezTo>
                    <a:pt x="956310" y="420053"/>
                    <a:pt x="947738" y="428625"/>
                    <a:pt x="947738" y="439103"/>
                  </a:cubicBezTo>
                  <a:lnTo>
                    <a:pt x="947738" y="439103"/>
                  </a:lnTo>
                  <a:cubicBezTo>
                    <a:pt x="947738" y="449580"/>
                    <a:pt x="956310" y="458153"/>
                    <a:pt x="966788" y="458153"/>
                  </a:cubicBezTo>
                  <a:close/>
                  <a:moveTo>
                    <a:pt x="919163" y="458153"/>
                  </a:moveTo>
                  <a:lnTo>
                    <a:pt x="919163" y="458153"/>
                  </a:lnTo>
                  <a:cubicBezTo>
                    <a:pt x="929640" y="458153"/>
                    <a:pt x="938213" y="449580"/>
                    <a:pt x="938213" y="439103"/>
                  </a:cubicBezTo>
                  <a:lnTo>
                    <a:pt x="938213" y="439103"/>
                  </a:lnTo>
                  <a:cubicBezTo>
                    <a:pt x="938213" y="428625"/>
                    <a:pt x="929640" y="420053"/>
                    <a:pt x="919163" y="420053"/>
                  </a:cubicBezTo>
                  <a:lnTo>
                    <a:pt x="919163" y="420053"/>
                  </a:lnTo>
                  <a:cubicBezTo>
                    <a:pt x="908685" y="420053"/>
                    <a:pt x="900113" y="428625"/>
                    <a:pt x="900113" y="439103"/>
                  </a:cubicBezTo>
                  <a:lnTo>
                    <a:pt x="900113" y="439103"/>
                  </a:lnTo>
                  <a:cubicBezTo>
                    <a:pt x="901065" y="449580"/>
                    <a:pt x="909638" y="458153"/>
                    <a:pt x="919163" y="458153"/>
                  </a:cubicBezTo>
                  <a:close/>
                  <a:moveTo>
                    <a:pt x="966788" y="410528"/>
                  </a:moveTo>
                  <a:lnTo>
                    <a:pt x="966788" y="410528"/>
                  </a:lnTo>
                  <a:cubicBezTo>
                    <a:pt x="977265" y="410528"/>
                    <a:pt x="985838" y="401955"/>
                    <a:pt x="985838" y="391478"/>
                  </a:cubicBezTo>
                  <a:lnTo>
                    <a:pt x="985838" y="391478"/>
                  </a:lnTo>
                  <a:cubicBezTo>
                    <a:pt x="985838" y="381000"/>
                    <a:pt x="977265" y="372428"/>
                    <a:pt x="966788" y="372428"/>
                  </a:cubicBezTo>
                  <a:lnTo>
                    <a:pt x="966788" y="372428"/>
                  </a:lnTo>
                  <a:cubicBezTo>
                    <a:pt x="956310" y="372428"/>
                    <a:pt x="947738" y="381000"/>
                    <a:pt x="947738" y="391478"/>
                  </a:cubicBezTo>
                  <a:lnTo>
                    <a:pt x="947738" y="391478"/>
                  </a:lnTo>
                  <a:cubicBezTo>
                    <a:pt x="947738" y="402908"/>
                    <a:pt x="956310" y="410528"/>
                    <a:pt x="966788" y="410528"/>
                  </a:cubicBezTo>
                  <a:close/>
                  <a:moveTo>
                    <a:pt x="872490" y="458153"/>
                  </a:moveTo>
                  <a:lnTo>
                    <a:pt x="872490" y="458153"/>
                  </a:lnTo>
                  <a:cubicBezTo>
                    <a:pt x="882968" y="458153"/>
                    <a:pt x="891540" y="449580"/>
                    <a:pt x="891540" y="439103"/>
                  </a:cubicBezTo>
                  <a:lnTo>
                    <a:pt x="891540" y="439103"/>
                  </a:lnTo>
                  <a:cubicBezTo>
                    <a:pt x="891540" y="428625"/>
                    <a:pt x="882968" y="420053"/>
                    <a:pt x="872490" y="420053"/>
                  </a:cubicBezTo>
                  <a:lnTo>
                    <a:pt x="872490" y="420053"/>
                  </a:lnTo>
                  <a:cubicBezTo>
                    <a:pt x="862013" y="420053"/>
                    <a:pt x="853440" y="428625"/>
                    <a:pt x="853440" y="439103"/>
                  </a:cubicBezTo>
                  <a:lnTo>
                    <a:pt x="853440" y="439103"/>
                  </a:lnTo>
                  <a:cubicBezTo>
                    <a:pt x="853440" y="449580"/>
                    <a:pt x="862013" y="458153"/>
                    <a:pt x="872490" y="458153"/>
                  </a:cubicBezTo>
                  <a:close/>
                  <a:moveTo>
                    <a:pt x="823913" y="458153"/>
                  </a:moveTo>
                  <a:lnTo>
                    <a:pt x="825818" y="458153"/>
                  </a:lnTo>
                  <a:cubicBezTo>
                    <a:pt x="836295" y="458153"/>
                    <a:pt x="844868" y="449580"/>
                    <a:pt x="844868" y="439103"/>
                  </a:cubicBezTo>
                  <a:lnTo>
                    <a:pt x="844868" y="439103"/>
                  </a:lnTo>
                  <a:cubicBezTo>
                    <a:pt x="844868" y="428625"/>
                    <a:pt x="836295" y="420053"/>
                    <a:pt x="825818" y="420053"/>
                  </a:cubicBezTo>
                  <a:lnTo>
                    <a:pt x="823913" y="420053"/>
                  </a:lnTo>
                  <a:cubicBezTo>
                    <a:pt x="813435" y="420053"/>
                    <a:pt x="804863" y="428625"/>
                    <a:pt x="804863" y="439103"/>
                  </a:cubicBezTo>
                  <a:lnTo>
                    <a:pt x="804863" y="439103"/>
                  </a:lnTo>
                  <a:cubicBezTo>
                    <a:pt x="804863" y="449580"/>
                    <a:pt x="813435" y="458153"/>
                    <a:pt x="823913" y="458153"/>
                  </a:cubicBezTo>
                  <a:close/>
                  <a:moveTo>
                    <a:pt x="729615" y="458153"/>
                  </a:moveTo>
                  <a:lnTo>
                    <a:pt x="729615" y="458153"/>
                  </a:lnTo>
                  <a:cubicBezTo>
                    <a:pt x="740093" y="458153"/>
                    <a:pt x="748665" y="449580"/>
                    <a:pt x="748665" y="439103"/>
                  </a:cubicBezTo>
                  <a:lnTo>
                    <a:pt x="748665" y="439103"/>
                  </a:lnTo>
                  <a:cubicBezTo>
                    <a:pt x="748665" y="428625"/>
                    <a:pt x="740093" y="420053"/>
                    <a:pt x="729615" y="420053"/>
                  </a:cubicBezTo>
                  <a:lnTo>
                    <a:pt x="729615" y="420053"/>
                  </a:lnTo>
                  <a:cubicBezTo>
                    <a:pt x="719138" y="420053"/>
                    <a:pt x="710565" y="428625"/>
                    <a:pt x="710565" y="439103"/>
                  </a:cubicBezTo>
                  <a:lnTo>
                    <a:pt x="710565" y="439103"/>
                  </a:lnTo>
                  <a:cubicBezTo>
                    <a:pt x="710565" y="449580"/>
                    <a:pt x="719138" y="458153"/>
                    <a:pt x="729615" y="458153"/>
                  </a:cubicBezTo>
                  <a:close/>
                  <a:moveTo>
                    <a:pt x="776288" y="458153"/>
                  </a:moveTo>
                  <a:lnTo>
                    <a:pt x="776288" y="458153"/>
                  </a:lnTo>
                  <a:cubicBezTo>
                    <a:pt x="786765" y="458153"/>
                    <a:pt x="795338" y="449580"/>
                    <a:pt x="795338" y="439103"/>
                  </a:cubicBezTo>
                  <a:lnTo>
                    <a:pt x="795338" y="439103"/>
                  </a:lnTo>
                  <a:cubicBezTo>
                    <a:pt x="795338" y="428625"/>
                    <a:pt x="786765" y="420053"/>
                    <a:pt x="776288" y="420053"/>
                  </a:cubicBezTo>
                  <a:lnTo>
                    <a:pt x="776288" y="420053"/>
                  </a:lnTo>
                  <a:cubicBezTo>
                    <a:pt x="765810" y="420053"/>
                    <a:pt x="757238" y="428625"/>
                    <a:pt x="757238" y="439103"/>
                  </a:cubicBezTo>
                  <a:lnTo>
                    <a:pt x="757238" y="439103"/>
                  </a:lnTo>
                  <a:cubicBezTo>
                    <a:pt x="758190" y="449580"/>
                    <a:pt x="765810" y="458153"/>
                    <a:pt x="776288" y="458153"/>
                  </a:cubicBezTo>
                  <a:close/>
                  <a:moveTo>
                    <a:pt x="1202055" y="458153"/>
                  </a:moveTo>
                  <a:lnTo>
                    <a:pt x="1203960" y="458153"/>
                  </a:lnTo>
                  <a:cubicBezTo>
                    <a:pt x="1214438" y="458153"/>
                    <a:pt x="1223010" y="449580"/>
                    <a:pt x="1223010" y="439103"/>
                  </a:cubicBezTo>
                  <a:lnTo>
                    <a:pt x="1223010" y="439103"/>
                  </a:lnTo>
                  <a:cubicBezTo>
                    <a:pt x="1223010" y="428625"/>
                    <a:pt x="1214438" y="420053"/>
                    <a:pt x="1203960" y="420053"/>
                  </a:cubicBezTo>
                  <a:lnTo>
                    <a:pt x="1202055" y="420053"/>
                  </a:lnTo>
                  <a:cubicBezTo>
                    <a:pt x="1191578" y="420053"/>
                    <a:pt x="1183005" y="428625"/>
                    <a:pt x="1183005" y="439103"/>
                  </a:cubicBezTo>
                  <a:lnTo>
                    <a:pt x="1183005" y="439103"/>
                  </a:lnTo>
                  <a:cubicBezTo>
                    <a:pt x="1183005" y="449580"/>
                    <a:pt x="1191578" y="458153"/>
                    <a:pt x="1202055" y="458153"/>
                  </a:cubicBezTo>
                  <a:close/>
                  <a:moveTo>
                    <a:pt x="1344930" y="1971675"/>
                  </a:moveTo>
                  <a:lnTo>
                    <a:pt x="1344930" y="1971675"/>
                  </a:lnTo>
                  <a:cubicBezTo>
                    <a:pt x="1355408" y="1971675"/>
                    <a:pt x="1363980" y="1963103"/>
                    <a:pt x="1363980" y="1952625"/>
                  </a:cubicBezTo>
                  <a:lnTo>
                    <a:pt x="1363980" y="1952625"/>
                  </a:lnTo>
                  <a:cubicBezTo>
                    <a:pt x="1363980" y="1942148"/>
                    <a:pt x="1355408" y="1933575"/>
                    <a:pt x="1344930" y="1933575"/>
                  </a:cubicBezTo>
                  <a:lnTo>
                    <a:pt x="1344930" y="1933575"/>
                  </a:lnTo>
                  <a:cubicBezTo>
                    <a:pt x="1334453" y="1933575"/>
                    <a:pt x="1325880" y="1942148"/>
                    <a:pt x="1325880" y="1952625"/>
                  </a:cubicBezTo>
                  <a:lnTo>
                    <a:pt x="1325880" y="1952625"/>
                  </a:lnTo>
                  <a:cubicBezTo>
                    <a:pt x="1326833" y="1963103"/>
                    <a:pt x="1334453" y="1971675"/>
                    <a:pt x="1344930" y="1971675"/>
                  </a:cubicBezTo>
                  <a:close/>
                  <a:moveTo>
                    <a:pt x="1344930" y="2208848"/>
                  </a:moveTo>
                  <a:lnTo>
                    <a:pt x="1344930" y="2208848"/>
                  </a:lnTo>
                  <a:cubicBezTo>
                    <a:pt x="1355408" y="2208848"/>
                    <a:pt x="1363980" y="2200275"/>
                    <a:pt x="1363980" y="2189798"/>
                  </a:cubicBezTo>
                  <a:lnTo>
                    <a:pt x="1363980" y="2189798"/>
                  </a:lnTo>
                  <a:cubicBezTo>
                    <a:pt x="1363980" y="2179320"/>
                    <a:pt x="1355408" y="2170748"/>
                    <a:pt x="1344930" y="2170748"/>
                  </a:cubicBezTo>
                  <a:lnTo>
                    <a:pt x="1344930" y="2170748"/>
                  </a:lnTo>
                  <a:cubicBezTo>
                    <a:pt x="1334453" y="2170748"/>
                    <a:pt x="1325880" y="2179320"/>
                    <a:pt x="1325880" y="2189798"/>
                  </a:cubicBezTo>
                  <a:lnTo>
                    <a:pt x="1325880" y="2189798"/>
                  </a:lnTo>
                  <a:cubicBezTo>
                    <a:pt x="1326833" y="2200275"/>
                    <a:pt x="1334453" y="2208848"/>
                    <a:pt x="1344930" y="2208848"/>
                  </a:cubicBezTo>
                  <a:close/>
                  <a:moveTo>
                    <a:pt x="1344930" y="2256473"/>
                  </a:moveTo>
                  <a:lnTo>
                    <a:pt x="1344930" y="2256473"/>
                  </a:lnTo>
                  <a:cubicBezTo>
                    <a:pt x="1355408" y="2256473"/>
                    <a:pt x="1363980" y="2247900"/>
                    <a:pt x="1363980" y="2237423"/>
                  </a:cubicBezTo>
                  <a:lnTo>
                    <a:pt x="1363980" y="2237423"/>
                  </a:lnTo>
                  <a:cubicBezTo>
                    <a:pt x="1363980" y="2226945"/>
                    <a:pt x="1355408" y="2218373"/>
                    <a:pt x="1344930" y="2218373"/>
                  </a:cubicBezTo>
                  <a:lnTo>
                    <a:pt x="1344930" y="2218373"/>
                  </a:lnTo>
                  <a:cubicBezTo>
                    <a:pt x="1334453" y="2218373"/>
                    <a:pt x="1325880" y="2226945"/>
                    <a:pt x="1325880" y="2237423"/>
                  </a:cubicBezTo>
                  <a:lnTo>
                    <a:pt x="1325880" y="2237423"/>
                  </a:lnTo>
                  <a:cubicBezTo>
                    <a:pt x="1326833" y="2247900"/>
                    <a:pt x="1334453" y="2256473"/>
                    <a:pt x="1344930" y="2256473"/>
                  </a:cubicBezTo>
                  <a:close/>
                  <a:moveTo>
                    <a:pt x="1344930" y="2303145"/>
                  </a:moveTo>
                  <a:lnTo>
                    <a:pt x="1344930" y="2303145"/>
                  </a:lnTo>
                  <a:cubicBezTo>
                    <a:pt x="1355408" y="2303145"/>
                    <a:pt x="1363980" y="2294573"/>
                    <a:pt x="1363980" y="2284095"/>
                  </a:cubicBezTo>
                  <a:lnTo>
                    <a:pt x="1363980" y="2284095"/>
                  </a:lnTo>
                  <a:cubicBezTo>
                    <a:pt x="1363980" y="2273618"/>
                    <a:pt x="1355408" y="2265045"/>
                    <a:pt x="1344930" y="2265045"/>
                  </a:cubicBezTo>
                  <a:lnTo>
                    <a:pt x="1344930" y="2265045"/>
                  </a:lnTo>
                  <a:cubicBezTo>
                    <a:pt x="1334453" y="2265045"/>
                    <a:pt x="1325880" y="2273618"/>
                    <a:pt x="1325880" y="2284095"/>
                  </a:cubicBezTo>
                  <a:lnTo>
                    <a:pt x="1325880" y="2284095"/>
                  </a:lnTo>
                  <a:cubicBezTo>
                    <a:pt x="1326833" y="2294573"/>
                    <a:pt x="1334453" y="2303145"/>
                    <a:pt x="1344930" y="2303145"/>
                  </a:cubicBezTo>
                  <a:close/>
                  <a:moveTo>
                    <a:pt x="1344930" y="2162175"/>
                  </a:moveTo>
                  <a:lnTo>
                    <a:pt x="1344930" y="2162175"/>
                  </a:lnTo>
                  <a:cubicBezTo>
                    <a:pt x="1355408" y="2162175"/>
                    <a:pt x="1363980" y="2153603"/>
                    <a:pt x="1363980" y="2143125"/>
                  </a:cubicBezTo>
                  <a:lnTo>
                    <a:pt x="1363980" y="2143125"/>
                  </a:lnTo>
                  <a:cubicBezTo>
                    <a:pt x="1363980" y="2132648"/>
                    <a:pt x="1355408" y="2124075"/>
                    <a:pt x="1344930" y="2124075"/>
                  </a:cubicBezTo>
                  <a:lnTo>
                    <a:pt x="1344930" y="2124075"/>
                  </a:lnTo>
                  <a:cubicBezTo>
                    <a:pt x="1334453" y="2124075"/>
                    <a:pt x="1325880" y="2132648"/>
                    <a:pt x="1325880" y="2143125"/>
                  </a:cubicBezTo>
                  <a:lnTo>
                    <a:pt x="1325880" y="2143125"/>
                  </a:lnTo>
                  <a:cubicBezTo>
                    <a:pt x="1326833" y="2153603"/>
                    <a:pt x="1334453" y="2162175"/>
                    <a:pt x="1344930" y="2162175"/>
                  </a:cubicBezTo>
                  <a:close/>
                  <a:moveTo>
                    <a:pt x="1344930" y="2350770"/>
                  </a:moveTo>
                  <a:lnTo>
                    <a:pt x="1344930" y="2350770"/>
                  </a:lnTo>
                  <a:cubicBezTo>
                    <a:pt x="1355408" y="2350770"/>
                    <a:pt x="1363980" y="2342198"/>
                    <a:pt x="1363980" y="2331720"/>
                  </a:cubicBezTo>
                  <a:lnTo>
                    <a:pt x="1363980" y="2331720"/>
                  </a:lnTo>
                  <a:cubicBezTo>
                    <a:pt x="1363980" y="2321243"/>
                    <a:pt x="1355408" y="2312670"/>
                    <a:pt x="1344930" y="2312670"/>
                  </a:cubicBezTo>
                  <a:lnTo>
                    <a:pt x="1344930" y="2312670"/>
                  </a:lnTo>
                  <a:cubicBezTo>
                    <a:pt x="1334453" y="2312670"/>
                    <a:pt x="1325880" y="2321243"/>
                    <a:pt x="1325880" y="2331720"/>
                  </a:cubicBezTo>
                  <a:lnTo>
                    <a:pt x="1325880" y="2331720"/>
                  </a:lnTo>
                  <a:cubicBezTo>
                    <a:pt x="1326833" y="2342198"/>
                    <a:pt x="1334453" y="2350770"/>
                    <a:pt x="1344930" y="2350770"/>
                  </a:cubicBezTo>
                  <a:close/>
                  <a:moveTo>
                    <a:pt x="1344930" y="2399348"/>
                  </a:moveTo>
                  <a:lnTo>
                    <a:pt x="1344930" y="2399348"/>
                  </a:lnTo>
                  <a:cubicBezTo>
                    <a:pt x="1355408" y="2399348"/>
                    <a:pt x="1363980" y="2390775"/>
                    <a:pt x="1363980" y="2380298"/>
                  </a:cubicBezTo>
                  <a:lnTo>
                    <a:pt x="1363980" y="2378393"/>
                  </a:lnTo>
                  <a:cubicBezTo>
                    <a:pt x="1363980" y="2367915"/>
                    <a:pt x="1355408" y="2359343"/>
                    <a:pt x="1344930" y="2359343"/>
                  </a:cubicBezTo>
                  <a:lnTo>
                    <a:pt x="1344930" y="2359343"/>
                  </a:lnTo>
                  <a:cubicBezTo>
                    <a:pt x="1334453" y="2359343"/>
                    <a:pt x="1325880" y="2367915"/>
                    <a:pt x="1325880" y="2378393"/>
                  </a:cubicBezTo>
                  <a:lnTo>
                    <a:pt x="1325880" y="2380298"/>
                  </a:lnTo>
                  <a:cubicBezTo>
                    <a:pt x="1326833" y="2390775"/>
                    <a:pt x="1334453" y="2399348"/>
                    <a:pt x="1344930" y="2399348"/>
                  </a:cubicBezTo>
                  <a:close/>
                  <a:moveTo>
                    <a:pt x="1344930" y="2446020"/>
                  </a:moveTo>
                  <a:lnTo>
                    <a:pt x="1344930" y="2446020"/>
                  </a:lnTo>
                  <a:cubicBezTo>
                    <a:pt x="1355408" y="2446020"/>
                    <a:pt x="1363980" y="2437448"/>
                    <a:pt x="1363980" y="2426970"/>
                  </a:cubicBezTo>
                  <a:lnTo>
                    <a:pt x="1363980" y="2426970"/>
                  </a:lnTo>
                  <a:cubicBezTo>
                    <a:pt x="1363980" y="2416493"/>
                    <a:pt x="1355408" y="2407920"/>
                    <a:pt x="1344930" y="2407920"/>
                  </a:cubicBezTo>
                  <a:lnTo>
                    <a:pt x="1344930" y="2407920"/>
                  </a:lnTo>
                  <a:cubicBezTo>
                    <a:pt x="1334453" y="2407920"/>
                    <a:pt x="1325880" y="2416493"/>
                    <a:pt x="1325880" y="2426970"/>
                  </a:cubicBezTo>
                  <a:lnTo>
                    <a:pt x="1325880" y="2426970"/>
                  </a:lnTo>
                  <a:cubicBezTo>
                    <a:pt x="1326833" y="2437448"/>
                    <a:pt x="1334453" y="2446020"/>
                    <a:pt x="1344930" y="2446020"/>
                  </a:cubicBezTo>
                  <a:close/>
                  <a:moveTo>
                    <a:pt x="1344930" y="2493645"/>
                  </a:moveTo>
                  <a:lnTo>
                    <a:pt x="1344930" y="2493645"/>
                  </a:lnTo>
                  <a:cubicBezTo>
                    <a:pt x="1355408" y="2493645"/>
                    <a:pt x="1363980" y="2485073"/>
                    <a:pt x="1363980" y="2474595"/>
                  </a:cubicBezTo>
                  <a:lnTo>
                    <a:pt x="1363980" y="2474595"/>
                  </a:lnTo>
                  <a:cubicBezTo>
                    <a:pt x="1363980" y="2464118"/>
                    <a:pt x="1355408" y="2455545"/>
                    <a:pt x="1344930" y="2455545"/>
                  </a:cubicBezTo>
                  <a:lnTo>
                    <a:pt x="1344930" y="2455545"/>
                  </a:lnTo>
                  <a:cubicBezTo>
                    <a:pt x="1334453" y="2455545"/>
                    <a:pt x="1325880" y="2464118"/>
                    <a:pt x="1325880" y="2474595"/>
                  </a:cubicBezTo>
                  <a:lnTo>
                    <a:pt x="1325880" y="2474595"/>
                  </a:lnTo>
                  <a:cubicBezTo>
                    <a:pt x="1326833" y="2485073"/>
                    <a:pt x="1334453" y="2493645"/>
                    <a:pt x="1344930" y="2493645"/>
                  </a:cubicBezTo>
                  <a:close/>
                  <a:moveTo>
                    <a:pt x="494348" y="1121093"/>
                  </a:moveTo>
                  <a:lnTo>
                    <a:pt x="494348" y="1121093"/>
                  </a:lnTo>
                  <a:cubicBezTo>
                    <a:pt x="504825" y="1121093"/>
                    <a:pt x="513398" y="1112520"/>
                    <a:pt x="513398" y="1102043"/>
                  </a:cubicBezTo>
                  <a:lnTo>
                    <a:pt x="513398" y="1102043"/>
                  </a:lnTo>
                  <a:cubicBezTo>
                    <a:pt x="513398" y="1091565"/>
                    <a:pt x="504825" y="1082993"/>
                    <a:pt x="494348" y="1082993"/>
                  </a:cubicBezTo>
                  <a:lnTo>
                    <a:pt x="494348" y="1082993"/>
                  </a:lnTo>
                  <a:cubicBezTo>
                    <a:pt x="483870" y="1082993"/>
                    <a:pt x="475298" y="1091565"/>
                    <a:pt x="475298" y="1102043"/>
                  </a:cubicBezTo>
                  <a:lnTo>
                    <a:pt x="475298" y="1102043"/>
                  </a:lnTo>
                  <a:cubicBezTo>
                    <a:pt x="475298" y="1112520"/>
                    <a:pt x="483870" y="1121093"/>
                    <a:pt x="494348" y="1121093"/>
                  </a:cubicBezTo>
                  <a:close/>
                  <a:moveTo>
                    <a:pt x="776288" y="836295"/>
                  </a:moveTo>
                  <a:lnTo>
                    <a:pt x="776288" y="836295"/>
                  </a:lnTo>
                  <a:cubicBezTo>
                    <a:pt x="786765" y="836295"/>
                    <a:pt x="795338" y="827723"/>
                    <a:pt x="795338" y="817245"/>
                  </a:cubicBezTo>
                  <a:lnTo>
                    <a:pt x="795338" y="817245"/>
                  </a:lnTo>
                  <a:cubicBezTo>
                    <a:pt x="795338" y="806768"/>
                    <a:pt x="786765" y="798195"/>
                    <a:pt x="776288" y="798195"/>
                  </a:cubicBezTo>
                  <a:lnTo>
                    <a:pt x="776288" y="798195"/>
                  </a:lnTo>
                  <a:cubicBezTo>
                    <a:pt x="765810" y="798195"/>
                    <a:pt x="757238" y="806768"/>
                    <a:pt x="757238" y="817245"/>
                  </a:cubicBezTo>
                  <a:lnTo>
                    <a:pt x="757238" y="817245"/>
                  </a:lnTo>
                  <a:cubicBezTo>
                    <a:pt x="758190" y="827723"/>
                    <a:pt x="765810" y="836295"/>
                    <a:pt x="776288" y="836295"/>
                  </a:cubicBezTo>
                  <a:close/>
                  <a:moveTo>
                    <a:pt x="776288" y="1073468"/>
                  </a:moveTo>
                  <a:lnTo>
                    <a:pt x="776288" y="1073468"/>
                  </a:lnTo>
                  <a:cubicBezTo>
                    <a:pt x="786765" y="1073468"/>
                    <a:pt x="795338" y="1064895"/>
                    <a:pt x="795338" y="1054418"/>
                  </a:cubicBezTo>
                  <a:lnTo>
                    <a:pt x="795338" y="1054418"/>
                  </a:lnTo>
                  <a:cubicBezTo>
                    <a:pt x="795338" y="1043940"/>
                    <a:pt x="786765" y="1035368"/>
                    <a:pt x="776288" y="1035368"/>
                  </a:cubicBezTo>
                  <a:lnTo>
                    <a:pt x="776288" y="1035368"/>
                  </a:lnTo>
                  <a:cubicBezTo>
                    <a:pt x="765810" y="1035368"/>
                    <a:pt x="757238" y="1043940"/>
                    <a:pt x="757238" y="1054418"/>
                  </a:cubicBezTo>
                  <a:lnTo>
                    <a:pt x="757238" y="1054418"/>
                  </a:lnTo>
                  <a:cubicBezTo>
                    <a:pt x="758190" y="1064895"/>
                    <a:pt x="765810" y="1073468"/>
                    <a:pt x="776288" y="1073468"/>
                  </a:cubicBezTo>
                  <a:close/>
                  <a:moveTo>
                    <a:pt x="776288" y="1026795"/>
                  </a:moveTo>
                  <a:lnTo>
                    <a:pt x="776288" y="1026795"/>
                  </a:lnTo>
                  <a:cubicBezTo>
                    <a:pt x="786765" y="1026795"/>
                    <a:pt x="795338" y="1018223"/>
                    <a:pt x="795338" y="1007745"/>
                  </a:cubicBezTo>
                  <a:lnTo>
                    <a:pt x="795338" y="1007745"/>
                  </a:lnTo>
                  <a:cubicBezTo>
                    <a:pt x="795338" y="997268"/>
                    <a:pt x="786765" y="988695"/>
                    <a:pt x="776288" y="988695"/>
                  </a:cubicBezTo>
                  <a:lnTo>
                    <a:pt x="776288" y="988695"/>
                  </a:lnTo>
                  <a:cubicBezTo>
                    <a:pt x="765810" y="988695"/>
                    <a:pt x="757238" y="997268"/>
                    <a:pt x="757238" y="1007745"/>
                  </a:cubicBezTo>
                  <a:lnTo>
                    <a:pt x="757238" y="1007745"/>
                  </a:lnTo>
                  <a:cubicBezTo>
                    <a:pt x="758190" y="1018223"/>
                    <a:pt x="765810" y="1026795"/>
                    <a:pt x="776288" y="1026795"/>
                  </a:cubicBezTo>
                  <a:close/>
                  <a:moveTo>
                    <a:pt x="776288" y="884873"/>
                  </a:moveTo>
                  <a:lnTo>
                    <a:pt x="776288" y="884873"/>
                  </a:lnTo>
                  <a:cubicBezTo>
                    <a:pt x="786765" y="884873"/>
                    <a:pt x="795338" y="876300"/>
                    <a:pt x="795338" y="865823"/>
                  </a:cubicBezTo>
                  <a:lnTo>
                    <a:pt x="795338" y="863918"/>
                  </a:lnTo>
                  <a:cubicBezTo>
                    <a:pt x="795338" y="853440"/>
                    <a:pt x="786765" y="844868"/>
                    <a:pt x="776288" y="844868"/>
                  </a:cubicBezTo>
                  <a:lnTo>
                    <a:pt x="776288" y="844868"/>
                  </a:lnTo>
                  <a:cubicBezTo>
                    <a:pt x="765810" y="844868"/>
                    <a:pt x="757238" y="853440"/>
                    <a:pt x="757238" y="863918"/>
                  </a:cubicBezTo>
                  <a:lnTo>
                    <a:pt x="757238" y="865823"/>
                  </a:lnTo>
                  <a:cubicBezTo>
                    <a:pt x="758190" y="877253"/>
                    <a:pt x="765810" y="884873"/>
                    <a:pt x="776288" y="884873"/>
                  </a:cubicBezTo>
                  <a:close/>
                  <a:moveTo>
                    <a:pt x="776288" y="932498"/>
                  </a:moveTo>
                  <a:lnTo>
                    <a:pt x="776288" y="932498"/>
                  </a:lnTo>
                  <a:cubicBezTo>
                    <a:pt x="786765" y="932498"/>
                    <a:pt x="795338" y="923925"/>
                    <a:pt x="795338" y="913448"/>
                  </a:cubicBezTo>
                  <a:lnTo>
                    <a:pt x="795338" y="913448"/>
                  </a:lnTo>
                  <a:cubicBezTo>
                    <a:pt x="795338" y="902970"/>
                    <a:pt x="786765" y="894398"/>
                    <a:pt x="776288" y="894398"/>
                  </a:cubicBezTo>
                  <a:lnTo>
                    <a:pt x="776288" y="894398"/>
                  </a:lnTo>
                  <a:cubicBezTo>
                    <a:pt x="765810" y="894398"/>
                    <a:pt x="757238" y="902970"/>
                    <a:pt x="757238" y="913448"/>
                  </a:cubicBezTo>
                  <a:lnTo>
                    <a:pt x="757238" y="913448"/>
                  </a:lnTo>
                  <a:cubicBezTo>
                    <a:pt x="758190" y="923925"/>
                    <a:pt x="765810" y="932498"/>
                    <a:pt x="776288" y="932498"/>
                  </a:cubicBezTo>
                  <a:close/>
                  <a:moveTo>
                    <a:pt x="776288" y="979170"/>
                  </a:moveTo>
                  <a:lnTo>
                    <a:pt x="776288" y="979170"/>
                  </a:lnTo>
                  <a:cubicBezTo>
                    <a:pt x="786765" y="979170"/>
                    <a:pt x="795338" y="970598"/>
                    <a:pt x="795338" y="960120"/>
                  </a:cubicBezTo>
                  <a:lnTo>
                    <a:pt x="795338" y="960120"/>
                  </a:lnTo>
                  <a:cubicBezTo>
                    <a:pt x="795338" y="949643"/>
                    <a:pt x="786765" y="941070"/>
                    <a:pt x="776288" y="941070"/>
                  </a:cubicBezTo>
                  <a:lnTo>
                    <a:pt x="776288" y="941070"/>
                  </a:lnTo>
                  <a:cubicBezTo>
                    <a:pt x="765810" y="941070"/>
                    <a:pt x="757238" y="949643"/>
                    <a:pt x="757238" y="960120"/>
                  </a:cubicBezTo>
                  <a:lnTo>
                    <a:pt x="757238" y="960120"/>
                  </a:lnTo>
                  <a:cubicBezTo>
                    <a:pt x="758190" y="971550"/>
                    <a:pt x="765810" y="979170"/>
                    <a:pt x="776288" y="979170"/>
                  </a:cubicBezTo>
                  <a:close/>
                  <a:moveTo>
                    <a:pt x="776288" y="1263968"/>
                  </a:moveTo>
                  <a:lnTo>
                    <a:pt x="776288" y="1263968"/>
                  </a:lnTo>
                  <a:cubicBezTo>
                    <a:pt x="786765" y="1263968"/>
                    <a:pt x="795338" y="1255395"/>
                    <a:pt x="795338" y="1244918"/>
                  </a:cubicBezTo>
                  <a:lnTo>
                    <a:pt x="795338" y="1243013"/>
                  </a:lnTo>
                  <a:cubicBezTo>
                    <a:pt x="795338" y="1232535"/>
                    <a:pt x="786765" y="1223963"/>
                    <a:pt x="776288" y="1223963"/>
                  </a:cubicBezTo>
                  <a:lnTo>
                    <a:pt x="776288" y="1223963"/>
                  </a:lnTo>
                  <a:cubicBezTo>
                    <a:pt x="765810" y="1223963"/>
                    <a:pt x="757238" y="1232535"/>
                    <a:pt x="757238" y="1243013"/>
                  </a:cubicBezTo>
                  <a:lnTo>
                    <a:pt x="757238" y="1244918"/>
                  </a:lnTo>
                  <a:cubicBezTo>
                    <a:pt x="758190" y="1255395"/>
                    <a:pt x="765810" y="1263968"/>
                    <a:pt x="776288" y="1263968"/>
                  </a:cubicBezTo>
                  <a:close/>
                  <a:moveTo>
                    <a:pt x="776288" y="1121093"/>
                  </a:moveTo>
                  <a:lnTo>
                    <a:pt x="776288" y="1121093"/>
                  </a:lnTo>
                  <a:cubicBezTo>
                    <a:pt x="786765" y="1121093"/>
                    <a:pt x="795338" y="1112520"/>
                    <a:pt x="795338" y="1102043"/>
                  </a:cubicBezTo>
                  <a:lnTo>
                    <a:pt x="795338" y="1102043"/>
                  </a:lnTo>
                  <a:cubicBezTo>
                    <a:pt x="795338" y="1091565"/>
                    <a:pt x="786765" y="1082993"/>
                    <a:pt x="776288" y="1082993"/>
                  </a:cubicBezTo>
                  <a:lnTo>
                    <a:pt x="776288" y="1082993"/>
                  </a:lnTo>
                  <a:cubicBezTo>
                    <a:pt x="765810" y="1082993"/>
                    <a:pt x="757238" y="1091565"/>
                    <a:pt x="757238" y="1102043"/>
                  </a:cubicBezTo>
                  <a:lnTo>
                    <a:pt x="757238" y="1102043"/>
                  </a:lnTo>
                  <a:cubicBezTo>
                    <a:pt x="758190" y="1112520"/>
                    <a:pt x="765810" y="1121093"/>
                    <a:pt x="776288" y="1121093"/>
                  </a:cubicBezTo>
                  <a:close/>
                  <a:moveTo>
                    <a:pt x="776288" y="1167765"/>
                  </a:moveTo>
                  <a:lnTo>
                    <a:pt x="776288" y="1167765"/>
                  </a:lnTo>
                  <a:cubicBezTo>
                    <a:pt x="786765" y="1167765"/>
                    <a:pt x="795338" y="1159193"/>
                    <a:pt x="795338" y="1148715"/>
                  </a:cubicBezTo>
                  <a:lnTo>
                    <a:pt x="795338" y="1148715"/>
                  </a:lnTo>
                  <a:cubicBezTo>
                    <a:pt x="795338" y="1138238"/>
                    <a:pt x="786765" y="1129665"/>
                    <a:pt x="776288" y="1129665"/>
                  </a:cubicBezTo>
                  <a:lnTo>
                    <a:pt x="776288" y="1129665"/>
                  </a:lnTo>
                  <a:cubicBezTo>
                    <a:pt x="765810" y="1129665"/>
                    <a:pt x="757238" y="1138238"/>
                    <a:pt x="757238" y="1148715"/>
                  </a:cubicBezTo>
                  <a:lnTo>
                    <a:pt x="757238" y="1148715"/>
                  </a:lnTo>
                  <a:cubicBezTo>
                    <a:pt x="758190" y="1159193"/>
                    <a:pt x="765810" y="1167765"/>
                    <a:pt x="776288" y="1167765"/>
                  </a:cubicBezTo>
                  <a:close/>
                  <a:moveTo>
                    <a:pt x="823913" y="836295"/>
                  </a:moveTo>
                  <a:lnTo>
                    <a:pt x="825818" y="836295"/>
                  </a:lnTo>
                  <a:cubicBezTo>
                    <a:pt x="836295" y="836295"/>
                    <a:pt x="844868" y="827723"/>
                    <a:pt x="844868" y="817245"/>
                  </a:cubicBezTo>
                  <a:lnTo>
                    <a:pt x="844868" y="817245"/>
                  </a:lnTo>
                  <a:cubicBezTo>
                    <a:pt x="844868" y="806768"/>
                    <a:pt x="836295" y="798195"/>
                    <a:pt x="825818" y="798195"/>
                  </a:cubicBezTo>
                  <a:lnTo>
                    <a:pt x="823913" y="798195"/>
                  </a:lnTo>
                  <a:cubicBezTo>
                    <a:pt x="813435" y="798195"/>
                    <a:pt x="804863" y="806768"/>
                    <a:pt x="804863" y="817245"/>
                  </a:cubicBezTo>
                  <a:lnTo>
                    <a:pt x="804863" y="817245"/>
                  </a:lnTo>
                  <a:cubicBezTo>
                    <a:pt x="804863" y="827723"/>
                    <a:pt x="813435" y="836295"/>
                    <a:pt x="823913" y="836295"/>
                  </a:cubicBezTo>
                  <a:close/>
                  <a:moveTo>
                    <a:pt x="919163" y="836295"/>
                  </a:moveTo>
                  <a:lnTo>
                    <a:pt x="919163" y="836295"/>
                  </a:lnTo>
                  <a:cubicBezTo>
                    <a:pt x="929640" y="836295"/>
                    <a:pt x="938213" y="827723"/>
                    <a:pt x="938213" y="817245"/>
                  </a:cubicBezTo>
                  <a:lnTo>
                    <a:pt x="938213" y="817245"/>
                  </a:lnTo>
                  <a:cubicBezTo>
                    <a:pt x="938213" y="806768"/>
                    <a:pt x="929640" y="798195"/>
                    <a:pt x="919163" y="798195"/>
                  </a:cubicBezTo>
                  <a:lnTo>
                    <a:pt x="919163" y="798195"/>
                  </a:lnTo>
                  <a:cubicBezTo>
                    <a:pt x="908685" y="798195"/>
                    <a:pt x="900113" y="806768"/>
                    <a:pt x="900113" y="817245"/>
                  </a:cubicBezTo>
                  <a:lnTo>
                    <a:pt x="900113" y="817245"/>
                  </a:lnTo>
                  <a:cubicBezTo>
                    <a:pt x="901065" y="827723"/>
                    <a:pt x="909638" y="836295"/>
                    <a:pt x="919163" y="836295"/>
                  </a:cubicBezTo>
                  <a:close/>
                  <a:moveTo>
                    <a:pt x="1013460" y="836295"/>
                  </a:moveTo>
                  <a:lnTo>
                    <a:pt x="1013460" y="836295"/>
                  </a:lnTo>
                  <a:cubicBezTo>
                    <a:pt x="1023938" y="836295"/>
                    <a:pt x="1032510" y="827723"/>
                    <a:pt x="1032510" y="817245"/>
                  </a:cubicBezTo>
                  <a:lnTo>
                    <a:pt x="1032510" y="817245"/>
                  </a:lnTo>
                  <a:cubicBezTo>
                    <a:pt x="1032510" y="806768"/>
                    <a:pt x="1023938" y="798195"/>
                    <a:pt x="1013460" y="798195"/>
                  </a:cubicBezTo>
                  <a:lnTo>
                    <a:pt x="1013460" y="798195"/>
                  </a:lnTo>
                  <a:cubicBezTo>
                    <a:pt x="1002983" y="798195"/>
                    <a:pt x="994410" y="806768"/>
                    <a:pt x="994410" y="817245"/>
                  </a:cubicBezTo>
                  <a:lnTo>
                    <a:pt x="994410" y="817245"/>
                  </a:lnTo>
                  <a:cubicBezTo>
                    <a:pt x="995363" y="827723"/>
                    <a:pt x="1002983" y="836295"/>
                    <a:pt x="1013460" y="836295"/>
                  </a:cubicBezTo>
                  <a:close/>
                  <a:moveTo>
                    <a:pt x="872490" y="836295"/>
                  </a:moveTo>
                  <a:lnTo>
                    <a:pt x="872490" y="836295"/>
                  </a:lnTo>
                  <a:cubicBezTo>
                    <a:pt x="882968" y="836295"/>
                    <a:pt x="891540" y="827723"/>
                    <a:pt x="891540" y="817245"/>
                  </a:cubicBezTo>
                  <a:lnTo>
                    <a:pt x="891540" y="817245"/>
                  </a:lnTo>
                  <a:cubicBezTo>
                    <a:pt x="891540" y="806768"/>
                    <a:pt x="882968" y="798195"/>
                    <a:pt x="872490" y="798195"/>
                  </a:cubicBezTo>
                  <a:lnTo>
                    <a:pt x="872490" y="798195"/>
                  </a:lnTo>
                  <a:cubicBezTo>
                    <a:pt x="862013" y="798195"/>
                    <a:pt x="853440" y="806768"/>
                    <a:pt x="853440" y="817245"/>
                  </a:cubicBezTo>
                  <a:lnTo>
                    <a:pt x="853440" y="817245"/>
                  </a:lnTo>
                  <a:cubicBezTo>
                    <a:pt x="853440" y="827723"/>
                    <a:pt x="862013" y="836295"/>
                    <a:pt x="872490" y="836295"/>
                  </a:cubicBezTo>
                  <a:close/>
                  <a:moveTo>
                    <a:pt x="966788" y="836295"/>
                  </a:moveTo>
                  <a:lnTo>
                    <a:pt x="966788" y="836295"/>
                  </a:lnTo>
                  <a:cubicBezTo>
                    <a:pt x="977265" y="836295"/>
                    <a:pt x="985838" y="827723"/>
                    <a:pt x="985838" y="817245"/>
                  </a:cubicBezTo>
                  <a:lnTo>
                    <a:pt x="985838" y="817245"/>
                  </a:lnTo>
                  <a:cubicBezTo>
                    <a:pt x="985838" y="806768"/>
                    <a:pt x="977265" y="798195"/>
                    <a:pt x="966788" y="798195"/>
                  </a:cubicBezTo>
                  <a:lnTo>
                    <a:pt x="966788" y="798195"/>
                  </a:lnTo>
                  <a:cubicBezTo>
                    <a:pt x="956310" y="798195"/>
                    <a:pt x="947738" y="806768"/>
                    <a:pt x="947738" y="817245"/>
                  </a:cubicBezTo>
                  <a:lnTo>
                    <a:pt x="947738" y="817245"/>
                  </a:lnTo>
                  <a:cubicBezTo>
                    <a:pt x="947738" y="827723"/>
                    <a:pt x="956310" y="836295"/>
                    <a:pt x="966788" y="836295"/>
                  </a:cubicBezTo>
                  <a:close/>
                  <a:moveTo>
                    <a:pt x="1061085" y="836295"/>
                  </a:moveTo>
                  <a:lnTo>
                    <a:pt x="1061085" y="836295"/>
                  </a:lnTo>
                  <a:cubicBezTo>
                    <a:pt x="1071563" y="836295"/>
                    <a:pt x="1080135" y="827723"/>
                    <a:pt x="1080135" y="817245"/>
                  </a:cubicBezTo>
                  <a:lnTo>
                    <a:pt x="1080135" y="817245"/>
                  </a:lnTo>
                  <a:cubicBezTo>
                    <a:pt x="1080135" y="806768"/>
                    <a:pt x="1071563" y="798195"/>
                    <a:pt x="1061085" y="798195"/>
                  </a:cubicBezTo>
                  <a:lnTo>
                    <a:pt x="1061085" y="798195"/>
                  </a:lnTo>
                  <a:cubicBezTo>
                    <a:pt x="1050608" y="798195"/>
                    <a:pt x="1042035" y="806768"/>
                    <a:pt x="1042035" y="817245"/>
                  </a:cubicBezTo>
                  <a:lnTo>
                    <a:pt x="1042035" y="817245"/>
                  </a:lnTo>
                  <a:cubicBezTo>
                    <a:pt x="1042035" y="827723"/>
                    <a:pt x="1050608" y="836295"/>
                    <a:pt x="1061085" y="836295"/>
                  </a:cubicBezTo>
                  <a:close/>
                  <a:moveTo>
                    <a:pt x="1061085" y="1167765"/>
                  </a:moveTo>
                  <a:lnTo>
                    <a:pt x="1061085" y="1167765"/>
                  </a:lnTo>
                  <a:cubicBezTo>
                    <a:pt x="1071563" y="1167765"/>
                    <a:pt x="1080135" y="1159193"/>
                    <a:pt x="1080135" y="1148715"/>
                  </a:cubicBezTo>
                  <a:lnTo>
                    <a:pt x="1080135" y="1148715"/>
                  </a:lnTo>
                  <a:cubicBezTo>
                    <a:pt x="1080135" y="1138238"/>
                    <a:pt x="1071563" y="1129665"/>
                    <a:pt x="1061085" y="1129665"/>
                  </a:cubicBezTo>
                  <a:lnTo>
                    <a:pt x="1061085" y="1129665"/>
                  </a:lnTo>
                  <a:cubicBezTo>
                    <a:pt x="1050608" y="1129665"/>
                    <a:pt x="1042035" y="1138238"/>
                    <a:pt x="1042035" y="1148715"/>
                  </a:cubicBezTo>
                  <a:lnTo>
                    <a:pt x="1042035" y="1148715"/>
                  </a:lnTo>
                  <a:cubicBezTo>
                    <a:pt x="1042035" y="1159193"/>
                    <a:pt x="1050608" y="1167765"/>
                    <a:pt x="1061085" y="1167765"/>
                  </a:cubicBezTo>
                  <a:close/>
                  <a:moveTo>
                    <a:pt x="1107758" y="1121093"/>
                  </a:moveTo>
                  <a:lnTo>
                    <a:pt x="1107758" y="1121093"/>
                  </a:lnTo>
                  <a:cubicBezTo>
                    <a:pt x="1118235" y="1121093"/>
                    <a:pt x="1126808" y="1112520"/>
                    <a:pt x="1126808" y="1102043"/>
                  </a:cubicBezTo>
                  <a:lnTo>
                    <a:pt x="1126808" y="1102043"/>
                  </a:lnTo>
                  <a:cubicBezTo>
                    <a:pt x="1126808" y="1091565"/>
                    <a:pt x="1118235" y="1082993"/>
                    <a:pt x="1107758" y="1082993"/>
                  </a:cubicBezTo>
                  <a:lnTo>
                    <a:pt x="1107758" y="1082993"/>
                  </a:lnTo>
                  <a:cubicBezTo>
                    <a:pt x="1097280" y="1082993"/>
                    <a:pt x="1088708" y="1091565"/>
                    <a:pt x="1088708" y="1102043"/>
                  </a:cubicBezTo>
                  <a:lnTo>
                    <a:pt x="1088708" y="1102043"/>
                  </a:lnTo>
                  <a:cubicBezTo>
                    <a:pt x="1088708" y="1112520"/>
                    <a:pt x="1097280" y="1121093"/>
                    <a:pt x="1107758" y="1121093"/>
                  </a:cubicBezTo>
                  <a:close/>
                  <a:moveTo>
                    <a:pt x="1298258" y="1877378"/>
                  </a:moveTo>
                  <a:lnTo>
                    <a:pt x="1298258" y="1877378"/>
                  </a:lnTo>
                  <a:cubicBezTo>
                    <a:pt x="1308735" y="1877378"/>
                    <a:pt x="1317308" y="1868805"/>
                    <a:pt x="1317308" y="1858328"/>
                  </a:cubicBezTo>
                  <a:lnTo>
                    <a:pt x="1317308" y="1858328"/>
                  </a:lnTo>
                  <a:cubicBezTo>
                    <a:pt x="1317308" y="1847850"/>
                    <a:pt x="1308735" y="1839278"/>
                    <a:pt x="1298258" y="1839278"/>
                  </a:cubicBezTo>
                  <a:lnTo>
                    <a:pt x="1298258" y="1839278"/>
                  </a:lnTo>
                  <a:cubicBezTo>
                    <a:pt x="1287780" y="1839278"/>
                    <a:pt x="1279208" y="1847850"/>
                    <a:pt x="1279208" y="1858328"/>
                  </a:cubicBezTo>
                  <a:lnTo>
                    <a:pt x="1279208" y="1858328"/>
                  </a:lnTo>
                  <a:cubicBezTo>
                    <a:pt x="1279208" y="1868805"/>
                    <a:pt x="1287780" y="1877378"/>
                    <a:pt x="1298258" y="1877378"/>
                  </a:cubicBezTo>
                  <a:close/>
                  <a:moveTo>
                    <a:pt x="1155383" y="1121093"/>
                  </a:moveTo>
                  <a:lnTo>
                    <a:pt x="1155383" y="1121093"/>
                  </a:lnTo>
                  <a:cubicBezTo>
                    <a:pt x="1165860" y="1121093"/>
                    <a:pt x="1174433" y="1112520"/>
                    <a:pt x="1174433" y="1102043"/>
                  </a:cubicBezTo>
                  <a:lnTo>
                    <a:pt x="1174433" y="1102043"/>
                  </a:lnTo>
                  <a:cubicBezTo>
                    <a:pt x="1174433" y="1091565"/>
                    <a:pt x="1165860" y="1082993"/>
                    <a:pt x="1155383" y="1082993"/>
                  </a:cubicBezTo>
                  <a:lnTo>
                    <a:pt x="1155383" y="1082993"/>
                  </a:lnTo>
                  <a:cubicBezTo>
                    <a:pt x="1144905" y="1082993"/>
                    <a:pt x="1136333" y="1091565"/>
                    <a:pt x="1136333" y="1102043"/>
                  </a:cubicBezTo>
                  <a:lnTo>
                    <a:pt x="1136333" y="1102043"/>
                  </a:lnTo>
                  <a:cubicBezTo>
                    <a:pt x="1136333" y="1112520"/>
                    <a:pt x="1144905" y="1121093"/>
                    <a:pt x="1155383" y="1121093"/>
                  </a:cubicBezTo>
                  <a:close/>
                  <a:moveTo>
                    <a:pt x="1155383" y="1167765"/>
                  </a:moveTo>
                  <a:lnTo>
                    <a:pt x="1155383" y="1167765"/>
                  </a:lnTo>
                  <a:cubicBezTo>
                    <a:pt x="1165860" y="1167765"/>
                    <a:pt x="1174433" y="1159193"/>
                    <a:pt x="1174433" y="1148715"/>
                  </a:cubicBezTo>
                  <a:lnTo>
                    <a:pt x="1174433" y="1148715"/>
                  </a:lnTo>
                  <a:cubicBezTo>
                    <a:pt x="1174433" y="1138238"/>
                    <a:pt x="1165860" y="1129665"/>
                    <a:pt x="1155383" y="1129665"/>
                  </a:cubicBezTo>
                  <a:lnTo>
                    <a:pt x="1155383" y="1129665"/>
                  </a:lnTo>
                  <a:cubicBezTo>
                    <a:pt x="1144905" y="1129665"/>
                    <a:pt x="1136333" y="1138238"/>
                    <a:pt x="1136333" y="1148715"/>
                  </a:cubicBezTo>
                  <a:lnTo>
                    <a:pt x="1136333" y="1148715"/>
                  </a:lnTo>
                  <a:cubicBezTo>
                    <a:pt x="1136333" y="1159193"/>
                    <a:pt x="1144905" y="1167765"/>
                    <a:pt x="1155383" y="1167765"/>
                  </a:cubicBezTo>
                  <a:close/>
                  <a:moveTo>
                    <a:pt x="1202055" y="1121093"/>
                  </a:moveTo>
                  <a:lnTo>
                    <a:pt x="1203960" y="1121093"/>
                  </a:lnTo>
                  <a:cubicBezTo>
                    <a:pt x="1214438" y="1121093"/>
                    <a:pt x="1223010" y="1112520"/>
                    <a:pt x="1223010" y="1102043"/>
                  </a:cubicBezTo>
                  <a:lnTo>
                    <a:pt x="1223010" y="1102043"/>
                  </a:lnTo>
                  <a:cubicBezTo>
                    <a:pt x="1223010" y="1091565"/>
                    <a:pt x="1214438" y="1082993"/>
                    <a:pt x="1203960" y="1082993"/>
                  </a:cubicBezTo>
                  <a:lnTo>
                    <a:pt x="1202055" y="1082993"/>
                  </a:lnTo>
                  <a:cubicBezTo>
                    <a:pt x="1191578" y="1082993"/>
                    <a:pt x="1183005" y="1091565"/>
                    <a:pt x="1183005" y="1102043"/>
                  </a:cubicBezTo>
                  <a:lnTo>
                    <a:pt x="1183005" y="1102043"/>
                  </a:lnTo>
                  <a:cubicBezTo>
                    <a:pt x="1183005" y="1112520"/>
                    <a:pt x="1191578" y="1121093"/>
                    <a:pt x="1202055" y="1121093"/>
                  </a:cubicBezTo>
                  <a:close/>
                  <a:moveTo>
                    <a:pt x="1202055" y="1167765"/>
                  </a:moveTo>
                  <a:lnTo>
                    <a:pt x="1203960" y="1167765"/>
                  </a:lnTo>
                  <a:cubicBezTo>
                    <a:pt x="1214438" y="1167765"/>
                    <a:pt x="1223010" y="1159193"/>
                    <a:pt x="1223010" y="1148715"/>
                  </a:cubicBezTo>
                  <a:lnTo>
                    <a:pt x="1223010" y="1148715"/>
                  </a:lnTo>
                  <a:cubicBezTo>
                    <a:pt x="1223010" y="1138238"/>
                    <a:pt x="1214438" y="1129665"/>
                    <a:pt x="1203960" y="1129665"/>
                  </a:cubicBezTo>
                  <a:lnTo>
                    <a:pt x="1202055" y="1129665"/>
                  </a:lnTo>
                  <a:cubicBezTo>
                    <a:pt x="1191578" y="1129665"/>
                    <a:pt x="1183005" y="1138238"/>
                    <a:pt x="1183005" y="1148715"/>
                  </a:cubicBezTo>
                  <a:lnTo>
                    <a:pt x="1183005" y="1148715"/>
                  </a:lnTo>
                  <a:cubicBezTo>
                    <a:pt x="1183005" y="1159193"/>
                    <a:pt x="1191578" y="1167765"/>
                    <a:pt x="1202055" y="1167765"/>
                  </a:cubicBezTo>
                  <a:close/>
                  <a:moveTo>
                    <a:pt x="1061085" y="1215390"/>
                  </a:moveTo>
                  <a:lnTo>
                    <a:pt x="1061085" y="1215390"/>
                  </a:lnTo>
                  <a:cubicBezTo>
                    <a:pt x="1071563" y="1215390"/>
                    <a:pt x="1080135" y="1206818"/>
                    <a:pt x="1080135" y="1196340"/>
                  </a:cubicBezTo>
                  <a:lnTo>
                    <a:pt x="1080135" y="1196340"/>
                  </a:lnTo>
                  <a:cubicBezTo>
                    <a:pt x="1080135" y="1185863"/>
                    <a:pt x="1071563" y="1177290"/>
                    <a:pt x="1061085" y="1177290"/>
                  </a:cubicBezTo>
                  <a:lnTo>
                    <a:pt x="1061085" y="1177290"/>
                  </a:lnTo>
                  <a:cubicBezTo>
                    <a:pt x="1050608" y="1177290"/>
                    <a:pt x="1042035" y="1185863"/>
                    <a:pt x="1042035" y="1196340"/>
                  </a:cubicBezTo>
                  <a:lnTo>
                    <a:pt x="1042035" y="1196340"/>
                  </a:lnTo>
                  <a:cubicBezTo>
                    <a:pt x="1042035" y="1206818"/>
                    <a:pt x="1050608" y="1215390"/>
                    <a:pt x="1061085" y="1215390"/>
                  </a:cubicBezTo>
                  <a:close/>
                  <a:moveTo>
                    <a:pt x="1061085" y="1263015"/>
                  </a:moveTo>
                  <a:lnTo>
                    <a:pt x="1061085" y="1263015"/>
                  </a:lnTo>
                  <a:cubicBezTo>
                    <a:pt x="1071563" y="1263015"/>
                    <a:pt x="1080135" y="1254443"/>
                    <a:pt x="1080135" y="1243965"/>
                  </a:cubicBezTo>
                  <a:lnTo>
                    <a:pt x="1080135" y="1243965"/>
                  </a:lnTo>
                  <a:cubicBezTo>
                    <a:pt x="1080135" y="1233488"/>
                    <a:pt x="1071563" y="1224915"/>
                    <a:pt x="1061085" y="1224915"/>
                  </a:cubicBezTo>
                  <a:lnTo>
                    <a:pt x="1061085" y="1224915"/>
                  </a:lnTo>
                  <a:cubicBezTo>
                    <a:pt x="1050608" y="1224915"/>
                    <a:pt x="1042035" y="1233488"/>
                    <a:pt x="1042035" y="1243965"/>
                  </a:cubicBezTo>
                  <a:lnTo>
                    <a:pt x="1042035" y="1243965"/>
                  </a:lnTo>
                  <a:cubicBezTo>
                    <a:pt x="1042035" y="1254443"/>
                    <a:pt x="1050608" y="1263015"/>
                    <a:pt x="1061085" y="1263015"/>
                  </a:cubicBezTo>
                  <a:close/>
                  <a:moveTo>
                    <a:pt x="1061085" y="1310640"/>
                  </a:moveTo>
                  <a:lnTo>
                    <a:pt x="1061085" y="1310640"/>
                  </a:lnTo>
                  <a:cubicBezTo>
                    <a:pt x="1071563" y="1310640"/>
                    <a:pt x="1080135" y="1302068"/>
                    <a:pt x="1080135" y="1291590"/>
                  </a:cubicBezTo>
                  <a:lnTo>
                    <a:pt x="1080135" y="1291590"/>
                  </a:lnTo>
                  <a:cubicBezTo>
                    <a:pt x="1080135" y="1281113"/>
                    <a:pt x="1071563" y="1272540"/>
                    <a:pt x="1061085" y="1272540"/>
                  </a:cubicBezTo>
                  <a:lnTo>
                    <a:pt x="1061085" y="1272540"/>
                  </a:lnTo>
                  <a:cubicBezTo>
                    <a:pt x="1050608" y="1272540"/>
                    <a:pt x="1042035" y="1281113"/>
                    <a:pt x="1042035" y="1291590"/>
                  </a:cubicBezTo>
                  <a:lnTo>
                    <a:pt x="1042035" y="1291590"/>
                  </a:lnTo>
                  <a:cubicBezTo>
                    <a:pt x="1042035" y="1302068"/>
                    <a:pt x="1050608" y="1310640"/>
                    <a:pt x="1061085" y="1310640"/>
                  </a:cubicBezTo>
                  <a:close/>
                  <a:moveTo>
                    <a:pt x="1061085" y="1358265"/>
                  </a:moveTo>
                  <a:lnTo>
                    <a:pt x="1061085" y="1358265"/>
                  </a:lnTo>
                  <a:cubicBezTo>
                    <a:pt x="1071563" y="1358265"/>
                    <a:pt x="1080135" y="1349693"/>
                    <a:pt x="1080135" y="1339215"/>
                  </a:cubicBezTo>
                  <a:lnTo>
                    <a:pt x="1080135" y="1339215"/>
                  </a:lnTo>
                  <a:cubicBezTo>
                    <a:pt x="1080135" y="1328738"/>
                    <a:pt x="1071563" y="1320165"/>
                    <a:pt x="1061085" y="1320165"/>
                  </a:cubicBezTo>
                  <a:lnTo>
                    <a:pt x="1061085" y="1320165"/>
                  </a:lnTo>
                  <a:cubicBezTo>
                    <a:pt x="1050608" y="1320165"/>
                    <a:pt x="1042035" y="1328738"/>
                    <a:pt x="1042035" y="1339215"/>
                  </a:cubicBezTo>
                  <a:lnTo>
                    <a:pt x="1042035" y="1339215"/>
                  </a:lnTo>
                  <a:cubicBezTo>
                    <a:pt x="1042035" y="1349693"/>
                    <a:pt x="1050608" y="1358265"/>
                    <a:pt x="1061085" y="1358265"/>
                  </a:cubicBezTo>
                  <a:close/>
                  <a:moveTo>
                    <a:pt x="1108710" y="1310640"/>
                  </a:moveTo>
                  <a:lnTo>
                    <a:pt x="1108710" y="1310640"/>
                  </a:lnTo>
                  <a:cubicBezTo>
                    <a:pt x="1119188" y="1310640"/>
                    <a:pt x="1127760" y="1302068"/>
                    <a:pt x="1127760" y="1291590"/>
                  </a:cubicBezTo>
                  <a:lnTo>
                    <a:pt x="1127760" y="1291590"/>
                  </a:lnTo>
                  <a:cubicBezTo>
                    <a:pt x="1127760" y="1281113"/>
                    <a:pt x="1119188" y="1272540"/>
                    <a:pt x="1108710" y="1272540"/>
                  </a:cubicBezTo>
                  <a:lnTo>
                    <a:pt x="1108710" y="1272540"/>
                  </a:lnTo>
                  <a:cubicBezTo>
                    <a:pt x="1098233" y="1272540"/>
                    <a:pt x="1089660" y="1281113"/>
                    <a:pt x="1089660" y="1291590"/>
                  </a:cubicBezTo>
                  <a:lnTo>
                    <a:pt x="1089660" y="1291590"/>
                  </a:lnTo>
                  <a:cubicBezTo>
                    <a:pt x="1089660" y="1302068"/>
                    <a:pt x="1098233" y="1310640"/>
                    <a:pt x="1108710" y="1310640"/>
                  </a:cubicBezTo>
                  <a:close/>
                  <a:moveTo>
                    <a:pt x="1108710" y="1358265"/>
                  </a:moveTo>
                  <a:lnTo>
                    <a:pt x="1108710" y="1358265"/>
                  </a:lnTo>
                  <a:cubicBezTo>
                    <a:pt x="1119188" y="1358265"/>
                    <a:pt x="1127760" y="1349693"/>
                    <a:pt x="1127760" y="1339215"/>
                  </a:cubicBezTo>
                  <a:lnTo>
                    <a:pt x="1127760" y="1339215"/>
                  </a:lnTo>
                  <a:cubicBezTo>
                    <a:pt x="1127760" y="1328738"/>
                    <a:pt x="1119188" y="1320165"/>
                    <a:pt x="1108710" y="1320165"/>
                  </a:cubicBezTo>
                  <a:lnTo>
                    <a:pt x="1108710" y="1320165"/>
                  </a:lnTo>
                  <a:cubicBezTo>
                    <a:pt x="1098233" y="1320165"/>
                    <a:pt x="1089660" y="1328738"/>
                    <a:pt x="1089660" y="1339215"/>
                  </a:cubicBezTo>
                  <a:lnTo>
                    <a:pt x="1089660" y="1339215"/>
                  </a:lnTo>
                  <a:cubicBezTo>
                    <a:pt x="1089660" y="1349693"/>
                    <a:pt x="1098233" y="1358265"/>
                    <a:pt x="1108710" y="1358265"/>
                  </a:cubicBezTo>
                  <a:close/>
                  <a:moveTo>
                    <a:pt x="1061085" y="1447800"/>
                  </a:moveTo>
                  <a:lnTo>
                    <a:pt x="1061085" y="1447800"/>
                  </a:lnTo>
                  <a:cubicBezTo>
                    <a:pt x="1071563" y="1447800"/>
                    <a:pt x="1080135" y="1439228"/>
                    <a:pt x="1080135" y="1428750"/>
                  </a:cubicBezTo>
                  <a:lnTo>
                    <a:pt x="1080135" y="1428750"/>
                  </a:lnTo>
                  <a:cubicBezTo>
                    <a:pt x="1080135" y="1418273"/>
                    <a:pt x="1071563" y="1409700"/>
                    <a:pt x="1061085" y="1409700"/>
                  </a:cubicBezTo>
                  <a:lnTo>
                    <a:pt x="1061085" y="1409700"/>
                  </a:lnTo>
                  <a:cubicBezTo>
                    <a:pt x="1050608" y="1409700"/>
                    <a:pt x="1042035" y="1418273"/>
                    <a:pt x="1042035" y="1428750"/>
                  </a:cubicBezTo>
                  <a:lnTo>
                    <a:pt x="1042035" y="1428750"/>
                  </a:lnTo>
                  <a:cubicBezTo>
                    <a:pt x="1042035" y="1439228"/>
                    <a:pt x="1050608" y="1447800"/>
                    <a:pt x="1061085" y="1447800"/>
                  </a:cubicBezTo>
                  <a:close/>
                  <a:moveTo>
                    <a:pt x="1107758" y="1447800"/>
                  </a:moveTo>
                  <a:lnTo>
                    <a:pt x="1107758" y="1447800"/>
                  </a:lnTo>
                  <a:cubicBezTo>
                    <a:pt x="1118235" y="1447800"/>
                    <a:pt x="1126808" y="1439228"/>
                    <a:pt x="1126808" y="1428750"/>
                  </a:cubicBezTo>
                  <a:lnTo>
                    <a:pt x="1126808" y="1428750"/>
                  </a:lnTo>
                  <a:cubicBezTo>
                    <a:pt x="1126808" y="1418273"/>
                    <a:pt x="1118235" y="1409700"/>
                    <a:pt x="1107758" y="1409700"/>
                  </a:cubicBezTo>
                  <a:lnTo>
                    <a:pt x="1107758" y="1409700"/>
                  </a:lnTo>
                  <a:cubicBezTo>
                    <a:pt x="1097280" y="1409700"/>
                    <a:pt x="1088708" y="1418273"/>
                    <a:pt x="1088708" y="1428750"/>
                  </a:cubicBezTo>
                  <a:lnTo>
                    <a:pt x="1088708" y="1428750"/>
                  </a:lnTo>
                  <a:cubicBezTo>
                    <a:pt x="1088708" y="1439228"/>
                    <a:pt x="1097280" y="1447800"/>
                    <a:pt x="1107758" y="1447800"/>
                  </a:cubicBezTo>
                  <a:close/>
                  <a:moveTo>
                    <a:pt x="1106805" y="1495425"/>
                  </a:moveTo>
                  <a:lnTo>
                    <a:pt x="1106805" y="1495425"/>
                  </a:lnTo>
                  <a:cubicBezTo>
                    <a:pt x="1117283" y="1495425"/>
                    <a:pt x="1125855" y="1486853"/>
                    <a:pt x="1125855" y="1476375"/>
                  </a:cubicBezTo>
                  <a:lnTo>
                    <a:pt x="1125855" y="1476375"/>
                  </a:lnTo>
                  <a:cubicBezTo>
                    <a:pt x="1125855" y="1465898"/>
                    <a:pt x="1117283" y="1457325"/>
                    <a:pt x="1106805" y="1457325"/>
                  </a:cubicBezTo>
                  <a:lnTo>
                    <a:pt x="1106805" y="1457325"/>
                  </a:lnTo>
                  <a:cubicBezTo>
                    <a:pt x="1096328" y="1457325"/>
                    <a:pt x="1087755" y="1465898"/>
                    <a:pt x="1087755" y="1476375"/>
                  </a:cubicBezTo>
                  <a:lnTo>
                    <a:pt x="1087755" y="1476375"/>
                  </a:lnTo>
                  <a:cubicBezTo>
                    <a:pt x="1088708" y="1486853"/>
                    <a:pt x="1096328" y="1495425"/>
                    <a:pt x="1106805" y="1495425"/>
                  </a:cubicBezTo>
                  <a:close/>
                  <a:moveTo>
                    <a:pt x="1155383" y="1495425"/>
                  </a:moveTo>
                  <a:lnTo>
                    <a:pt x="1155383" y="1495425"/>
                  </a:lnTo>
                  <a:cubicBezTo>
                    <a:pt x="1165860" y="1495425"/>
                    <a:pt x="1174433" y="1486853"/>
                    <a:pt x="1174433" y="1476375"/>
                  </a:cubicBezTo>
                  <a:lnTo>
                    <a:pt x="1174433" y="1476375"/>
                  </a:lnTo>
                  <a:cubicBezTo>
                    <a:pt x="1174433" y="1465898"/>
                    <a:pt x="1165860" y="1457325"/>
                    <a:pt x="1155383" y="1457325"/>
                  </a:cubicBezTo>
                  <a:lnTo>
                    <a:pt x="1155383" y="1457325"/>
                  </a:lnTo>
                  <a:cubicBezTo>
                    <a:pt x="1144905" y="1457325"/>
                    <a:pt x="1136333" y="1465898"/>
                    <a:pt x="1136333" y="1476375"/>
                  </a:cubicBezTo>
                  <a:lnTo>
                    <a:pt x="1136333" y="1476375"/>
                  </a:lnTo>
                  <a:cubicBezTo>
                    <a:pt x="1136333" y="1486853"/>
                    <a:pt x="1144905" y="1495425"/>
                    <a:pt x="1155383" y="1495425"/>
                  </a:cubicBezTo>
                  <a:close/>
                  <a:moveTo>
                    <a:pt x="1250633" y="1545908"/>
                  </a:moveTo>
                  <a:lnTo>
                    <a:pt x="1250633" y="1545908"/>
                  </a:lnTo>
                  <a:cubicBezTo>
                    <a:pt x="1261110" y="1545908"/>
                    <a:pt x="1269683" y="1537335"/>
                    <a:pt x="1269683" y="1526858"/>
                  </a:cubicBezTo>
                  <a:lnTo>
                    <a:pt x="1269683" y="1526858"/>
                  </a:lnTo>
                  <a:cubicBezTo>
                    <a:pt x="1269683" y="1516380"/>
                    <a:pt x="1261110" y="1507808"/>
                    <a:pt x="1250633" y="1507808"/>
                  </a:cubicBezTo>
                  <a:lnTo>
                    <a:pt x="1250633" y="1507808"/>
                  </a:lnTo>
                  <a:cubicBezTo>
                    <a:pt x="1240155" y="1507808"/>
                    <a:pt x="1231583" y="1516380"/>
                    <a:pt x="1231583" y="1526858"/>
                  </a:cubicBezTo>
                  <a:lnTo>
                    <a:pt x="1231583" y="1526858"/>
                  </a:lnTo>
                  <a:cubicBezTo>
                    <a:pt x="1231583" y="1538288"/>
                    <a:pt x="1240155" y="1545908"/>
                    <a:pt x="1250633" y="1545908"/>
                  </a:cubicBezTo>
                  <a:close/>
                  <a:moveTo>
                    <a:pt x="1298258" y="1545908"/>
                  </a:moveTo>
                  <a:lnTo>
                    <a:pt x="1298258" y="1545908"/>
                  </a:lnTo>
                  <a:cubicBezTo>
                    <a:pt x="1308735" y="1545908"/>
                    <a:pt x="1317308" y="1537335"/>
                    <a:pt x="1317308" y="1526858"/>
                  </a:cubicBezTo>
                  <a:lnTo>
                    <a:pt x="1317308" y="1526858"/>
                  </a:lnTo>
                  <a:cubicBezTo>
                    <a:pt x="1317308" y="1516380"/>
                    <a:pt x="1308735" y="1507808"/>
                    <a:pt x="1298258" y="1507808"/>
                  </a:cubicBezTo>
                  <a:lnTo>
                    <a:pt x="1298258" y="1507808"/>
                  </a:lnTo>
                  <a:cubicBezTo>
                    <a:pt x="1287780" y="1507808"/>
                    <a:pt x="1279208" y="1516380"/>
                    <a:pt x="1279208" y="1526858"/>
                  </a:cubicBezTo>
                  <a:lnTo>
                    <a:pt x="1279208" y="1526858"/>
                  </a:lnTo>
                  <a:cubicBezTo>
                    <a:pt x="1280160" y="1538288"/>
                    <a:pt x="1288733" y="1545908"/>
                    <a:pt x="1298258" y="1545908"/>
                  </a:cubicBezTo>
                  <a:close/>
                  <a:moveTo>
                    <a:pt x="1061085" y="1121093"/>
                  </a:moveTo>
                  <a:lnTo>
                    <a:pt x="1061085" y="1121093"/>
                  </a:lnTo>
                  <a:cubicBezTo>
                    <a:pt x="1071563" y="1121093"/>
                    <a:pt x="1080135" y="1112520"/>
                    <a:pt x="1080135" y="1102043"/>
                  </a:cubicBezTo>
                  <a:lnTo>
                    <a:pt x="1080135" y="1102043"/>
                  </a:lnTo>
                  <a:cubicBezTo>
                    <a:pt x="1080135" y="1091565"/>
                    <a:pt x="1071563" y="1082993"/>
                    <a:pt x="1061085" y="1082993"/>
                  </a:cubicBezTo>
                  <a:lnTo>
                    <a:pt x="1061085" y="1082993"/>
                  </a:lnTo>
                  <a:cubicBezTo>
                    <a:pt x="1050608" y="1082993"/>
                    <a:pt x="1042035" y="1091565"/>
                    <a:pt x="1042035" y="1102043"/>
                  </a:cubicBezTo>
                  <a:lnTo>
                    <a:pt x="1042035" y="1102043"/>
                  </a:lnTo>
                  <a:cubicBezTo>
                    <a:pt x="1042035" y="1112520"/>
                    <a:pt x="1050608" y="1121093"/>
                    <a:pt x="1061085" y="1121093"/>
                  </a:cubicBezTo>
                  <a:close/>
                  <a:moveTo>
                    <a:pt x="1298258" y="2020253"/>
                  </a:moveTo>
                  <a:lnTo>
                    <a:pt x="1298258" y="2020253"/>
                  </a:lnTo>
                  <a:cubicBezTo>
                    <a:pt x="1308735" y="2020253"/>
                    <a:pt x="1317308" y="2011680"/>
                    <a:pt x="1317308" y="2001203"/>
                  </a:cubicBezTo>
                  <a:lnTo>
                    <a:pt x="1317308" y="1999298"/>
                  </a:lnTo>
                  <a:cubicBezTo>
                    <a:pt x="1317308" y="1988820"/>
                    <a:pt x="1308735" y="1980248"/>
                    <a:pt x="1298258" y="1980248"/>
                  </a:cubicBezTo>
                  <a:lnTo>
                    <a:pt x="1298258" y="1980248"/>
                  </a:lnTo>
                  <a:cubicBezTo>
                    <a:pt x="1287780" y="1980248"/>
                    <a:pt x="1279208" y="1988820"/>
                    <a:pt x="1279208" y="1999298"/>
                  </a:cubicBezTo>
                  <a:lnTo>
                    <a:pt x="1279208" y="2001203"/>
                  </a:lnTo>
                  <a:cubicBezTo>
                    <a:pt x="1279208" y="2012633"/>
                    <a:pt x="1287780" y="2020253"/>
                    <a:pt x="1298258" y="2020253"/>
                  </a:cubicBezTo>
                  <a:close/>
                  <a:moveTo>
                    <a:pt x="1298258" y="1971675"/>
                  </a:moveTo>
                  <a:lnTo>
                    <a:pt x="1298258" y="1971675"/>
                  </a:lnTo>
                  <a:cubicBezTo>
                    <a:pt x="1308735" y="1971675"/>
                    <a:pt x="1317308" y="1963103"/>
                    <a:pt x="1317308" y="1952625"/>
                  </a:cubicBezTo>
                  <a:lnTo>
                    <a:pt x="1317308" y="1952625"/>
                  </a:lnTo>
                  <a:cubicBezTo>
                    <a:pt x="1317308" y="1942148"/>
                    <a:pt x="1308735" y="1933575"/>
                    <a:pt x="1298258" y="1933575"/>
                  </a:cubicBezTo>
                  <a:lnTo>
                    <a:pt x="1298258" y="1933575"/>
                  </a:lnTo>
                  <a:cubicBezTo>
                    <a:pt x="1287780" y="1933575"/>
                    <a:pt x="1279208" y="1942148"/>
                    <a:pt x="1279208" y="1952625"/>
                  </a:cubicBezTo>
                  <a:lnTo>
                    <a:pt x="1279208" y="1952625"/>
                  </a:lnTo>
                  <a:cubicBezTo>
                    <a:pt x="1279208" y="1963103"/>
                    <a:pt x="1287780" y="1971675"/>
                    <a:pt x="1298258" y="1971675"/>
                  </a:cubicBezTo>
                  <a:close/>
                  <a:moveTo>
                    <a:pt x="1298258" y="1925003"/>
                  </a:moveTo>
                  <a:lnTo>
                    <a:pt x="1298258" y="1925003"/>
                  </a:lnTo>
                  <a:cubicBezTo>
                    <a:pt x="1308735" y="1925003"/>
                    <a:pt x="1317308" y="1916430"/>
                    <a:pt x="1317308" y="1905953"/>
                  </a:cubicBezTo>
                  <a:lnTo>
                    <a:pt x="1317308" y="1905953"/>
                  </a:lnTo>
                  <a:cubicBezTo>
                    <a:pt x="1317308" y="1895475"/>
                    <a:pt x="1308735" y="1886903"/>
                    <a:pt x="1298258" y="1886903"/>
                  </a:cubicBezTo>
                  <a:lnTo>
                    <a:pt x="1298258" y="1886903"/>
                  </a:lnTo>
                  <a:cubicBezTo>
                    <a:pt x="1287780" y="1886903"/>
                    <a:pt x="1279208" y="1895475"/>
                    <a:pt x="1279208" y="1905953"/>
                  </a:cubicBezTo>
                  <a:lnTo>
                    <a:pt x="1279208" y="1905953"/>
                  </a:lnTo>
                  <a:cubicBezTo>
                    <a:pt x="1279208" y="1916430"/>
                    <a:pt x="1287780" y="1925003"/>
                    <a:pt x="1298258" y="1925003"/>
                  </a:cubicBezTo>
                  <a:close/>
                  <a:moveTo>
                    <a:pt x="1202055" y="836295"/>
                  </a:moveTo>
                  <a:lnTo>
                    <a:pt x="1203960" y="836295"/>
                  </a:lnTo>
                  <a:cubicBezTo>
                    <a:pt x="1214438" y="836295"/>
                    <a:pt x="1223010" y="827723"/>
                    <a:pt x="1223010" y="817245"/>
                  </a:cubicBezTo>
                  <a:lnTo>
                    <a:pt x="1223010" y="817245"/>
                  </a:lnTo>
                  <a:cubicBezTo>
                    <a:pt x="1223010" y="806768"/>
                    <a:pt x="1214438" y="798195"/>
                    <a:pt x="1203960" y="798195"/>
                  </a:cubicBezTo>
                  <a:lnTo>
                    <a:pt x="1202055" y="798195"/>
                  </a:lnTo>
                  <a:cubicBezTo>
                    <a:pt x="1191578" y="798195"/>
                    <a:pt x="1183005" y="806768"/>
                    <a:pt x="1183005" y="817245"/>
                  </a:cubicBezTo>
                  <a:lnTo>
                    <a:pt x="1183005" y="817245"/>
                  </a:lnTo>
                  <a:cubicBezTo>
                    <a:pt x="1183005" y="827723"/>
                    <a:pt x="1191578" y="836295"/>
                    <a:pt x="1202055" y="836295"/>
                  </a:cubicBezTo>
                  <a:close/>
                  <a:moveTo>
                    <a:pt x="1250633" y="836295"/>
                  </a:moveTo>
                  <a:lnTo>
                    <a:pt x="1250633" y="836295"/>
                  </a:lnTo>
                  <a:cubicBezTo>
                    <a:pt x="1261110" y="836295"/>
                    <a:pt x="1269683" y="827723"/>
                    <a:pt x="1269683" y="817245"/>
                  </a:cubicBezTo>
                  <a:lnTo>
                    <a:pt x="1269683" y="817245"/>
                  </a:lnTo>
                  <a:cubicBezTo>
                    <a:pt x="1269683" y="806768"/>
                    <a:pt x="1261110" y="798195"/>
                    <a:pt x="1250633" y="798195"/>
                  </a:cubicBezTo>
                  <a:lnTo>
                    <a:pt x="1250633" y="798195"/>
                  </a:lnTo>
                  <a:cubicBezTo>
                    <a:pt x="1240155" y="798195"/>
                    <a:pt x="1231583" y="806768"/>
                    <a:pt x="1231583" y="817245"/>
                  </a:cubicBezTo>
                  <a:lnTo>
                    <a:pt x="1231583" y="817245"/>
                  </a:lnTo>
                  <a:cubicBezTo>
                    <a:pt x="1232535" y="827723"/>
                    <a:pt x="1240155" y="836295"/>
                    <a:pt x="1250633" y="836295"/>
                  </a:cubicBezTo>
                  <a:close/>
                  <a:moveTo>
                    <a:pt x="1298258" y="836295"/>
                  </a:moveTo>
                  <a:lnTo>
                    <a:pt x="1298258" y="836295"/>
                  </a:lnTo>
                  <a:cubicBezTo>
                    <a:pt x="1308735" y="836295"/>
                    <a:pt x="1317308" y="827723"/>
                    <a:pt x="1317308" y="817245"/>
                  </a:cubicBezTo>
                  <a:lnTo>
                    <a:pt x="1317308" y="817245"/>
                  </a:lnTo>
                  <a:cubicBezTo>
                    <a:pt x="1317308" y="806768"/>
                    <a:pt x="1308735" y="798195"/>
                    <a:pt x="1298258" y="798195"/>
                  </a:cubicBezTo>
                  <a:lnTo>
                    <a:pt x="1298258" y="798195"/>
                  </a:lnTo>
                  <a:cubicBezTo>
                    <a:pt x="1287780" y="798195"/>
                    <a:pt x="1279208" y="806768"/>
                    <a:pt x="1279208" y="817245"/>
                  </a:cubicBezTo>
                  <a:lnTo>
                    <a:pt x="1279208" y="817245"/>
                  </a:lnTo>
                  <a:cubicBezTo>
                    <a:pt x="1279208" y="827723"/>
                    <a:pt x="1287780" y="836295"/>
                    <a:pt x="1298258" y="836295"/>
                  </a:cubicBezTo>
                  <a:close/>
                  <a:moveTo>
                    <a:pt x="1344930" y="836295"/>
                  </a:moveTo>
                  <a:lnTo>
                    <a:pt x="1344930" y="836295"/>
                  </a:lnTo>
                  <a:cubicBezTo>
                    <a:pt x="1355408" y="836295"/>
                    <a:pt x="1363980" y="827723"/>
                    <a:pt x="1363980" y="817245"/>
                  </a:cubicBezTo>
                  <a:lnTo>
                    <a:pt x="1363980" y="817245"/>
                  </a:lnTo>
                  <a:cubicBezTo>
                    <a:pt x="1363980" y="806768"/>
                    <a:pt x="1355408" y="798195"/>
                    <a:pt x="1344930" y="798195"/>
                  </a:cubicBezTo>
                  <a:lnTo>
                    <a:pt x="1344930" y="798195"/>
                  </a:lnTo>
                  <a:cubicBezTo>
                    <a:pt x="1334453" y="798195"/>
                    <a:pt x="1325880" y="806768"/>
                    <a:pt x="1325880" y="817245"/>
                  </a:cubicBezTo>
                  <a:lnTo>
                    <a:pt x="1325880" y="817245"/>
                  </a:lnTo>
                  <a:cubicBezTo>
                    <a:pt x="1326833" y="827723"/>
                    <a:pt x="1334453" y="836295"/>
                    <a:pt x="1344930" y="836295"/>
                  </a:cubicBezTo>
                  <a:close/>
                  <a:moveTo>
                    <a:pt x="1155383" y="836295"/>
                  </a:moveTo>
                  <a:lnTo>
                    <a:pt x="1155383" y="836295"/>
                  </a:lnTo>
                  <a:cubicBezTo>
                    <a:pt x="1165860" y="836295"/>
                    <a:pt x="1174433" y="827723"/>
                    <a:pt x="1174433" y="817245"/>
                  </a:cubicBezTo>
                  <a:lnTo>
                    <a:pt x="1174433" y="817245"/>
                  </a:lnTo>
                  <a:cubicBezTo>
                    <a:pt x="1174433" y="806768"/>
                    <a:pt x="1165860" y="798195"/>
                    <a:pt x="1155383" y="798195"/>
                  </a:cubicBezTo>
                  <a:lnTo>
                    <a:pt x="1155383" y="798195"/>
                  </a:lnTo>
                  <a:cubicBezTo>
                    <a:pt x="1144905" y="798195"/>
                    <a:pt x="1136333" y="806768"/>
                    <a:pt x="1136333" y="817245"/>
                  </a:cubicBezTo>
                  <a:lnTo>
                    <a:pt x="1136333" y="817245"/>
                  </a:lnTo>
                  <a:cubicBezTo>
                    <a:pt x="1136333" y="827723"/>
                    <a:pt x="1144905" y="836295"/>
                    <a:pt x="1155383" y="836295"/>
                  </a:cubicBezTo>
                  <a:close/>
                  <a:moveTo>
                    <a:pt x="1107758" y="836295"/>
                  </a:moveTo>
                  <a:lnTo>
                    <a:pt x="1107758" y="836295"/>
                  </a:lnTo>
                  <a:cubicBezTo>
                    <a:pt x="1118235" y="836295"/>
                    <a:pt x="1126808" y="827723"/>
                    <a:pt x="1126808" y="817245"/>
                  </a:cubicBezTo>
                  <a:lnTo>
                    <a:pt x="1126808" y="817245"/>
                  </a:lnTo>
                  <a:cubicBezTo>
                    <a:pt x="1126808" y="806768"/>
                    <a:pt x="1118235" y="798195"/>
                    <a:pt x="1107758" y="798195"/>
                  </a:cubicBezTo>
                  <a:lnTo>
                    <a:pt x="1107758" y="798195"/>
                  </a:lnTo>
                  <a:cubicBezTo>
                    <a:pt x="1097280" y="798195"/>
                    <a:pt x="1088708" y="806768"/>
                    <a:pt x="1088708" y="817245"/>
                  </a:cubicBezTo>
                  <a:lnTo>
                    <a:pt x="1088708" y="817245"/>
                  </a:lnTo>
                  <a:cubicBezTo>
                    <a:pt x="1088708" y="827723"/>
                    <a:pt x="1097280" y="836295"/>
                    <a:pt x="1107758" y="836295"/>
                  </a:cubicBezTo>
                  <a:close/>
                  <a:moveTo>
                    <a:pt x="162878" y="506730"/>
                  </a:moveTo>
                  <a:lnTo>
                    <a:pt x="162878" y="506730"/>
                  </a:lnTo>
                  <a:cubicBezTo>
                    <a:pt x="173355" y="506730"/>
                    <a:pt x="181928" y="498158"/>
                    <a:pt x="181928" y="487680"/>
                  </a:cubicBezTo>
                  <a:lnTo>
                    <a:pt x="181928" y="486728"/>
                  </a:lnTo>
                  <a:cubicBezTo>
                    <a:pt x="181928" y="476250"/>
                    <a:pt x="173355" y="467678"/>
                    <a:pt x="162878" y="467678"/>
                  </a:cubicBezTo>
                  <a:lnTo>
                    <a:pt x="162878" y="467678"/>
                  </a:lnTo>
                  <a:cubicBezTo>
                    <a:pt x="152400" y="467678"/>
                    <a:pt x="143828" y="476250"/>
                    <a:pt x="143828" y="486728"/>
                  </a:cubicBezTo>
                  <a:lnTo>
                    <a:pt x="143828" y="488633"/>
                  </a:lnTo>
                  <a:cubicBezTo>
                    <a:pt x="143828" y="498158"/>
                    <a:pt x="152400" y="506730"/>
                    <a:pt x="162878" y="506730"/>
                  </a:cubicBezTo>
                  <a:close/>
                  <a:moveTo>
                    <a:pt x="1298258" y="1830705"/>
                  </a:moveTo>
                  <a:lnTo>
                    <a:pt x="1298258" y="1830705"/>
                  </a:lnTo>
                  <a:cubicBezTo>
                    <a:pt x="1308735" y="1830705"/>
                    <a:pt x="1317308" y="1822133"/>
                    <a:pt x="1317308" y="1811655"/>
                  </a:cubicBezTo>
                  <a:lnTo>
                    <a:pt x="1317308" y="1811655"/>
                  </a:lnTo>
                  <a:cubicBezTo>
                    <a:pt x="1317308" y="1801178"/>
                    <a:pt x="1308735" y="1792605"/>
                    <a:pt x="1298258" y="1792605"/>
                  </a:cubicBezTo>
                  <a:lnTo>
                    <a:pt x="1298258" y="1792605"/>
                  </a:lnTo>
                  <a:cubicBezTo>
                    <a:pt x="1287780" y="1792605"/>
                    <a:pt x="1279208" y="1801178"/>
                    <a:pt x="1279208" y="1811655"/>
                  </a:cubicBezTo>
                  <a:lnTo>
                    <a:pt x="1279208" y="1811655"/>
                  </a:lnTo>
                  <a:cubicBezTo>
                    <a:pt x="1279208" y="1822133"/>
                    <a:pt x="1287780" y="1830705"/>
                    <a:pt x="1298258" y="1830705"/>
                  </a:cubicBezTo>
                  <a:close/>
                  <a:moveTo>
                    <a:pt x="1298258" y="1783080"/>
                  </a:moveTo>
                  <a:lnTo>
                    <a:pt x="1298258" y="1783080"/>
                  </a:lnTo>
                  <a:cubicBezTo>
                    <a:pt x="1308735" y="1783080"/>
                    <a:pt x="1317308" y="1774508"/>
                    <a:pt x="1317308" y="1764030"/>
                  </a:cubicBezTo>
                  <a:lnTo>
                    <a:pt x="1317308" y="1764030"/>
                  </a:lnTo>
                  <a:cubicBezTo>
                    <a:pt x="1317308" y="1753553"/>
                    <a:pt x="1308735" y="1744980"/>
                    <a:pt x="1298258" y="1744980"/>
                  </a:cubicBezTo>
                  <a:lnTo>
                    <a:pt x="1298258" y="1744980"/>
                  </a:lnTo>
                  <a:cubicBezTo>
                    <a:pt x="1287780" y="1744980"/>
                    <a:pt x="1279208" y="1753553"/>
                    <a:pt x="1279208" y="1764030"/>
                  </a:cubicBezTo>
                  <a:lnTo>
                    <a:pt x="1279208" y="1764030"/>
                  </a:lnTo>
                  <a:cubicBezTo>
                    <a:pt x="1279208" y="1775460"/>
                    <a:pt x="1287780" y="1783080"/>
                    <a:pt x="1298258" y="1783080"/>
                  </a:cubicBezTo>
                  <a:close/>
                  <a:moveTo>
                    <a:pt x="1392555" y="836295"/>
                  </a:moveTo>
                  <a:lnTo>
                    <a:pt x="1392555" y="836295"/>
                  </a:lnTo>
                  <a:cubicBezTo>
                    <a:pt x="1403033" y="836295"/>
                    <a:pt x="1411605" y="827723"/>
                    <a:pt x="1411605" y="817245"/>
                  </a:cubicBezTo>
                  <a:lnTo>
                    <a:pt x="1411605" y="817245"/>
                  </a:lnTo>
                  <a:cubicBezTo>
                    <a:pt x="1411605" y="806768"/>
                    <a:pt x="1403033" y="798195"/>
                    <a:pt x="1392555" y="798195"/>
                  </a:cubicBezTo>
                  <a:lnTo>
                    <a:pt x="1392555" y="798195"/>
                  </a:lnTo>
                  <a:cubicBezTo>
                    <a:pt x="1382078" y="798195"/>
                    <a:pt x="1373505" y="806768"/>
                    <a:pt x="1373505" y="817245"/>
                  </a:cubicBezTo>
                  <a:lnTo>
                    <a:pt x="1373505" y="817245"/>
                  </a:lnTo>
                  <a:cubicBezTo>
                    <a:pt x="1373505" y="827723"/>
                    <a:pt x="1382078" y="836295"/>
                    <a:pt x="1392555" y="836295"/>
                  </a:cubicBezTo>
                  <a:close/>
                  <a:moveTo>
                    <a:pt x="966788" y="1073468"/>
                  </a:moveTo>
                  <a:lnTo>
                    <a:pt x="966788" y="1073468"/>
                  </a:lnTo>
                  <a:cubicBezTo>
                    <a:pt x="977265" y="1073468"/>
                    <a:pt x="985838" y="1064895"/>
                    <a:pt x="985838" y="1054418"/>
                  </a:cubicBezTo>
                  <a:lnTo>
                    <a:pt x="985838" y="1054418"/>
                  </a:lnTo>
                  <a:cubicBezTo>
                    <a:pt x="985838" y="1043940"/>
                    <a:pt x="977265" y="1035368"/>
                    <a:pt x="966788" y="1035368"/>
                  </a:cubicBezTo>
                  <a:lnTo>
                    <a:pt x="966788" y="1035368"/>
                  </a:lnTo>
                  <a:cubicBezTo>
                    <a:pt x="956310" y="1035368"/>
                    <a:pt x="947738" y="1043940"/>
                    <a:pt x="947738" y="1054418"/>
                  </a:cubicBezTo>
                  <a:lnTo>
                    <a:pt x="947738" y="1054418"/>
                  </a:lnTo>
                  <a:cubicBezTo>
                    <a:pt x="947738" y="1064895"/>
                    <a:pt x="956310" y="1073468"/>
                    <a:pt x="966788" y="1073468"/>
                  </a:cubicBezTo>
                  <a:close/>
                  <a:moveTo>
                    <a:pt x="1013460" y="789623"/>
                  </a:moveTo>
                  <a:lnTo>
                    <a:pt x="1013460" y="789623"/>
                  </a:lnTo>
                  <a:cubicBezTo>
                    <a:pt x="1023938" y="789623"/>
                    <a:pt x="1032510" y="781050"/>
                    <a:pt x="1032510" y="770573"/>
                  </a:cubicBezTo>
                  <a:lnTo>
                    <a:pt x="1032510" y="770573"/>
                  </a:lnTo>
                  <a:cubicBezTo>
                    <a:pt x="1032510" y="760095"/>
                    <a:pt x="1023938" y="751523"/>
                    <a:pt x="1013460" y="751523"/>
                  </a:cubicBezTo>
                  <a:lnTo>
                    <a:pt x="1013460" y="751523"/>
                  </a:lnTo>
                  <a:cubicBezTo>
                    <a:pt x="1002983" y="751523"/>
                    <a:pt x="994410" y="760095"/>
                    <a:pt x="994410" y="770573"/>
                  </a:cubicBezTo>
                  <a:lnTo>
                    <a:pt x="994410" y="770573"/>
                  </a:lnTo>
                  <a:cubicBezTo>
                    <a:pt x="995363" y="781050"/>
                    <a:pt x="1002983" y="789623"/>
                    <a:pt x="1013460" y="789623"/>
                  </a:cubicBezTo>
                  <a:close/>
                  <a:moveTo>
                    <a:pt x="1061085" y="2114550"/>
                  </a:moveTo>
                  <a:lnTo>
                    <a:pt x="1061085" y="2114550"/>
                  </a:lnTo>
                  <a:cubicBezTo>
                    <a:pt x="1071563" y="2114550"/>
                    <a:pt x="1080135" y="2105978"/>
                    <a:pt x="1080135" y="2095500"/>
                  </a:cubicBezTo>
                  <a:lnTo>
                    <a:pt x="1080135" y="2095500"/>
                  </a:lnTo>
                  <a:cubicBezTo>
                    <a:pt x="1080135" y="2085023"/>
                    <a:pt x="1071563" y="2076450"/>
                    <a:pt x="1061085" y="2076450"/>
                  </a:cubicBezTo>
                  <a:lnTo>
                    <a:pt x="1061085" y="2076450"/>
                  </a:lnTo>
                  <a:cubicBezTo>
                    <a:pt x="1050608" y="2076450"/>
                    <a:pt x="1042035" y="2085023"/>
                    <a:pt x="1042035" y="2095500"/>
                  </a:cubicBezTo>
                  <a:lnTo>
                    <a:pt x="1042035" y="2095500"/>
                  </a:lnTo>
                  <a:cubicBezTo>
                    <a:pt x="1042035" y="2106930"/>
                    <a:pt x="1050608" y="2114550"/>
                    <a:pt x="1061085" y="2114550"/>
                  </a:cubicBezTo>
                  <a:close/>
                  <a:moveTo>
                    <a:pt x="1061085" y="2162175"/>
                  </a:moveTo>
                  <a:lnTo>
                    <a:pt x="1061085" y="2162175"/>
                  </a:lnTo>
                  <a:cubicBezTo>
                    <a:pt x="1071563" y="2162175"/>
                    <a:pt x="1080135" y="2153603"/>
                    <a:pt x="1080135" y="2143125"/>
                  </a:cubicBezTo>
                  <a:lnTo>
                    <a:pt x="1080135" y="2143125"/>
                  </a:lnTo>
                  <a:cubicBezTo>
                    <a:pt x="1080135" y="2132648"/>
                    <a:pt x="1071563" y="2124075"/>
                    <a:pt x="1061085" y="2124075"/>
                  </a:cubicBezTo>
                  <a:lnTo>
                    <a:pt x="1061085" y="2124075"/>
                  </a:lnTo>
                  <a:cubicBezTo>
                    <a:pt x="1050608" y="2124075"/>
                    <a:pt x="1042035" y="2132648"/>
                    <a:pt x="1042035" y="2143125"/>
                  </a:cubicBezTo>
                  <a:lnTo>
                    <a:pt x="1042035" y="2143125"/>
                  </a:lnTo>
                  <a:cubicBezTo>
                    <a:pt x="1042035" y="2153603"/>
                    <a:pt x="1050608" y="2162175"/>
                    <a:pt x="1061085" y="2162175"/>
                  </a:cubicBezTo>
                  <a:close/>
                  <a:moveTo>
                    <a:pt x="919163" y="789623"/>
                  </a:moveTo>
                  <a:lnTo>
                    <a:pt x="919163" y="789623"/>
                  </a:lnTo>
                  <a:cubicBezTo>
                    <a:pt x="929640" y="789623"/>
                    <a:pt x="938213" y="781050"/>
                    <a:pt x="938213" y="770573"/>
                  </a:cubicBezTo>
                  <a:lnTo>
                    <a:pt x="938213" y="770573"/>
                  </a:lnTo>
                  <a:cubicBezTo>
                    <a:pt x="938213" y="760095"/>
                    <a:pt x="929640" y="751523"/>
                    <a:pt x="919163" y="751523"/>
                  </a:cubicBezTo>
                  <a:lnTo>
                    <a:pt x="919163" y="751523"/>
                  </a:lnTo>
                  <a:cubicBezTo>
                    <a:pt x="908685" y="751523"/>
                    <a:pt x="900113" y="760095"/>
                    <a:pt x="900113" y="770573"/>
                  </a:cubicBezTo>
                  <a:lnTo>
                    <a:pt x="900113" y="770573"/>
                  </a:lnTo>
                  <a:cubicBezTo>
                    <a:pt x="901065" y="781050"/>
                    <a:pt x="909638" y="789623"/>
                    <a:pt x="919163" y="789623"/>
                  </a:cubicBezTo>
                  <a:close/>
                  <a:moveTo>
                    <a:pt x="966788" y="789623"/>
                  </a:moveTo>
                  <a:lnTo>
                    <a:pt x="966788" y="789623"/>
                  </a:lnTo>
                  <a:cubicBezTo>
                    <a:pt x="977265" y="789623"/>
                    <a:pt x="985838" y="781050"/>
                    <a:pt x="985838" y="770573"/>
                  </a:cubicBezTo>
                  <a:lnTo>
                    <a:pt x="985838" y="770573"/>
                  </a:lnTo>
                  <a:cubicBezTo>
                    <a:pt x="985838" y="760095"/>
                    <a:pt x="977265" y="751523"/>
                    <a:pt x="966788" y="751523"/>
                  </a:cubicBezTo>
                  <a:lnTo>
                    <a:pt x="966788" y="751523"/>
                  </a:lnTo>
                  <a:cubicBezTo>
                    <a:pt x="956310" y="751523"/>
                    <a:pt x="947738" y="760095"/>
                    <a:pt x="947738" y="770573"/>
                  </a:cubicBezTo>
                  <a:lnTo>
                    <a:pt x="947738" y="770573"/>
                  </a:lnTo>
                  <a:cubicBezTo>
                    <a:pt x="947738" y="781050"/>
                    <a:pt x="956310" y="789623"/>
                    <a:pt x="966788" y="789623"/>
                  </a:cubicBezTo>
                  <a:close/>
                  <a:moveTo>
                    <a:pt x="1061085" y="789623"/>
                  </a:moveTo>
                  <a:lnTo>
                    <a:pt x="1061085" y="789623"/>
                  </a:lnTo>
                  <a:cubicBezTo>
                    <a:pt x="1071563" y="789623"/>
                    <a:pt x="1080135" y="781050"/>
                    <a:pt x="1080135" y="770573"/>
                  </a:cubicBezTo>
                  <a:lnTo>
                    <a:pt x="1080135" y="770573"/>
                  </a:lnTo>
                  <a:cubicBezTo>
                    <a:pt x="1080135" y="760095"/>
                    <a:pt x="1071563" y="751523"/>
                    <a:pt x="1061085" y="751523"/>
                  </a:cubicBezTo>
                  <a:lnTo>
                    <a:pt x="1061085" y="751523"/>
                  </a:lnTo>
                  <a:cubicBezTo>
                    <a:pt x="1050608" y="751523"/>
                    <a:pt x="1042035" y="760095"/>
                    <a:pt x="1042035" y="770573"/>
                  </a:cubicBezTo>
                  <a:lnTo>
                    <a:pt x="1042035" y="770573"/>
                  </a:lnTo>
                  <a:cubicBezTo>
                    <a:pt x="1042035" y="781050"/>
                    <a:pt x="1050608" y="789623"/>
                    <a:pt x="1061085" y="789623"/>
                  </a:cubicBezTo>
                  <a:close/>
                  <a:moveTo>
                    <a:pt x="1202055" y="789623"/>
                  </a:moveTo>
                  <a:lnTo>
                    <a:pt x="1203960" y="789623"/>
                  </a:lnTo>
                  <a:cubicBezTo>
                    <a:pt x="1214438" y="789623"/>
                    <a:pt x="1223010" y="781050"/>
                    <a:pt x="1223010" y="770573"/>
                  </a:cubicBezTo>
                  <a:lnTo>
                    <a:pt x="1223010" y="770573"/>
                  </a:lnTo>
                  <a:cubicBezTo>
                    <a:pt x="1223010" y="760095"/>
                    <a:pt x="1214438" y="751523"/>
                    <a:pt x="1203960" y="751523"/>
                  </a:cubicBezTo>
                  <a:lnTo>
                    <a:pt x="1202055" y="751523"/>
                  </a:lnTo>
                  <a:cubicBezTo>
                    <a:pt x="1191578" y="751523"/>
                    <a:pt x="1183005" y="760095"/>
                    <a:pt x="1183005" y="770573"/>
                  </a:cubicBezTo>
                  <a:lnTo>
                    <a:pt x="1183005" y="770573"/>
                  </a:lnTo>
                  <a:cubicBezTo>
                    <a:pt x="1183005" y="781050"/>
                    <a:pt x="1191578" y="789623"/>
                    <a:pt x="1202055" y="789623"/>
                  </a:cubicBezTo>
                  <a:close/>
                  <a:moveTo>
                    <a:pt x="872490" y="789623"/>
                  </a:moveTo>
                  <a:lnTo>
                    <a:pt x="872490" y="789623"/>
                  </a:lnTo>
                  <a:cubicBezTo>
                    <a:pt x="882968" y="789623"/>
                    <a:pt x="891540" y="781050"/>
                    <a:pt x="891540" y="770573"/>
                  </a:cubicBezTo>
                  <a:lnTo>
                    <a:pt x="891540" y="770573"/>
                  </a:lnTo>
                  <a:cubicBezTo>
                    <a:pt x="891540" y="760095"/>
                    <a:pt x="882968" y="751523"/>
                    <a:pt x="872490" y="751523"/>
                  </a:cubicBezTo>
                  <a:lnTo>
                    <a:pt x="872490" y="751523"/>
                  </a:lnTo>
                  <a:cubicBezTo>
                    <a:pt x="862013" y="751523"/>
                    <a:pt x="853440" y="760095"/>
                    <a:pt x="853440" y="770573"/>
                  </a:cubicBezTo>
                  <a:lnTo>
                    <a:pt x="853440" y="770573"/>
                  </a:lnTo>
                  <a:cubicBezTo>
                    <a:pt x="853440" y="781050"/>
                    <a:pt x="862013" y="789623"/>
                    <a:pt x="872490" y="789623"/>
                  </a:cubicBezTo>
                  <a:close/>
                  <a:moveTo>
                    <a:pt x="1155383" y="1830705"/>
                  </a:moveTo>
                  <a:lnTo>
                    <a:pt x="1155383" y="1830705"/>
                  </a:lnTo>
                  <a:cubicBezTo>
                    <a:pt x="1165860" y="1830705"/>
                    <a:pt x="1174433" y="1822133"/>
                    <a:pt x="1174433" y="1811655"/>
                  </a:cubicBezTo>
                  <a:lnTo>
                    <a:pt x="1174433" y="1811655"/>
                  </a:lnTo>
                  <a:cubicBezTo>
                    <a:pt x="1174433" y="1801178"/>
                    <a:pt x="1165860" y="1792605"/>
                    <a:pt x="1155383" y="1792605"/>
                  </a:cubicBezTo>
                  <a:lnTo>
                    <a:pt x="1155383" y="1792605"/>
                  </a:lnTo>
                  <a:cubicBezTo>
                    <a:pt x="1144905" y="1792605"/>
                    <a:pt x="1136333" y="1801178"/>
                    <a:pt x="1136333" y="1811655"/>
                  </a:cubicBezTo>
                  <a:lnTo>
                    <a:pt x="1136333" y="1811655"/>
                  </a:lnTo>
                  <a:cubicBezTo>
                    <a:pt x="1136333" y="1822133"/>
                    <a:pt x="1144905" y="1830705"/>
                    <a:pt x="1155383" y="1830705"/>
                  </a:cubicBezTo>
                  <a:close/>
                  <a:moveTo>
                    <a:pt x="1155383" y="1783080"/>
                  </a:moveTo>
                  <a:lnTo>
                    <a:pt x="1155383" y="1783080"/>
                  </a:lnTo>
                  <a:cubicBezTo>
                    <a:pt x="1165860" y="1783080"/>
                    <a:pt x="1174433" y="1774508"/>
                    <a:pt x="1174433" y="1764030"/>
                  </a:cubicBezTo>
                  <a:lnTo>
                    <a:pt x="1174433" y="1764030"/>
                  </a:lnTo>
                  <a:cubicBezTo>
                    <a:pt x="1174433" y="1753553"/>
                    <a:pt x="1165860" y="1744980"/>
                    <a:pt x="1155383" y="1744980"/>
                  </a:cubicBezTo>
                  <a:lnTo>
                    <a:pt x="1155383" y="1744980"/>
                  </a:lnTo>
                  <a:cubicBezTo>
                    <a:pt x="1144905" y="1744980"/>
                    <a:pt x="1136333" y="1753553"/>
                    <a:pt x="1136333" y="1764030"/>
                  </a:cubicBezTo>
                  <a:lnTo>
                    <a:pt x="1136333" y="1764030"/>
                  </a:lnTo>
                  <a:cubicBezTo>
                    <a:pt x="1136333" y="1775460"/>
                    <a:pt x="1144905" y="1783080"/>
                    <a:pt x="1155383" y="1783080"/>
                  </a:cubicBezTo>
                  <a:close/>
                  <a:moveTo>
                    <a:pt x="1155383" y="789623"/>
                  </a:moveTo>
                  <a:lnTo>
                    <a:pt x="1155383" y="789623"/>
                  </a:lnTo>
                  <a:cubicBezTo>
                    <a:pt x="1165860" y="789623"/>
                    <a:pt x="1174433" y="781050"/>
                    <a:pt x="1174433" y="770573"/>
                  </a:cubicBezTo>
                  <a:lnTo>
                    <a:pt x="1174433" y="770573"/>
                  </a:lnTo>
                  <a:cubicBezTo>
                    <a:pt x="1174433" y="760095"/>
                    <a:pt x="1165860" y="751523"/>
                    <a:pt x="1155383" y="751523"/>
                  </a:cubicBezTo>
                  <a:lnTo>
                    <a:pt x="1155383" y="751523"/>
                  </a:lnTo>
                  <a:cubicBezTo>
                    <a:pt x="1144905" y="751523"/>
                    <a:pt x="1136333" y="760095"/>
                    <a:pt x="1136333" y="770573"/>
                  </a:cubicBezTo>
                  <a:lnTo>
                    <a:pt x="1136333" y="770573"/>
                  </a:lnTo>
                  <a:cubicBezTo>
                    <a:pt x="1136333" y="781050"/>
                    <a:pt x="1144905" y="789623"/>
                    <a:pt x="1155383" y="789623"/>
                  </a:cubicBezTo>
                  <a:close/>
                  <a:moveTo>
                    <a:pt x="1107758" y="789623"/>
                  </a:moveTo>
                  <a:lnTo>
                    <a:pt x="1107758" y="789623"/>
                  </a:lnTo>
                  <a:cubicBezTo>
                    <a:pt x="1118235" y="789623"/>
                    <a:pt x="1126808" y="781050"/>
                    <a:pt x="1126808" y="770573"/>
                  </a:cubicBezTo>
                  <a:lnTo>
                    <a:pt x="1126808" y="770573"/>
                  </a:lnTo>
                  <a:cubicBezTo>
                    <a:pt x="1126808" y="760095"/>
                    <a:pt x="1118235" y="751523"/>
                    <a:pt x="1107758" y="751523"/>
                  </a:cubicBezTo>
                  <a:lnTo>
                    <a:pt x="1107758" y="751523"/>
                  </a:lnTo>
                  <a:cubicBezTo>
                    <a:pt x="1097280" y="751523"/>
                    <a:pt x="1088708" y="760095"/>
                    <a:pt x="1088708" y="770573"/>
                  </a:cubicBezTo>
                  <a:lnTo>
                    <a:pt x="1088708" y="770573"/>
                  </a:lnTo>
                  <a:cubicBezTo>
                    <a:pt x="1088708" y="781050"/>
                    <a:pt x="1097280" y="789623"/>
                    <a:pt x="1107758" y="789623"/>
                  </a:cubicBezTo>
                  <a:close/>
                  <a:moveTo>
                    <a:pt x="729615" y="884873"/>
                  </a:moveTo>
                  <a:lnTo>
                    <a:pt x="729615" y="884873"/>
                  </a:lnTo>
                  <a:cubicBezTo>
                    <a:pt x="740093" y="884873"/>
                    <a:pt x="748665" y="876300"/>
                    <a:pt x="748665" y="865823"/>
                  </a:cubicBezTo>
                  <a:lnTo>
                    <a:pt x="748665" y="863918"/>
                  </a:lnTo>
                  <a:cubicBezTo>
                    <a:pt x="748665" y="853440"/>
                    <a:pt x="740093" y="844868"/>
                    <a:pt x="729615" y="844868"/>
                  </a:cubicBezTo>
                  <a:lnTo>
                    <a:pt x="729615" y="844868"/>
                  </a:lnTo>
                  <a:cubicBezTo>
                    <a:pt x="719138" y="844868"/>
                    <a:pt x="710565" y="853440"/>
                    <a:pt x="710565" y="863918"/>
                  </a:cubicBezTo>
                  <a:lnTo>
                    <a:pt x="710565" y="865823"/>
                  </a:lnTo>
                  <a:cubicBezTo>
                    <a:pt x="710565" y="877253"/>
                    <a:pt x="719138" y="884873"/>
                    <a:pt x="729615" y="884873"/>
                  </a:cubicBezTo>
                  <a:close/>
                  <a:moveTo>
                    <a:pt x="729615" y="1121093"/>
                  </a:moveTo>
                  <a:lnTo>
                    <a:pt x="729615" y="1121093"/>
                  </a:lnTo>
                  <a:cubicBezTo>
                    <a:pt x="740093" y="1121093"/>
                    <a:pt x="748665" y="1112520"/>
                    <a:pt x="748665" y="1102043"/>
                  </a:cubicBezTo>
                  <a:lnTo>
                    <a:pt x="748665" y="1102043"/>
                  </a:lnTo>
                  <a:cubicBezTo>
                    <a:pt x="748665" y="1091565"/>
                    <a:pt x="740093" y="1082993"/>
                    <a:pt x="729615" y="1082993"/>
                  </a:cubicBezTo>
                  <a:lnTo>
                    <a:pt x="729615" y="1082993"/>
                  </a:lnTo>
                  <a:cubicBezTo>
                    <a:pt x="719138" y="1082993"/>
                    <a:pt x="710565" y="1091565"/>
                    <a:pt x="710565" y="1102043"/>
                  </a:cubicBezTo>
                  <a:lnTo>
                    <a:pt x="710565" y="1102043"/>
                  </a:lnTo>
                  <a:cubicBezTo>
                    <a:pt x="710565" y="1112520"/>
                    <a:pt x="719138" y="1121093"/>
                    <a:pt x="729615" y="1121093"/>
                  </a:cubicBezTo>
                  <a:close/>
                  <a:moveTo>
                    <a:pt x="729615" y="932498"/>
                  </a:moveTo>
                  <a:lnTo>
                    <a:pt x="729615" y="932498"/>
                  </a:lnTo>
                  <a:cubicBezTo>
                    <a:pt x="740093" y="932498"/>
                    <a:pt x="748665" y="923925"/>
                    <a:pt x="748665" y="913448"/>
                  </a:cubicBezTo>
                  <a:lnTo>
                    <a:pt x="748665" y="913448"/>
                  </a:lnTo>
                  <a:cubicBezTo>
                    <a:pt x="748665" y="902970"/>
                    <a:pt x="740093" y="894398"/>
                    <a:pt x="729615" y="894398"/>
                  </a:cubicBezTo>
                  <a:lnTo>
                    <a:pt x="729615" y="894398"/>
                  </a:lnTo>
                  <a:cubicBezTo>
                    <a:pt x="719138" y="894398"/>
                    <a:pt x="710565" y="902970"/>
                    <a:pt x="710565" y="913448"/>
                  </a:cubicBezTo>
                  <a:lnTo>
                    <a:pt x="710565" y="913448"/>
                  </a:lnTo>
                  <a:cubicBezTo>
                    <a:pt x="710565" y="923925"/>
                    <a:pt x="719138" y="932498"/>
                    <a:pt x="729615" y="932498"/>
                  </a:cubicBezTo>
                  <a:close/>
                  <a:moveTo>
                    <a:pt x="729615" y="1073468"/>
                  </a:moveTo>
                  <a:lnTo>
                    <a:pt x="729615" y="1073468"/>
                  </a:lnTo>
                  <a:cubicBezTo>
                    <a:pt x="740093" y="1073468"/>
                    <a:pt x="748665" y="1064895"/>
                    <a:pt x="748665" y="1054418"/>
                  </a:cubicBezTo>
                  <a:lnTo>
                    <a:pt x="748665" y="1054418"/>
                  </a:lnTo>
                  <a:cubicBezTo>
                    <a:pt x="748665" y="1043940"/>
                    <a:pt x="740093" y="1035368"/>
                    <a:pt x="729615" y="1035368"/>
                  </a:cubicBezTo>
                  <a:lnTo>
                    <a:pt x="729615" y="1035368"/>
                  </a:lnTo>
                  <a:cubicBezTo>
                    <a:pt x="719138" y="1035368"/>
                    <a:pt x="710565" y="1043940"/>
                    <a:pt x="710565" y="1054418"/>
                  </a:cubicBezTo>
                  <a:lnTo>
                    <a:pt x="710565" y="1054418"/>
                  </a:lnTo>
                  <a:cubicBezTo>
                    <a:pt x="710565" y="1064895"/>
                    <a:pt x="719138" y="1073468"/>
                    <a:pt x="729615" y="1073468"/>
                  </a:cubicBezTo>
                  <a:close/>
                  <a:moveTo>
                    <a:pt x="1250633" y="789623"/>
                  </a:moveTo>
                  <a:lnTo>
                    <a:pt x="1250633" y="789623"/>
                  </a:lnTo>
                  <a:cubicBezTo>
                    <a:pt x="1261110" y="789623"/>
                    <a:pt x="1269683" y="781050"/>
                    <a:pt x="1269683" y="770573"/>
                  </a:cubicBezTo>
                  <a:lnTo>
                    <a:pt x="1269683" y="770573"/>
                  </a:lnTo>
                  <a:cubicBezTo>
                    <a:pt x="1269683" y="760095"/>
                    <a:pt x="1261110" y="751523"/>
                    <a:pt x="1250633" y="751523"/>
                  </a:cubicBezTo>
                  <a:lnTo>
                    <a:pt x="1250633" y="751523"/>
                  </a:lnTo>
                  <a:cubicBezTo>
                    <a:pt x="1240155" y="751523"/>
                    <a:pt x="1231583" y="760095"/>
                    <a:pt x="1231583" y="770573"/>
                  </a:cubicBezTo>
                  <a:lnTo>
                    <a:pt x="1231583" y="770573"/>
                  </a:lnTo>
                  <a:cubicBezTo>
                    <a:pt x="1232535" y="781050"/>
                    <a:pt x="1240155" y="789623"/>
                    <a:pt x="1250633" y="789623"/>
                  </a:cubicBezTo>
                  <a:close/>
                  <a:moveTo>
                    <a:pt x="729615" y="1026795"/>
                  </a:moveTo>
                  <a:lnTo>
                    <a:pt x="729615" y="1026795"/>
                  </a:lnTo>
                  <a:cubicBezTo>
                    <a:pt x="740093" y="1026795"/>
                    <a:pt x="748665" y="1018223"/>
                    <a:pt x="748665" y="1007745"/>
                  </a:cubicBezTo>
                  <a:lnTo>
                    <a:pt x="748665" y="1007745"/>
                  </a:lnTo>
                  <a:cubicBezTo>
                    <a:pt x="748665" y="997268"/>
                    <a:pt x="740093" y="988695"/>
                    <a:pt x="729615" y="988695"/>
                  </a:cubicBezTo>
                  <a:lnTo>
                    <a:pt x="729615" y="988695"/>
                  </a:lnTo>
                  <a:cubicBezTo>
                    <a:pt x="719138" y="988695"/>
                    <a:pt x="710565" y="997268"/>
                    <a:pt x="710565" y="1007745"/>
                  </a:cubicBezTo>
                  <a:lnTo>
                    <a:pt x="710565" y="1007745"/>
                  </a:lnTo>
                  <a:cubicBezTo>
                    <a:pt x="710565" y="1018223"/>
                    <a:pt x="719138" y="1026795"/>
                    <a:pt x="729615" y="1026795"/>
                  </a:cubicBezTo>
                  <a:close/>
                  <a:moveTo>
                    <a:pt x="823913" y="789623"/>
                  </a:moveTo>
                  <a:lnTo>
                    <a:pt x="825818" y="789623"/>
                  </a:lnTo>
                  <a:cubicBezTo>
                    <a:pt x="836295" y="789623"/>
                    <a:pt x="844868" y="781050"/>
                    <a:pt x="844868" y="770573"/>
                  </a:cubicBezTo>
                  <a:lnTo>
                    <a:pt x="844868" y="770573"/>
                  </a:lnTo>
                  <a:cubicBezTo>
                    <a:pt x="844868" y="760095"/>
                    <a:pt x="836295" y="751523"/>
                    <a:pt x="825818" y="751523"/>
                  </a:cubicBezTo>
                  <a:lnTo>
                    <a:pt x="823913" y="751523"/>
                  </a:lnTo>
                  <a:cubicBezTo>
                    <a:pt x="813435" y="751523"/>
                    <a:pt x="804863" y="760095"/>
                    <a:pt x="804863" y="770573"/>
                  </a:cubicBezTo>
                  <a:lnTo>
                    <a:pt x="804863" y="770573"/>
                  </a:lnTo>
                  <a:cubicBezTo>
                    <a:pt x="804863" y="781050"/>
                    <a:pt x="813435" y="789623"/>
                    <a:pt x="823913" y="789623"/>
                  </a:cubicBezTo>
                  <a:close/>
                  <a:moveTo>
                    <a:pt x="776288" y="789623"/>
                  </a:moveTo>
                  <a:lnTo>
                    <a:pt x="776288" y="789623"/>
                  </a:lnTo>
                  <a:cubicBezTo>
                    <a:pt x="786765" y="789623"/>
                    <a:pt x="795338" y="781050"/>
                    <a:pt x="795338" y="770573"/>
                  </a:cubicBezTo>
                  <a:lnTo>
                    <a:pt x="795338" y="770573"/>
                  </a:lnTo>
                  <a:cubicBezTo>
                    <a:pt x="795338" y="760095"/>
                    <a:pt x="786765" y="751523"/>
                    <a:pt x="776288" y="751523"/>
                  </a:cubicBezTo>
                  <a:lnTo>
                    <a:pt x="776288" y="751523"/>
                  </a:lnTo>
                  <a:cubicBezTo>
                    <a:pt x="765810" y="751523"/>
                    <a:pt x="757238" y="760095"/>
                    <a:pt x="757238" y="770573"/>
                  </a:cubicBezTo>
                  <a:lnTo>
                    <a:pt x="757238" y="770573"/>
                  </a:lnTo>
                  <a:cubicBezTo>
                    <a:pt x="758190" y="781050"/>
                    <a:pt x="765810" y="789623"/>
                    <a:pt x="776288" y="789623"/>
                  </a:cubicBezTo>
                  <a:close/>
                  <a:moveTo>
                    <a:pt x="729615" y="789623"/>
                  </a:moveTo>
                  <a:lnTo>
                    <a:pt x="729615" y="789623"/>
                  </a:lnTo>
                  <a:cubicBezTo>
                    <a:pt x="740093" y="789623"/>
                    <a:pt x="748665" y="781050"/>
                    <a:pt x="748665" y="770573"/>
                  </a:cubicBezTo>
                  <a:lnTo>
                    <a:pt x="748665" y="770573"/>
                  </a:lnTo>
                  <a:cubicBezTo>
                    <a:pt x="748665" y="760095"/>
                    <a:pt x="740093" y="751523"/>
                    <a:pt x="729615" y="751523"/>
                  </a:cubicBezTo>
                  <a:lnTo>
                    <a:pt x="729615" y="751523"/>
                  </a:lnTo>
                  <a:cubicBezTo>
                    <a:pt x="719138" y="751523"/>
                    <a:pt x="710565" y="760095"/>
                    <a:pt x="710565" y="770573"/>
                  </a:cubicBezTo>
                  <a:lnTo>
                    <a:pt x="710565" y="770573"/>
                  </a:lnTo>
                  <a:cubicBezTo>
                    <a:pt x="710565" y="781050"/>
                    <a:pt x="719138" y="789623"/>
                    <a:pt x="729615" y="789623"/>
                  </a:cubicBezTo>
                  <a:close/>
                  <a:moveTo>
                    <a:pt x="729615" y="836295"/>
                  </a:moveTo>
                  <a:lnTo>
                    <a:pt x="729615" y="836295"/>
                  </a:lnTo>
                  <a:cubicBezTo>
                    <a:pt x="740093" y="836295"/>
                    <a:pt x="748665" y="827723"/>
                    <a:pt x="748665" y="817245"/>
                  </a:cubicBezTo>
                  <a:lnTo>
                    <a:pt x="748665" y="817245"/>
                  </a:lnTo>
                  <a:cubicBezTo>
                    <a:pt x="748665" y="806768"/>
                    <a:pt x="740093" y="798195"/>
                    <a:pt x="729615" y="798195"/>
                  </a:cubicBezTo>
                  <a:lnTo>
                    <a:pt x="729615" y="798195"/>
                  </a:lnTo>
                  <a:cubicBezTo>
                    <a:pt x="719138" y="798195"/>
                    <a:pt x="710565" y="806768"/>
                    <a:pt x="710565" y="817245"/>
                  </a:cubicBezTo>
                  <a:lnTo>
                    <a:pt x="710565" y="817245"/>
                  </a:lnTo>
                  <a:cubicBezTo>
                    <a:pt x="710565" y="827723"/>
                    <a:pt x="719138" y="836295"/>
                    <a:pt x="729615" y="836295"/>
                  </a:cubicBezTo>
                  <a:close/>
                  <a:moveTo>
                    <a:pt x="729615" y="979170"/>
                  </a:moveTo>
                  <a:lnTo>
                    <a:pt x="729615" y="979170"/>
                  </a:lnTo>
                  <a:cubicBezTo>
                    <a:pt x="740093" y="979170"/>
                    <a:pt x="748665" y="970598"/>
                    <a:pt x="748665" y="960120"/>
                  </a:cubicBezTo>
                  <a:lnTo>
                    <a:pt x="748665" y="960120"/>
                  </a:lnTo>
                  <a:cubicBezTo>
                    <a:pt x="748665" y="949643"/>
                    <a:pt x="740093" y="941070"/>
                    <a:pt x="729615" y="941070"/>
                  </a:cubicBezTo>
                  <a:lnTo>
                    <a:pt x="729615" y="941070"/>
                  </a:lnTo>
                  <a:cubicBezTo>
                    <a:pt x="719138" y="941070"/>
                    <a:pt x="710565" y="949643"/>
                    <a:pt x="710565" y="960120"/>
                  </a:cubicBezTo>
                  <a:lnTo>
                    <a:pt x="710565" y="960120"/>
                  </a:lnTo>
                  <a:cubicBezTo>
                    <a:pt x="710565" y="971550"/>
                    <a:pt x="719138" y="979170"/>
                    <a:pt x="729615" y="979170"/>
                  </a:cubicBezTo>
                  <a:close/>
                  <a:moveTo>
                    <a:pt x="1629728" y="741998"/>
                  </a:moveTo>
                  <a:lnTo>
                    <a:pt x="1629728" y="741998"/>
                  </a:lnTo>
                  <a:cubicBezTo>
                    <a:pt x="1640205" y="741998"/>
                    <a:pt x="1648778" y="733425"/>
                    <a:pt x="1648778" y="722948"/>
                  </a:cubicBezTo>
                  <a:lnTo>
                    <a:pt x="1648778" y="722948"/>
                  </a:lnTo>
                  <a:cubicBezTo>
                    <a:pt x="1648778" y="712470"/>
                    <a:pt x="1640205" y="703898"/>
                    <a:pt x="1629728" y="703898"/>
                  </a:cubicBezTo>
                  <a:lnTo>
                    <a:pt x="1629728" y="703898"/>
                  </a:lnTo>
                  <a:cubicBezTo>
                    <a:pt x="1619250" y="703898"/>
                    <a:pt x="1610678" y="712470"/>
                    <a:pt x="1610678" y="722948"/>
                  </a:cubicBezTo>
                  <a:lnTo>
                    <a:pt x="1610678" y="722948"/>
                  </a:lnTo>
                  <a:cubicBezTo>
                    <a:pt x="1610678" y="733425"/>
                    <a:pt x="1619250" y="741998"/>
                    <a:pt x="1629728" y="741998"/>
                  </a:cubicBezTo>
                  <a:close/>
                  <a:moveTo>
                    <a:pt x="1676400" y="741998"/>
                  </a:moveTo>
                  <a:lnTo>
                    <a:pt x="1676400" y="741998"/>
                  </a:lnTo>
                  <a:cubicBezTo>
                    <a:pt x="1686878" y="741998"/>
                    <a:pt x="1695450" y="733425"/>
                    <a:pt x="1695450" y="722948"/>
                  </a:cubicBezTo>
                  <a:lnTo>
                    <a:pt x="1695450" y="722948"/>
                  </a:lnTo>
                  <a:cubicBezTo>
                    <a:pt x="1695450" y="712470"/>
                    <a:pt x="1686878" y="703898"/>
                    <a:pt x="1676400" y="703898"/>
                  </a:cubicBezTo>
                  <a:lnTo>
                    <a:pt x="1676400" y="703898"/>
                  </a:lnTo>
                  <a:cubicBezTo>
                    <a:pt x="1665923" y="703898"/>
                    <a:pt x="1657350" y="712470"/>
                    <a:pt x="1657350" y="722948"/>
                  </a:cubicBezTo>
                  <a:lnTo>
                    <a:pt x="1657350" y="722948"/>
                  </a:lnTo>
                  <a:cubicBezTo>
                    <a:pt x="1657350" y="733425"/>
                    <a:pt x="1665923" y="741998"/>
                    <a:pt x="1676400" y="741998"/>
                  </a:cubicBezTo>
                  <a:close/>
                  <a:moveTo>
                    <a:pt x="1298258" y="789623"/>
                  </a:moveTo>
                  <a:lnTo>
                    <a:pt x="1298258" y="789623"/>
                  </a:lnTo>
                  <a:cubicBezTo>
                    <a:pt x="1308735" y="789623"/>
                    <a:pt x="1317308" y="781050"/>
                    <a:pt x="1317308" y="770573"/>
                  </a:cubicBezTo>
                  <a:lnTo>
                    <a:pt x="1317308" y="770573"/>
                  </a:lnTo>
                  <a:cubicBezTo>
                    <a:pt x="1317308" y="760095"/>
                    <a:pt x="1308735" y="751523"/>
                    <a:pt x="1298258" y="751523"/>
                  </a:cubicBezTo>
                  <a:lnTo>
                    <a:pt x="1298258" y="751523"/>
                  </a:lnTo>
                  <a:cubicBezTo>
                    <a:pt x="1287780" y="751523"/>
                    <a:pt x="1279208" y="760095"/>
                    <a:pt x="1279208" y="770573"/>
                  </a:cubicBezTo>
                  <a:lnTo>
                    <a:pt x="1279208" y="770573"/>
                  </a:lnTo>
                  <a:cubicBezTo>
                    <a:pt x="1279208" y="781050"/>
                    <a:pt x="1287780" y="789623"/>
                    <a:pt x="1298258" y="789623"/>
                  </a:cubicBezTo>
                  <a:close/>
                  <a:moveTo>
                    <a:pt x="1344930" y="789623"/>
                  </a:moveTo>
                  <a:lnTo>
                    <a:pt x="1344930" y="789623"/>
                  </a:lnTo>
                  <a:cubicBezTo>
                    <a:pt x="1355408" y="789623"/>
                    <a:pt x="1363980" y="781050"/>
                    <a:pt x="1363980" y="770573"/>
                  </a:cubicBezTo>
                  <a:lnTo>
                    <a:pt x="1363980" y="770573"/>
                  </a:lnTo>
                  <a:cubicBezTo>
                    <a:pt x="1363980" y="760095"/>
                    <a:pt x="1355408" y="751523"/>
                    <a:pt x="1344930" y="751523"/>
                  </a:cubicBezTo>
                  <a:lnTo>
                    <a:pt x="1344930" y="751523"/>
                  </a:lnTo>
                  <a:cubicBezTo>
                    <a:pt x="1334453" y="751523"/>
                    <a:pt x="1325880" y="760095"/>
                    <a:pt x="1325880" y="770573"/>
                  </a:cubicBezTo>
                  <a:lnTo>
                    <a:pt x="1325880" y="770573"/>
                  </a:lnTo>
                  <a:cubicBezTo>
                    <a:pt x="1326833" y="781050"/>
                    <a:pt x="1334453" y="789623"/>
                    <a:pt x="1344930" y="789623"/>
                  </a:cubicBezTo>
                  <a:close/>
                  <a:moveTo>
                    <a:pt x="1439228" y="789623"/>
                  </a:moveTo>
                  <a:lnTo>
                    <a:pt x="1439228" y="789623"/>
                  </a:lnTo>
                  <a:cubicBezTo>
                    <a:pt x="1449705" y="789623"/>
                    <a:pt x="1458278" y="781050"/>
                    <a:pt x="1458278" y="770573"/>
                  </a:cubicBezTo>
                  <a:lnTo>
                    <a:pt x="1458278" y="770573"/>
                  </a:lnTo>
                  <a:cubicBezTo>
                    <a:pt x="1458278" y="760095"/>
                    <a:pt x="1449705" y="751523"/>
                    <a:pt x="1439228" y="751523"/>
                  </a:cubicBezTo>
                  <a:lnTo>
                    <a:pt x="1439228" y="751523"/>
                  </a:lnTo>
                  <a:cubicBezTo>
                    <a:pt x="1428750" y="751523"/>
                    <a:pt x="1420178" y="760095"/>
                    <a:pt x="1420178" y="770573"/>
                  </a:cubicBezTo>
                  <a:lnTo>
                    <a:pt x="1420178" y="770573"/>
                  </a:lnTo>
                  <a:cubicBezTo>
                    <a:pt x="1420178" y="781050"/>
                    <a:pt x="1428750" y="789623"/>
                    <a:pt x="1439228" y="789623"/>
                  </a:cubicBezTo>
                  <a:close/>
                  <a:moveTo>
                    <a:pt x="1392555" y="789623"/>
                  </a:moveTo>
                  <a:lnTo>
                    <a:pt x="1392555" y="789623"/>
                  </a:lnTo>
                  <a:cubicBezTo>
                    <a:pt x="1403033" y="789623"/>
                    <a:pt x="1411605" y="781050"/>
                    <a:pt x="1411605" y="770573"/>
                  </a:cubicBezTo>
                  <a:lnTo>
                    <a:pt x="1411605" y="770573"/>
                  </a:lnTo>
                  <a:cubicBezTo>
                    <a:pt x="1411605" y="760095"/>
                    <a:pt x="1403033" y="751523"/>
                    <a:pt x="1392555" y="751523"/>
                  </a:cubicBezTo>
                  <a:lnTo>
                    <a:pt x="1392555" y="751523"/>
                  </a:lnTo>
                  <a:cubicBezTo>
                    <a:pt x="1382078" y="751523"/>
                    <a:pt x="1373505" y="760095"/>
                    <a:pt x="1373505" y="770573"/>
                  </a:cubicBezTo>
                  <a:lnTo>
                    <a:pt x="1373505" y="770573"/>
                  </a:lnTo>
                  <a:cubicBezTo>
                    <a:pt x="1373505" y="781050"/>
                    <a:pt x="1382078" y="789623"/>
                    <a:pt x="1392555" y="789623"/>
                  </a:cubicBezTo>
                  <a:close/>
                  <a:moveTo>
                    <a:pt x="1911668" y="2256473"/>
                  </a:moveTo>
                  <a:lnTo>
                    <a:pt x="1911668" y="2256473"/>
                  </a:lnTo>
                  <a:cubicBezTo>
                    <a:pt x="1922145" y="2256473"/>
                    <a:pt x="1930718" y="2247900"/>
                    <a:pt x="1930718" y="2237423"/>
                  </a:cubicBezTo>
                  <a:lnTo>
                    <a:pt x="1930718" y="2237423"/>
                  </a:lnTo>
                  <a:cubicBezTo>
                    <a:pt x="1930718" y="2226945"/>
                    <a:pt x="1922145" y="2218373"/>
                    <a:pt x="1911668" y="2218373"/>
                  </a:cubicBezTo>
                  <a:lnTo>
                    <a:pt x="1911668" y="2218373"/>
                  </a:lnTo>
                  <a:cubicBezTo>
                    <a:pt x="1901190" y="2218373"/>
                    <a:pt x="1892618" y="2226945"/>
                    <a:pt x="1892618" y="2237423"/>
                  </a:cubicBezTo>
                  <a:lnTo>
                    <a:pt x="1892618" y="2237423"/>
                  </a:lnTo>
                  <a:cubicBezTo>
                    <a:pt x="1893570" y="2247900"/>
                    <a:pt x="1901190" y="2256473"/>
                    <a:pt x="1911668" y="2256473"/>
                  </a:cubicBezTo>
                  <a:close/>
                  <a:moveTo>
                    <a:pt x="1911668" y="2162175"/>
                  </a:moveTo>
                  <a:lnTo>
                    <a:pt x="1911668" y="2162175"/>
                  </a:lnTo>
                  <a:cubicBezTo>
                    <a:pt x="1922145" y="2162175"/>
                    <a:pt x="1930718" y="2153603"/>
                    <a:pt x="1930718" y="2143125"/>
                  </a:cubicBezTo>
                  <a:lnTo>
                    <a:pt x="1930718" y="2143125"/>
                  </a:lnTo>
                  <a:cubicBezTo>
                    <a:pt x="1930718" y="2132648"/>
                    <a:pt x="1922145" y="2124075"/>
                    <a:pt x="1911668" y="2124075"/>
                  </a:cubicBezTo>
                  <a:lnTo>
                    <a:pt x="1911668" y="2124075"/>
                  </a:lnTo>
                  <a:cubicBezTo>
                    <a:pt x="1901190" y="2124075"/>
                    <a:pt x="1892618" y="2132648"/>
                    <a:pt x="1892618" y="2143125"/>
                  </a:cubicBezTo>
                  <a:lnTo>
                    <a:pt x="1892618" y="2143125"/>
                  </a:lnTo>
                  <a:cubicBezTo>
                    <a:pt x="1893570" y="2153603"/>
                    <a:pt x="1901190" y="2162175"/>
                    <a:pt x="1911668" y="2162175"/>
                  </a:cubicBezTo>
                  <a:close/>
                  <a:moveTo>
                    <a:pt x="1911668" y="2208848"/>
                  </a:moveTo>
                  <a:lnTo>
                    <a:pt x="1911668" y="2208848"/>
                  </a:lnTo>
                  <a:cubicBezTo>
                    <a:pt x="1922145" y="2208848"/>
                    <a:pt x="1930718" y="2200275"/>
                    <a:pt x="1930718" y="2189798"/>
                  </a:cubicBezTo>
                  <a:lnTo>
                    <a:pt x="1930718" y="2189798"/>
                  </a:lnTo>
                  <a:cubicBezTo>
                    <a:pt x="1930718" y="2179320"/>
                    <a:pt x="1922145" y="2170748"/>
                    <a:pt x="1911668" y="2170748"/>
                  </a:cubicBezTo>
                  <a:lnTo>
                    <a:pt x="1911668" y="2170748"/>
                  </a:lnTo>
                  <a:cubicBezTo>
                    <a:pt x="1901190" y="2170748"/>
                    <a:pt x="1892618" y="2179320"/>
                    <a:pt x="1892618" y="2189798"/>
                  </a:cubicBezTo>
                  <a:lnTo>
                    <a:pt x="1892618" y="2189798"/>
                  </a:lnTo>
                  <a:cubicBezTo>
                    <a:pt x="1893570" y="2200275"/>
                    <a:pt x="1901190" y="2208848"/>
                    <a:pt x="1911668" y="2208848"/>
                  </a:cubicBezTo>
                  <a:close/>
                  <a:moveTo>
                    <a:pt x="1911668" y="2303145"/>
                  </a:moveTo>
                  <a:lnTo>
                    <a:pt x="1911668" y="2303145"/>
                  </a:lnTo>
                  <a:cubicBezTo>
                    <a:pt x="1922145" y="2303145"/>
                    <a:pt x="1930718" y="2294573"/>
                    <a:pt x="1930718" y="2284095"/>
                  </a:cubicBezTo>
                  <a:lnTo>
                    <a:pt x="1930718" y="2284095"/>
                  </a:lnTo>
                  <a:cubicBezTo>
                    <a:pt x="1930718" y="2273618"/>
                    <a:pt x="1922145" y="2265045"/>
                    <a:pt x="1911668" y="2265045"/>
                  </a:cubicBezTo>
                  <a:lnTo>
                    <a:pt x="1911668" y="2265045"/>
                  </a:lnTo>
                  <a:cubicBezTo>
                    <a:pt x="1901190" y="2265045"/>
                    <a:pt x="1892618" y="2273618"/>
                    <a:pt x="1892618" y="2284095"/>
                  </a:cubicBezTo>
                  <a:lnTo>
                    <a:pt x="1892618" y="2284095"/>
                  </a:lnTo>
                  <a:cubicBezTo>
                    <a:pt x="1893570" y="2294573"/>
                    <a:pt x="1901190" y="2303145"/>
                    <a:pt x="1911668" y="2303145"/>
                  </a:cubicBezTo>
                  <a:close/>
                  <a:moveTo>
                    <a:pt x="1911668" y="2350770"/>
                  </a:moveTo>
                  <a:lnTo>
                    <a:pt x="1911668" y="2350770"/>
                  </a:lnTo>
                  <a:cubicBezTo>
                    <a:pt x="1922145" y="2350770"/>
                    <a:pt x="1930718" y="2342198"/>
                    <a:pt x="1930718" y="2331720"/>
                  </a:cubicBezTo>
                  <a:lnTo>
                    <a:pt x="1930718" y="2331720"/>
                  </a:lnTo>
                  <a:cubicBezTo>
                    <a:pt x="1930718" y="2321243"/>
                    <a:pt x="1922145" y="2312670"/>
                    <a:pt x="1911668" y="2312670"/>
                  </a:cubicBezTo>
                  <a:lnTo>
                    <a:pt x="1911668" y="2312670"/>
                  </a:lnTo>
                  <a:cubicBezTo>
                    <a:pt x="1901190" y="2312670"/>
                    <a:pt x="1892618" y="2321243"/>
                    <a:pt x="1892618" y="2331720"/>
                  </a:cubicBezTo>
                  <a:lnTo>
                    <a:pt x="1892618" y="2331720"/>
                  </a:lnTo>
                  <a:cubicBezTo>
                    <a:pt x="1893570" y="2342198"/>
                    <a:pt x="1901190" y="2350770"/>
                    <a:pt x="1911668" y="2350770"/>
                  </a:cubicBezTo>
                  <a:close/>
                  <a:moveTo>
                    <a:pt x="1202055" y="1026795"/>
                  </a:moveTo>
                  <a:lnTo>
                    <a:pt x="1203960" y="1026795"/>
                  </a:lnTo>
                  <a:cubicBezTo>
                    <a:pt x="1214438" y="1026795"/>
                    <a:pt x="1223010" y="1018223"/>
                    <a:pt x="1223010" y="1007745"/>
                  </a:cubicBezTo>
                  <a:lnTo>
                    <a:pt x="1223010" y="1007745"/>
                  </a:lnTo>
                  <a:cubicBezTo>
                    <a:pt x="1223010" y="997268"/>
                    <a:pt x="1214438" y="988695"/>
                    <a:pt x="1203960" y="988695"/>
                  </a:cubicBezTo>
                  <a:lnTo>
                    <a:pt x="1202055" y="988695"/>
                  </a:lnTo>
                  <a:cubicBezTo>
                    <a:pt x="1191578" y="988695"/>
                    <a:pt x="1183005" y="997268"/>
                    <a:pt x="1183005" y="1007745"/>
                  </a:cubicBezTo>
                  <a:lnTo>
                    <a:pt x="1183005" y="1007745"/>
                  </a:lnTo>
                  <a:cubicBezTo>
                    <a:pt x="1183005" y="1018223"/>
                    <a:pt x="1191578" y="1026795"/>
                    <a:pt x="1202055" y="1026795"/>
                  </a:cubicBezTo>
                  <a:close/>
                  <a:moveTo>
                    <a:pt x="1298258" y="1026795"/>
                  </a:moveTo>
                  <a:lnTo>
                    <a:pt x="1298258" y="1026795"/>
                  </a:lnTo>
                  <a:cubicBezTo>
                    <a:pt x="1308735" y="1026795"/>
                    <a:pt x="1317308" y="1018223"/>
                    <a:pt x="1317308" y="1007745"/>
                  </a:cubicBezTo>
                  <a:lnTo>
                    <a:pt x="1317308" y="1007745"/>
                  </a:lnTo>
                  <a:cubicBezTo>
                    <a:pt x="1317308" y="997268"/>
                    <a:pt x="1308735" y="988695"/>
                    <a:pt x="1298258" y="988695"/>
                  </a:cubicBezTo>
                  <a:lnTo>
                    <a:pt x="1298258" y="988695"/>
                  </a:lnTo>
                  <a:cubicBezTo>
                    <a:pt x="1287780" y="988695"/>
                    <a:pt x="1279208" y="997268"/>
                    <a:pt x="1279208" y="1007745"/>
                  </a:cubicBezTo>
                  <a:lnTo>
                    <a:pt x="1279208" y="1007745"/>
                  </a:lnTo>
                  <a:cubicBezTo>
                    <a:pt x="1279208" y="1018223"/>
                    <a:pt x="1287780" y="1026795"/>
                    <a:pt x="1298258" y="1026795"/>
                  </a:cubicBezTo>
                  <a:close/>
                  <a:moveTo>
                    <a:pt x="1249680" y="1026795"/>
                  </a:moveTo>
                  <a:lnTo>
                    <a:pt x="1251585" y="1026795"/>
                  </a:lnTo>
                  <a:cubicBezTo>
                    <a:pt x="1262063" y="1026795"/>
                    <a:pt x="1270635" y="1018223"/>
                    <a:pt x="1270635" y="1007745"/>
                  </a:cubicBezTo>
                  <a:lnTo>
                    <a:pt x="1270635" y="1007745"/>
                  </a:lnTo>
                  <a:cubicBezTo>
                    <a:pt x="1270635" y="997268"/>
                    <a:pt x="1262063" y="988695"/>
                    <a:pt x="1251585" y="988695"/>
                  </a:cubicBezTo>
                  <a:lnTo>
                    <a:pt x="1249680" y="988695"/>
                  </a:lnTo>
                  <a:cubicBezTo>
                    <a:pt x="1239203" y="988695"/>
                    <a:pt x="1230630" y="997268"/>
                    <a:pt x="1230630" y="1007745"/>
                  </a:cubicBezTo>
                  <a:lnTo>
                    <a:pt x="1230630" y="1007745"/>
                  </a:lnTo>
                  <a:cubicBezTo>
                    <a:pt x="1230630" y="1018223"/>
                    <a:pt x="1239203" y="1026795"/>
                    <a:pt x="1249680" y="1026795"/>
                  </a:cubicBezTo>
                  <a:close/>
                  <a:moveTo>
                    <a:pt x="1249680" y="1074420"/>
                  </a:moveTo>
                  <a:lnTo>
                    <a:pt x="1251585" y="1074420"/>
                  </a:lnTo>
                  <a:cubicBezTo>
                    <a:pt x="1262063" y="1074420"/>
                    <a:pt x="1270635" y="1065848"/>
                    <a:pt x="1270635" y="1055370"/>
                  </a:cubicBezTo>
                  <a:lnTo>
                    <a:pt x="1270635" y="1055370"/>
                  </a:lnTo>
                  <a:cubicBezTo>
                    <a:pt x="1270635" y="1044893"/>
                    <a:pt x="1262063" y="1036320"/>
                    <a:pt x="1251585" y="1036320"/>
                  </a:cubicBezTo>
                  <a:lnTo>
                    <a:pt x="1249680" y="1036320"/>
                  </a:lnTo>
                  <a:cubicBezTo>
                    <a:pt x="1239203" y="1036320"/>
                    <a:pt x="1230630" y="1044893"/>
                    <a:pt x="1230630" y="1055370"/>
                  </a:cubicBezTo>
                  <a:lnTo>
                    <a:pt x="1230630" y="1055370"/>
                  </a:lnTo>
                  <a:cubicBezTo>
                    <a:pt x="1230630" y="1065848"/>
                    <a:pt x="1239203" y="1074420"/>
                    <a:pt x="1249680" y="1074420"/>
                  </a:cubicBezTo>
                  <a:close/>
                  <a:moveTo>
                    <a:pt x="1249680" y="1121093"/>
                  </a:moveTo>
                  <a:lnTo>
                    <a:pt x="1251585" y="1121093"/>
                  </a:lnTo>
                  <a:cubicBezTo>
                    <a:pt x="1262063" y="1121093"/>
                    <a:pt x="1270635" y="1112520"/>
                    <a:pt x="1270635" y="1102043"/>
                  </a:cubicBezTo>
                  <a:lnTo>
                    <a:pt x="1270635" y="1102043"/>
                  </a:lnTo>
                  <a:cubicBezTo>
                    <a:pt x="1270635" y="1091565"/>
                    <a:pt x="1262063" y="1082993"/>
                    <a:pt x="1251585" y="1082993"/>
                  </a:cubicBezTo>
                  <a:lnTo>
                    <a:pt x="1249680" y="1082993"/>
                  </a:lnTo>
                  <a:cubicBezTo>
                    <a:pt x="1239203" y="1082993"/>
                    <a:pt x="1230630" y="1091565"/>
                    <a:pt x="1230630" y="1102043"/>
                  </a:cubicBezTo>
                  <a:lnTo>
                    <a:pt x="1230630" y="1102043"/>
                  </a:lnTo>
                  <a:cubicBezTo>
                    <a:pt x="1231583" y="1112520"/>
                    <a:pt x="1240155" y="1121093"/>
                    <a:pt x="1249680" y="1121093"/>
                  </a:cubicBezTo>
                  <a:close/>
                  <a:moveTo>
                    <a:pt x="1911668" y="2399348"/>
                  </a:moveTo>
                  <a:lnTo>
                    <a:pt x="1911668" y="2399348"/>
                  </a:lnTo>
                  <a:cubicBezTo>
                    <a:pt x="1922145" y="2399348"/>
                    <a:pt x="1930718" y="2390775"/>
                    <a:pt x="1930718" y="2380298"/>
                  </a:cubicBezTo>
                  <a:lnTo>
                    <a:pt x="1930718" y="2378393"/>
                  </a:lnTo>
                  <a:cubicBezTo>
                    <a:pt x="1930718" y="2367915"/>
                    <a:pt x="1922145" y="2359343"/>
                    <a:pt x="1911668" y="2359343"/>
                  </a:cubicBezTo>
                  <a:lnTo>
                    <a:pt x="1911668" y="2359343"/>
                  </a:lnTo>
                  <a:cubicBezTo>
                    <a:pt x="1901190" y="2359343"/>
                    <a:pt x="1892618" y="2367915"/>
                    <a:pt x="1892618" y="2378393"/>
                  </a:cubicBezTo>
                  <a:lnTo>
                    <a:pt x="1892618" y="2380298"/>
                  </a:lnTo>
                  <a:cubicBezTo>
                    <a:pt x="1893570" y="2390775"/>
                    <a:pt x="1901190" y="2399348"/>
                    <a:pt x="1911668" y="2399348"/>
                  </a:cubicBezTo>
                  <a:close/>
                  <a:moveTo>
                    <a:pt x="1911668" y="2445068"/>
                  </a:moveTo>
                  <a:lnTo>
                    <a:pt x="1911668" y="2445068"/>
                  </a:lnTo>
                  <a:cubicBezTo>
                    <a:pt x="1922145" y="2445068"/>
                    <a:pt x="1930718" y="2436495"/>
                    <a:pt x="1930718" y="2426018"/>
                  </a:cubicBezTo>
                  <a:lnTo>
                    <a:pt x="1930718" y="2426018"/>
                  </a:lnTo>
                  <a:cubicBezTo>
                    <a:pt x="1930718" y="2415540"/>
                    <a:pt x="1922145" y="2406968"/>
                    <a:pt x="1911668" y="2406968"/>
                  </a:cubicBezTo>
                  <a:lnTo>
                    <a:pt x="1911668" y="2406968"/>
                  </a:lnTo>
                  <a:cubicBezTo>
                    <a:pt x="1901190" y="2406968"/>
                    <a:pt x="1892618" y="2415540"/>
                    <a:pt x="1892618" y="2426018"/>
                  </a:cubicBezTo>
                  <a:lnTo>
                    <a:pt x="1892618" y="2426018"/>
                  </a:lnTo>
                  <a:cubicBezTo>
                    <a:pt x="1893570" y="2436495"/>
                    <a:pt x="1901190" y="2445068"/>
                    <a:pt x="1911668" y="2445068"/>
                  </a:cubicBezTo>
                  <a:close/>
                  <a:moveTo>
                    <a:pt x="1911668" y="2494598"/>
                  </a:moveTo>
                  <a:lnTo>
                    <a:pt x="1911668" y="2494598"/>
                  </a:lnTo>
                  <a:cubicBezTo>
                    <a:pt x="1922145" y="2494598"/>
                    <a:pt x="1930718" y="2486025"/>
                    <a:pt x="1930718" y="2475548"/>
                  </a:cubicBezTo>
                  <a:lnTo>
                    <a:pt x="1930718" y="2473643"/>
                  </a:lnTo>
                  <a:cubicBezTo>
                    <a:pt x="1930718" y="2463165"/>
                    <a:pt x="1922145" y="2454593"/>
                    <a:pt x="1911668" y="2454593"/>
                  </a:cubicBezTo>
                  <a:lnTo>
                    <a:pt x="1911668" y="2454593"/>
                  </a:lnTo>
                  <a:cubicBezTo>
                    <a:pt x="1901190" y="2454593"/>
                    <a:pt x="1892618" y="2463165"/>
                    <a:pt x="1892618" y="2473643"/>
                  </a:cubicBezTo>
                  <a:lnTo>
                    <a:pt x="1892618" y="2475548"/>
                  </a:lnTo>
                  <a:cubicBezTo>
                    <a:pt x="1893570" y="2486025"/>
                    <a:pt x="1901190" y="2494598"/>
                    <a:pt x="1911668" y="2494598"/>
                  </a:cubicBezTo>
                  <a:close/>
                  <a:moveTo>
                    <a:pt x="1155383" y="1026795"/>
                  </a:moveTo>
                  <a:lnTo>
                    <a:pt x="1155383" y="1026795"/>
                  </a:lnTo>
                  <a:cubicBezTo>
                    <a:pt x="1165860" y="1026795"/>
                    <a:pt x="1174433" y="1018223"/>
                    <a:pt x="1174433" y="1007745"/>
                  </a:cubicBezTo>
                  <a:lnTo>
                    <a:pt x="1174433" y="1007745"/>
                  </a:lnTo>
                  <a:cubicBezTo>
                    <a:pt x="1174433" y="997268"/>
                    <a:pt x="1165860" y="988695"/>
                    <a:pt x="1155383" y="988695"/>
                  </a:cubicBezTo>
                  <a:lnTo>
                    <a:pt x="1155383" y="988695"/>
                  </a:lnTo>
                  <a:cubicBezTo>
                    <a:pt x="1144905" y="988695"/>
                    <a:pt x="1136333" y="997268"/>
                    <a:pt x="1136333" y="1007745"/>
                  </a:cubicBezTo>
                  <a:lnTo>
                    <a:pt x="1136333" y="1007745"/>
                  </a:lnTo>
                  <a:cubicBezTo>
                    <a:pt x="1136333" y="1018223"/>
                    <a:pt x="1144905" y="1026795"/>
                    <a:pt x="1155383" y="1026795"/>
                  </a:cubicBezTo>
                  <a:close/>
                  <a:moveTo>
                    <a:pt x="1911668" y="2114550"/>
                  </a:moveTo>
                  <a:lnTo>
                    <a:pt x="1911668" y="2114550"/>
                  </a:lnTo>
                  <a:cubicBezTo>
                    <a:pt x="1922145" y="2114550"/>
                    <a:pt x="1930718" y="2105978"/>
                    <a:pt x="1930718" y="2095500"/>
                  </a:cubicBezTo>
                  <a:lnTo>
                    <a:pt x="1930718" y="2095500"/>
                  </a:lnTo>
                  <a:cubicBezTo>
                    <a:pt x="1930718" y="2085023"/>
                    <a:pt x="1922145" y="2076450"/>
                    <a:pt x="1911668" y="2076450"/>
                  </a:cubicBezTo>
                  <a:lnTo>
                    <a:pt x="1911668" y="2076450"/>
                  </a:lnTo>
                  <a:cubicBezTo>
                    <a:pt x="1901190" y="2076450"/>
                    <a:pt x="1892618" y="2085023"/>
                    <a:pt x="1892618" y="2095500"/>
                  </a:cubicBezTo>
                  <a:lnTo>
                    <a:pt x="1892618" y="2095500"/>
                  </a:lnTo>
                  <a:cubicBezTo>
                    <a:pt x="1893570" y="2106930"/>
                    <a:pt x="1901190" y="2114550"/>
                    <a:pt x="1911668" y="2114550"/>
                  </a:cubicBezTo>
                  <a:close/>
                  <a:moveTo>
                    <a:pt x="1960245" y="2114550"/>
                  </a:moveTo>
                  <a:lnTo>
                    <a:pt x="1960245" y="2114550"/>
                  </a:lnTo>
                  <a:cubicBezTo>
                    <a:pt x="1970723" y="2114550"/>
                    <a:pt x="1979295" y="2105978"/>
                    <a:pt x="1979295" y="2095500"/>
                  </a:cubicBezTo>
                  <a:lnTo>
                    <a:pt x="1979295" y="2095500"/>
                  </a:lnTo>
                  <a:cubicBezTo>
                    <a:pt x="1979295" y="2085023"/>
                    <a:pt x="1970723" y="2076450"/>
                    <a:pt x="1960245" y="2076450"/>
                  </a:cubicBezTo>
                  <a:lnTo>
                    <a:pt x="1960245" y="2076450"/>
                  </a:lnTo>
                  <a:cubicBezTo>
                    <a:pt x="1949768" y="2076450"/>
                    <a:pt x="1941195" y="2085023"/>
                    <a:pt x="1941195" y="2095500"/>
                  </a:cubicBezTo>
                  <a:lnTo>
                    <a:pt x="1941195" y="2095500"/>
                  </a:lnTo>
                  <a:cubicBezTo>
                    <a:pt x="1941195" y="2106930"/>
                    <a:pt x="1949768" y="2114550"/>
                    <a:pt x="1960245" y="2114550"/>
                  </a:cubicBezTo>
                  <a:close/>
                  <a:moveTo>
                    <a:pt x="1298258" y="2067878"/>
                  </a:moveTo>
                  <a:lnTo>
                    <a:pt x="1298258" y="2067878"/>
                  </a:lnTo>
                  <a:cubicBezTo>
                    <a:pt x="1308735" y="2067878"/>
                    <a:pt x="1317308" y="2059305"/>
                    <a:pt x="1317308" y="2048828"/>
                  </a:cubicBezTo>
                  <a:lnTo>
                    <a:pt x="1317308" y="2048828"/>
                  </a:lnTo>
                  <a:cubicBezTo>
                    <a:pt x="1317308" y="2038350"/>
                    <a:pt x="1308735" y="2029778"/>
                    <a:pt x="1298258" y="2029778"/>
                  </a:cubicBezTo>
                  <a:lnTo>
                    <a:pt x="1298258" y="2029778"/>
                  </a:lnTo>
                  <a:cubicBezTo>
                    <a:pt x="1287780" y="2029778"/>
                    <a:pt x="1279208" y="2038350"/>
                    <a:pt x="1279208" y="2048828"/>
                  </a:cubicBezTo>
                  <a:lnTo>
                    <a:pt x="1279208" y="2048828"/>
                  </a:lnTo>
                  <a:cubicBezTo>
                    <a:pt x="1279208" y="2059305"/>
                    <a:pt x="1287780" y="2067878"/>
                    <a:pt x="1298258" y="2067878"/>
                  </a:cubicBezTo>
                  <a:close/>
                  <a:moveTo>
                    <a:pt x="966788" y="1026795"/>
                  </a:moveTo>
                  <a:lnTo>
                    <a:pt x="966788" y="1026795"/>
                  </a:lnTo>
                  <a:cubicBezTo>
                    <a:pt x="977265" y="1026795"/>
                    <a:pt x="985838" y="1018223"/>
                    <a:pt x="985838" y="1007745"/>
                  </a:cubicBezTo>
                  <a:lnTo>
                    <a:pt x="985838" y="1007745"/>
                  </a:lnTo>
                  <a:cubicBezTo>
                    <a:pt x="985838" y="997268"/>
                    <a:pt x="977265" y="988695"/>
                    <a:pt x="966788" y="988695"/>
                  </a:cubicBezTo>
                  <a:lnTo>
                    <a:pt x="966788" y="988695"/>
                  </a:lnTo>
                  <a:cubicBezTo>
                    <a:pt x="956310" y="988695"/>
                    <a:pt x="947738" y="997268"/>
                    <a:pt x="947738" y="1007745"/>
                  </a:cubicBezTo>
                  <a:lnTo>
                    <a:pt x="947738" y="1007745"/>
                  </a:lnTo>
                  <a:cubicBezTo>
                    <a:pt x="947738" y="1018223"/>
                    <a:pt x="956310" y="1026795"/>
                    <a:pt x="966788" y="1026795"/>
                  </a:cubicBezTo>
                  <a:close/>
                  <a:moveTo>
                    <a:pt x="1013460" y="1026795"/>
                  </a:moveTo>
                  <a:lnTo>
                    <a:pt x="1013460" y="1026795"/>
                  </a:lnTo>
                  <a:cubicBezTo>
                    <a:pt x="1023938" y="1026795"/>
                    <a:pt x="1032510" y="1018223"/>
                    <a:pt x="1032510" y="1007745"/>
                  </a:cubicBezTo>
                  <a:lnTo>
                    <a:pt x="1032510" y="1007745"/>
                  </a:lnTo>
                  <a:cubicBezTo>
                    <a:pt x="1032510" y="997268"/>
                    <a:pt x="1023938" y="988695"/>
                    <a:pt x="1013460" y="988695"/>
                  </a:cubicBezTo>
                  <a:lnTo>
                    <a:pt x="1013460" y="988695"/>
                  </a:lnTo>
                  <a:cubicBezTo>
                    <a:pt x="1002983" y="988695"/>
                    <a:pt x="994410" y="997268"/>
                    <a:pt x="994410" y="1007745"/>
                  </a:cubicBezTo>
                  <a:lnTo>
                    <a:pt x="994410" y="1007745"/>
                  </a:lnTo>
                  <a:cubicBezTo>
                    <a:pt x="995363" y="1018223"/>
                    <a:pt x="1002983" y="1026795"/>
                    <a:pt x="1013460" y="1026795"/>
                  </a:cubicBezTo>
                  <a:close/>
                  <a:moveTo>
                    <a:pt x="966788" y="1121093"/>
                  </a:moveTo>
                  <a:lnTo>
                    <a:pt x="966788" y="1121093"/>
                  </a:lnTo>
                  <a:cubicBezTo>
                    <a:pt x="977265" y="1121093"/>
                    <a:pt x="985838" y="1112520"/>
                    <a:pt x="985838" y="1102043"/>
                  </a:cubicBezTo>
                  <a:lnTo>
                    <a:pt x="985838" y="1102043"/>
                  </a:lnTo>
                  <a:cubicBezTo>
                    <a:pt x="985838" y="1091565"/>
                    <a:pt x="977265" y="1082993"/>
                    <a:pt x="966788" y="1082993"/>
                  </a:cubicBezTo>
                  <a:lnTo>
                    <a:pt x="966788" y="1082993"/>
                  </a:lnTo>
                  <a:cubicBezTo>
                    <a:pt x="956310" y="1082993"/>
                    <a:pt x="947738" y="1091565"/>
                    <a:pt x="947738" y="1102043"/>
                  </a:cubicBezTo>
                  <a:lnTo>
                    <a:pt x="947738" y="1102043"/>
                  </a:lnTo>
                  <a:cubicBezTo>
                    <a:pt x="947738" y="1112520"/>
                    <a:pt x="956310" y="1121093"/>
                    <a:pt x="966788" y="1121093"/>
                  </a:cubicBezTo>
                  <a:close/>
                  <a:moveTo>
                    <a:pt x="966788" y="1167765"/>
                  </a:moveTo>
                  <a:lnTo>
                    <a:pt x="966788" y="1167765"/>
                  </a:lnTo>
                  <a:cubicBezTo>
                    <a:pt x="977265" y="1167765"/>
                    <a:pt x="985838" y="1159193"/>
                    <a:pt x="985838" y="1148715"/>
                  </a:cubicBezTo>
                  <a:lnTo>
                    <a:pt x="985838" y="1148715"/>
                  </a:lnTo>
                  <a:cubicBezTo>
                    <a:pt x="985838" y="1138238"/>
                    <a:pt x="977265" y="1129665"/>
                    <a:pt x="966788" y="1129665"/>
                  </a:cubicBezTo>
                  <a:lnTo>
                    <a:pt x="966788" y="1129665"/>
                  </a:lnTo>
                  <a:cubicBezTo>
                    <a:pt x="956310" y="1129665"/>
                    <a:pt x="947738" y="1138238"/>
                    <a:pt x="947738" y="1148715"/>
                  </a:cubicBezTo>
                  <a:lnTo>
                    <a:pt x="947738" y="1148715"/>
                  </a:lnTo>
                  <a:cubicBezTo>
                    <a:pt x="947738" y="1159193"/>
                    <a:pt x="956310" y="1167765"/>
                    <a:pt x="966788" y="1167765"/>
                  </a:cubicBezTo>
                  <a:close/>
                  <a:moveTo>
                    <a:pt x="1107758" y="1026795"/>
                  </a:moveTo>
                  <a:lnTo>
                    <a:pt x="1107758" y="1026795"/>
                  </a:lnTo>
                  <a:cubicBezTo>
                    <a:pt x="1118235" y="1026795"/>
                    <a:pt x="1126808" y="1018223"/>
                    <a:pt x="1126808" y="1007745"/>
                  </a:cubicBezTo>
                  <a:lnTo>
                    <a:pt x="1126808" y="1007745"/>
                  </a:lnTo>
                  <a:cubicBezTo>
                    <a:pt x="1126808" y="997268"/>
                    <a:pt x="1118235" y="988695"/>
                    <a:pt x="1107758" y="988695"/>
                  </a:cubicBezTo>
                  <a:lnTo>
                    <a:pt x="1107758" y="988695"/>
                  </a:lnTo>
                  <a:cubicBezTo>
                    <a:pt x="1097280" y="988695"/>
                    <a:pt x="1088708" y="997268"/>
                    <a:pt x="1088708" y="1007745"/>
                  </a:cubicBezTo>
                  <a:lnTo>
                    <a:pt x="1088708" y="1007745"/>
                  </a:lnTo>
                  <a:cubicBezTo>
                    <a:pt x="1088708" y="1018223"/>
                    <a:pt x="1097280" y="1026795"/>
                    <a:pt x="1107758" y="1026795"/>
                  </a:cubicBezTo>
                  <a:close/>
                  <a:moveTo>
                    <a:pt x="966788" y="1215390"/>
                  </a:moveTo>
                  <a:lnTo>
                    <a:pt x="966788" y="1215390"/>
                  </a:lnTo>
                  <a:cubicBezTo>
                    <a:pt x="977265" y="1215390"/>
                    <a:pt x="985838" y="1206818"/>
                    <a:pt x="985838" y="1196340"/>
                  </a:cubicBezTo>
                  <a:lnTo>
                    <a:pt x="985838" y="1196340"/>
                  </a:lnTo>
                  <a:cubicBezTo>
                    <a:pt x="985838" y="1185863"/>
                    <a:pt x="977265" y="1177290"/>
                    <a:pt x="966788" y="1177290"/>
                  </a:cubicBezTo>
                  <a:lnTo>
                    <a:pt x="966788" y="1177290"/>
                  </a:lnTo>
                  <a:cubicBezTo>
                    <a:pt x="956310" y="1177290"/>
                    <a:pt x="947738" y="1185863"/>
                    <a:pt x="947738" y="1196340"/>
                  </a:cubicBezTo>
                  <a:lnTo>
                    <a:pt x="947738" y="1196340"/>
                  </a:lnTo>
                  <a:cubicBezTo>
                    <a:pt x="947738" y="1206818"/>
                    <a:pt x="956310" y="1215390"/>
                    <a:pt x="966788" y="1215390"/>
                  </a:cubicBezTo>
                  <a:close/>
                  <a:moveTo>
                    <a:pt x="729615" y="1215390"/>
                  </a:moveTo>
                  <a:lnTo>
                    <a:pt x="729615" y="1215390"/>
                  </a:lnTo>
                  <a:cubicBezTo>
                    <a:pt x="740093" y="1215390"/>
                    <a:pt x="748665" y="1206818"/>
                    <a:pt x="748665" y="1196340"/>
                  </a:cubicBezTo>
                  <a:lnTo>
                    <a:pt x="748665" y="1196340"/>
                  </a:lnTo>
                  <a:cubicBezTo>
                    <a:pt x="748665" y="1185863"/>
                    <a:pt x="740093" y="1177290"/>
                    <a:pt x="729615" y="1177290"/>
                  </a:cubicBezTo>
                  <a:lnTo>
                    <a:pt x="729615" y="1177290"/>
                  </a:lnTo>
                  <a:cubicBezTo>
                    <a:pt x="719138" y="1177290"/>
                    <a:pt x="710565" y="1185863"/>
                    <a:pt x="710565" y="1196340"/>
                  </a:cubicBezTo>
                  <a:lnTo>
                    <a:pt x="710565" y="1196340"/>
                  </a:lnTo>
                  <a:cubicBezTo>
                    <a:pt x="710565" y="1206818"/>
                    <a:pt x="719138" y="1215390"/>
                    <a:pt x="729615" y="1215390"/>
                  </a:cubicBezTo>
                  <a:close/>
                  <a:moveTo>
                    <a:pt x="729615" y="1263968"/>
                  </a:moveTo>
                  <a:lnTo>
                    <a:pt x="729615" y="1263968"/>
                  </a:lnTo>
                  <a:cubicBezTo>
                    <a:pt x="740093" y="1263968"/>
                    <a:pt x="748665" y="1255395"/>
                    <a:pt x="748665" y="1244918"/>
                  </a:cubicBezTo>
                  <a:lnTo>
                    <a:pt x="748665" y="1243013"/>
                  </a:lnTo>
                  <a:cubicBezTo>
                    <a:pt x="748665" y="1232535"/>
                    <a:pt x="740093" y="1223963"/>
                    <a:pt x="729615" y="1223963"/>
                  </a:cubicBezTo>
                  <a:lnTo>
                    <a:pt x="729615" y="1223963"/>
                  </a:lnTo>
                  <a:cubicBezTo>
                    <a:pt x="719138" y="1223963"/>
                    <a:pt x="710565" y="1232535"/>
                    <a:pt x="710565" y="1243013"/>
                  </a:cubicBezTo>
                  <a:lnTo>
                    <a:pt x="710565" y="1244918"/>
                  </a:lnTo>
                  <a:cubicBezTo>
                    <a:pt x="710565" y="1255395"/>
                    <a:pt x="719138" y="1263968"/>
                    <a:pt x="729615" y="1263968"/>
                  </a:cubicBezTo>
                  <a:close/>
                  <a:moveTo>
                    <a:pt x="729615" y="1167765"/>
                  </a:moveTo>
                  <a:lnTo>
                    <a:pt x="729615" y="1167765"/>
                  </a:lnTo>
                  <a:cubicBezTo>
                    <a:pt x="740093" y="1167765"/>
                    <a:pt x="748665" y="1159193"/>
                    <a:pt x="748665" y="1148715"/>
                  </a:cubicBezTo>
                  <a:lnTo>
                    <a:pt x="748665" y="1148715"/>
                  </a:lnTo>
                  <a:cubicBezTo>
                    <a:pt x="748665" y="1138238"/>
                    <a:pt x="740093" y="1129665"/>
                    <a:pt x="729615" y="1129665"/>
                  </a:cubicBezTo>
                  <a:lnTo>
                    <a:pt x="729615" y="1129665"/>
                  </a:lnTo>
                  <a:cubicBezTo>
                    <a:pt x="719138" y="1129665"/>
                    <a:pt x="710565" y="1138238"/>
                    <a:pt x="710565" y="1148715"/>
                  </a:cubicBezTo>
                  <a:lnTo>
                    <a:pt x="710565" y="1148715"/>
                  </a:lnTo>
                  <a:cubicBezTo>
                    <a:pt x="710565" y="1159193"/>
                    <a:pt x="719138" y="1167765"/>
                    <a:pt x="729615" y="1167765"/>
                  </a:cubicBezTo>
                  <a:close/>
                  <a:moveTo>
                    <a:pt x="1959293" y="2162175"/>
                  </a:moveTo>
                  <a:lnTo>
                    <a:pt x="1961198" y="2162175"/>
                  </a:lnTo>
                  <a:cubicBezTo>
                    <a:pt x="1971675" y="2162175"/>
                    <a:pt x="1980248" y="2153603"/>
                    <a:pt x="1980248" y="2143125"/>
                  </a:cubicBezTo>
                  <a:lnTo>
                    <a:pt x="1980248" y="2143125"/>
                  </a:lnTo>
                  <a:cubicBezTo>
                    <a:pt x="1980248" y="2132648"/>
                    <a:pt x="1971675" y="2124075"/>
                    <a:pt x="1961198" y="2124075"/>
                  </a:cubicBezTo>
                  <a:lnTo>
                    <a:pt x="1959293" y="2124075"/>
                  </a:lnTo>
                  <a:cubicBezTo>
                    <a:pt x="1948815" y="2124075"/>
                    <a:pt x="1940243" y="2132648"/>
                    <a:pt x="1940243" y="2143125"/>
                  </a:cubicBezTo>
                  <a:lnTo>
                    <a:pt x="1940243" y="2143125"/>
                  </a:lnTo>
                  <a:cubicBezTo>
                    <a:pt x="1940243" y="2153603"/>
                    <a:pt x="1948815" y="2162175"/>
                    <a:pt x="1959293" y="2162175"/>
                  </a:cubicBezTo>
                  <a:close/>
                  <a:moveTo>
                    <a:pt x="1959293" y="2208848"/>
                  </a:moveTo>
                  <a:lnTo>
                    <a:pt x="1961198" y="2208848"/>
                  </a:lnTo>
                  <a:cubicBezTo>
                    <a:pt x="1971675" y="2208848"/>
                    <a:pt x="1980248" y="2200275"/>
                    <a:pt x="1980248" y="2189798"/>
                  </a:cubicBezTo>
                  <a:lnTo>
                    <a:pt x="1980248" y="2189798"/>
                  </a:lnTo>
                  <a:cubicBezTo>
                    <a:pt x="1980248" y="2179320"/>
                    <a:pt x="1971675" y="2170748"/>
                    <a:pt x="1961198" y="2170748"/>
                  </a:cubicBezTo>
                  <a:lnTo>
                    <a:pt x="1959293" y="2170748"/>
                  </a:lnTo>
                  <a:cubicBezTo>
                    <a:pt x="1948815" y="2170748"/>
                    <a:pt x="1940243" y="2179320"/>
                    <a:pt x="1940243" y="2189798"/>
                  </a:cubicBezTo>
                  <a:lnTo>
                    <a:pt x="1940243" y="2189798"/>
                  </a:lnTo>
                  <a:cubicBezTo>
                    <a:pt x="1940243" y="2200275"/>
                    <a:pt x="1948815" y="2208848"/>
                    <a:pt x="1959293" y="2208848"/>
                  </a:cubicBezTo>
                  <a:close/>
                  <a:moveTo>
                    <a:pt x="1959293" y="2256473"/>
                  </a:moveTo>
                  <a:lnTo>
                    <a:pt x="1961198" y="2256473"/>
                  </a:lnTo>
                  <a:cubicBezTo>
                    <a:pt x="1971675" y="2256473"/>
                    <a:pt x="1980248" y="2247900"/>
                    <a:pt x="1980248" y="2237423"/>
                  </a:cubicBezTo>
                  <a:lnTo>
                    <a:pt x="1980248" y="2237423"/>
                  </a:lnTo>
                  <a:cubicBezTo>
                    <a:pt x="1980248" y="2226945"/>
                    <a:pt x="1971675" y="2218373"/>
                    <a:pt x="1961198" y="2218373"/>
                  </a:cubicBezTo>
                  <a:lnTo>
                    <a:pt x="1959293" y="2218373"/>
                  </a:lnTo>
                  <a:cubicBezTo>
                    <a:pt x="1948815" y="2218373"/>
                    <a:pt x="1940243" y="2226945"/>
                    <a:pt x="1940243" y="2237423"/>
                  </a:cubicBezTo>
                  <a:lnTo>
                    <a:pt x="1940243" y="2237423"/>
                  </a:lnTo>
                  <a:cubicBezTo>
                    <a:pt x="1940243" y="2247900"/>
                    <a:pt x="1948815" y="2256473"/>
                    <a:pt x="1959293" y="2256473"/>
                  </a:cubicBezTo>
                  <a:close/>
                  <a:moveTo>
                    <a:pt x="1959293" y="2303145"/>
                  </a:moveTo>
                  <a:lnTo>
                    <a:pt x="1961198" y="2303145"/>
                  </a:lnTo>
                  <a:cubicBezTo>
                    <a:pt x="1971675" y="2303145"/>
                    <a:pt x="1980248" y="2294573"/>
                    <a:pt x="1980248" y="2284095"/>
                  </a:cubicBezTo>
                  <a:lnTo>
                    <a:pt x="1980248" y="2284095"/>
                  </a:lnTo>
                  <a:cubicBezTo>
                    <a:pt x="1980248" y="2273618"/>
                    <a:pt x="1971675" y="2265045"/>
                    <a:pt x="1961198" y="2265045"/>
                  </a:cubicBezTo>
                  <a:lnTo>
                    <a:pt x="1959293" y="2265045"/>
                  </a:lnTo>
                  <a:cubicBezTo>
                    <a:pt x="1948815" y="2265045"/>
                    <a:pt x="1940243" y="2273618"/>
                    <a:pt x="1940243" y="2284095"/>
                  </a:cubicBezTo>
                  <a:lnTo>
                    <a:pt x="1940243" y="2284095"/>
                  </a:lnTo>
                  <a:cubicBezTo>
                    <a:pt x="1940243" y="2294573"/>
                    <a:pt x="1948815" y="2303145"/>
                    <a:pt x="1959293" y="2303145"/>
                  </a:cubicBezTo>
                  <a:close/>
                  <a:moveTo>
                    <a:pt x="2008823" y="2162175"/>
                  </a:moveTo>
                  <a:lnTo>
                    <a:pt x="2010728" y="2162175"/>
                  </a:lnTo>
                  <a:cubicBezTo>
                    <a:pt x="2021205" y="2162175"/>
                    <a:pt x="2029778" y="2153603"/>
                    <a:pt x="2029778" y="2143125"/>
                  </a:cubicBezTo>
                  <a:lnTo>
                    <a:pt x="2029778" y="2143125"/>
                  </a:lnTo>
                  <a:cubicBezTo>
                    <a:pt x="2029778" y="2132648"/>
                    <a:pt x="2021205" y="2124075"/>
                    <a:pt x="2010728" y="2124075"/>
                  </a:cubicBezTo>
                  <a:lnTo>
                    <a:pt x="2008823" y="2124075"/>
                  </a:lnTo>
                  <a:cubicBezTo>
                    <a:pt x="1998345" y="2124075"/>
                    <a:pt x="1989773" y="2132648"/>
                    <a:pt x="1989773" y="2143125"/>
                  </a:cubicBezTo>
                  <a:lnTo>
                    <a:pt x="1989773" y="2143125"/>
                  </a:lnTo>
                  <a:cubicBezTo>
                    <a:pt x="1989773" y="2153603"/>
                    <a:pt x="1998345" y="2162175"/>
                    <a:pt x="2008823" y="2162175"/>
                  </a:cubicBezTo>
                  <a:close/>
                  <a:moveTo>
                    <a:pt x="2008823" y="2208848"/>
                  </a:moveTo>
                  <a:lnTo>
                    <a:pt x="2010728" y="2208848"/>
                  </a:lnTo>
                  <a:cubicBezTo>
                    <a:pt x="2021205" y="2208848"/>
                    <a:pt x="2029778" y="2200275"/>
                    <a:pt x="2029778" y="2189798"/>
                  </a:cubicBezTo>
                  <a:lnTo>
                    <a:pt x="2029778" y="2189798"/>
                  </a:lnTo>
                  <a:cubicBezTo>
                    <a:pt x="2029778" y="2179320"/>
                    <a:pt x="2021205" y="2170748"/>
                    <a:pt x="2010728" y="2170748"/>
                  </a:cubicBezTo>
                  <a:lnTo>
                    <a:pt x="2008823" y="2170748"/>
                  </a:lnTo>
                  <a:cubicBezTo>
                    <a:pt x="1998345" y="2170748"/>
                    <a:pt x="1989773" y="2179320"/>
                    <a:pt x="1989773" y="2189798"/>
                  </a:cubicBezTo>
                  <a:lnTo>
                    <a:pt x="1989773" y="2189798"/>
                  </a:lnTo>
                  <a:cubicBezTo>
                    <a:pt x="1989773" y="2200275"/>
                    <a:pt x="1998345" y="2208848"/>
                    <a:pt x="2008823" y="2208848"/>
                  </a:cubicBezTo>
                  <a:close/>
                  <a:moveTo>
                    <a:pt x="776288" y="1215390"/>
                  </a:moveTo>
                  <a:lnTo>
                    <a:pt x="776288" y="1215390"/>
                  </a:lnTo>
                  <a:cubicBezTo>
                    <a:pt x="786765" y="1215390"/>
                    <a:pt x="795338" y="1206818"/>
                    <a:pt x="795338" y="1196340"/>
                  </a:cubicBezTo>
                  <a:lnTo>
                    <a:pt x="795338" y="1196340"/>
                  </a:lnTo>
                  <a:cubicBezTo>
                    <a:pt x="795338" y="1185863"/>
                    <a:pt x="786765" y="1177290"/>
                    <a:pt x="776288" y="1177290"/>
                  </a:cubicBezTo>
                  <a:lnTo>
                    <a:pt x="776288" y="1177290"/>
                  </a:lnTo>
                  <a:cubicBezTo>
                    <a:pt x="765810" y="1177290"/>
                    <a:pt x="757238" y="1185863"/>
                    <a:pt x="757238" y="1196340"/>
                  </a:cubicBezTo>
                  <a:lnTo>
                    <a:pt x="757238" y="1196340"/>
                  </a:lnTo>
                  <a:cubicBezTo>
                    <a:pt x="758190" y="1206818"/>
                    <a:pt x="765810" y="1215390"/>
                    <a:pt x="776288" y="1215390"/>
                  </a:cubicBezTo>
                  <a:close/>
                  <a:moveTo>
                    <a:pt x="494348" y="554355"/>
                  </a:moveTo>
                  <a:lnTo>
                    <a:pt x="494348" y="554355"/>
                  </a:lnTo>
                  <a:cubicBezTo>
                    <a:pt x="504825" y="554355"/>
                    <a:pt x="513398" y="545783"/>
                    <a:pt x="513398" y="535305"/>
                  </a:cubicBezTo>
                  <a:lnTo>
                    <a:pt x="513398" y="535305"/>
                  </a:lnTo>
                  <a:cubicBezTo>
                    <a:pt x="513398" y="524828"/>
                    <a:pt x="504825" y="516255"/>
                    <a:pt x="494348" y="516255"/>
                  </a:cubicBezTo>
                  <a:lnTo>
                    <a:pt x="494348" y="516255"/>
                  </a:lnTo>
                  <a:cubicBezTo>
                    <a:pt x="483870" y="516255"/>
                    <a:pt x="475298" y="524828"/>
                    <a:pt x="475298" y="535305"/>
                  </a:cubicBezTo>
                  <a:lnTo>
                    <a:pt x="475298" y="535305"/>
                  </a:lnTo>
                  <a:cubicBezTo>
                    <a:pt x="475298" y="545783"/>
                    <a:pt x="483870" y="554355"/>
                    <a:pt x="494348" y="554355"/>
                  </a:cubicBezTo>
                  <a:close/>
                  <a:moveTo>
                    <a:pt x="494348" y="601028"/>
                  </a:moveTo>
                  <a:lnTo>
                    <a:pt x="494348" y="601028"/>
                  </a:lnTo>
                  <a:cubicBezTo>
                    <a:pt x="504825" y="601028"/>
                    <a:pt x="513398" y="592455"/>
                    <a:pt x="513398" y="581978"/>
                  </a:cubicBezTo>
                  <a:lnTo>
                    <a:pt x="513398" y="581978"/>
                  </a:lnTo>
                  <a:cubicBezTo>
                    <a:pt x="513398" y="571500"/>
                    <a:pt x="504825" y="562928"/>
                    <a:pt x="494348" y="562928"/>
                  </a:cubicBezTo>
                  <a:lnTo>
                    <a:pt x="494348" y="562928"/>
                  </a:lnTo>
                  <a:cubicBezTo>
                    <a:pt x="483870" y="562928"/>
                    <a:pt x="475298" y="571500"/>
                    <a:pt x="475298" y="581978"/>
                  </a:cubicBezTo>
                  <a:lnTo>
                    <a:pt x="475298" y="581978"/>
                  </a:lnTo>
                  <a:cubicBezTo>
                    <a:pt x="475298" y="592455"/>
                    <a:pt x="483870" y="601028"/>
                    <a:pt x="494348" y="601028"/>
                  </a:cubicBezTo>
                  <a:close/>
                  <a:moveTo>
                    <a:pt x="588645" y="554355"/>
                  </a:moveTo>
                  <a:lnTo>
                    <a:pt x="588645" y="554355"/>
                  </a:lnTo>
                  <a:cubicBezTo>
                    <a:pt x="599123" y="554355"/>
                    <a:pt x="607695" y="545783"/>
                    <a:pt x="607695" y="535305"/>
                  </a:cubicBezTo>
                  <a:lnTo>
                    <a:pt x="607695" y="535305"/>
                  </a:lnTo>
                  <a:cubicBezTo>
                    <a:pt x="607695" y="524828"/>
                    <a:pt x="599123" y="516255"/>
                    <a:pt x="588645" y="516255"/>
                  </a:cubicBezTo>
                  <a:lnTo>
                    <a:pt x="588645" y="516255"/>
                  </a:lnTo>
                  <a:cubicBezTo>
                    <a:pt x="578168" y="516255"/>
                    <a:pt x="569595" y="524828"/>
                    <a:pt x="569595" y="535305"/>
                  </a:cubicBezTo>
                  <a:lnTo>
                    <a:pt x="569595" y="535305"/>
                  </a:lnTo>
                  <a:cubicBezTo>
                    <a:pt x="569595" y="545783"/>
                    <a:pt x="578168" y="554355"/>
                    <a:pt x="588645" y="554355"/>
                  </a:cubicBezTo>
                  <a:close/>
                  <a:moveTo>
                    <a:pt x="541020" y="554355"/>
                  </a:moveTo>
                  <a:lnTo>
                    <a:pt x="541020" y="554355"/>
                  </a:lnTo>
                  <a:cubicBezTo>
                    <a:pt x="551498" y="554355"/>
                    <a:pt x="560070" y="545783"/>
                    <a:pt x="560070" y="535305"/>
                  </a:cubicBezTo>
                  <a:lnTo>
                    <a:pt x="560070" y="535305"/>
                  </a:lnTo>
                  <a:cubicBezTo>
                    <a:pt x="560070" y="524828"/>
                    <a:pt x="551498" y="516255"/>
                    <a:pt x="541020" y="516255"/>
                  </a:cubicBezTo>
                  <a:lnTo>
                    <a:pt x="541020" y="516255"/>
                  </a:lnTo>
                  <a:cubicBezTo>
                    <a:pt x="530543" y="516255"/>
                    <a:pt x="521970" y="524828"/>
                    <a:pt x="521970" y="535305"/>
                  </a:cubicBezTo>
                  <a:lnTo>
                    <a:pt x="521970" y="535305"/>
                  </a:lnTo>
                  <a:cubicBezTo>
                    <a:pt x="521970" y="545783"/>
                    <a:pt x="530543" y="554355"/>
                    <a:pt x="541020" y="554355"/>
                  </a:cubicBezTo>
                  <a:close/>
                  <a:moveTo>
                    <a:pt x="444818" y="554355"/>
                  </a:moveTo>
                  <a:lnTo>
                    <a:pt x="446723" y="554355"/>
                  </a:lnTo>
                  <a:cubicBezTo>
                    <a:pt x="457200" y="554355"/>
                    <a:pt x="465773" y="545783"/>
                    <a:pt x="465773" y="535305"/>
                  </a:cubicBezTo>
                  <a:lnTo>
                    <a:pt x="465773" y="535305"/>
                  </a:lnTo>
                  <a:cubicBezTo>
                    <a:pt x="465773" y="524828"/>
                    <a:pt x="457200" y="516255"/>
                    <a:pt x="446723" y="516255"/>
                  </a:cubicBezTo>
                  <a:lnTo>
                    <a:pt x="444818" y="516255"/>
                  </a:lnTo>
                  <a:cubicBezTo>
                    <a:pt x="434340" y="516255"/>
                    <a:pt x="425768" y="524828"/>
                    <a:pt x="425768" y="535305"/>
                  </a:cubicBezTo>
                  <a:lnTo>
                    <a:pt x="425768" y="535305"/>
                  </a:lnTo>
                  <a:cubicBezTo>
                    <a:pt x="426720" y="545783"/>
                    <a:pt x="435293" y="554355"/>
                    <a:pt x="444818" y="554355"/>
                  </a:cubicBezTo>
                  <a:close/>
                  <a:moveTo>
                    <a:pt x="494348" y="647700"/>
                  </a:moveTo>
                  <a:lnTo>
                    <a:pt x="494348" y="647700"/>
                  </a:lnTo>
                  <a:cubicBezTo>
                    <a:pt x="504825" y="647700"/>
                    <a:pt x="513398" y="639128"/>
                    <a:pt x="513398" y="628650"/>
                  </a:cubicBezTo>
                  <a:lnTo>
                    <a:pt x="513398" y="628650"/>
                  </a:lnTo>
                  <a:cubicBezTo>
                    <a:pt x="513398" y="618173"/>
                    <a:pt x="504825" y="609600"/>
                    <a:pt x="494348" y="609600"/>
                  </a:cubicBezTo>
                  <a:lnTo>
                    <a:pt x="494348" y="609600"/>
                  </a:lnTo>
                  <a:cubicBezTo>
                    <a:pt x="483870" y="609600"/>
                    <a:pt x="475298" y="618173"/>
                    <a:pt x="475298" y="628650"/>
                  </a:cubicBezTo>
                  <a:lnTo>
                    <a:pt x="475298" y="628650"/>
                  </a:lnTo>
                  <a:cubicBezTo>
                    <a:pt x="475298" y="640080"/>
                    <a:pt x="483870" y="647700"/>
                    <a:pt x="494348" y="647700"/>
                  </a:cubicBezTo>
                  <a:close/>
                  <a:moveTo>
                    <a:pt x="494348" y="506730"/>
                  </a:moveTo>
                  <a:lnTo>
                    <a:pt x="494348" y="506730"/>
                  </a:lnTo>
                  <a:cubicBezTo>
                    <a:pt x="504825" y="506730"/>
                    <a:pt x="513398" y="498158"/>
                    <a:pt x="513398" y="487680"/>
                  </a:cubicBezTo>
                  <a:lnTo>
                    <a:pt x="513398" y="486728"/>
                  </a:lnTo>
                  <a:cubicBezTo>
                    <a:pt x="513398" y="476250"/>
                    <a:pt x="504825" y="467678"/>
                    <a:pt x="494348" y="467678"/>
                  </a:cubicBezTo>
                  <a:lnTo>
                    <a:pt x="494348" y="467678"/>
                  </a:lnTo>
                  <a:cubicBezTo>
                    <a:pt x="483870" y="467678"/>
                    <a:pt x="475298" y="476250"/>
                    <a:pt x="475298" y="486728"/>
                  </a:cubicBezTo>
                  <a:lnTo>
                    <a:pt x="475298" y="488633"/>
                  </a:lnTo>
                  <a:cubicBezTo>
                    <a:pt x="475298" y="498158"/>
                    <a:pt x="483870" y="506730"/>
                    <a:pt x="494348" y="506730"/>
                  </a:cubicBezTo>
                  <a:close/>
                  <a:moveTo>
                    <a:pt x="445770" y="506730"/>
                  </a:moveTo>
                  <a:lnTo>
                    <a:pt x="445770" y="506730"/>
                  </a:lnTo>
                  <a:cubicBezTo>
                    <a:pt x="456248" y="506730"/>
                    <a:pt x="465773" y="498158"/>
                    <a:pt x="465773" y="486728"/>
                  </a:cubicBezTo>
                  <a:lnTo>
                    <a:pt x="465773" y="486728"/>
                  </a:lnTo>
                  <a:cubicBezTo>
                    <a:pt x="465773" y="476250"/>
                    <a:pt x="457200" y="466725"/>
                    <a:pt x="445770" y="466725"/>
                  </a:cubicBezTo>
                  <a:lnTo>
                    <a:pt x="445770" y="466725"/>
                  </a:lnTo>
                  <a:cubicBezTo>
                    <a:pt x="435293" y="466725"/>
                    <a:pt x="425768" y="475298"/>
                    <a:pt x="425768" y="486728"/>
                  </a:cubicBezTo>
                  <a:lnTo>
                    <a:pt x="425768" y="486728"/>
                  </a:lnTo>
                  <a:cubicBezTo>
                    <a:pt x="426720" y="498158"/>
                    <a:pt x="435293" y="506730"/>
                    <a:pt x="445770" y="506730"/>
                  </a:cubicBezTo>
                  <a:close/>
                  <a:moveTo>
                    <a:pt x="776288" y="554355"/>
                  </a:moveTo>
                  <a:lnTo>
                    <a:pt x="776288" y="554355"/>
                  </a:lnTo>
                  <a:cubicBezTo>
                    <a:pt x="786765" y="554355"/>
                    <a:pt x="795338" y="545783"/>
                    <a:pt x="795338" y="535305"/>
                  </a:cubicBezTo>
                  <a:lnTo>
                    <a:pt x="795338" y="535305"/>
                  </a:lnTo>
                  <a:cubicBezTo>
                    <a:pt x="795338" y="524828"/>
                    <a:pt x="786765" y="516255"/>
                    <a:pt x="776288" y="516255"/>
                  </a:cubicBezTo>
                  <a:lnTo>
                    <a:pt x="776288" y="516255"/>
                  </a:lnTo>
                  <a:cubicBezTo>
                    <a:pt x="765810" y="516255"/>
                    <a:pt x="757238" y="524828"/>
                    <a:pt x="757238" y="535305"/>
                  </a:cubicBezTo>
                  <a:lnTo>
                    <a:pt x="757238" y="535305"/>
                  </a:lnTo>
                  <a:cubicBezTo>
                    <a:pt x="758190" y="545783"/>
                    <a:pt x="765810" y="554355"/>
                    <a:pt x="776288" y="554355"/>
                  </a:cubicBezTo>
                  <a:close/>
                  <a:moveTo>
                    <a:pt x="966788" y="554355"/>
                  </a:moveTo>
                  <a:lnTo>
                    <a:pt x="966788" y="554355"/>
                  </a:lnTo>
                  <a:cubicBezTo>
                    <a:pt x="977265" y="554355"/>
                    <a:pt x="985838" y="545783"/>
                    <a:pt x="985838" y="535305"/>
                  </a:cubicBezTo>
                  <a:lnTo>
                    <a:pt x="985838" y="535305"/>
                  </a:lnTo>
                  <a:cubicBezTo>
                    <a:pt x="985838" y="524828"/>
                    <a:pt x="977265" y="516255"/>
                    <a:pt x="966788" y="516255"/>
                  </a:cubicBezTo>
                  <a:lnTo>
                    <a:pt x="966788" y="516255"/>
                  </a:lnTo>
                  <a:cubicBezTo>
                    <a:pt x="956310" y="516255"/>
                    <a:pt x="947738" y="524828"/>
                    <a:pt x="947738" y="535305"/>
                  </a:cubicBezTo>
                  <a:lnTo>
                    <a:pt x="947738" y="535305"/>
                  </a:lnTo>
                  <a:cubicBezTo>
                    <a:pt x="947738" y="545783"/>
                    <a:pt x="956310" y="554355"/>
                    <a:pt x="966788" y="554355"/>
                  </a:cubicBezTo>
                  <a:close/>
                  <a:moveTo>
                    <a:pt x="919163" y="554355"/>
                  </a:moveTo>
                  <a:lnTo>
                    <a:pt x="919163" y="554355"/>
                  </a:lnTo>
                  <a:cubicBezTo>
                    <a:pt x="929640" y="554355"/>
                    <a:pt x="938213" y="545783"/>
                    <a:pt x="938213" y="535305"/>
                  </a:cubicBezTo>
                  <a:lnTo>
                    <a:pt x="938213" y="535305"/>
                  </a:lnTo>
                  <a:cubicBezTo>
                    <a:pt x="938213" y="524828"/>
                    <a:pt x="929640" y="516255"/>
                    <a:pt x="919163" y="516255"/>
                  </a:cubicBezTo>
                  <a:lnTo>
                    <a:pt x="919163" y="516255"/>
                  </a:lnTo>
                  <a:cubicBezTo>
                    <a:pt x="908685" y="516255"/>
                    <a:pt x="900113" y="524828"/>
                    <a:pt x="900113" y="535305"/>
                  </a:cubicBezTo>
                  <a:lnTo>
                    <a:pt x="900113" y="535305"/>
                  </a:lnTo>
                  <a:cubicBezTo>
                    <a:pt x="901065" y="545783"/>
                    <a:pt x="909638" y="554355"/>
                    <a:pt x="919163" y="554355"/>
                  </a:cubicBezTo>
                  <a:close/>
                  <a:moveTo>
                    <a:pt x="1013460" y="554355"/>
                  </a:moveTo>
                  <a:lnTo>
                    <a:pt x="1013460" y="554355"/>
                  </a:lnTo>
                  <a:cubicBezTo>
                    <a:pt x="1023938" y="554355"/>
                    <a:pt x="1032510" y="545783"/>
                    <a:pt x="1032510" y="535305"/>
                  </a:cubicBezTo>
                  <a:lnTo>
                    <a:pt x="1032510" y="535305"/>
                  </a:lnTo>
                  <a:cubicBezTo>
                    <a:pt x="1032510" y="524828"/>
                    <a:pt x="1023938" y="516255"/>
                    <a:pt x="1013460" y="516255"/>
                  </a:cubicBezTo>
                  <a:lnTo>
                    <a:pt x="1013460" y="516255"/>
                  </a:lnTo>
                  <a:cubicBezTo>
                    <a:pt x="1002983" y="516255"/>
                    <a:pt x="994410" y="524828"/>
                    <a:pt x="994410" y="535305"/>
                  </a:cubicBezTo>
                  <a:lnTo>
                    <a:pt x="994410" y="535305"/>
                  </a:lnTo>
                  <a:cubicBezTo>
                    <a:pt x="995363" y="545783"/>
                    <a:pt x="1002983" y="554355"/>
                    <a:pt x="1013460" y="554355"/>
                  </a:cubicBezTo>
                  <a:close/>
                  <a:moveTo>
                    <a:pt x="872490" y="554355"/>
                  </a:moveTo>
                  <a:lnTo>
                    <a:pt x="872490" y="554355"/>
                  </a:lnTo>
                  <a:cubicBezTo>
                    <a:pt x="882968" y="554355"/>
                    <a:pt x="891540" y="545783"/>
                    <a:pt x="891540" y="535305"/>
                  </a:cubicBezTo>
                  <a:lnTo>
                    <a:pt x="891540" y="535305"/>
                  </a:lnTo>
                  <a:cubicBezTo>
                    <a:pt x="891540" y="524828"/>
                    <a:pt x="882968" y="516255"/>
                    <a:pt x="872490" y="516255"/>
                  </a:cubicBezTo>
                  <a:lnTo>
                    <a:pt x="872490" y="516255"/>
                  </a:lnTo>
                  <a:cubicBezTo>
                    <a:pt x="862013" y="516255"/>
                    <a:pt x="853440" y="524828"/>
                    <a:pt x="853440" y="535305"/>
                  </a:cubicBezTo>
                  <a:lnTo>
                    <a:pt x="853440" y="535305"/>
                  </a:lnTo>
                  <a:cubicBezTo>
                    <a:pt x="853440" y="545783"/>
                    <a:pt x="862013" y="554355"/>
                    <a:pt x="872490" y="554355"/>
                  </a:cubicBezTo>
                  <a:close/>
                  <a:moveTo>
                    <a:pt x="1061085" y="554355"/>
                  </a:moveTo>
                  <a:lnTo>
                    <a:pt x="1061085" y="554355"/>
                  </a:lnTo>
                  <a:cubicBezTo>
                    <a:pt x="1071563" y="554355"/>
                    <a:pt x="1080135" y="545783"/>
                    <a:pt x="1080135" y="535305"/>
                  </a:cubicBezTo>
                  <a:lnTo>
                    <a:pt x="1080135" y="535305"/>
                  </a:lnTo>
                  <a:cubicBezTo>
                    <a:pt x="1080135" y="524828"/>
                    <a:pt x="1071563" y="516255"/>
                    <a:pt x="1061085" y="516255"/>
                  </a:cubicBezTo>
                  <a:lnTo>
                    <a:pt x="1061085" y="516255"/>
                  </a:lnTo>
                  <a:cubicBezTo>
                    <a:pt x="1050608" y="516255"/>
                    <a:pt x="1042035" y="524828"/>
                    <a:pt x="1042035" y="535305"/>
                  </a:cubicBezTo>
                  <a:lnTo>
                    <a:pt x="1042035" y="535305"/>
                  </a:lnTo>
                  <a:cubicBezTo>
                    <a:pt x="1042035" y="545783"/>
                    <a:pt x="1050608" y="554355"/>
                    <a:pt x="1061085" y="554355"/>
                  </a:cubicBezTo>
                  <a:close/>
                  <a:moveTo>
                    <a:pt x="729615" y="554355"/>
                  </a:moveTo>
                  <a:lnTo>
                    <a:pt x="729615" y="554355"/>
                  </a:lnTo>
                  <a:cubicBezTo>
                    <a:pt x="740093" y="554355"/>
                    <a:pt x="748665" y="545783"/>
                    <a:pt x="748665" y="535305"/>
                  </a:cubicBezTo>
                  <a:lnTo>
                    <a:pt x="748665" y="535305"/>
                  </a:lnTo>
                  <a:cubicBezTo>
                    <a:pt x="748665" y="524828"/>
                    <a:pt x="740093" y="516255"/>
                    <a:pt x="729615" y="516255"/>
                  </a:cubicBezTo>
                  <a:lnTo>
                    <a:pt x="729615" y="516255"/>
                  </a:lnTo>
                  <a:cubicBezTo>
                    <a:pt x="719138" y="516255"/>
                    <a:pt x="710565" y="524828"/>
                    <a:pt x="710565" y="535305"/>
                  </a:cubicBezTo>
                  <a:lnTo>
                    <a:pt x="710565" y="535305"/>
                  </a:lnTo>
                  <a:cubicBezTo>
                    <a:pt x="710565" y="545783"/>
                    <a:pt x="719138" y="554355"/>
                    <a:pt x="729615" y="554355"/>
                  </a:cubicBezTo>
                  <a:close/>
                  <a:moveTo>
                    <a:pt x="919163" y="506730"/>
                  </a:moveTo>
                  <a:lnTo>
                    <a:pt x="919163" y="506730"/>
                  </a:lnTo>
                  <a:cubicBezTo>
                    <a:pt x="929640" y="506730"/>
                    <a:pt x="938213" y="498158"/>
                    <a:pt x="938213" y="487680"/>
                  </a:cubicBezTo>
                  <a:lnTo>
                    <a:pt x="938213" y="486728"/>
                  </a:lnTo>
                  <a:cubicBezTo>
                    <a:pt x="938213" y="476250"/>
                    <a:pt x="929640" y="467678"/>
                    <a:pt x="919163" y="467678"/>
                  </a:cubicBezTo>
                  <a:lnTo>
                    <a:pt x="919163" y="467678"/>
                  </a:lnTo>
                  <a:cubicBezTo>
                    <a:pt x="908685" y="467678"/>
                    <a:pt x="900113" y="476250"/>
                    <a:pt x="900113" y="486728"/>
                  </a:cubicBezTo>
                  <a:lnTo>
                    <a:pt x="900113" y="488633"/>
                  </a:lnTo>
                  <a:cubicBezTo>
                    <a:pt x="901065" y="498158"/>
                    <a:pt x="909638" y="506730"/>
                    <a:pt x="919163" y="506730"/>
                  </a:cubicBezTo>
                  <a:close/>
                  <a:moveTo>
                    <a:pt x="823913" y="554355"/>
                  </a:moveTo>
                  <a:lnTo>
                    <a:pt x="825818" y="554355"/>
                  </a:lnTo>
                  <a:cubicBezTo>
                    <a:pt x="836295" y="554355"/>
                    <a:pt x="844868" y="545783"/>
                    <a:pt x="844868" y="535305"/>
                  </a:cubicBezTo>
                  <a:lnTo>
                    <a:pt x="844868" y="535305"/>
                  </a:lnTo>
                  <a:cubicBezTo>
                    <a:pt x="844868" y="524828"/>
                    <a:pt x="836295" y="516255"/>
                    <a:pt x="825818" y="516255"/>
                  </a:cubicBezTo>
                  <a:lnTo>
                    <a:pt x="823913" y="516255"/>
                  </a:lnTo>
                  <a:cubicBezTo>
                    <a:pt x="813435" y="516255"/>
                    <a:pt x="804863" y="524828"/>
                    <a:pt x="804863" y="535305"/>
                  </a:cubicBezTo>
                  <a:lnTo>
                    <a:pt x="804863" y="535305"/>
                  </a:lnTo>
                  <a:cubicBezTo>
                    <a:pt x="804863" y="545783"/>
                    <a:pt x="813435" y="554355"/>
                    <a:pt x="823913" y="554355"/>
                  </a:cubicBezTo>
                  <a:close/>
                  <a:moveTo>
                    <a:pt x="635318" y="554355"/>
                  </a:moveTo>
                  <a:lnTo>
                    <a:pt x="635318" y="554355"/>
                  </a:lnTo>
                  <a:cubicBezTo>
                    <a:pt x="645795" y="554355"/>
                    <a:pt x="654368" y="545783"/>
                    <a:pt x="654368" y="535305"/>
                  </a:cubicBezTo>
                  <a:lnTo>
                    <a:pt x="654368" y="535305"/>
                  </a:lnTo>
                  <a:cubicBezTo>
                    <a:pt x="654368" y="524828"/>
                    <a:pt x="645795" y="516255"/>
                    <a:pt x="635318" y="516255"/>
                  </a:cubicBezTo>
                  <a:lnTo>
                    <a:pt x="635318" y="516255"/>
                  </a:lnTo>
                  <a:cubicBezTo>
                    <a:pt x="624840" y="516255"/>
                    <a:pt x="616268" y="524828"/>
                    <a:pt x="616268" y="535305"/>
                  </a:cubicBezTo>
                  <a:lnTo>
                    <a:pt x="616268" y="535305"/>
                  </a:lnTo>
                  <a:cubicBezTo>
                    <a:pt x="616268" y="545783"/>
                    <a:pt x="624840" y="554355"/>
                    <a:pt x="635318" y="554355"/>
                  </a:cubicBezTo>
                  <a:close/>
                  <a:moveTo>
                    <a:pt x="1061085" y="506730"/>
                  </a:moveTo>
                  <a:lnTo>
                    <a:pt x="1061085" y="506730"/>
                  </a:lnTo>
                  <a:cubicBezTo>
                    <a:pt x="1071563" y="506730"/>
                    <a:pt x="1080135" y="498158"/>
                    <a:pt x="1080135" y="487680"/>
                  </a:cubicBezTo>
                  <a:lnTo>
                    <a:pt x="1080135" y="486728"/>
                  </a:lnTo>
                  <a:cubicBezTo>
                    <a:pt x="1080135" y="476250"/>
                    <a:pt x="1071563" y="467678"/>
                    <a:pt x="1061085" y="467678"/>
                  </a:cubicBezTo>
                  <a:lnTo>
                    <a:pt x="1061085" y="467678"/>
                  </a:lnTo>
                  <a:cubicBezTo>
                    <a:pt x="1050608" y="467678"/>
                    <a:pt x="1042035" y="476250"/>
                    <a:pt x="1042035" y="486728"/>
                  </a:cubicBezTo>
                  <a:lnTo>
                    <a:pt x="1042035" y="488633"/>
                  </a:lnTo>
                  <a:cubicBezTo>
                    <a:pt x="1042035" y="498158"/>
                    <a:pt x="1050608" y="506730"/>
                    <a:pt x="1061085" y="506730"/>
                  </a:cubicBezTo>
                  <a:close/>
                  <a:moveTo>
                    <a:pt x="494348" y="1167765"/>
                  </a:moveTo>
                  <a:lnTo>
                    <a:pt x="494348" y="1167765"/>
                  </a:lnTo>
                  <a:cubicBezTo>
                    <a:pt x="504825" y="1167765"/>
                    <a:pt x="513398" y="1159193"/>
                    <a:pt x="513398" y="1148715"/>
                  </a:cubicBezTo>
                  <a:lnTo>
                    <a:pt x="513398" y="1148715"/>
                  </a:lnTo>
                  <a:cubicBezTo>
                    <a:pt x="513398" y="1138238"/>
                    <a:pt x="504825" y="1129665"/>
                    <a:pt x="494348" y="1129665"/>
                  </a:cubicBezTo>
                  <a:lnTo>
                    <a:pt x="494348" y="1129665"/>
                  </a:lnTo>
                  <a:cubicBezTo>
                    <a:pt x="483870" y="1129665"/>
                    <a:pt x="475298" y="1138238"/>
                    <a:pt x="475298" y="1148715"/>
                  </a:cubicBezTo>
                  <a:lnTo>
                    <a:pt x="475298" y="1148715"/>
                  </a:lnTo>
                  <a:cubicBezTo>
                    <a:pt x="475298" y="1159193"/>
                    <a:pt x="483870" y="1167765"/>
                    <a:pt x="494348" y="1167765"/>
                  </a:cubicBezTo>
                  <a:close/>
                  <a:moveTo>
                    <a:pt x="494348" y="1073468"/>
                  </a:moveTo>
                  <a:lnTo>
                    <a:pt x="494348" y="1073468"/>
                  </a:lnTo>
                  <a:cubicBezTo>
                    <a:pt x="504825" y="1073468"/>
                    <a:pt x="513398" y="1064895"/>
                    <a:pt x="513398" y="1054418"/>
                  </a:cubicBezTo>
                  <a:lnTo>
                    <a:pt x="513398" y="1054418"/>
                  </a:lnTo>
                  <a:cubicBezTo>
                    <a:pt x="513398" y="1043940"/>
                    <a:pt x="504825" y="1035368"/>
                    <a:pt x="494348" y="1035368"/>
                  </a:cubicBezTo>
                  <a:lnTo>
                    <a:pt x="494348" y="1035368"/>
                  </a:lnTo>
                  <a:cubicBezTo>
                    <a:pt x="483870" y="1035368"/>
                    <a:pt x="475298" y="1043940"/>
                    <a:pt x="475298" y="1054418"/>
                  </a:cubicBezTo>
                  <a:lnTo>
                    <a:pt x="475298" y="1054418"/>
                  </a:lnTo>
                  <a:cubicBezTo>
                    <a:pt x="475298" y="1064895"/>
                    <a:pt x="483870" y="1073468"/>
                    <a:pt x="494348" y="1073468"/>
                  </a:cubicBezTo>
                  <a:close/>
                  <a:moveTo>
                    <a:pt x="494348" y="1026795"/>
                  </a:moveTo>
                  <a:lnTo>
                    <a:pt x="494348" y="1026795"/>
                  </a:lnTo>
                  <a:cubicBezTo>
                    <a:pt x="504825" y="1026795"/>
                    <a:pt x="513398" y="1018223"/>
                    <a:pt x="513398" y="1007745"/>
                  </a:cubicBezTo>
                  <a:lnTo>
                    <a:pt x="513398" y="1007745"/>
                  </a:lnTo>
                  <a:cubicBezTo>
                    <a:pt x="513398" y="997268"/>
                    <a:pt x="504825" y="988695"/>
                    <a:pt x="494348" y="988695"/>
                  </a:cubicBezTo>
                  <a:lnTo>
                    <a:pt x="494348" y="988695"/>
                  </a:lnTo>
                  <a:cubicBezTo>
                    <a:pt x="483870" y="988695"/>
                    <a:pt x="475298" y="997268"/>
                    <a:pt x="475298" y="1007745"/>
                  </a:cubicBezTo>
                  <a:lnTo>
                    <a:pt x="475298" y="1007745"/>
                  </a:lnTo>
                  <a:cubicBezTo>
                    <a:pt x="475298" y="1018223"/>
                    <a:pt x="483870" y="1026795"/>
                    <a:pt x="494348" y="1026795"/>
                  </a:cubicBezTo>
                  <a:close/>
                  <a:moveTo>
                    <a:pt x="494348" y="979170"/>
                  </a:moveTo>
                  <a:lnTo>
                    <a:pt x="494348" y="979170"/>
                  </a:lnTo>
                  <a:cubicBezTo>
                    <a:pt x="504825" y="979170"/>
                    <a:pt x="513398" y="970598"/>
                    <a:pt x="513398" y="960120"/>
                  </a:cubicBezTo>
                  <a:lnTo>
                    <a:pt x="513398" y="960120"/>
                  </a:lnTo>
                  <a:cubicBezTo>
                    <a:pt x="513398" y="949643"/>
                    <a:pt x="504825" y="941070"/>
                    <a:pt x="494348" y="941070"/>
                  </a:cubicBezTo>
                  <a:lnTo>
                    <a:pt x="494348" y="941070"/>
                  </a:lnTo>
                  <a:cubicBezTo>
                    <a:pt x="483870" y="941070"/>
                    <a:pt x="475298" y="949643"/>
                    <a:pt x="475298" y="960120"/>
                  </a:cubicBezTo>
                  <a:lnTo>
                    <a:pt x="475298" y="960120"/>
                  </a:lnTo>
                  <a:cubicBezTo>
                    <a:pt x="475298" y="971550"/>
                    <a:pt x="483870" y="979170"/>
                    <a:pt x="494348" y="979170"/>
                  </a:cubicBezTo>
                  <a:close/>
                  <a:moveTo>
                    <a:pt x="494348" y="932498"/>
                  </a:moveTo>
                  <a:lnTo>
                    <a:pt x="494348" y="932498"/>
                  </a:lnTo>
                  <a:cubicBezTo>
                    <a:pt x="504825" y="932498"/>
                    <a:pt x="513398" y="923925"/>
                    <a:pt x="513398" y="913448"/>
                  </a:cubicBezTo>
                  <a:lnTo>
                    <a:pt x="513398" y="913448"/>
                  </a:lnTo>
                  <a:cubicBezTo>
                    <a:pt x="513398" y="902970"/>
                    <a:pt x="504825" y="894398"/>
                    <a:pt x="494348" y="894398"/>
                  </a:cubicBezTo>
                  <a:lnTo>
                    <a:pt x="494348" y="894398"/>
                  </a:lnTo>
                  <a:cubicBezTo>
                    <a:pt x="483870" y="894398"/>
                    <a:pt x="475298" y="902970"/>
                    <a:pt x="475298" y="913448"/>
                  </a:cubicBezTo>
                  <a:lnTo>
                    <a:pt x="475298" y="913448"/>
                  </a:lnTo>
                  <a:cubicBezTo>
                    <a:pt x="475298" y="923925"/>
                    <a:pt x="483870" y="932498"/>
                    <a:pt x="494348" y="932498"/>
                  </a:cubicBezTo>
                  <a:close/>
                  <a:moveTo>
                    <a:pt x="872490" y="506730"/>
                  </a:moveTo>
                  <a:lnTo>
                    <a:pt x="872490" y="506730"/>
                  </a:lnTo>
                  <a:cubicBezTo>
                    <a:pt x="882968" y="506730"/>
                    <a:pt x="891540" y="498158"/>
                    <a:pt x="891540" y="487680"/>
                  </a:cubicBezTo>
                  <a:lnTo>
                    <a:pt x="891540" y="486728"/>
                  </a:lnTo>
                  <a:cubicBezTo>
                    <a:pt x="891540" y="476250"/>
                    <a:pt x="882968" y="467678"/>
                    <a:pt x="872490" y="467678"/>
                  </a:cubicBezTo>
                  <a:lnTo>
                    <a:pt x="872490" y="467678"/>
                  </a:lnTo>
                  <a:cubicBezTo>
                    <a:pt x="862013" y="467678"/>
                    <a:pt x="853440" y="476250"/>
                    <a:pt x="853440" y="486728"/>
                  </a:cubicBezTo>
                  <a:lnTo>
                    <a:pt x="853440" y="488633"/>
                  </a:lnTo>
                  <a:cubicBezTo>
                    <a:pt x="853440" y="498158"/>
                    <a:pt x="862013" y="506730"/>
                    <a:pt x="872490" y="506730"/>
                  </a:cubicBezTo>
                  <a:close/>
                  <a:moveTo>
                    <a:pt x="494348" y="1215390"/>
                  </a:moveTo>
                  <a:lnTo>
                    <a:pt x="494348" y="1215390"/>
                  </a:lnTo>
                  <a:cubicBezTo>
                    <a:pt x="504825" y="1215390"/>
                    <a:pt x="513398" y="1206818"/>
                    <a:pt x="513398" y="1196340"/>
                  </a:cubicBezTo>
                  <a:lnTo>
                    <a:pt x="513398" y="1196340"/>
                  </a:lnTo>
                  <a:cubicBezTo>
                    <a:pt x="513398" y="1185863"/>
                    <a:pt x="504825" y="1177290"/>
                    <a:pt x="494348" y="1177290"/>
                  </a:cubicBezTo>
                  <a:lnTo>
                    <a:pt x="494348" y="1177290"/>
                  </a:lnTo>
                  <a:cubicBezTo>
                    <a:pt x="483870" y="1177290"/>
                    <a:pt x="475298" y="1185863"/>
                    <a:pt x="475298" y="1196340"/>
                  </a:cubicBezTo>
                  <a:lnTo>
                    <a:pt x="475298" y="1196340"/>
                  </a:lnTo>
                  <a:cubicBezTo>
                    <a:pt x="475298" y="1206818"/>
                    <a:pt x="483870" y="1215390"/>
                    <a:pt x="494348" y="1215390"/>
                  </a:cubicBezTo>
                  <a:close/>
                  <a:moveTo>
                    <a:pt x="494348" y="884873"/>
                  </a:moveTo>
                  <a:lnTo>
                    <a:pt x="494348" y="884873"/>
                  </a:lnTo>
                  <a:cubicBezTo>
                    <a:pt x="504825" y="884873"/>
                    <a:pt x="513398" y="876300"/>
                    <a:pt x="513398" y="865823"/>
                  </a:cubicBezTo>
                  <a:lnTo>
                    <a:pt x="513398" y="863918"/>
                  </a:lnTo>
                  <a:cubicBezTo>
                    <a:pt x="513398" y="853440"/>
                    <a:pt x="504825" y="844868"/>
                    <a:pt x="494348" y="844868"/>
                  </a:cubicBezTo>
                  <a:lnTo>
                    <a:pt x="494348" y="844868"/>
                  </a:lnTo>
                  <a:cubicBezTo>
                    <a:pt x="483870" y="844868"/>
                    <a:pt x="475298" y="853440"/>
                    <a:pt x="475298" y="863918"/>
                  </a:cubicBezTo>
                  <a:lnTo>
                    <a:pt x="475298" y="865823"/>
                  </a:lnTo>
                  <a:cubicBezTo>
                    <a:pt x="475298" y="877253"/>
                    <a:pt x="483870" y="884873"/>
                    <a:pt x="494348" y="884873"/>
                  </a:cubicBezTo>
                  <a:close/>
                  <a:moveTo>
                    <a:pt x="494348" y="1263968"/>
                  </a:moveTo>
                  <a:lnTo>
                    <a:pt x="494348" y="1263968"/>
                  </a:lnTo>
                  <a:cubicBezTo>
                    <a:pt x="504825" y="1263968"/>
                    <a:pt x="513398" y="1255395"/>
                    <a:pt x="513398" y="1244918"/>
                  </a:cubicBezTo>
                  <a:lnTo>
                    <a:pt x="513398" y="1243013"/>
                  </a:lnTo>
                  <a:cubicBezTo>
                    <a:pt x="513398" y="1232535"/>
                    <a:pt x="504825" y="1223963"/>
                    <a:pt x="494348" y="1223963"/>
                  </a:cubicBezTo>
                  <a:lnTo>
                    <a:pt x="494348" y="1223963"/>
                  </a:lnTo>
                  <a:cubicBezTo>
                    <a:pt x="483870" y="1223963"/>
                    <a:pt x="475298" y="1232535"/>
                    <a:pt x="475298" y="1243013"/>
                  </a:cubicBezTo>
                  <a:lnTo>
                    <a:pt x="475298" y="1244918"/>
                  </a:lnTo>
                  <a:cubicBezTo>
                    <a:pt x="475298" y="1255395"/>
                    <a:pt x="483870" y="1263968"/>
                    <a:pt x="494348" y="1263968"/>
                  </a:cubicBezTo>
                  <a:close/>
                  <a:moveTo>
                    <a:pt x="494348" y="1311593"/>
                  </a:moveTo>
                  <a:lnTo>
                    <a:pt x="494348" y="1311593"/>
                  </a:lnTo>
                  <a:cubicBezTo>
                    <a:pt x="504825" y="1311593"/>
                    <a:pt x="513398" y="1303020"/>
                    <a:pt x="513398" y="1292543"/>
                  </a:cubicBezTo>
                  <a:lnTo>
                    <a:pt x="513398" y="1290638"/>
                  </a:lnTo>
                  <a:cubicBezTo>
                    <a:pt x="513398" y="1280160"/>
                    <a:pt x="504825" y="1271588"/>
                    <a:pt x="494348" y="1271588"/>
                  </a:cubicBezTo>
                  <a:lnTo>
                    <a:pt x="494348" y="1271588"/>
                  </a:lnTo>
                  <a:cubicBezTo>
                    <a:pt x="483870" y="1271588"/>
                    <a:pt x="475298" y="1280160"/>
                    <a:pt x="475298" y="1290638"/>
                  </a:cubicBezTo>
                  <a:lnTo>
                    <a:pt x="475298" y="1292543"/>
                  </a:lnTo>
                  <a:cubicBezTo>
                    <a:pt x="475298" y="1303020"/>
                    <a:pt x="483870" y="1311593"/>
                    <a:pt x="494348" y="1311593"/>
                  </a:cubicBezTo>
                  <a:close/>
                  <a:moveTo>
                    <a:pt x="398145" y="1359218"/>
                  </a:moveTo>
                  <a:lnTo>
                    <a:pt x="398145" y="1359218"/>
                  </a:lnTo>
                  <a:cubicBezTo>
                    <a:pt x="408623" y="1359218"/>
                    <a:pt x="417195" y="1350645"/>
                    <a:pt x="417195" y="1340168"/>
                  </a:cubicBezTo>
                  <a:lnTo>
                    <a:pt x="417195" y="1338263"/>
                  </a:lnTo>
                  <a:cubicBezTo>
                    <a:pt x="417195" y="1327785"/>
                    <a:pt x="408623" y="1319213"/>
                    <a:pt x="398145" y="1319213"/>
                  </a:cubicBezTo>
                  <a:lnTo>
                    <a:pt x="398145" y="1319213"/>
                  </a:lnTo>
                  <a:cubicBezTo>
                    <a:pt x="387668" y="1319213"/>
                    <a:pt x="379095" y="1327785"/>
                    <a:pt x="379095" y="1338263"/>
                  </a:cubicBezTo>
                  <a:lnTo>
                    <a:pt x="379095" y="1340168"/>
                  </a:lnTo>
                  <a:cubicBezTo>
                    <a:pt x="379095" y="1350645"/>
                    <a:pt x="387668" y="1359218"/>
                    <a:pt x="398145" y="1359218"/>
                  </a:cubicBezTo>
                  <a:close/>
                  <a:moveTo>
                    <a:pt x="681990" y="506730"/>
                  </a:moveTo>
                  <a:lnTo>
                    <a:pt x="681990" y="506730"/>
                  </a:lnTo>
                  <a:cubicBezTo>
                    <a:pt x="692468" y="506730"/>
                    <a:pt x="701040" y="498158"/>
                    <a:pt x="701040" y="487680"/>
                  </a:cubicBezTo>
                  <a:lnTo>
                    <a:pt x="701040" y="486728"/>
                  </a:lnTo>
                  <a:cubicBezTo>
                    <a:pt x="701040" y="476250"/>
                    <a:pt x="692468" y="467678"/>
                    <a:pt x="681990" y="467678"/>
                  </a:cubicBezTo>
                  <a:lnTo>
                    <a:pt x="681990" y="467678"/>
                  </a:lnTo>
                  <a:cubicBezTo>
                    <a:pt x="671513" y="467678"/>
                    <a:pt x="662940" y="476250"/>
                    <a:pt x="662940" y="486728"/>
                  </a:cubicBezTo>
                  <a:lnTo>
                    <a:pt x="662940" y="488633"/>
                  </a:lnTo>
                  <a:cubicBezTo>
                    <a:pt x="663893" y="498158"/>
                    <a:pt x="672465" y="506730"/>
                    <a:pt x="681990" y="506730"/>
                  </a:cubicBezTo>
                  <a:close/>
                  <a:moveTo>
                    <a:pt x="541020" y="506730"/>
                  </a:moveTo>
                  <a:lnTo>
                    <a:pt x="541020" y="506730"/>
                  </a:lnTo>
                  <a:cubicBezTo>
                    <a:pt x="551498" y="506730"/>
                    <a:pt x="560070" y="498158"/>
                    <a:pt x="560070" y="487680"/>
                  </a:cubicBezTo>
                  <a:lnTo>
                    <a:pt x="560070" y="486728"/>
                  </a:lnTo>
                  <a:cubicBezTo>
                    <a:pt x="560070" y="476250"/>
                    <a:pt x="551498" y="467678"/>
                    <a:pt x="541020" y="467678"/>
                  </a:cubicBezTo>
                  <a:lnTo>
                    <a:pt x="541020" y="467678"/>
                  </a:lnTo>
                  <a:cubicBezTo>
                    <a:pt x="530543" y="467678"/>
                    <a:pt x="521970" y="476250"/>
                    <a:pt x="521970" y="486728"/>
                  </a:cubicBezTo>
                  <a:lnTo>
                    <a:pt x="521970" y="488633"/>
                  </a:lnTo>
                  <a:cubicBezTo>
                    <a:pt x="521970" y="498158"/>
                    <a:pt x="530543" y="506730"/>
                    <a:pt x="541020" y="506730"/>
                  </a:cubicBezTo>
                  <a:close/>
                  <a:moveTo>
                    <a:pt x="494348" y="741998"/>
                  </a:moveTo>
                  <a:lnTo>
                    <a:pt x="494348" y="741998"/>
                  </a:lnTo>
                  <a:cubicBezTo>
                    <a:pt x="504825" y="741998"/>
                    <a:pt x="513398" y="733425"/>
                    <a:pt x="513398" y="722948"/>
                  </a:cubicBezTo>
                  <a:lnTo>
                    <a:pt x="513398" y="722948"/>
                  </a:lnTo>
                  <a:cubicBezTo>
                    <a:pt x="513398" y="712470"/>
                    <a:pt x="504825" y="703898"/>
                    <a:pt x="494348" y="703898"/>
                  </a:cubicBezTo>
                  <a:lnTo>
                    <a:pt x="494348" y="703898"/>
                  </a:lnTo>
                  <a:cubicBezTo>
                    <a:pt x="483870" y="703898"/>
                    <a:pt x="475298" y="712470"/>
                    <a:pt x="475298" y="722948"/>
                  </a:cubicBezTo>
                  <a:lnTo>
                    <a:pt x="475298" y="722948"/>
                  </a:lnTo>
                  <a:cubicBezTo>
                    <a:pt x="475298" y="733425"/>
                    <a:pt x="483870" y="741998"/>
                    <a:pt x="494348" y="741998"/>
                  </a:cubicBezTo>
                  <a:close/>
                  <a:moveTo>
                    <a:pt x="588645" y="506730"/>
                  </a:moveTo>
                  <a:lnTo>
                    <a:pt x="588645" y="506730"/>
                  </a:lnTo>
                  <a:cubicBezTo>
                    <a:pt x="599123" y="506730"/>
                    <a:pt x="607695" y="498158"/>
                    <a:pt x="607695" y="487680"/>
                  </a:cubicBezTo>
                  <a:lnTo>
                    <a:pt x="607695" y="486728"/>
                  </a:lnTo>
                  <a:cubicBezTo>
                    <a:pt x="607695" y="476250"/>
                    <a:pt x="599123" y="467678"/>
                    <a:pt x="588645" y="467678"/>
                  </a:cubicBezTo>
                  <a:lnTo>
                    <a:pt x="588645" y="467678"/>
                  </a:lnTo>
                  <a:cubicBezTo>
                    <a:pt x="578168" y="467678"/>
                    <a:pt x="569595" y="476250"/>
                    <a:pt x="569595" y="486728"/>
                  </a:cubicBezTo>
                  <a:lnTo>
                    <a:pt x="569595" y="488633"/>
                  </a:lnTo>
                  <a:cubicBezTo>
                    <a:pt x="569595" y="498158"/>
                    <a:pt x="578168" y="506730"/>
                    <a:pt x="588645" y="506730"/>
                  </a:cubicBezTo>
                  <a:close/>
                  <a:moveTo>
                    <a:pt x="824865" y="506730"/>
                  </a:moveTo>
                  <a:lnTo>
                    <a:pt x="824865" y="506730"/>
                  </a:lnTo>
                  <a:cubicBezTo>
                    <a:pt x="835343" y="506730"/>
                    <a:pt x="844868" y="498158"/>
                    <a:pt x="844868" y="486728"/>
                  </a:cubicBezTo>
                  <a:lnTo>
                    <a:pt x="844868" y="486728"/>
                  </a:lnTo>
                  <a:cubicBezTo>
                    <a:pt x="844868" y="476250"/>
                    <a:pt x="836295" y="466725"/>
                    <a:pt x="824865" y="466725"/>
                  </a:cubicBezTo>
                  <a:lnTo>
                    <a:pt x="824865" y="466725"/>
                  </a:lnTo>
                  <a:cubicBezTo>
                    <a:pt x="814388" y="466725"/>
                    <a:pt x="804863" y="475298"/>
                    <a:pt x="804863" y="486728"/>
                  </a:cubicBezTo>
                  <a:lnTo>
                    <a:pt x="804863" y="486728"/>
                  </a:lnTo>
                  <a:cubicBezTo>
                    <a:pt x="804863" y="498158"/>
                    <a:pt x="813435" y="506730"/>
                    <a:pt x="824865" y="506730"/>
                  </a:cubicBezTo>
                  <a:close/>
                  <a:moveTo>
                    <a:pt x="494348" y="789623"/>
                  </a:moveTo>
                  <a:lnTo>
                    <a:pt x="494348" y="789623"/>
                  </a:lnTo>
                  <a:cubicBezTo>
                    <a:pt x="504825" y="789623"/>
                    <a:pt x="513398" y="781050"/>
                    <a:pt x="513398" y="770573"/>
                  </a:cubicBezTo>
                  <a:lnTo>
                    <a:pt x="513398" y="770573"/>
                  </a:lnTo>
                  <a:cubicBezTo>
                    <a:pt x="513398" y="760095"/>
                    <a:pt x="504825" y="751523"/>
                    <a:pt x="494348" y="751523"/>
                  </a:cubicBezTo>
                  <a:lnTo>
                    <a:pt x="494348" y="751523"/>
                  </a:lnTo>
                  <a:cubicBezTo>
                    <a:pt x="483870" y="751523"/>
                    <a:pt x="475298" y="760095"/>
                    <a:pt x="475298" y="770573"/>
                  </a:cubicBezTo>
                  <a:lnTo>
                    <a:pt x="475298" y="770573"/>
                  </a:lnTo>
                  <a:cubicBezTo>
                    <a:pt x="475298" y="781050"/>
                    <a:pt x="483870" y="789623"/>
                    <a:pt x="494348" y="789623"/>
                  </a:cubicBezTo>
                  <a:close/>
                  <a:moveTo>
                    <a:pt x="494348" y="836295"/>
                  </a:moveTo>
                  <a:lnTo>
                    <a:pt x="494348" y="836295"/>
                  </a:lnTo>
                  <a:cubicBezTo>
                    <a:pt x="504825" y="836295"/>
                    <a:pt x="513398" y="827723"/>
                    <a:pt x="513398" y="817245"/>
                  </a:cubicBezTo>
                  <a:lnTo>
                    <a:pt x="513398" y="817245"/>
                  </a:lnTo>
                  <a:cubicBezTo>
                    <a:pt x="513398" y="806768"/>
                    <a:pt x="504825" y="798195"/>
                    <a:pt x="494348" y="798195"/>
                  </a:cubicBezTo>
                  <a:lnTo>
                    <a:pt x="494348" y="798195"/>
                  </a:lnTo>
                  <a:cubicBezTo>
                    <a:pt x="483870" y="798195"/>
                    <a:pt x="475298" y="806768"/>
                    <a:pt x="475298" y="817245"/>
                  </a:cubicBezTo>
                  <a:lnTo>
                    <a:pt x="475298" y="817245"/>
                  </a:lnTo>
                  <a:cubicBezTo>
                    <a:pt x="475298" y="827723"/>
                    <a:pt x="483870" y="836295"/>
                    <a:pt x="494348" y="836295"/>
                  </a:cubicBezTo>
                  <a:close/>
                  <a:moveTo>
                    <a:pt x="729615" y="506730"/>
                  </a:moveTo>
                  <a:lnTo>
                    <a:pt x="729615" y="506730"/>
                  </a:lnTo>
                  <a:cubicBezTo>
                    <a:pt x="740093" y="506730"/>
                    <a:pt x="748665" y="498158"/>
                    <a:pt x="748665" y="487680"/>
                  </a:cubicBezTo>
                  <a:lnTo>
                    <a:pt x="748665" y="486728"/>
                  </a:lnTo>
                  <a:cubicBezTo>
                    <a:pt x="748665" y="476250"/>
                    <a:pt x="740093" y="467678"/>
                    <a:pt x="729615" y="467678"/>
                  </a:cubicBezTo>
                  <a:lnTo>
                    <a:pt x="729615" y="467678"/>
                  </a:lnTo>
                  <a:cubicBezTo>
                    <a:pt x="719138" y="467678"/>
                    <a:pt x="710565" y="476250"/>
                    <a:pt x="710565" y="486728"/>
                  </a:cubicBezTo>
                  <a:lnTo>
                    <a:pt x="710565" y="488633"/>
                  </a:lnTo>
                  <a:cubicBezTo>
                    <a:pt x="710565" y="498158"/>
                    <a:pt x="719138" y="506730"/>
                    <a:pt x="729615" y="506730"/>
                  </a:cubicBezTo>
                  <a:close/>
                  <a:moveTo>
                    <a:pt x="776288" y="506730"/>
                  </a:moveTo>
                  <a:lnTo>
                    <a:pt x="776288" y="506730"/>
                  </a:lnTo>
                  <a:cubicBezTo>
                    <a:pt x="786765" y="506730"/>
                    <a:pt x="795338" y="498158"/>
                    <a:pt x="795338" y="487680"/>
                  </a:cubicBezTo>
                  <a:lnTo>
                    <a:pt x="795338" y="486728"/>
                  </a:lnTo>
                  <a:cubicBezTo>
                    <a:pt x="795338" y="476250"/>
                    <a:pt x="786765" y="467678"/>
                    <a:pt x="776288" y="467678"/>
                  </a:cubicBezTo>
                  <a:lnTo>
                    <a:pt x="776288" y="467678"/>
                  </a:lnTo>
                  <a:cubicBezTo>
                    <a:pt x="765810" y="467678"/>
                    <a:pt x="757238" y="476250"/>
                    <a:pt x="757238" y="486728"/>
                  </a:cubicBezTo>
                  <a:lnTo>
                    <a:pt x="757238" y="488633"/>
                  </a:lnTo>
                  <a:cubicBezTo>
                    <a:pt x="758190" y="498158"/>
                    <a:pt x="765810" y="506730"/>
                    <a:pt x="776288" y="506730"/>
                  </a:cubicBezTo>
                  <a:close/>
                  <a:moveTo>
                    <a:pt x="681990" y="554355"/>
                  </a:moveTo>
                  <a:lnTo>
                    <a:pt x="681990" y="554355"/>
                  </a:lnTo>
                  <a:cubicBezTo>
                    <a:pt x="692468" y="554355"/>
                    <a:pt x="701040" y="545783"/>
                    <a:pt x="701040" y="535305"/>
                  </a:cubicBezTo>
                  <a:lnTo>
                    <a:pt x="701040" y="535305"/>
                  </a:lnTo>
                  <a:cubicBezTo>
                    <a:pt x="701040" y="524828"/>
                    <a:pt x="692468" y="516255"/>
                    <a:pt x="681990" y="516255"/>
                  </a:cubicBezTo>
                  <a:lnTo>
                    <a:pt x="681990" y="516255"/>
                  </a:lnTo>
                  <a:cubicBezTo>
                    <a:pt x="671513" y="516255"/>
                    <a:pt x="662940" y="524828"/>
                    <a:pt x="662940" y="535305"/>
                  </a:cubicBezTo>
                  <a:lnTo>
                    <a:pt x="662940" y="535305"/>
                  </a:lnTo>
                  <a:cubicBezTo>
                    <a:pt x="663893" y="545783"/>
                    <a:pt x="672465" y="554355"/>
                    <a:pt x="681990" y="554355"/>
                  </a:cubicBezTo>
                  <a:close/>
                  <a:moveTo>
                    <a:pt x="444818" y="932498"/>
                  </a:moveTo>
                  <a:lnTo>
                    <a:pt x="446723" y="932498"/>
                  </a:lnTo>
                  <a:cubicBezTo>
                    <a:pt x="457200" y="932498"/>
                    <a:pt x="465773" y="923925"/>
                    <a:pt x="465773" y="913448"/>
                  </a:cubicBezTo>
                  <a:lnTo>
                    <a:pt x="465773" y="913448"/>
                  </a:lnTo>
                  <a:cubicBezTo>
                    <a:pt x="465773" y="902970"/>
                    <a:pt x="457200" y="894398"/>
                    <a:pt x="446723" y="894398"/>
                  </a:cubicBezTo>
                  <a:lnTo>
                    <a:pt x="444818" y="894398"/>
                  </a:lnTo>
                  <a:cubicBezTo>
                    <a:pt x="434340" y="894398"/>
                    <a:pt x="425768" y="902970"/>
                    <a:pt x="425768" y="913448"/>
                  </a:cubicBezTo>
                  <a:lnTo>
                    <a:pt x="425768" y="913448"/>
                  </a:lnTo>
                  <a:cubicBezTo>
                    <a:pt x="426720" y="923925"/>
                    <a:pt x="435293" y="932498"/>
                    <a:pt x="444818" y="932498"/>
                  </a:cubicBezTo>
                  <a:close/>
                  <a:moveTo>
                    <a:pt x="397193" y="932498"/>
                  </a:moveTo>
                  <a:lnTo>
                    <a:pt x="399098" y="932498"/>
                  </a:lnTo>
                  <a:cubicBezTo>
                    <a:pt x="409575" y="932498"/>
                    <a:pt x="418148" y="923925"/>
                    <a:pt x="418148" y="913448"/>
                  </a:cubicBezTo>
                  <a:lnTo>
                    <a:pt x="418148" y="913448"/>
                  </a:lnTo>
                  <a:cubicBezTo>
                    <a:pt x="418148" y="902970"/>
                    <a:pt x="409575" y="894398"/>
                    <a:pt x="399098" y="894398"/>
                  </a:cubicBezTo>
                  <a:lnTo>
                    <a:pt x="397193" y="894398"/>
                  </a:lnTo>
                  <a:cubicBezTo>
                    <a:pt x="386715" y="894398"/>
                    <a:pt x="378143" y="902970"/>
                    <a:pt x="378143" y="913448"/>
                  </a:cubicBezTo>
                  <a:lnTo>
                    <a:pt x="378143" y="913448"/>
                  </a:lnTo>
                  <a:cubicBezTo>
                    <a:pt x="378143" y="923925"/>
                    <a:pt x="386715" y="932498"/>
                    <a:pt x="397193" y="932498"/>
                  </a:cubicBezTo>
                  <a:close/>
                  <a:moveTo>
                    <a:pt x="1107758" y="506730"/>
                  </a:moveTo>
                  <a:lnTo>
                    <a:pt x="1107758" y="506730"/>
                  </a:lnTo>
                  <a:cubicBezTo>
                    <a:pt x="1118235" y="506730"/>
                    <a:pt x="1126808" y="498158"/>
                    <a:pt x="1126808" y="487680"/>
                  </a:cubicBezTo>
                  <a:lnTo>
                    <a:pt x="1126808" y="486728"/>
                  </a:lnTo>
                  <a:cubicBezTo>
                    <a:pt x="1126808" y="476250"/>
                    <a:pt x="1118235" y="467678"/>
                    <a:pt x="1107758" y="467678"/>
                  </a:cubicBezTo>
                  <a:lnTo>
                    <a:pt x="1107758" y="467678"/>
                  </a:lnTo>
                  <a:cubicBezTo>
                    <a:pt x="1097280" y="467678"/>
                    <a:pt x="1088708" y="476250"/>
                    <a:pt x="1088708" y="486728"/>
                  </a:cubicBezTo>
                  <a:lnTo>
                    <a:pt x="1088708" y="488633"/>
                  </a:lnTo>
                  <a:cubicBezTo>
                    <a:pt x="1088708" y="498158"/>
                    <a:pt x="1097280" y="506730"/>
                    <a:pt x="1107758" y="506730"/>
                  </a:cubicBezTo>
                  <a:close/>
                  <a:moveTo>
                    <a:pt x="444818" y="1121093"/>
                  </a:moveTo>
                  <a:lnTo>
                    <a:pt x="446723" y="1121093"/>
                  </a:lnTo>
                  <a:cubicBezTo>
                    <a:pt x="457200" y="1121093"/>
                    <a:pt x="465773" y="1112520"/>
                    <a:pt x="465773" y="1102043"/>
                  </a:cubicBezTo>
                  <a:lnTo>
                    <a:pt x="465773" y="1102043"/>
                  </a:lnTo>
                  <a:cubicBezTo>
                    <a:pt x="465773" y="1091565"/>
                    <a:pt x="457200" y="1082993"/>
                    <a:pt x="446723" y="1082993"/>
                  </a:cubicBezTo>
                  <a:lnTo>
                    <a:pt x="444818" y="1082993"/>
                  </a:lnTo>
                  <a:cubicBezTo>
                    <a:pt x="434340" y="1082993"/>
                    <a:pt x="425768" y="1091565"/>
                    <a:pt x="425768" y="1102043"/>
                  </a:cubicBezTo>
                  <a:lnTo>
                    <a:pt x="425768" y="1102043"/>
                  </a:lnTo>
                  <a:cubicBezTo>
                    <a:pt x="426720" y="1112520"/>
                    <a:pt x="435293" y="1121093"/>
                    <a:pt x="444818" y="1121093"/>
                  </a:cubicBezTo>
                  <a:close/>
                  <a:moveTo>
                    <a:pt x="444818" y="1167765"/>
                  </a:moveTo>
                  <a:lnTo>
                    <a:pt x="446723" y="1167765"/>
                  </a:lnTo>
                  <a:cubicBezTo>
                    <a:pt x="457200" y="1167765"/>
                    <a:pt x="465773" y="1159193"/>
                    <a:pt x="465773" y="1148715"/>
                  </a:cubicBezTo>
                  <a:lnTo>
                    <a:pt x="465773" y="1148715"/>
                  </a:lnTo>
                  <a:cubicBezTo>
                    <a:pt x="465773" y="1138238"/>
                    <a:pt x="457200" y="1129665"/>
                    <a:pt x="446723" y="1129665"/>
                  </a:cubicBezTo>
                  <a:lnTo>
                    <a:pt x="444818" y="1129665"/>
                  </a:lnTo>
                  <a:cubicBezTo>
                    <a:pt x="434340" y="1129665"/>
                    <a:pt x="425768" y="1138238"/>
                    <a:pt x="425768" y="1148715"/>
                  </a:cubicBezTo>
                  <a:lnTo>
                    <a:pt x="425768" y="1148715"/>
                  </a:lnTo>
                  <a:cubicBezTo>
                    <a:pt x="426720" y="1159193"/>
                    <a:pt x="435293" y="1167765"/>
                    <a:pt x="444818" y="1167765"/>
                  </a:cubicBezTo>
                  <a:close/>
                  <a:moveTo>
                    <a:pt x="444818" y="1215390"/>
                  </a:moveTo>
                  <a:lnTo>
                    <a:pt x="446723" y="1215390"/>
                  </a:lnTo>
                  <a:cubicBezTo>
                    <a:pt x="457200" y="1215390"/>
                    <a:pt x="465773" y="1206818"/>
                    <a:pt x="465773" y="1196340"/>
                  </a:cubicBezTo>
                  <a:lnTo>
                    <a:pt x="465773" y="1196340"/>
                  </a:lnTo>
                  <a:cubicBezTo>
                    <a:pt x="465773" y="1185863"/>
                    <a:pt x="457200" y="1177290"/>
                    <a:pt x="446723" y="1177290"/>
                  </a:cubicBezTo>
                  <a:lnTo>
                    <a:pt x="444818" y="1177290"/>
                  </a:lnTo>
                  <a:cubicBezTo>
                    <a:pt x="434340" y="1177290"/>
                    <a:pt x="425768" y="1185863"/>
                    <a:pt x="425768" y="1196340"/>
                  </a:cubicBezTo>
                  <a:lnTo>
                    <a:pt x="425768" y="1196340"/>
                  </a:lnTo>
                  <a:cubicBezTo>
                    <a:pt x="426720" y="1206818"/>
                    <a:pt x="435293" y="1215390"/>
                    <a:pt x="444818" y="1215390"/>
                  </a:cubicBezTo>
                  <a:close/>
                  <a:moveTo>
                    <a:pt x="444818" y="1400175"/>
                  </a:moveTo>
                  <a:lnTo>
                    <a:pt x="446723" y="1400175"/>
                  </a:lnTo>
                  <a:cubicBezTo>
                    <a:pt x="457200" y="1400175"/>
                    <a:pt x="465773" y="1391603"/>
                    <a:pt x="465773" y="1381125"/>
                  </a:cubicBezTo>
                  <a:lnTo>
                    <a:pt x="465773" y="1381125"/>
                  </a:lnTo>
                  <a:cubicBezTo>
                    <a:pt x="465773" y="1370648"/>
                    <a:pt x="457200" y="1362075"/>
                    <a:pt x="446723" y="1362075"/>
                  </a:cubicBezTo>
                  <a:lnTo>
                    <a:pt x="444818" y="1362075"/>
                  </a:lnTo>
                  <a:cubicBezTo>
                    <a:pt x="434340" y="1362075"/>
                    <a:pt x="425768" y="1370648"/>
                    <a:pt x="425768" y="1381125"/>
                  </a:cubicBezTo>
                  <a:lnTo>
                    <a:pt x="425768" y="1381125"/>
                  </a:lnTo>
                  <a:cubicBezTo>
                    <a:pt x="426720" y="1391603"/>
                    <a:pt x="435293" y="1400175"/>
                    <a:pt x="444818" y="1400175"/>
                  </a:cubicBezTo>
                  <a:close/>
                  <a:moveTo>
                    <a:pt x="444818" y="1073468"/>
                  </a:moveTo>
                  <a:lnTo>
                    <a:pt x="446723" y="1073468"/>
                  </a:lnTo>
                  <a:cubicBezTo>
                    <a:pt x="457200" y="1073468"/>
                    <a:pt x="465773" y="1064895"/>
                    <a:pt x="465773" y="1054418"/>
                  </a:cubicBezTo>
                  <a:lnTo>
                    <a:pt x="465773" y="1054418"/>
                  </a:lnTo>
                  <a:cubicBezTo>
                    <a:pt x="465773" y="1043940"/>
                    <a:pt x="457200" y="1035368"/>
                    <a:pt x="446723" y="1035368"/>
                  </a:cubicBezTo>
                  <a:lnTo>
                    <a:pt x="444818" y="1035368"/>
                  </a:lnTo>
                  <a:cubicBezTo>
                    <a:pt x="434340" y="1035368"/>
                    <a:pt x="425768" y="1043940"/>
                    <a:pt x="425768" y="1054418"/>
                  </a:cubicBezTo>
                  <a:lnTo>
                    <a:pt x="425768" y="1054418"/>
                  </a:lnTo>
                  <a:cubicBezTo>
                    <a:pt x="426720" y="1064895"/>
                    <a:pt x="435293" y="1073468"/>
                    <a:pt x="444818" y="1073468"/>
                  </a:cubicBezTo>
                  <a:close/>
                  <a:moveTo>
                    <a:pt x="444818" y="979170"/>
                  </a:moveTo>
                  <a:lnTo>
                    <a:pt x="446723" y="979170"/>
                  </a:lnTo>
                  <a:cubicBezTo>
                    <a:pt x="457200" y="979170"/>
                    <a:pt x="465773" y="970598"/>
                    <a:pt x="465773" y="960120"/>
                  </a:cubicBezTo>
                  <a:lnTo>
                    <a:pt x="465773" y="960120"/>
                  </a:lnTo>
                  <a:cubicBezTo>
                    <a:pt x="465773" y="949643"/>
                    <a:pt x="457200" y="941070"/>
                    <a:pt x="446723" y="941070"/>
                  </a:cubicBezTo>
                  <a:lnTo>
                    <a:pt x="444818" y="941070"/>
                  </a:lnTo>
                  <a:cubicBezTo>
                    <a:pt x="434340" y="941070"/>
                    <a:pt x="425768" y="949643"/>
                    <a:pt x="425768" y="960120"/>
                  </a:cubicBezTo>
                  <a:lnTo>
                    <a:pt x="425768" y="960120"/>
                  </a:lnTo>
                  <a:cubicBezTo>
                    <a:pt x="426720" y="971550"/>
                    <a:pt x="435293" y="979170"/>
                    <a:pt x="444818" y="979170"/>
                  </a:cubicBezTo>
                  <a:close/>
                  <a:moveTo>
                    <a:pt x="1107758" y="554355"/>
                  </a:moveTo>
                  <a:lnTo>
                    <a:pt x="1107758" y="554355"/>
                  </a:lnTo>
                  <a:cubicBezTo>
                    <a:pt x="1118235" y="554355"/>
                    <a:pt x="1126808" y="545783"/>
                    <a:pt x="1126808" y="535305"/>
                  </a:cubicBezTo>
                  <a:lnTo>
                    <a:pt x="1126808" y="535305"/>
                  </a:lnTo>
                  <a:cubicBezTo>
                    <a:pt x="1126808" y="524828"/>
                    <a:pt x="1118235" y="516255"/>
                    <a:pt x="1107758" y="516255"/>
                  </a:cubicBezTo>
                  <a:lnTo>
                    <a:pt x="1107758" y="516255"/>
                  </a:lnTo>
                  <a:cubicBezTo>
                    <a:pt x="1097280" y="516255"/>
                    <a:pt x="1088708" y="524828"/>
                    <a:pt x="1088708" y="535305"/>
                  </a:cubicBezTo>
                  <a:lnTo>
                    <a:pt x="1088708" y="535305"/>
                  </a:lnTo>
                  <a:cubicBezTo>
                    <a:pt x="1088708" y="545783"/>
                    <a:pt x="1097280" y="554355"/>
                    <a:pt x="1107758" y="554355"/>
                  </a:cubicBezTo>
                  <a:close/>
                  <a:moveTo>
                    <a:pt x="1724025" y="363855"/>
                  </a:moveTo>
                  <a:lnTo>
                    <a:pt x="1724025" y="363855"/>
                  </a:lnTo>
                  <a:cubicBezTo>
                    <a:pt x="1734503" y="363855"/>
                    <a:pt x="1743075" y="355283"/>
                    <a:pt x="1743075" y="344805"/>
                  </a:cubicBezTo>
                  <a:lnTo>
                    <a:pt x="1743075" y="344805"/>
                  </a:lnTo>
                  <a:cubicBezTo>
                    <a:pt x="1743075" y="334328"/>
                    <a:pt x="1734503" y="325755"/>
                    <a:pt x="1724025" y="325755"/>
                  </a:cubicBezTo>
                  <a:lnTo>
                    <a:pt x="1724025" y="325755"/>
                  </a:lnTo>
                  <a:cubicBezTo>
                    <a:pt x="1713548" y="325755"/>
                    <a:pt x="1704975" y="334328"/>
                    <a:pt x="1704975" y="344805"/>
                  </a:cubicBezTo>
                  <a:lnTo>
                    <a:pt x="1704975" y="344805"/>
                  </a:lnTo>
                  <a:cubicBezTo>
                    <a:pt x="1704975" y="355283"/>
                    <a:pt x="1713548" y="363855"/>
                    <a:pt x="1724025" y="363855"/>
                  </a:cubicBezTo>
                  <a:close/>
                  <a:moveTo>
                    <a:pt x="1771650" y="364808"/>
                  </a:moveTo>
                  <a:lnTo>
                    <a:pt x="1771650" y="364808"/>
                  </a:lnTo>
                  <a:cubicBezTo>
                    <a:pt x="1782128" y="364808"/>
                    <a:pt x="1790700" y="356235"/>
                    <a:pt x="1790700" y="345758"/>
                  </a:cubicBezTo>
                  <a:lnTo>
                    <a:pt x="1790700" y="345758"/>
                  </a:lnTo>
                  <a:cubicBezTo>
                    <a:pt x="1790700" y="335280"/>
                    <a:pt x="1782128" y="326708"/>
                    <a:pt x="1771650" y="326708"/>
                  </a:cubicBezTo>
                  <a:lnTo>
                    <a:pt x="1771650" y="326708"/>
                  </a:lnTo>
                  <a:cubicBezTo>
                    <a:pt x="1761173" y="326708"/>
                    <a:pt x="1752600" y="335280"/>
                    <a:pt x="1752600" y="345758"/>
                  </a:cubicBezTo>
                  <a:lnTo>
                    <a:pt x="1752600" y="345758"/>
                  </a:lnTo>
                  <a:cubicBezTo>
                    <a:pt x="1752600" y="356235"/>
                    <a:pt x="1761173" y="364808"/>
                    <a:pt x="1771650" y="364808"/>
                  </a:cubicBezTo>
                  <a:close/>
                  <a:moveTo>
                    <a:pt x="1724025" y="411480"/>
                  </a:moveTo>
                  <a:lnTo>
                    <a:pt x="1724025" y="411480"/>
                  </a:lnTo>
                  <a:cubicBezTo>
                    <a:pt x="1734503" y="411480"/>
                    <a:pt x="1743075" y="402908"/>
                    <a:pt x="1743075" y="392430"/>
                  </a:cubicBezTo>
                  <a:lnTo>
                    <a:pt x="1743075" y="392430"/>
                  </a:lnTo>
                  <a:cubicBezTo>
                    <a:pt x="1743075" y="381953"/>
                    <a:pt x="1734503" y="373380"/>
                    <a:pt x="1724025" y="373380"/>
                  </a:cubicBezTo>
                  <a:lnTo>
                    <a:pt x="1724025" y="373380"/>
                  </a:lnTo>
                  <a:cubicBezTo>
                    <a:pt x="1713548" y="373380"/>
                    <a:pt x="1704975" y="381953"/>
                    <a:pt x="1704975" y="392430"/>
                  </a:cubicBezTo>
                  <a:lnTo>
                    <a:pt x="1704975" y="392430"/>
                  </a:lnTo>
                  <a:cubicBezTo>
                    <a:pt x="1704975" y="402908"/>
                    <a:pt x="1713548" y="411480"/>
                    <a:pt x="1724025" y="411480"/>
                  </a:cubicBezTo>
                  <a:close/>
                  <a:moveTo>
                    <a:pt x="1770698" y="410528"/>
                  </a:moveTo>
                  <a:lnTo>
                    <a:pt x="1770698" y="410528"/>
                  </a:lnTo>
                  <a:cubicBezTo>
                    <a:pt x="1781175" y="410528"/>
                    <a:pt x="1789748" y="401955"/>
                    <a:pt x="1789748" y="391478"/>
                  </a:cubicBezTo>
                  <a:lnTo>
                    <a:pt x="1789748" y="391478"/>
                  </a:lnTo>
                  <a:cubicBezTo>
                    <a:pt x="1789748" y="381000"/>
                    <a:pt x="1781175" y="372428"/>
                    <a:pt x="1770698" y="372428"/>
                  </a:cubicBezTo>
                  <a:lnTo>
                    <a:pt x="1770698" y="372428"/>
                  </a:lnTo>
                  <a:cubicBezTo>
                    <a:pt x="1760220" y="372428"/>
                    <a:pt x="1751648" y="381000"/>
                    <a:pt x="1751648" y="391478"/>
                  </a:cubicBezTo>
                  <a:lnTo>
                    <a:pt x="1751648" y="391478"/>
                  </a:lnTo>
                  <a:cubicBezTo>
                    <a:pt x="1751648" y="401955"/>
                    <a:pt x="1760220" y="410528"/>
                    <a:pt x="1770698" y="410528"/>
                  </a:cubicBezTo>
                  <a:close/>
                  <a:moveTo>
                    <a:pt x="1724025" y="459105"/>
                  </a:moveTo>
                  <a:lnTo>
                    <a:pt x="1724025" y="459105"/>
                  </a:lnTo>
                  <a:cubicBezTo>
                    <a:pt x="1734503" y="459105"/>
                    <a:pt x="1743075" y="450533"/>
                    <a:pt x="1743075" y="440055"/>
                  </a:cubicBezTo>
                  <a:lnTo>
                    <a:pt x="1743075" y="440055"/>
                  </a:lnTo>
                  <a:cubicBezTo>
                    <a:pt x="1743075" y="429578"/>
                    <a:pt x="1734503" y="421005"/>
                    <a:pt x="1724025" y="421005"/>
                  </a:cubicBezTo>
                  <a:lnTo>
                    <a:pt x="1724025" y="421005"/>
                  </a:lnTo>
                  <a:cubicBezTo>
                    <a:pt x="1713548" y="421005"/>
                    <a:pt x="1704975" y="429578"/>
                    <a:pt x="1704975" y="440055"/>
                  </a:cubicBezTo>
                  <a:lnTo>
                    <a:pt x="1704975" y="440055"/>
                  </a:lnTo>
                  <a:cubicBezTo>
                    <a:pt x="1704975" y="450533"/>
                    <a:pt x="1713548" y="459105"/>
                    <a:pt x="1724025" y="459105"/>
                  </a:cubicBezTo>
                  <a:close/>
                  <a:moveTo>
                    <a:pt x="1676400" y="364808"/>
                  </a:moveTo>
                  <a:lnTo>
                    <a:pt x="1676400" y="364808"/>
                  </a:lnTo>
                  <a:cubicBezTo>
                    <a:pt x="1686878" y="364808"/>
                    <a:pt x="1695450" y="356235"/>
                    <a:pt x="1695450" y="345758"/>
                  </a:cubicBezTo>
                  <a:lnTo>
                    <a:pt x="1695450" y="345758"/>
                  </a:lnTo>
                  <a:cubicBezTo>
                    <a:pt x="1695450" y="335280"/>
                    <a:pt x="1686878" y="326708"/>
                    <a:pt x="1676400" y="326708"/>
                  </a:cubicBezTo>
                  <a:lnTo>
                    <a:pt x="1676400" y="326708"/>
                  </a:lnTo>
                  <a:cubicBezTo>
                    <a:pt x="1665923" y="326708"/>
                    <a:pt x="1657350" y="335280"/>
                    <a:pt x="1657350" y="345758"/>
                  </a:cubicBezTo>
                  <a:lnTo>
                    <a:pt x="1657350" y="345758"/>
                  </a:lnTo>
                  <a:cubicBezTo>
                    <a:pt x="1657350" y="356235"/>
                    <a:pt x="1665923" y="364808"/>
                    <a:pt x="1676400" y="364808"/>
                  </a:cubicBezTo>
                  <a:close/>
                  <a:moveTo>
                    <a:pt x="1629728" y="364808"/>
                  </a:moveTo>
                  <a:lnTo>
                    <a:pt x="1629728" y="364808"/>
                  </a:lnTo>
                  <a:cubicBezTo>
                    <a:pt x="1640205" y="364808"/>
                    <a:pt x="1648778" y="356235"/>
                    <a:pt x="1648778" y="345758"/>
                  </a:cubicBezTo>
                  <a:lnTo>
                    <a:pt x="1648778" y="345758"/>
                  </a:lnTo>
                  <a:cubicBezTo>
                    <a:pt x="1648778" y="335280"/>
                    <a:pt x="1640205" y="326708"/>
                    <a:pt x="1629728" y="326708"/>
                  </a:cubicBezTo>
                  <a:lnTo>
                    <a:pt x="1629728" y="326708"/>
                  </a:lnTo>
                  <a:cubicBezTo>
                    <a:pt x="1619250" y="326708"/>
                    <a:pt x="1610678" y="335280"/>
                    <a:pt x="1610678" y="345758"/>
                  </a:cubicBezTo>
                  <a:lnTo>
                    <a:pt x="1610678" y="345758"/>
                  </a:lnTo>
                  <a:cubicBezTo>
                    <a:pt x="1610678" y="356235"/>
                    <a:pt x="1619250" y="364808"/>
                    <a:pt x="1629728" y="364808"/>
                  </a:cubicBezTo>
                  <a:close/>
                  <a:moveTo>
                    <a:pt x="1676400" y="411480"/>
                  </a:moveTo>
                  <a:lnTo>
                    <a:pt x="1676400" y="411480"/>
                  </a:lnTo>
                  <a:cubicBezTo>
                    <a:pt x="1686878" y="411480"/>
                    <a:pt x="1695450" y="402908"/>
                    <a:pt x="1695450" y="392430"/>
                  </a:cubicBezTo>
                  <a:lnTo>
                    <a:pt x="1695450" y="392430"/>
                  </a:lnTo>
                  <a:cubicBezTo>
                    <a:pt x="1695450" y="381953"/>
                    <a:pt x="1686878" y="373380"/>
                    <a:pt x="1676400" y="373380"/>
                  </a:cubicBezTo>
                  <a:lnTo>
                    <a:pt x="1676400" y="373380"/>
                  </a:lnTo>
                  <a:cubicBezTo>
                    <a:pt x="1665923" y="373380"/>
                    <a:pt x="1657350" y="381953"/>
                    <a:pt x="1657350" y="392430"/>
                  </a:cubicBezTo>
                  <a:lnTo>
                    <a:pt x="1657350" y="392430"/>
                  </a:lnTo>
                  <a:cubicBezTo>
                    <a:pt x="1657350" y="403860"/>
                    <a:pt x="1665923" y="411480"/>
                    <a:pt x="1676400" y="411480"/>
                  </a:cubicBezTo>
                  <a:close/>
                  <a:moveTo>
                    <a:pt x="1676400" y="459105"/>
                  </a:moveTo>
                  <a:lnTo>
                    <a:pt x="1676400" y="459105"/>
                  </a:lnTo>
                  <a:cubicBezTo>
                    <a:pt x="1686878" y="459105"/>
                    <a:pt x="1695450" y="450533"/>
                    <a:pt x="1695450" y="440055"/>
                  </a:cubicBezTo>
                  <a:lnTo>
                    <a:pt x="1695450" y="440055"/>
                  </a:lnTo>
                  <a:cubicBezTo>
                    <a:pt x="1695450" y="429578"/>
                    <a:pt x="1686878" y="421005"/>
                    <a:pt x="1676400" y="421005"/>
                  </a:cubicBezTo>
                  <a:lnTo>
                    <a:pt x="1676400" y="421005"/>
                  </a:lnTo>
                  <a:cubicBezTo>
                    <a:pt x="1665923" y="421005"/>
                    <a:pt x="1657350" y="429578"/>
                    <a:pt x="1657350" y="440055"/>
                  </a:cubicBezTo>
                  <a:lnTo>
                    <a:pt x="1657350" y="440055"/>
                  </a:lnTo>
                  <a:cubicBezTo>
                    <a:pt x="1657350" y="450533"/>
                    <a:pt x="1665923" y="459105"/>
                    <a:pt x="1676400" y="459105"/>
                  </a:cubicBezTo>
                  <a:close/>
                  <a:moveTo>
                    <a:pt x="1631633" y="458153"/>
                  </a:moveTo>
                  <a:lnTo>
                    <a:pt x="1631633" y="458153"/>
                  </a:lnTo>
                  <a:cubicBezTo>
                    <a:pt x="1642110" y="458153"/>
                    <a:pt x="1650683" y="449580"/>
                    <a:pt x="1650683" y="439103"/>
                  </a:cubicBezTo>
                  <a:lnTo>
                    <a:pt x="1650683" y="439103"/>
                  </a:lnTo>
                  <a:cubicBezTo>
                    <a:pt x="1650683" y="428625"/>
                    <a:pt x="1642110" y="420053"/>
                    <a:pt x="1631633" y="420053"/>
                  </a:cubicBezTo>
                  <a:lnTo>
                    <a:pt x="1631633" y="420053"/>
                  </a:lnTo>
                  <a:cubicBezTo>
                    <a:pt x="1621155" y="420053"/>
                    <a:pt x="1612583" y="428625"/>
                    <a:pt x="1612583" y="439103"/>
                  </a:cubicBezTo>
                  <a:lnTo>
                    <a:pt x="1612583" y="439103"/>
                  </a:lnTo>
                  <a:cubicBezTo>
                    <a:pt x="1612583" y="449580"/>
                    <a:pt x="1621155" y="458153"/>
                    <a:pt x="1631633" y="458153"/>
                  </a:cubicBezTo>
                  <a:close/>
                  <a:moveTo>
                    <a:pt x="635318" y="1452563"/>
                  </a:moveTo>
                  <a:lnTo>
                    <a:pt x="635318" y="1452563"/>
                  </a:lnTo>
                  <a:cubicBezTo>
                    <a:pt x="645795" y="1452563"/>
                    <a:pt x="654368" y="1443990"/>
                    <a:pt x="654368" y="1433513"/>
                  </a:cubicBezTo>
                  <a:lnTo>
                    <a:pt x="654368" y="1433513"/>
                  </a:lnTo>
                  <a:cubicBezTo>
                    <a:pt x="654368" y="1423035"/>
                    <a:pt x="645795" y="1414463"/>
                    <a:pt x="635318" y="1414463"/>
                  </a:cubicBezTo>
                  <a:lnTo>
                    <a:pt x="635318" y="1414463"/>
                  </a:lnTo>
                  <a:cubicBezTo>
                    <a:pt x="624840" y="1414463"/>
                    <a:pt x="616268" y="1423035"/>
                    <a:pt x="616268" y="1433513"/>
                  </a:cubicBezTo>
                  <a:lnTo>
                    <a:pt x="616268" y="1433513"/>
                  </a:lnTo>
                  <a:cubicBezTo>
                    <a:pt x="616268" y="1443990"/>
                    <a:pt x="624840" y="1452563"/>
                    <a:pt x="635318" y="1452563"/>
                  </a:cubicBezTo>
                  <a:close/>
                  <a:moveTo>
                    <a:pt x="1392555" y="2256473"/>
                  </a:moveTo>
                  <a:lnTo>
                    <a:pt x="1392555" y="2256473"/>
                  </a:lnTo>
                  <a:cubicBezTo>
                    <a:pt x="1403033" y="2256473"/>
                    <a:pt x="1411605" y="2247900"/>
                    <a:pt x="1411605" y="2237423"/>
                  </a:cubicBezTo>
                  <a:lnTo>
                    <a:pt x="1411605" y="2237423"/>
                  </a:lnTo>
                  <a:cubicBezTo>
                    <a:pt x="1411605" y="2226945"/>
                    <a:pt x="1403033" y="2218373"/>
                    <a:pt x="1392555" y="2218373"/>
                  </a:cubicBezTo>
                  <a:lnTo>
                    <a:pt x="1392555" y="2218373"/>
                  </a:lnTo>
                  <a:cubicBezTo>
                    <a:pt x="1382078" y="2218373"/>
                    <a:pt x="1373505" y="2226945"/>
                    <a:pt x="1373505" y="2237423"/>
                  </a:cubicBezTo>
                  <a:lnTo>
                    <a:pt x="1373505" y="2237423"/>
                  </a:lnTo>
                  <a:cubicBezTo>
                    <a:pt x="1373505" y="2247900"/>
                    <a:pt x="1382078" y="2256473"/>
                    <a:pt x="1392555" y="2256473"/>
                  </a:cubicBezTo>
                  <a:close/>
                  <a:moveTo>
                    <a:pt x="1392555" y="2208848"/>
                  </a:moveTo>
                  <a:lnTo>
                    <a:pt x="1392555" y="2208848"/>
                  </a:lnTo>
                  <a:cubicBezTo>
                    <a:pt x="1403033" y="2208848"/>
                    <a:pt x="1411605" y="2200275"/>
                    <a:pt x="1411605" y="2189798"/>
                  </a:cubicBezTo>
                  <a:lnTo>
                    <a:pt x="1411605" y="2189798"/>
                  </a:lnTo>
                  <a:cubicBezTo>
                    <a:pt x="1411605" y="2179320"/>
                    <a:pt x="1403033" y="2170748"/>
                    <a:pt x="1392555" y="2170748"/>
                  </a:cubicBezTo>
                  <a:lnTo>
                    <a:pt x="1392555" y="2170748"/>
                  </a:lnTo>
                  <a:cubicBezTo>
                    <a:pt x="1382078" y="2170748"/>
                    <a:pt x="1373505" y="2179320"/>
                    <a:pt x="1373505" y="2189798"/>
                  </a:cubicBezTo>
                  <a:lnTo>
                    <a:pt x="1373505" y="2189798"/>
                  </a:lnTo>
                  <a:cubicBezTo>
                    <a:pt x="1373505" y="2200275"/>
                    <a:pt x="1382078" y="2208848"/>
                    <a:pt x="1392555" y="2208848"/>
                  </a:cubicBezTo>
                  <a:close/>
                  <a:moveTo>
                    <a:pt x="1392555" y="2303145"/>
                  </a:moveTo>
                  <a:lnTo>
                    <a:pt x="1392555" y="2303145"/>
                  </a:lnTo>
                  <a:cubicBezTo>
                    <a:pt x="1403033" y="2303145"/>
                    <a:pt x="1411605" y="2294573"/>
                    <a:pt x="1411605" y="2284095"/>
                  </a:cubicBezTo>
                  <a:lnTo>
                    <a:pt x="1411605" y="2284095"/>
                  </a:lnTo>
                  <a:cubicBezTo>
                    <a:pt x="1411605" y="2273618"/>
                    <a:pt x="1403033" y="2265045"/>
                    <a:pt x="1392555" y="2265045"/>
                  </a:cubicBezTo>
                  <a:lnTo>
                    <a:pt x="1392555" y="2265045"/>
                  </a:lnTo>
                  <a:cubicBezTo>
                    <a:pt x="1382078" y="2265045"/>
                    <a:pt x="1373505" y="2273618"/>
                    <a:pt x="1373505" y="2284095"/>
                  </a:cubicBezTo>
                  <a:lnTo>
                    <a:pt x="1373505" y="2284095"/>
                  </a:lnTo>
                  <a:cubicBezTo>
                    <a:pt x="1373505" y="2294573"/>
                    <a:pt x="1382078" y="2303145"/>
                    <a:pt x="1392555" y="2303145"/>
                  </a:cubicBezTo>
                  <a:close/>
                  <a:moveTo>
                    <a:pt x="1392555" y="2350770"/>
                  </a:moveTo>
                  <a:lnTo>
                    <a:pt x="1392555" y="2350770"/>
                  </a:lnTo>
                  <a:cubicBezTo>
                    <a:pt x="1403033" y="2350770"/>
                    <a:pt x="1411605" y="2342198"/>
                    <a:pt x="1411605" y="2331720"/>
                  </a:cubicBezTo>
                  <a:lnTo>
                    <a:pt x="1411605" y="2331720"/>
                  </a:lnTo>
                  <a:cubicBezTo>
                    <a:pt x="1411605" y="2321243"/>
                    <a:pt x="1403033" y="2312670"/>
                    <a:pt x="1392555" y="2312670"/>
                  </a:cubicBezTo>
                  <a:lnTo>
                    <a:pt x="1392555" y="2312670"/>
                  </a:lnTo>
                  <a:cubicBezTo>
                    <a:pt x="1382078" y="2312670"/>
                    <a:pt x="1373505" y="2321243"/>
                    <a:pt x="1373505" y="2331720"/>
                  </a:cubicBezTo>
                  <a:lnTo>
                    <a:pt x="1373505" y="2331720"/>
                  </a:lnTo>
                  <a:cubicBezTo>
                    <a:pt x="1373505" y="2342198"/>
                    <a:pt x="1382078" y="2350770"/>
                    <a:pt x="1392555" y="2350770"/>
                  </a:cubicBezTo>
                  <a:close/>
                  <a:moveTo>
                    <a:pt x="1392555" y="2067878"/>
                  </a:moveTo>
                  <a:lnTo>
                    <a:pt x="1392555" y="2067878"/>
                  </a:lnTo>
                  <a:cubicBezTo>
                    <a:pt x="1403033" y="2067878"/>
                    <a:pt x="1411605" y="2059305"/>
                    <a:pt x="1411605" y="2048828"/>
                  </a:cubicBezTo>
                  <a:lnTo>
                    <a:pt x="1411605" y="2048828"/>
                  </a:lnTo>
                  <a:cubicBezTo>
                    <a:pt x="1411605" y="2038350"/>
                    <a:pt x="1403033" y="2029778"/>
                    <a:pt x="1392555" y="2029778"/>
                  </a:cubicBezTo>
                  <a:lnTo>
                    <a:pt x="1392555" y="2029778"/>
                  </a:lnTo>
                  <a:cubicBezTo>
                    <a:pt x="1382078" y="2029778"/>
                    <a:pt x="1373505" y="2038350"/>
                    <a:pt x="1373505" y="2048828"/>
                  </a:cubicBezTo>
                  <a:lnTo>
                    <a:pt x="1373505" y="2048828"/>
                  </a:lnTo>
                  <a:cubicBezTo>
                    <a:pt x="1373505" y="2059305"/>
                    <a:pt x="1382078" y="2067878"/>
                    <a:pt x="1392555" y="2067878"/>
                  </a:cubicBezTo>
                  <a:close/>
                  <a:moveTo>
                    <a:pt x="1392555" y="1830705"/>
                  </a:moveTo>
                  <a:lnTo>
                    <a:pt x="1392555" y="1830705"/>
                  </a:lnTo>
                  <a:cubicBezTo>
                    <a:pt x="1403033" y="1830705"/>
                    <a:pt x="1411605" y="1822133"/>
                    <a:pt x="1411605" y="1811655"/>
                  </a:cubicBezTo>
                  <a:lnTo>
                    <a:pt x="1411605" y="1811655"/>
                  </a:lnTo>
                  <a:cubicBezTo>
                    <a:pt x="1411605" y="1801178"/>
                    <a:pt x="1403033" y="1792605"/>
                    <a:pt x="1392555" y="1792605"/>
                  </a:cubicBezTo>
                  <a:lnTo>
                    <a:pt x="1392555" y="1792605"/>
                  </a:lnTo>
                  <a:cubicBezTo>
                    <a:pt x="1382078" y="1792605"/>
                    <a:pt x="1373505" y="1801178"/>
                    <a:pt x="1373505" y="1811655"/>
                  </a:cubicBezTo>
                  <a:lnTo>
                    <a:pt x="1373505" y="1811655"/>
                  </a:lnTo>
                  <a:cubicBezTo>
                    <a:pt x="1373505" y="1822133"/>
                    <a:pt x="1382078" y="1830705"/>
                    <a:pt x="1392555" y="1830705"/>
                  </a:cubicBezTo>
                  <a:close/>
                  <a:moveTo>
                    <a:pt x="1392555" y="1783080"/>
                  </a:moveTo>
                  <a:lnTo>
                    <a:pt x="1392555" y="1783080"/>
                  </a:lnTo>
                  <a:cubicBezTo>
                    <a:pt x="1403033" y="1783080"/>
                    <a:pt x="1411605" y="1774508"/>
                    <a:pt x="1411605" y="1764030"/>
                  </a:cubicBezTo>
                  <a:lnTo>
                    <a:pt x="1411605" y="1764030"/>
                  </a:lnTo>
                  <a:cubicBezTo>
                    <a:pt x="1411605" y="1753553"/>
                    <a:pt x="1403033" y="1744980"/>
                    <a:pt x="1392555" y="1744980"/>
                  </a:cubicBezTo>
                  <a:lnTo>
                    <a:pt x="1392555" y="1744980"/>
                  </a:lnTo>
                  <a:cubicBezTo>
                    <a:pt x="1382078" y="1744980"/>
                    <a:pt x="1373505" y="1753553"/>
                    <a:pt x="1373505" y="1764030"/>
                  </a:cubicBezTo>
                  <a:lnTo>
                    <a:pt x="1373505" y="1764030"/>
                  </a:lnTo>
                  <a:cubicBezTo>
                    <a:pt x="1373505" y="1775460"/>
                    <a:pt x="1382078" y="1783080"/>
                    <a:pt x="1392555" y="1783080"/>
                  </a:cubicBezTo>
                  <a:close/>
                  <a:moveTo>
                    <a:pt x="1392555" y="1877378"/>
                  </a:moveTo>
                  <a:lnTo>
                    <a:pt x="1392555" y="1877378"/>
                  </a:lnTo>
                  <a:cubicBezTo>
                    <a:pt x="1403033" y="1877378"/>
                    <a:pt x="1411605" y="1868805"/>
                    <a:pt x="1411605" y="1858328"/>
                  </a:cubicBezTo>
                  <a:lnTo>
                    <a:pt x="1411605" y="1858328"/>
                  </a:lnTo>
                  <a:cubicBezTo>
                    <a:pt x="1411605" y="1847850"/>
                    <a:pt x="1403033" y="1839278"/>
                    <a:pt x="1392555" y="1839278"/>
                  </a:cubicBezTo>
                  <a:lnTo>
                    <a:pt x="1392555" y="1839278"/>
                  </a:lnTo>
                  <a:cubicBezTo>
                    <a:pt x="1382078" y="1839278"/>
                    <a:pt x="1373505" y="1847850"/>
                    <a:pt x="1373505" y="1858328"/>
                  </a:cubicBezTo>
                  <a:lnTo>
                    <a:pt x="1373505" y="1858328"/>
                  </a:lnTo>
                  <a:cubicBezTo>
                    <a:pt x="1373505" y="1868805"/>
                    <a:pt x="1382078" y="1877378"/>
                    <a:pt x="1392555" y="1877378"/>
                  </a:cubicBezTo>
                  <a:close/>
                  <a:moveTo>
                    <a:pt x="1392555" y="2114550"/>
                  </a:moveTo>
                  <a:lnTo>
                    <a:pt x="1392555" y="2114550"/>
                  </a:lnTo>
                  <a:cubicBezTo>
                    <a:pt x="1403033" y="2114550"/>
                    <a:pt x="1411605" y="2105978"/>
                    <a:pt x="1411605" y="2095500"/>
                  </a:cubicBezTo>
                  <a:lnTo>
                    <a:pt x="1411605" y="2095500"/>
                  </a:lnTo>
                  <a:cubicBezTo>
                    <a:pt x="1411605" y="2085023"/>
                    <a:pt x="1403033" y="2076450"/>
                    <a:pt x="1392555" y="2076450"/>
                  </a:cubicBezTo>
                  <a:lnTo>
                    <a:pt x="1392555" y="2076450"/>
                  </a:lnTo>
                  <a:cubicBezTo>
                    <a:pt x="1382078" y="2076450"/>
                    <a:pt x="1373505" y="2085023"/>
                    <a:pt x="1373505" y="2095500"/>
                  </a:cubicBezTo>
                  <a:lnTo>
                    <a:pt x="1373505" y="2095500"/>
                  </a:lnTo>
                  <a:cubicBezTo>
                    <a:pt x="1373505" y="2106930"/>
                    <a:pt x="1382078" y="2114550"/>
                    <a:pt x="1392555" y="2114550"/>
                  </a:cubicBezTo>
                  <a:close/>
                  <a:moveTo>
                    <a:pt x="1392555" y="1925003"/>
                  </a:moveTo>
                  <a:lnTo>
                    <a:pt x="1392555" y="1925003"/>
                  </a:lnTo>
                  <a:cubicBezTo>
                    <a:pt x="1403033" y="1925003"/>
                    <a:pt x="1411605" y="1916430"/>
                    <a:pt x="1411605" y="1905953"/>
                  </a:cubicBezTo>
                  <a:lnTo>
                    <a:pt x="1411605" y="1905953"/>
                  </a:lnTo>
                  <a:cubicBezTo>
                    <a:pt x="1411605" y="1895475"/>
                    <a:pt x="1403033" y="1886903"/>
                    <a:pt x="1392555" y="1886903"/>
                  </a:cubicBezTo>
                  <a:lnTo>
                    <a:pt x="1392555" y="1886903"/>
                  </a:lnTo>
                  <a:cubicBezTo>
                    <a:pt x="1382078" y="1886903"/>
                    <a:pt x="1373505" y="1895475"/>
                    <a:pt x="1373505" y="1905953"/>
                  </a:cubicBezTo>
                  <a:lnTo>
                    <a:pt x="1373505" y="1905953"/>
                  </a:lnTo>
                  <a:cubicBezTo>
                    <a:pt x="1373505" y="1916430"/>
                    <a:pt x="1382078" y="1925003"/>
                    <a:pt x="1392555" y="1925003"/>
                  </a:cubicBezTo>
                  <a:close/>
                  <a:moveTo>
                    <a:pt x="1392555" y="2020253"/>
                  </a:moveTo>
                  <a:lnTo>
                    <a:pt x="1392555" y="2020253"/>
                  </a:lnTo>
                  <a:cubicBezTo>
                    <a:pt x="1403033" y="2020253"/>
                    <a:pt x="1411605" y="2011680"/>
                    <a:pt x="1411605" y="2001203"/>
                  </a:cubicBezTo>
                  <a:lnTo>
                    <a:pt x="1411605" y="1999298"/>
                  </a:lnTo>
                  <a:cubicBezTo>
                    <a:pt x="1411605" y="1988820"/>
                    <a:pt x="1403033" y="1980248"/>
                    <a:pt x="1392555" y="1980248"/>
                  </a:cubicBezTo>
                  <a:lnTo>
                    <a:pt x="1392555" y="1980248"/>
                  </a:lnTo>
                  <a:cubicBezTo>
                    <a:pt x="1382078" y="1980248"/>
                    <a:pt x="1373505" y="1988820"/>
                    <a:pt x="1373505" y="1999298"/>
                  </a:cubicBezTo>
                  <a:lnTo>
                    <a:pt x="1373505" y="2001203"/>
                  </a:lnTo>
                  <a:cubicBezTo>
                    <a:pt x="1373505" y="2012633"/>
                    <a:pt x="1382078" y="2020253"/>
                    <a:pt x="1392555" y="2020253"/>
                  </a:cubicBezTo>
                  <a:close/>
                  <a:moveTo>
                    <a:pt x="1392555" y="1971675"/>
                  </a:moveTo>
                  <a:lnTo>
                    <a:pt x="1392555" y="1971675"/>
                  </a:lnTo>
                  <a:cubicBezTo>
                    <a:pt x="1403033" y="1971675"/>
                    <a:pt x="1411605" y="1963103"/>
                    <a:pt x="1411605" y="1952625"/>
                  </a:cubicBezTo>
                  <a:lnTo>
                    <a:pt x="1411605" y="1952625"/>
                  </a:lnTo>
                  <a:cubicBezTo>
                    <a:pt x="1411605" y="1942148"/>
                    <a:pt x="1403033" y="1933575"/>
                    <a:pt x="1392555" y="1933575"/>
                  </a:cubicBezTo>
                  <a:lnTo>
                    <a:pt x="1392555" y="1933575"/>
                  </a:lnTo>
                  <a:cubicBezTo>
                    <a:pt x="1382078" y="1933575"/>
                    <a:pt x="1373505" y="1942148"/>
                    <a:pt x="1373505" y="1952625"/>
                  </a:cubicBezTo>
                  <a:lnTo>
                    <a:pt x="1373505" y="1952625"/>
                  </a:lnTo>
                  <a:cubicBezTo>
                    <a:pt x="1373505" y="1963103"/>
                    <a:pt x="1382078" y="1971675"/>
                    <a:pt x="1392555" y="1971675"/>
                  </a:cubicBezTo>
                  <a:close/>
                  <a:moveTo>
                    <a:pt x="1392555" y="2918460"/>
                  </a:moveTo>
                  <a:lnTo>
                    <a:pt x="1392555" y="2918460"/>
                  </a:lnTo>
                  <a:cubicBezTo>
                    <a:pt x="1403033" y="2918460"/>
                    <a:pt x="1411605" y="2909888"/>
                    <a:pt x="1411605" y="2899410"/>
                  </a:cubicBezTo>
                  <a:lnTo>
                    <a:pt x="1411605" y="2899410"/>
                  </a:lnTo>
                  <a:cubicBezTo>
                    <a:pt x="1411605" y="2888933"/>
                    <a:pt x="1403033" y="2880360"/>
                    <a:pt x="1392555" y="2880360"/>
                  </a:cubicBezTo>
                  <a:lnTo>
                    <a:pt x="1392555" y="2880360"/>
                  </a:lnTo>
                  <a:cubicBezTo>
                    <a:pt x="1382078" y="2880360"/>
                    <a:pt x="1373505" y="2888933"/>
                    <a:pt x="1373505" y="2899410"/>
                  </a:cubicBezTo>
                  <a:lnTo>
                    <a:pt x="1373505" y="2899410"/>
                  </a:lnTo>
                  <a:cubicBezTo>
                    <a:pt x="1373505" y="2910840"/>
                    <a:pt x="1382078" y="2918460"/>
                    <a:pt x="1392555" y="2918460"/>
                  </a:cubicBezTo>
                  <a:close/>
                  <a:moveTo>
                    <a:pt x="1392555" y="2966085"/>
                  </a:moveTo>
                  <a:lnTo>
                    <a:pt x="1392555" y="2966085"/>
                  </a:lnTo>
                  <a:cubicBezTo>
                    <a:pt x="1403033" y="2966085"/>
                    <a:pt x="1411605" y="2957513"/>
                    <a:pt x="1411605" y="2947035"/>
                  </a:cubicBezTo>
                  <a:lnTo>
                    <a:pt x="1411605" y="2947035"/>
                  </a:lnTo>
                  <a:cubicBezTo>
                    <a:pt x="1411605" y="2936558"/>
                    <a:pt x="1403033" y="2927985"/>
                    <a:pt x="1392555" y="2927985"/>
                  </a:cubicBezTo>
                  <a:lnTo>
                    <a:pt x="1392555" y="2927985"/>
                  </a:lnTo>
                  <a:cubicBezTo>
                    <a:pt x="1382078" y="2927985"/>
                    <a:pt x="1373505" y="2936558"/>
                    <a:pt x="1373505" y="2947035"/>
                  </a:cubicBezTo>
                  <a:lnTo>
                    <a:pt x="1373505" y="2947035"/>
                  </a:lnTo>
                  <a:cubicBezTo>
                    <a:pt x="1373505" y="2957513"/>
                    <a:pt x="1382078" y="2966085"/>
                    <a:pt x="1392555" y="2966085"/>
                  </a:cubicBezTo>
                  <a:close/>
                  <a:moveTo>
                    <a:pt x="1344930" y="2918460"/>
                  </a:moveTo>
                  <a:lnTo>
                    <a:pt x="1344930" y="2918460"/>
                  </a:lnTo>
                  <a:cubicBezTo>
                    <a:pt x="1355408" y="2918460"/>
                    <a:pt x="1363980" y="2909888"/>
                    <a:pt x="1363980" y="2899410"/>
                  </a:cubicBezTo>
                  <a:lnTo>
                    <a:pt x="1363980" y="2899410"/>
                  </a:lnTo>
                  <a:cubicBezTo>
                    <a:pt x="1363980" y="2888933"/>
                    <a:pt x="1355408" y="2880360"/>
                    <a:pt x="1344930" y="2880360"/>
                  </a:cubicBezTo>
                  <a:lnTo>
                    <a:pt x="1344930" y="2880360"/>
                  </a:lnTo>
                  <a:cubicBezTo>
                    <a:pt x="1334453" y="2880360"/>
                    <a:pt x="1325880" y="2888933"/>
                    <a:pt x="1325880" y="2899410"/>
                  </a:cubicBezTo>
                  <a:lnTo>
                    <a:pt x="1325880" y="2899410"/>
                  </a:lnTo>
                  <a:cubicBezTo>
                    <a:pt x="1326833" y="2910840"/>
                    <a:pt x="1334453" y="2918460"/>
                    <a:pt x="1344930" y="2918460"/>
                  </a:cubicBezTo>
                  <a:close/>
                  <a:moveTo>
                    <a:pt x="1298258" y="2114550"/>
                  </a:moveTo>
                  <a:lnTo>
                    <a:pt x="1298258" y="2114550"/>
                  </a:lnTo>
                  <a:cubicBezTo>
                    <a:pt x="1308735" y="2114550"/>
                    <a:pt x="1317308" y="2105978"/>
                    <a:pt x="1317308" y="2095500"/>
                  </a:cubicBezTo>
                  <a:lnTo>
                    <a:pt x="1317308" y="2095500"/>
                  </a:lnTo>
                  <a:cubicBezTo>
                    <a:pt x="1317308" y="2085023"/>
                    <a:pt x="1308735" y="2076450"/>
                    <a:pt x="1298258" y="2076450"/>
                  </a:cubicBezTo>
                  <a:lnTo>
                    <a:pt x="1298258" y="2076450"/>
                  </a:lnTo>
                  <a:cubicBezTo>
                    <a:pt x="1287780" y="2076450"/>
                    <a:pt x="1279208" y="2085023"/>
                    <a:pt x="1279208" y="2095500"/>
                  </a:cubicBezTo>
                  <a:lnTo>
                    <a:pt x="1279208" y="2095500"/>
                  </a:lnTo>
                  <a:cubicBezTo>
                    <a:pt x="1279208" y="2106930"/>
                    <a:pt x="1287780" y="2114550"/>
                    <a:pt x="1298258" y="2114550"/>
                  </a:cubicBezTo>
                  <a:close/>
                  <a:moveTo>
                    <a:pt x="1344930" y="2871788"/>
                  </a:moveTo>
                  <a:lnTo>
                    <a:pt x="1344930" y="2871788"/>
                  </a:lnTo>
                  <a:cubicBezTo>
                    <a:pt x="1355408" y="2871788"/>
                    <a:pt x="1363980" y="2863215"/>
                    <a:pt x="1363980" y="2852738"/>
                  </a:cubicBezTo>
                  <a:lnTo>
                    <a:pt x="1363980" y="2852738"/>
                  </a:lnTo>
                  <a:cubicBezTo>
                    <a:pt x="1363980" y="2842260"/>
                    <a:pt x="1355408" y="2833688"/>
                    <a:pt x="1344930" y="2833688"/>
                  </a:cubicBezTo>
                  <a:lnTo>
                    <a:pt x="1344930" y="2833688"/>
                  </a:lnTo>
                  <a:cubicBezTo>
                    <a:pt x="1334453" y="2833688"/>
                    <a:pt x="1325880" y="2842260"/>
                    <a:pt x="1325880" y="2852738"/>
                  </a:cubicBezTo>
                  <a:lnTo>
                    <a:pt x="1325880" y="2852738"/>
                  </a:lnTo>
                  <a:cubicBezTo>
                    <a:pt x="1326833" y="2863215"/>
                    <a:pt x="1334453" y="2871788"/>
                    <a:pt x="1344930" y="2871788"/>
                  </a:cubicBezTo>
                  <a:close/>
                  <a:moveTo>
                    <a:pt x="1344930" y="2587943"/>
                  </a:moveTo>
                  <a:lnTo>
                    <a:pt x="1344930" y="2587943"/>
                  </a:lnTo>
                  <a:cubicBezTo>
                    <a:pt x="1355408" y="2587943"/>
                    <a:pt x="1363980" y="2579370"/>
                    <a:pt x="1363980" y="2568893"/>
                  </a:cubicBezTo>
                  <a:lnTo>
                    <a:pt x="1363980" y="2568893"/>
                  </a:lnTo>
                  <a:cubicBezTo>
                    <a:pt x="1363980" y="2558415"/>
                    <a:pt x="1355408" y="2549843"/>
                    <a:pt x="1344930" y="2549843"/>
                  </a:cubicBezTo>
                  <a:lnTo>
                    <a:pt x="1344930" y="2549843"/>
                  </a:lnTo>
                  <a:cubicBezTo>
                    <a:pt x="1334453" y="2549843"/>
                    <a:pt x="1325880" y="2558415"/>
                    <a:pt x="1325880" y="2568893"/>
                  </a:cubicBezTo>
                  <a:lnTo>
                    <a:pt x="1325880" y="2568893"/>
                  </a:lnTo>
                  <a:cubicBezTo>
                    <a:pt x="1326833" y="2579370"/>
                    <a:pt x="1334453" y="2587943"/>
                    <a:pt x="1344930" y="2587943"/>
                  </a:cubicBezTo>
                  <a:close/>
                  <a:moveTo>
                    <a:pt x="1392555" y="2540318"/>
                  </a:moveTo>
                  <a:lnTo>
                    <a:pt x="1392555" y="2540318"/>
                  </a:lnTo>
                  <a:cubicBezTo>
                    <a:pt x="1403033" y="2540318"/>
                    <a:pt x="1411605" y="2531745"/>
                    <a:pt x="1411605" y="2521268"/>
                  </a:cubicBezTo>
                  <a:lnTo>
                    <a:pt x="1411605" y="2521268"/>
                  </a:lnTo>
                  <a:cubicBezTo>
                    <a:pt x="1411605" y="2510790"/>
                    <a:pt x="1403033" y="2502218"/>
                    <a:pt x="1392555" y="2502218"/>
                  </a:cubicBezTo>
                  <a:lnTo>
                    <a:pt x="1392555" y="2502218"/>
                  </a:lnTo>
                  <a:cubicBezTo>
                    <a:pt x="1382078" y="2502218"/>
                    <a:pt x="1373505" y="2510790"/>
                    <a:pt x="1373505" y="2521268"/>
                  </a:cubicBezTo>
                  <a:lnTo>
                    <a:pt x="1373505" y="2521268"/>
                  </a:lnTo>
                  <a:cubicBezTo>
                    <a:pt x="1373505" y="2531745"/>
                    <a:pt x="1382078" y="2540318"/>
                    <a:pt x="1392555" y="2540318"/>
                  </a:cubicBezTo>
                  <a:close/>
                  <a:moveTo>
                    <a:pt x="1344930" y="2540318"/>
                  </a:moveTo>
                  <a:lnTo>
                    <a:pt x="1344930" y="2540318"/>
                  </a:lnTo>
                  <a:cubicBezTo>
                    <a:pt x="1355408" y="2540318"/>
                    <a:pt x="1363980" y="2531745"/>
                    <a:pt x="1363980" y="2521268"/>
                  </a:cubicBezTo>
                  <a:lnTo>
                    <a:pt x="1363980" y="2521268"/>
                  </a:lnTo>
                  <a:cubicBezTo>
                    <a:pt x="1363980" y="2510790"/>
                    <a:pt x="1355408" y="2502218"/>
                    <a:pt x="1344930" y="2502218"/>
                  </a:cubicBezTo>
                  <a:lnTo>
                    <a:pt x="1344930" y="2502218"/>
                  </a:lnTo>
                  <a:cubicBezTo>
                    <a:pt x="1334453" y="2502218"/>
                    <a:pt x="1325880" y="2510790"/>
                    <a:pt x="1325880" y="2521268"/>
                  </a:cubicBezTo>
                  <a:lnTo>
                    <a:pt x="1325880" y="2521268"/>
                  </a:lnTo>
                  <a:cubicBezTo>
                    <a:pt x="1326833" y="2531745"/>
                    <a:pt x="1334453" y="2540318"/>
                    <a:pt x="1344930" y="2540318"/>
                  </a:cubicBezTo>
                  <a:close/>
                  <a:moveTo>
                    <a:pt x="1392555" y="2493645"/>
                  </a:moveTo>
                  <a:lnTo>
                    <a:pt x="1392555" y="2493645"/>
                  </a:lnTo>
                  <a:cubicBezTo>
                    <a:pt x="1403033" y="2493645"/>
                    <a:pt x="1411605" y="2485073"/>
                    <a:pt x="1411605" y="2474595"/>
                  </a:cubicBezTo>
                  <a:lnTo>
                    <a:pt x="1411605" y="2474595"/>
                  </a:lnTo>
                  <a:cubicBezTo>
                    <a:pt x="1411605" y="2464118"/>
                    <a:pt x="1403033" y="2455545"/>
                    <a:pt x="1392555" y="2455545"/>
                  </a:cubicBezTo>
                  <a:lnTo>
                    <a:pt x="1392555" y="2455545"/>
                  </a:lnTo>
                  <a:cubicBezTo>
                    <a:pt x="1382078" y="2455545"/>
                    <a:pt x="1373505" y="2464118"/>
                    <a:pt x="1373505" y="2474595"/>
                  </a:cubicBezTo>
                  <a:lnTo>
                    <a:pt x="1373505" y="2474595"/>
                  </a:lnTo>
                  <a:cubicBezTo>
                    <a:pt x="1373505" y="2485073"/>
                    <a:pt x="1382078" y="2493645"/>
                    <a:pt x="1392555" y="2493645"/>
                  </a:cubicBezTo>
                  <a:close/>
                  <a:moveTo>
                    <a:pt x="1392555" y="2399348"/>
                  </a:moveTo>
                  <a:lnTo>
                    <a:pt x="1392555" y="2399348"/>
                  </a:lnTo>
                  <a:cubicBezTo>
                    <a:pt x="1403033" y="2399348"/>
                    <a:pt x="1411605" y="2390775"/>
                    <a:pt x="1411605" y="2380298"/>
                  </a:cubicBezTo>
                  <a:lnTo>
                    <a:pt x="1411605" y="2378393"/>
                  </a:lnTo>
                  <a:cubicBezTo>
                    <a:pt x="1411605" y="2367915"/>
                    <a:pt x="1403033" y="2359343"/>
                    <a:pt x="1392555" y="2359343"/>
                  </a:cubicBezTo>
                  <a:lnTo>
                    <a:pt x="1392555" y="2359343"/>
                  </a:lnTo>
                  <a:cubicBezTo>
                    <a:pt x="1382078" y="2359343"/>
                    <a:pt x="1373505" y="2367915"/>
                    <a:pt x="1373505" y="2378393"/>
                  </a:cubicBezTo>
                  <a:lnTo>
                    <a:pt x="1373505" y="2380298"/>
                  </a:lnTo>
                  <a:cubicBezTo>
                    <a:pt x="1373505" y="2390775"/>
                    <a:pt x="1382078" y="2399348"/>
                    <a:pt x="1392555" y="2399348"/>
                  </a:cubicBezTo>
                  <a:close/>
                  <a:moveTo>
                    <a:pt x="1344930" y="2825115"/>
                  </a:moveTo>
                  <a:lnTo>
                    <a:pt x="1344930" y="2825115"/>
                  </a:lnTo>
                  <a:cubicBezTo>
                    <a:pt x="1355408" y="2825115"/>
                    <a:pt x="1363980" y="2816543"/>
                    <a:pt x="1363980" y="2806065"/>
                  </a:cubicBezTo>
                  <a:lnTo>
                    <a:pt x="1363980" y="2806065"/>
                  </a:lnTo>
                  <a:cubicBezTo>
                    <a:pt x="1363980" y="2795588"/>
                    <a:pt x="1355408" y="2787015"/>
                    <a:pt x="1344930" y="2787015"/>
                  </a:cubicBezTo>
                  <a:lnTo>
                    <a:pt x="1344930" y="2787015"/>
                  </a:lnTo>
                  <a:cubicBezTo>
                    <a:pt x="1334453" y="2787015"/>
                    <a:pt x="1325880" y="2795588"/>
                    <a:pt x="1325880" y="2806065"/>
                  </a:cubicBezTo>
                  <a:lnTo>
                    <a:pt x="1325880" y="2806065"/>
                  </a:lnTo>
                  <a:cubicBezTo>
                    <a:pt x="1326833" y="2816543"/>
                    <a:pt x="1334453" y="2825115"/>
                    <a:pt x="1344930" y="2825115"/>
                  </a:cubicBezTo>
                  <a:close/>
                  <a:moveTo>
                    <a:pt x="1344930" y="2634615"/>
                  </a:moveTo>
                  <a:lnTo>
                    <a:pt x="1344930" y="2634615"/>
                  </a:lnTo>
                  <a:cubicBezTo>
                    <a:pt x="1355408" y="2634615"/>
                    <a:pt x="1363980" y="2626043"/>
                    <a:pt x="1363980" y="2615565"/>
                  </a:cubicBezTo>
                  <a:lnTo>
                    <a:pt x="1363980" y="2615565"/>
                  </a:lnTo>
                  <a:cubicBezTo>
                    <a:pt x="1363980" y="2605088"/>
                    <a:pt x="1355408" y="2596515"/>
                    <a:pt x="1344930" y="2596515"/>
                  </a:cubicBezTo>
                  <a:lnTo>
                    <a:pt x="1344930" y="2596515"/>
                  </a:lnTo>
                  <a:cubicBezTo>
                    <a:pt x="1334453" y="2596515"/>
                    <a:pt x="1325880" y="2605088"/>
                    <a:pt x="1325880" y="2615565"/>
                  </a:cubicBezTo>
                  <a:lnTo>
                    <a:pt x="1325880" y="2615565"/>
                  </a:lnTo>
                  <a:cubicBezTo>
                    <a:pt x="1326833" y="2626043"/>
                    <a:pt x="1334453" y="2634615"/>
                    <a:pt x="1344930" y="2634615"/>
                  </a:cubicBezTo>
                  <a:close/>
                  <a:moveTo>
                    <a:pt x="1344930" y="2728913"/>
                  </a:moveTo>
                  <a:lnTo>
                    <a:pt x="1344930" y="2728913"/>
                  </a:lnTo>
                  <a:cubicBezTo>
                    <a:pt x="1355408" y="2728913"/>
                    <a:pt x="1363980" y="2720340"/>
                    <a:pt x="1363980" y="2709863"/>
                  </a:cubicBezTo>
                  <a:lnTo>
                    <a:pt x="1363980" y="2709863"/>
                  </a:lnTo>
                  <a:cubicBezTo>
                    <a:pt x="1363980" y="2699385"/>
                    <a:pt x="1355408" y="2690813"/>
                    <a:pt x="1344930" y="2690813"/>
                  </a:cubicBezTo>
                  <a:lnTo>
                    <a:pt x="1344930" y="2690813"/>
                  </a:lnTo>
                  <a:cubicBezTo>
                    <a:pt x="1334453" y="2690813"/>
                    <a:pt x="1325880" y="2699385"/>
                    <a:pt x="1325880" y="2709863"/>
                  </a:cubicBezTo>
                  <a:lnTo>
                    <a:pt x="1325880" y="2709863"/>
                  </a:lnTo>
                  <a:cubicBezTo>
                    <a:pt x="1326833" y="2720340"/>
                    <a:pt x="1334453" y="2728913"/>
                    <a:pt x="1344930" y="2728913"/>
                  </a:cubicBezTo>
                  <a:close/>
                  <a:moveTo>
                    <a:pt x="1344930" y="2777490"/>
                  </a:moveTo>
                  <a:lnTo>
                    <a:pt x="1344930" y="2777490"/>
                  </a:lnTo>
                  <a:cubicBezTo>
                    <a:pt x="1355408" y="2777490"/>
                    <a:pt x="1363980" y="2768918"/>
                    <a:pt x="1363980" y="2758440"/>
                  </a:cubicBezTo>
                  <a:lnTo>
                    <a:pt x="1363980" y="2756535"/>
                  </a:lnTo>
                  <a:cubicBezTo>
                    <a:pt x="1363980" y="2746058"/>
                    <a:pt x="1355408" y="2737485"/>
                    <a:pt x="1344930" y="2737485"/>
                  </a:cubicBezTo>
                  <a:lnTo>
                    <a:pt x="1344930" y="2737485"/>
                  </a:lnTo>
                  <a:cubicBezTo>
                    <a:pt x="1334453" y="2737485"/>
                    <a:pt x="1325880" y="2746058"/>
                    <a:pt x="1325880" y="2756535"/>
                  </a:cubicBezTo>
                  <a:lnTo>
                    <a:pt x="1325880" y="2758440"/>
                  </a:lnTo>
                  <a:cubicBezTo>
                    <a:pt x="1326833" y="2768918"/>
                    <a:pt x="1334453" y="2777490"/>
                    <a:pt x="1344930" y="2777490"/>
                  </a:cubicBezTo>
                  <a:close/>
                  <a:moveTo>
                    <a:pt x="1344930" y="2681288"/>
                  </a:moveTo>
                  <a:lnTo>
                    <a:pt x="1344930" y="2681288"/>
                  </a:lnTo>
                  <a:cubicBezTo>
                    <a:pt x="1355408" y="2681288"/>
                    <a:pt x="1363980" y="2672715"/>
                    <a:pt x="1363980" y="2662238"/>
                  </a:cubicBezTo>
                  <a:lnTo>
                    <a:pt x="1363980" y="2662238"/>
                  </a:lnTo>
                  <a:cubicBezTo>
                    <a:pt x="1363980" y="2651760"/>
                    <a:pt x="1355408" y="2643188"/>
                    <a:pt x="1344930" y="2643188"/>
                  </a:cubicBezTo>
                  <a:lnTo>
                    <a:pt x="1344930" y="2643188"/>
                  </a:lnTo>
                  <a:cubicBezTo>
                    <a:pt x="1334453" y="2643188"/>
                    <a:pt x="1325880" y="2651760"/>
                    <a:pt x="1325880" y="2662238"/>
                  </a:cubicBezTo>
                  <a:lnTo>
                    <a:pt x="1325880" y="2662238"/>
                  </a:lnTo>
                  <a:cubicBezTo>
                    <a:pt x="1326833" y="2673668"/>
                    <a:pt x="1334453" y="2681288"/>
                    <a:pt x="1344930" y="2681288"/>
                  </a:cubicBezTo>
                  <a:close/>
                  <a:moveTo>
                    <a:pt x="1298258" y="2446020"/>
                  </a:moveTo>
                  <a:lnTo>
                    <a:pt x="1298258" y="2446020"/>
                  </a:lnTo>
                  <a:cubicBezTo>
                    <a:pt x="1308735" y="2446020"/>
                    <a:pt x="1317308" y="2437448"/>
                    <a:pt x="1317308" y="2426970"/>
                  </a:cubicBezTo>
                  <a:lnTo>
                    <a:pt x="1317308" y="2426970"/>
                  </a:lnTo>
                  <a:cubicBezTo>
                    <a:pt x="1317308" y="2416493"/>
                    <a:pt x="1308735" y="2407920"/>
                    <a:pt x="1298258" y="2407920"/>
                  </a:cubicBezTo>
                  <a:lnTo>
                    <a:pt x="1298258" y="2407920"/>
                  </a:lnTo>
                  <a:cubicBezTo>
                    <a:pt x="1287780" y="2407920"/>
                    <a:pt x="1279208" y="2416493"/>
                    <a:pt x="1279208" y="2426970"/>
                  </a:cubicBezTo>
                  <a:lnTo>
                    <a:pt x="1279208" y="2426970"/>
                  </a:lnTo>
                  <a:cubicBezTo>
                    <a:pt x="1279208" y="2437448"/>
                    <a:pt x="1287780" y="2446020"/>
                    <a:pt x="1298258" y="2446020"/>
                  </a:cubicBezTo>
                  <a:close/>
                  <a:moveTo>
                    <a:pt x="1298258" y="2493645"/>
                  </a:moveTo>
                  <a:lnTo>
                    <a:pt x="1298258" y="2493645"/>
                  </a:lnTo>
                  <a:cubicBezTo>
                    <a:pt x="1308735" y="2493645"/>
                    <a:pt x="1317308" y="2485073"/>
                    <a:pt x="1317308" y="2474595"/>
                  </a:cubicBezTo>
                  <a:lnTo>
                    <a:pt x="1317308" y="2474595"/>
                  </a:lnTo>
                  <a:cubicBezTo>
                    <a:pt x="1317308" y="2464118"/>
                    <a:pt x="1308735" y="2455545"/>
                    <a:pt x="1298258" y="2455545"/>
                  </a:cubicBezTo>
                  <a:lnTo>
                    <a:pt x="1298258" y="2455545"/>
                  </a:lnTo>
                  <a:cubicBezTo>
                    <a:pt x="1287780" y="2455545"/>
                    <a:pt x="1279208" y="2464118"/>
                    <a:pt x="1279208" y="2474595"/>
                  </a:cubicBezTo>
                  <a:lnTo>
                    <a:pt x="1279208" y="2474595"/>
                  </a:lnTo>
                  <a:cubicBezTo>
                    <a:pt x="1279208" y="2485073"/>
                    <a:pt x="1287780" y="2493645"/>
                    <a:pt x="1298258" y="2493645"/>
                  </a:cubicBezTo>
                  <a:close/>
                  <a:moveTo>
                    <a:pt x="1298258" y="2587943"/>
                  </a:moveTo>
                  <a:lnTo>
                    <a:pt x="1298258" y="2587943"/>
                  </a:lnTo>
                  <a:cubicBezTo>
                    <a:pt x="1308735" y="2587943"/>
                    <a:pt x="1317308" y="2579370"/>
                    <a:pt x="1317308" y="2568893"/>
                  </a:cubicBezTo>
                  <a:lnTo>
                    <a:pt x="1317308" y="2568893"/>
                  </a:lnTo>
                  <a:cubicBezTo>
                    <a:pt x="1317308" y="2558415"/>
                    <a:pt x="1308735" y="2549843"/>
                    <a:pt x="1298258" y="2549843"/>
                  </a:cubicBezTo>
                  <a:lnTo>
                    <a:pt x="1298258" y="2549843"/>
                  </a:lnTo>
                  <a:cubicBezTo>
                    <a:pt x="1287780" y="2549843"/>
                    <a:pt x="1279208" y="2558415"/>
                    <a:pt x="1279208" y="2568893"/>
                  </a:cubicBezTo>
                  <a:lnTo>
                    <a:pt x="1279208" y="2568893"/>
                  </a:lnTo>
                  <a:cubicBezTo>
                    <a:pt x="1279208" y="2579370"/>
                    <a:pt x="1287780" y="2587943"/>
                    <a:pt x="1298258" y="2587943"/>
                  </a:cubicBezTo>
                  <a:close/>
                  <a:moveTo>
                    <a:pt x="1298258" y="2540318"/>
                  </a:moveTo>
                  <a:lnTo>
                    <a:pt x="1298258" y="2540318"/>
                  </a:lnTo>
                  <a:cubicBezTo>
                    <a:pt x="1308735" y="2540318"/>
                    <a:pt x="1317308" y="2531745"/>
                    <a:pt x="1317308" y="2521268"/>
                  </a:cubicBezTo>
                  <a:lnTo>
                    <a:pt x="1317308" y="2521268"/>
                  </a:lnTo>
                  <a:cubicBezTo>
                    <a:pt x="1317308" y="2510790"/>
                    <a:pt x="1308735" y="2502218"/>
                    <a:pt x="1298258" y="2502218"/>
                  </a:cubicBezTo>
                  <a:lnTo>
                    <a:pt x="1298258" y="2502218"/>
                  </a:lnTo>
                  <a:cubicBezTo>
                    <a:pt x="1287780" y="2502218"/>
                    <a:pt x="1279208" y="2510790"/>
                    <a:pt x="1279208" y="2521268"/>
                  </a:cubicBezTo>
                  <a:lnTo>
                    <a:pt x="1279208" y="2521268"/>
                  </a:lnTo>
                  <a:cubicBezTo>
                    <a:pt x="1279208" y="2531745"/>
                    <a:pt x="1287780" y="2540318"/>
                    <a:pt x="1298258" y="2540318"/>
                  </a:cubicBezTo>
                  <a:close/>
                  <a:moveTo>
                    <a:pt x="1298258" y="2634615"/>
                  </a:moveTo>
                  <a:lnTo>
                    <a:pt x="1298258" y="2634615"/>
                  </a:lnTo>
                  <a:cubicBezTo>
                    <a:pt x="1308735" y="2634615"/>
                    <a:pt x="1317308" y="2626043"/>
                    <a:pt x="1317308" y="2615565"/>
                  </a:cubicBezTo>
                  <a:lnTo>
                    <a:pt x="1317308" y="2615565"/>
                  </a:lnTo>
                  <a:cubicBezTo>
                    <a:pt x="1317308" y="2605088"/>
                    <a:pt x="1308735" y="2596515"/>
                    <a:pt x="1298258" y="2596515"/>
                  </a:cubicBezTo>
                  <a:lnTo>
                    <a:pt x="1298258" y="2596515"/>
                  </a:lnTo>
                  <a:cubicBezTo>
                    <a:pt x="1287780" y="2596515"/>
                    <a:pt x="1279208" y="2605088"/>
                    <a:pt x="1279208" y="2615565"/>
                  </a:cubicBezTo>
                  <a:lnTo>
                    <a:pt x="1279208" y="2615565"/>
                  </a:lnTo>
                  <a:cubicBezTo>
                    <a:pt x="1279208" y="2626043"/>
                    <a:pt x="1287780" y="2634615"/>
                    <a:pt x="1298258" y="2634615"/>
                  </a:cubicBezTo>
                  <a:close/>
                  <a:moveTo>
                    <a:pt x="1298258" y="2728913"/>
                  </a:moveTo>
                  <a:lnTo>
                    <a:pt x="1298258" y="2728913"/>
                  </a:lnTo>
                  <a:cubicBezTo>
                    <a:pt x="1308735" y="2728913"/>
                    <a:pt x="1317308" y="2720340"/>
                    <a:pt x="1317308" y="2709863"/>
                  </a:cubicBezTo>
                  <a:lnTo>
                    <a:pt x="1317308" y="2709863"/>
                  </a:lnTo>
                  <a:cubicBezTo>
                    <a:pt x="1317308" y="2699385"/>
                    <a:pt x="1308735" y="2690813"/>
                    <a:pt x="1298258" y="2690813"/>
                  </a:cubicBezTo>
                  <a:lnTo>
                    <a:pt x="1298258" y="2690813"/>
                  </a:lnTo>
                  <a:cubicBezTo>
                    <a:pt x="1287780" y="2690813"/>
                    <a:pt x="1279208" y="2699385"/>
                    <a:pt x="1279208" y="2709863"/>
                  </a:cubicBezTo>
                  <a:lnTo>
                    <a:pt x="1279208" y="2709863"/>
                  </a:lnTo>
                  <a:cubicBezTo>
                    <a:pt x="1279208" y="2720340"/>
                    <a:pt x="1287780" y="2728913"/>
                    <a:pt x="1298258" y="2728913"/>
                  </a:cubicBezTo>
                  <a:close/>
                  <a:moveTo>
                    <a:pt x="1298258" y="2681288"/>
                  </a:moveTo>
                  <a:lnTo>
                    <a:pt x="1298258" y="2681288"/>
                  </a:lnTo>
                  <a:cubicBezTo>
                    <a:pt x="1308735" y="2681288"/>
                    <a:pt x="1317308" y="2672715"/>
                    <a:pt x="1317308" y="2662238"/>
                  </a:cubicBezTo>
                  <a:lnTo>
                    <a:pt x="1317308" y="2662238"/>
                  </a:lnTo>
                  <a:cubicBezTo>
                    <a:pt x="1317308" y="2651760"/>
                    <a:pt x="1308735" y="2643188"/>
                    <a:pt x="1298258" y="2643188"/>
                  </a:cubicBezTo>
                  <a:lnTo>
                    <a:pt x="1298258" y="2643188"/>
                  </a:lnTo>
                  <a:cubicBezTo>
                    <a:pt x="1287780" y="2643188"/>
                    <a:pt x="1279208" y="2651760"/>
                    <a:pt x="1279208" y="2662238"/>
                  </a:cubicBezTo>
                  <a:lnTo>
                    <a:pt x="1279208" y="2662238"/>
                  </a:lnTo>
                  <a:cubicBezTo>
                    <a:pt x="1279208" y="2673668"/>
                    <a:pt x="1287780" y="2681288"/>
                    <a:pt x="1298258" y="2681288"/>
                  </a:cubicBezTo>
                  <a:close/>
                  <a:moveTo>
                    <a:pt x="1392555" y="3012758"/>
                  </a:moveTo>
                  <a:lnTo>
                    <a:pt x="1392555" y="3012758"/>
                  </a:lnTo>
                  <a:cubicBezTo>
                    <a:pt x="1403033" y="3012758"/>
                    <a:pt x="1411605" y="3004185"/>
                    <a:pt x="1411605" y="2993708"/>
                  </a:cubicBezTo>
                  <a:lnTo>
                    <a:pt x="1411605" y="2993708"/>
                  </a:lnTo>
                  <a:cubicBezTo>
                    <a:pt x="1411605" y="2983230"/>
                    <a:pt x="1403033" y="2974658"/>
                    <a:pt x="1392555" y="2974658"/>
                  </a:cubicBezTo>
                  <a:lnTo>
                    <a:pt x="1392555" y="2974658"/>
                  </a:lnTo>
                  <a:cubicBezTo>
                    <a:pt x="1382078" y="2974658"/>
                    <a:pt x="1373505" y="2983230"/>
                    <a:pt x="1373505" y="2993708"/>
                  </a:cubicBezTo>
                  <a:lnTo>
                    <a:pt x="1373505" y="2993708"/>
                  </a:lnTo>
                  <a:cubicBezTo>
                    <a:pt x="1373505" y="3005138"/>
                    <a:pt x="1382078" y="3012758"/>
                    <a:pt x="1392555" y="3012758"/>
                  </a:cubicBezTo>
                  <a:close/>
                  <a:moveTo>
                    <a:pt x="1344930" y="2966085"/>
                  </a:moveTo>
                  <a:lnTo>
                    <a:pt x="1344930" y="2966085"/>
                  </a:lnTo>
                  <a:cubicBezTo>
                    <a:pt x="1355408" y="2966085"/>
                    <a:pt x="1363980" y="2957513"/>
                    <a:pt x="1363980" y="2947035"/>
                  </a:cubicBezTo>
                  <a:lnTo>
                    <a:pt x="1363980" y="2947035"/>
                  </a:lnTo>
                  <a:cubicBezTo>
                    <a:pt x="1363980" y="2936558"/>
                    <a:pt x="1355408" y="2927985"/>
                    <a:pt x="1344930" y="2927985"/>
                  </a:cubicBezTo>
                  <a:lnTo>
                    <a:pt x="1344930" y="2927985"/>
                  </a:lnTo>
                  <a:cubicBezTo>
                    <a:pt x="1334453" y="2927985"/>
                    <a:pt x="1325880" y="2936558"/>
                    <a:pt x="1325880" y="2947035"/>
                  </a:cubicBezTo>
                  <a:lnTo>
                    <a:pt x="1325880" y="2947035"/>
                  </a:lnTo>
                  <a:cubicBezTo>
                    <a:pt x="1326833" y="2957513"/>
                    <a:pt x="1334453" y="2966085"/>
                    <a:pt x="1344930" y="2966085"/>
                  </a:cubicBezTo>
                  <a:close/>
                  <a:moveTo>
                    <a:pt x="1344930" y="3012758"/>
                  </a:moveTo>
                  <a:lnTo>
                    <a:pt x="1344930" y="3012758"/>
                  </a:lnTo>
                  <a:cubicBezTo>
                    <a:pt x="1355408" y="3012758"/>
                    <a:pt x="1363980" y="3004185"/>
                    <a:pt x="1363980" y="2993708"/>
                  </a:cubicBezTo>
                  <a:lnTo>
                    <a:pt x="1363980" y="2993708"/>
                  </a:lnTo>
                  <a:cubicBezTo>
                    <a:pt x="1363980" y="2983230"/>
                    <a:pt x="1355408" y="2974658"/>
                    <a:pt x="1344930" y="2974658"/>
                  </a:cubicBezTo>
                  <a:lnTo>
                    <a:pt x="1344930" y="2974658"/>
                  </a:lnTo>
                  <a:cubicBezTo>
                    <a:pt x="1334453" y="2974658"/>
                    <a:pt x="1325880" y="2983230"/>
                    <a:pt x="1325880" y="2993708"/>
                  </a:cubicBezTo>
                  <a:lnTo>
                    <a:pt x="1325880" y="2993708"/>
                  </a:lnTo>
                  <a:cubicBezTo>
                    <a:pt x="1326833" y="3005138"/>
                    <a:pt x="1334453" y="3012758"/>
                    <a:pt x="1344930" y="3012758"/>
                  </a:cubicBezTo>
                  <a:close/>
                  <a:moveTo>
                    <a:pt x="1298258" y="2399348"/>
                  </a:moveTo>
                  <a:lnTo>
                    <a:pt x="1298258" y="2399348"/>
                  </a:lnTo>
                  <a:cubicBezTo>
                    <a:pt x="1308735" y="2399348"/>
                    <a:pt x="1317308" y="2390775"/>
                    <a:pt x="1317308" y="2380298"/>
                  </a:cubicBezTo>
                  <a:lnTo>
                    <a:pt x="1317308" y="2378393"/>
                  </a:lnTo>
                  <a:cubicBezTo>
                    <a:pt x="1317308" y="2367915"/>
                    <a:pt x="1308735" y="2359343"/>
                    <a:pt x="1298258" y="2359343"/>
                  </a:cubicBezTo>
                  <a:lnTo>
                    <a:pt x="1298258" y="2359343"/>
                  </a:lnTo>
                  <a:cubicBezTo>
                    <a:pt x="1287780" y="2359343"/>
                    <a:pt x="1279208" y="2367915"/>
                    <a:pt x="1279208" y="2378393"/>
                  </a:cubicBezTo>
                  <a:lnTo>
                    <a:pt x="1279208" y="2380298"/>
                  </a:lnTo>
                  <a:cubicBezTo>
                    <a:pt x="1279208" y="2390775"/>
                    <a:pt x="1287780" y="2399348"/>
                    <a:pt x="1298258" y="2399348"/>
                  </a:cubicBezTo>
                  <a:close/>
                  <a:moveTo>
                    <a:pt x="1013460" y="506730"/>
                  </a:moveTo>
                  <a:lnTo>
                    <a:pt x="1013460" y="506730"/>
                  </a:lnTo>
                  <a:cubicBezTo>
                    <a:pt x="1023938" y="506730"/>
                    <a:pt x="1032510" y="498158"/>
                    <a:pt x="1032510" y="487680"/>
                  </a:cubicBezTo>
                  <a:lnTo>
                    <a:pt x="1032510" y="486728"/>
                  </a:lnTo>
                  <a:cubicBezTo>
                    <a:pt x="1032510" y="476250"/>
                    <a:pt x="1023938" y="467678"/>
                    <a:pt x="1013460" y="467678"/>
                  </a:cubicBezTo>
                  <a:lnTo>
                    <a:pt x="1013460" y="467678"/>
                  </a:lnTo>
                  <a:cubicBezTo>
                    <a:pt x="1002983" y="467678"/>
                    <a:pt x="994410" y="476250"/>
                    <a:pt x="994410" y="486728"/>
                  </a:cubicBezTo>
                  <a:lnTo>
                    <a:pt x="994410" y="488633"/>
                  </a:lnTo>
                  <a:cubicBezTo>
                    <a:pt x="995363" y="498158"/>
                    <a:pt x="1002983" y="506730"/>
                    <a:pt x="1013460" y="506730"/>
                  </a:cubicBezTo>
                  <a:close/>
                  <a:moveTo>
                    <a:pt x="1061085" y="458153"/>
                  </a:moveTo>
                  <a:lnTo>
                    <a:pt x="1061085" y="458153"/>
                  </a:lnTo>
                  <a:cubicBezTo>
                    <a:pt x="1071563" y="458153"/>
                    <a:pt x="1080135" y="449580"/>
                    <a:pt x="1080135" y="439103"/>
                  </a:cubicBezTo>
                  <a:lnTo>
                    <a:pt x="1080135" y="439103"/>
                  </a:lnTo>
                  <a:cubicBezTo>
                    <a:pt x="1080135" y="428625"/>
                    <a:pt x="1071563" y="420053"/>
                    <a:pt x="1061085" y="420053"/>
                  </a:cubicBezTo>
                  <a:lnTo>
                    <a:pt x="1061085" y="420053"/>
                  </a:lnTo>
                  <a:cubicBezTo>
                    <a:pt x="1050608" y="420053"/>
                    <a:pt x="1042035" y="428625"/>
                    <a:pt x="1042035" y="439103"/>
                  </a:cubicBezTo>
                  <a:lnTo>
                    <a:pt x="1042035" y="439103"/>
                  </a:lnTo>
                  <a:cubicBezTo>
                    <a:pt x="1042035" y="449580"/>
                    <a:pt x="1050608" y="458153"/>
                    <a:pt x="1061085" y="458153"/>
                  </a:cubicBezTo>
                  <a:close/>
                  <a:moveTo>
                    <a:pt x="1013460" y="458153"/>
                  </a:moveTo>
                  <a:lnTo>
                    <a:pt x="1013460" y="458153"/>
                  </a:lnTo>
                  <a:cubicBezTo>
                    <a:pt x="1023938" y="458153"/>
                    <a:pt x="1032510" y="449580"/>
                    <a:pt x="1032510" y="439103"/>
                  </a:cubicBezTo>
                  <a:lnTo>
                    <a:pt x="1032510" y="439103"/>
                  </a:lnTo>
                  <a:cubicBezTo>
                    <a:pt x="1032510" y="428625"/>
                    <a:pt x="1023938" y="420053"/>
                    <a:pt x="1013460" y="420053"/>
                  </a:cubicBezTo>
                  <a:lnTo>
                    <a:pt x="1013460" y="420053"/>
                  </a:lnTo>
                  <a:cubicBezTo>
                    <a:pt x="1002983" y="420053"/>
                    <a:pt x="994410" y="428625"/>
                    <a:pt x="994410" y="439103"/>
                  </a:cubicBezTo>
                  <a:lnTo>
                    <a:pt x="994410" y="439103"/>
                  </a:lnTo>
                  <a:cubicBezTo>
                    <a:pt x="995363" y="449580"/>
                    <a:pt x="1002983" y="458153"/>
                    <a:pt x="1013460" y="458153"/>
                  </a:cubicBezTo>
                  <a:close/>
                  <a:moveTo>
                    <a:pt x="966788" y="506730"/>
                  </a:moveTo>
                  <a:lnTo>
                    <a:pt x="966788" y="506730"/>
                  </a:lnTo>
                  <a:cubicBezTo>
                    <a:pt x="977265" y="506730"/>
                    <a:pt x="985838" y="498158"/>
                    <a:pt x="985838" y="487680"/>
                  </a:cubicBezTo>
                  <a:lnTo>
                    <a:pt x="985838" y="486728"/>
                  </a:lnTo>
                  <a:cubicBezTo>
                    <a:pt x="985838" y="476250"/>
                    <a:pt x="977265" y="467678"/>
                    <a:pt x="966788" y="467678"/>
                  </a:cubicBezTo>
                  <a:lnTo>
                    <a:pt x="966788" y="467678"/>
                  </a:lnTo>
                  <a:cubicBezTo>
                    <a:pt x="956310" y="467678"/>
                    <a:pt x="947738" y="476250"/>
                    <a:pt x="947738" y="486728"/>
                  </a:cubicBezTo>
                  <a:lnTo>
                    <a:pt x="947738" y="488633"/>
                  </a:lnTo>
                  <a:cubicBezTo>
                    <a:pt x="947738" y="498158"/>
                    <a:pt x="956310" y="506730"/>
                    <a:pt x="966788" y="506730"/>
                  </a:cubicBezTo>
                  <a:close/>
                  <a:moveTo>
                    <a:pt x="1155383" y="506730"/>
                  </a:moveTo>
                  <a:lnTo>
                    <a:pt x="1155383" y="506730"/>
                  </a:lnTo>
                  <a:cubicBezTo>
                    <a:pt x="1165860" y="506730"/>
                    <a:pt x="1174433" y="498158"/>
                    <a:pt x="1174433" y="487680"/>
                  </a:cubicBezTo>
                  <a:lnTo>
                    <a:pt x="1174433" y="486728"/>
                  </a:lnTo>
                  <a:cubicBezTo>
                    <a:pt x="1174433" y="476250"/>
                    <a:pt x="1165860" y="467678"/>
                    <a:pt x="1155383" y="467678"/>
                  </a:cubicBezTo>
                  <a:lnTo>
                    <a:pt x="1155383" y="467678"/>
                  </a:lnTo>
                  <a:cubicBezTo>
                    <a:pt x="1144905" y="467678"/>
                    <a:pt x="1136333" y="476250"/>
                    <a:pt x="1136333" y="486728"/>
                  </a:cubicBezTo>
                  <a:lnTo>
                    <a:pt x="1136333" y="488633"/>
                  </a:lnTo>
                  <a:cubicBezTo>
                    <a:pt x="1136333" y="498158"/>
                    <a:pt x="1144905" y="506730"/>
                    <a:pt x="1155383" y="506730"/>
                  </a:cubicBezTo>
                  <a:close/>
                  <a:moveTo>
                    <a:pt x="1155383" y="458153"/>
                  </a:moveTo>
                  <a:lnTo>
                    <a:pt x="1155383" y="458153"/>
                  </a:lnTo>
                  <a:cubicBezTo>
                    <a:pt x="1165860" y="458153"/>
                    <a:pt x="1174433" y="449580"/>
                    <a:pt x="1174433" y="439103"/>
                  </a:cubicBezTo>
                  <a:lnTo>
                    <a:pt x="1174433" y="439103"/>
                  </a:lnTo>
                  <a:cubicBezTo>
                    <a:pt x="1174433" y="428625"/>
                    <a:pt x="1165860" y="420053"/>
                    <a:pt x="1155383" y="420053"/>
                  </a:cubicBezTo>
                  <a:lnTo>
                    <a:pt x="1155383" y="420053"/>
                  </a:lnTo>
                  <a:cubicBezTo>
                    <a:pt x="1144905" y="420053"/>
                    <a:pt x="1136333" y="428625"/>
                    <a:pt x="1136333" y="439103"/>
                  </a:cubicBezTo>
                  <a:lnTo>
                    <a:pt x="1136333" y="439103"/>
                  </a:lnTo>
                  <a:cubicBezTo>
                    <a:pt x="1136333" y="449580"/>
                    <a:pt x="1144905" y="458153"/>
                    <a:pt x="1155383" y="458153"/>
                  </a:cubicBezTo>
                  <a:close/>
                  <a:moveTo>
                    <a:pt x="1107758" y="458153"/>
                  </a:moveTo>
                  <a:lnTo>
                    <a:pt x="1107758" y="458153"/>
                  </a:lnTo>
                  <a:cubicBezTo>
                    <a:pt x="1118235" y="458153"/>
                    <a:pt x="1126808" y="449580"/>
                    <a:pt x="1126808" y="439103"/>
                  </a:cubicBezTo>
                  <a:lnTo>
                    <a:pt x="1126808" y="439103"/>
                  </a:lnTo>
                  <a:cubicBezTo>
                    <a:pt x="1126808" y="428625"/>
                    <a:pt x="1118235" y="420053"/>
                    <a:pt x="1107758" y="420053"/>
                  </a:cubicBezTo>
                  <a:lnTo>
                    <a:pt x="1107758" y="420053"/>
                  </a:lnTo>
                  <a:cubicBezTo>
                    <a:pt x="1097280" y="420053"/>
                    <a:pt x="1088708" y="428625"/>
                    <a:pt x="1088708" y="439103"/>
                  </a:cubicBezTo>
                  <a:lnTo>
                    <a:pt x="1088708" y="439103"/>
                  </a:lnTo>
                  <a:cubicBezTo>
                    <a:pt x="1088708" y="449580"/>
                    <a:pt x="1097280" y="458153"/>
                    <a:pt x="1107758" y="458153"/>
                  </a:cubicBezTo>
                  <a:close/>
                  <a:moveTo>
                    <a:pt x="1061085" y="410528"/>
                  </a:moveTo>
                  <a:lnTo>
                    <a:pt x="1061085" y="410528"/>
                  </a:lnTo>
                  <a:cubicBezTo>
                    <a:pt x="1071563" y="410528"/>
                    <a:pt x="1080135" y="401955"/>
                    <a:pt x="1080135" y="391478"/>
                  </a:cubicBezTo>
                  <a:lnTo>
                    <a:pt x="1080135" y="391478"/>
                  </a:lnTo>
                  <a:cubicBezTo>
                    <a:pt x="1080135" y="381000"/>
                    <a:pt x="1071563" y="372428"/>
                    <a:pt x="1061085" y="372428"/>
                  </a:cubicBezTo>
                  <a:lnTo>
                    <a:pt x="1061085" y="372428"/>
                  </a:lnTo>
                  <a:cubicBezTo>
                    <a:pt x="1050608" y="372428"/>
                    <a:pt x="1042035" y="381000"/>
                    <a:pt x="1042035" y="391478"/>
                  </a:cubicBezTo>
                  <a:lnTo>
                    <a:pt x="1042035" y="391478"/>
                  </a:lnTo>
                  <a:cubicBezTo>
                    <a:pt x="1042035" y="402908"/>
                    <a:pt x="1050608" y="410528"/>
                    <a:pt x="1061085" y="410528"/>
                  </a:cubicBezTo>
                  <a:close/>
                  <a:moveTo>
                    <a:pt x="1107758" y="269558"/>
                  </a:moveTo>
                  <a:lnTo>
                    <a:pt x="1107758" y="269558"/>
                  </a:lnTo>
                  <a:cubicBezTo>
                    <a:pt x="1118235" y="269558"/>
                    <a:pt x="1126808" y="260985"/>
                    <a:pt x="1126808" y="250508"/>
                  </a:cubicBezTo>
                  <a:lnTo>
                    <a:pt x="1126808" y="250508"/>
                  </a:lnTo>
                  <a:cubicBezTo>
                    <a:pt x="1126808" y="240030"/>
                    <a:pt x="1118235" y="231458"/>
                    <a:pt x="1107758" y="231458"/>
                  </a:cubicBezTo>
                  <a:lnTo>
                    <a:pt x="1107758" y="231458"/>
                  </a:lnTo>
                  <a:cubicBezTo>
                    <a:pt x="1097280" y="231458"/>
                    <a:pt x="1088708" y="240030"/>
                    <a:pt x="1088708" y="250508"/>
                  </a:cubicBezTo>
                  <a:lnTo>
                    <a:pt x="1088708" y="250508"/>
                  </a:lnTo>
                  <a:cubicBezTo>
                    <a:pt x="1088708" y="260985"/>
                    <a:pt x="1097280" y="269558"/>
                    <a:pt x="1107758" y="269558"/>
                  </a:cubicBezTo>
                  <a:close/>
                  <a:moveTo>
                    <a:pt x="1061085" y="267653"/>
                  </a:moveTo>
                  <a:lnTo>
                    <a:pt x="1061085" y="267653"/>
                  </a:lnTo>
                  <a:cubicBezTo>
                    <a:pt x="1071563" y="267653"/>
                    <a:pt x="1080135" y="259080"/>
                    <a:pt x="1080135" y="248603"/>
                  </a:cubicBezTo>
                  <a:lnTo>
                    <a:pt x="1080135" y="248603"/>
                  </a:lnTo>
                  <a:cubicBezTo>
                    <a:pt x="1080135" y="238125"/>
                    <a:pt x="1071563" y="229553"/>
                    <a:pt x="1061085" y="229553"/>
                  </a:cubicBezTo>
                  <a:lnTo>
                    <a:pt x="1061085" y="229553"/>
                  </a:lnTo>
                  <a:cubicBezTo>
                    <a:pt x="1050608" y="229553"/>
                    <a:pt x="1042035" y="238125"/>
                    <a:pt x="1042035" y="248603"/>
                  </a:cubicBezTo>
                  <a:lnTo>
                    <a:pt x="1042035" y="248603"/>
                  </a:lnTo>
                  <a:cubicBezTo>
                    <a:pt x="1042035" y="259080"/>
                    <a:pt x="1050608" y="267653"/>
                    <a:pt x="1061085" y="267653"/>
                  </a:cubicBezTo>
                  <a:close/>
                  <a:moveTo>
                    <a:pt x="1013460" y="265748"/>
                  </a:moveTo>
                  <a:lnTo>
                    <a:pt x="1013460" y="265748"/>
                  </a:lnTo>
                  <a:cubicBezTo>
                    <a:pt x="1023938" y="265748"/>
                    <a:pt x="1032510" y="257175"/>
                    <a:pt x="1032510" y="246698"/>
                  </a:cubicBezTo>
                  <a:lnTo>
                    <a:pt x="1032510" y="246698"/>
                  </a:lnTo>
                  <a:cubicBezTo>
                    <a:pt x="1032510" y="236220"/>
                    <a:pt x="1023938" y="227648"/>
                    <a:pt x="1013460" y="227648"/>
                  </a:cubicBezTo>
                  <a:lnTo>
                    <a:pt x="1013460" y="227648"/>
                  </a:lnTo>
                  <a:cubicBezTo>
                    <a:pt x="1002983" y="227648"/>
                    <a:pt x="994410" y="236220"/>
                    <a:pt x="994410" y="246698"/>
                  </a:cubicBezTo>
                  <a:lnTo>
                    <a:pt x="994410" y="246698"/>
                  </a:lnTo>
                  <a:cubicBezTo>
                    <a:pt x="995363" y="257175"/>
                    <a:pt x="1002983" y="265748"/>
                    <a:pt x="1013460" y="265748"/>
                  </a:cubicBezTo>
                  <a:close/>
                  <a:moveTo>
                    <a:pt x="1013460" y="410528"/>
                  </a:moveTo>
                  <a:lnTo>
                    <a:pt x="1013460" y="410528"/>
                  </a:lnTo>
                  <a:cubicBezTo>
                    <a:pt x="1023938" y="410528"/>
                    <a:pt x="1032510" y="401955"/>
                    <a:pt x="1032510" y="391478"/>
                  </a:cubicBezTo>
                  <a:lnTo>
                    <a:pt x="1032510" y="391478"/>
                  </a:lnTo>
                  <a:cubicBezTo>
                    <a:pt x="1032510" y="381000"/>
                    <a:pt x="1023938" y="372428"/>
                    <a:pt x="1013460" y="372428"/>
                  </a:cubicBezTo>
                  <a:lnTo>
                    <a:pt x="1013460" y="372428"/>
                  </a:lnTo>
                  <a:cubicBezTo>
                    <a:pt x="1002983" y="372428"/>
                    <a:pt x="994410" y="381000"/>
                    <a:pt x="994410" y="391478"/>
                  </a:cubicBezTo>
                  <a:lnTo>
                    <a:pt x="994410" y="391478"/>
                  </a:lnTo>
                  <a:cubicBezTo>
                    <a:pt x="995363" y="402908"/>
                    <a:pt x="1002983" y="410528"/>
                    <a:pt x="1013460" y="410528"/>
                  </a:cubicBezTo>
                  <a:close/>
                  <a:moveTo>
                    <a:pt x="1107758" y="410528"/>
                  </a:moveTo>
                  <a:lnTo>
                    <a:pt x="1107758" y="410528"/>
                  </a:lnTo>
                  <a:cubicBezTo>
                    <a:pt x="1118235" y="410528"/>
                    <a:pt x="1126808" y="401955"/>
                    <a:pt x="1126808" y="391478"/>
                  </a:cubicBezTo>
                  <a:lnTo>
                    <a:pt x="1126808" y="391478"/>
                  </a:lnTo>
                  <a:cubicBezTo>
                    <a:pt x="1126808" y="381000"/>
                    <a:pt x="1118235" y="372428"/>
                    <a:pt x="1107758" y="372428"/>
                  </a:cubicBezTo>
                  <a:lnTo>
                    <a:pt x="1107758" y="372428"/>
                  </a:lnTo>
                  <a:cubicBezTo>
                    <a:pt x="1097280" y="372428"/>
                    <a:pt x="1088708" y="381000"/>
                    <a:pt x="1088708" y="391478"/>
                  </a:cubicBezTo>
                  <a:lnTo>
                    <a:pt x="1088708" y="391478"/>
                  </a:lnTo>
                  <a:cubicBezTo>
                    <a:pt x="1088708" y="402908"/>
                    <a:pt x="1097280" y="410528"/>
                    <a:pt x="1107758" y="410528"/>
                  </a:cubicBezTo>
                  <a:close/>
                  <a:moveTo>
                    <a:pt x="1298258" y="2350770"/>
                  </a:moveTo>
                  <a:lnTo>
                    <a:pt x="1298258" y="2350770"/>
                  </a:lnTo>
                  <a:cubicBezTo>
                    <a:pt x="1308735" y="2350770"/>
                    <a:pt x="1317308" y="2342198"/>
                    <a:pt x="1317308" y="2331720"/>
                  </a:cubicBezTo>
                  <a:lnTo>
                    <a:pt x="1317308" y="2331720"/>
                  </a:lnTo>
                  <a:cubicBezTo>
                    <a:pt x="1317308" y="2321243"/>
                    <a:pt x="1308735" y="2312670"/>
                    <a:pt x="1298258" y="2312670"/>
                  </a:cubicBezTo>
                  <a:lnTo>
                    <a:pt x="1298258" y="2312670"/>
                  </a:lnTo>
                  <a:cubicBezTo>
                    <a:pt x="1287780" y="2312670"/>
                    <a:pt x="1279208" y="2321243"/>
                    <a:pt x="1279208" y="2331720"/>
                  </a:cubicBezTo>
                  <a:lnTo>
                    <a:pt x="1279208" y="2331720"/>
                  </a:lnTo>
                  <a:cubicBezTo>
                    <a:pt x="1279208" y="2342198"/>
                    <a:pt x="1287780" y="2350770"/>
                    <a:pt x="1298258" y="2350770"/>
                  </a:cubicBezTo>
                  <a:close/>
                  <a:moveTo>
                    <a:pt x="1298258" y="2303145"/>
                  </a:moveTo>
                  <a:lnTo>
                    <a:pt x="1298258" y="2303145"/>
                  </a:lnTo>
                  <a:cubicBezTo>
                    <a:pt x="1308735" y="2303145"/>
                    <a:pt x="1317308" y="2294573"/>
                    <a:pt x="1317308" y="2284095"/>
                  </a:cubicBezTo>
                  <a:lnTo>
                    <a:pt x="1317308" y="2284095"/>
                  </a:lnTo>
                  <a:cubicBezTo>
                    <a:pt x="1317308" y="2273618"/>
                    <a:pt x="1308735" y="2265045"/>
                    <a:pt x="1298258" y="2265045"/>
                  </a:cubicBezTo>
                  <a:lnTo>
                    <a:pt x="1298258" y="2265045"/>
                  </a:lnTo>
                  <a:cubicBezTo>
                    <a:pt x="1287780" y="2265045"/>
                    <a:pt x="1279208" y="2273618"/>
                    <a:pt x="1279208" y="2284095"/>
                  </a:cubicBezTo>
                  <a:lnTo>
                    <a:pt x="1279208" y="2284095"/>
                  </a:lnTo>
                  <a:cubicBezTo>
                    <a:pt x="1279208" y="2294573"/>
                    <a:pt x="1287780" y="2303145"/>
                    <a:pt x="1298258" y="2303145"/>
                  </a:cubicBezTo>
                  <a:close/>
                  <a:moveTo>
                    <a:pt x="1864995" y="2114550"/>
                  </a:moveTo>
                  <a:lnTo>
                    <a:pt x="1864995" y="2114550"/>
                  </a:lnTo>
                  <a:cubicBezTo>
                    <a:pt x="1875473" y="2114550"/>
                    <a:pt x="1884045" y="2105978"/>
                    <a:pt x="1884045" y="2095500"/>
                  </a:cubicBezTo>
                  <a:lnTo>
                    <a:pt x="1884045" y="2095500"/>
                  </a:lnTo>
                  <a:cubicBezTo>
                    <a:pt x="1884045" y="2085023"/>
                    <a:pt x="1875473" y="2076450"/>
                    <a:pt x="1864995" y="2076450"/>
                  </a:cubicBezTo>
                  <a:lnTo>
                    <a:pt x="1864995" y="2076450"/>
                  </a:lnTo>
                  <a:cubicBezTo>
                    <a:pt x="1854518" y="2076450"/>
                    <a:pt x="1845945" y="2085023"/>
                    <a:pt x="1845945" y="2095500"/>
                  </a:cubicBezTo>
                  <a:lnTo>
                    <a:pt x="1845945" y="2095500"/>
                  </a:lnTo>
                  <a:cubicBezTo>
                    <a:pt x="1845945" y="2106930"/>
                    <a:pt x="1854518" y="2114550"/>
                    <a:pt x="1864995" y="2114550"/>
                  </a:cubicBezTo>
                  <a:close/>
                  <a:moveTo>
                    <a:pt x="1817370" y="2067878"/>
                  </a:moveTo>
                  <a:lnTo>
                    <a:pt x="1817370" y="2067878"/>
                  </a:lnTo>
                  <a:cubicBezTo>
                    <a:pt x="1827848" y="2067878"/>
                    <a:pt x="1836420" y="2059305"/>
                    <a:pt x="1836420" y="2048828"/>
                  </a:cubicBezTo>
                  <a:lnTo>
                    <a:pt x="1836420" y="2048828"/>
                  </a:lnTo>
                  <a:cubicBezTo>
                    <a:pt x="1836420" y="2038350"/>
                    <a:pt x="1827848" y="2029778"/>
                    <a:pt x="1817370" y="2029778"/>
                  </a:cubicBezTo>
                  <a:lnTo>
                    <a:pt x="1817370" y="2029778"/>
                  </a:lnTo>
                  <a:cubicBezTo>
                    <a:pt x="1806893" y="2029778"/>
                    <a:pt x="1798320" y="2038350"/>
                    <a:pt x="1798320" y="2048828"/>
                  </a:cubicBezTo>
                  <a:lnTo>
                    <a:pt x="1798320" y="2048828"/>
                  </a:lnTo>
                  <a:cubicBezTo>
                    <a:pt x="1799273" y="2059305"/>
                    <a:pt x="1807845" y="2067878"/>
                    <a:pt x="1817370" y="2067878"/>
                  </a:cubicBezTo>
                  <a:close/>
                  <a:moveTo>
                    <a:pt x="1911668" y="2067878"/>
                  </a:moveTo>
                  <a:lnTo>
                    <a:pt x="1911668" y="2067878"/>
                  </a:lnTo>
                  <a:cubicBezTo>
                    <a:pt x="1922145" y="2067878"/>
                    <a:pt x="1930718" y="2059305"/>
                    <a:pt x="1930718" y="2048828"/>
                  </a:cubicBezTo>
                  <a:lnTo>
                    <a:pt x="1930718" y="2048828"/>
                  </a:lnTo>
                  <a:cubicBezTo>
                    <a:pt x="1930718" y="2038350"/>
                    <a:pt x="1922145" y="2029778"/>
                    <a:pt x="1911668" y="2029778"/>
                  </a:cubicBezTo>
                  <a:lnTo>
                    <a:pt x="1911668" y="2029778"/>
                  </a:lnTo>
                  <a:cubicBezTo>
                    <a:pt x="1901190" y="2029778"/>
                    <a:pt x="1892618" y="2038350"/>
                    <a:pt x="1892618" y="2048828"/>
                  </a:cubicBezTo>
                  <a:lnTo>
                    <a:pt x="1892618" y="2048828"/>
                  </a:lnTo>
                  <a:cubicBezTo>
                    <a:pt x="1893570" y="2059305"/>
                    <a:pt x="1901190" y="2067878"/>
                    <a:pt x="1911668" y="2067878"/>
                  </a:cubicBezTo>
                  <a:close/>
                  <a:moveTo>
                    <a:pt x="1864995" y="2067878"/>
                  </a:moveTo>
                  <a:lnTo>
                    <a:pt x="1864995" y="2067878"/>
                  </a:lnTo>
                  <a:cubicBezTo>
                    <a:pt x="1875473" y="2067878"/>
                    <a:pt x="1884045" y="2059305"/>
                    <a:pt x="1884045" y="2048828"/>
                  </a:cubicBezTo>
                  <a:lnTo>
                    <a:pt x="1884045" y="2048828"/>
                  </a:lnTo>
                  <a:cubicBezTo>
                    <a:pt x="1884045" y="2038350"/>
                    <a:pt x="1875473" y="2029778"/>
                    <a:pt x="1864995" y="2029778"/>
                  </a:cubicBezTo>
                  <a:lnTo>
                    <a:pt x="1864995" y="2029778"/>
                  </a:lnTo>
                  <a:cubicBezTo>
                    <a:pt x="1854518" y="2029778"/>
                    <a:pt x="1845945" y="2038350"/>
                    <a:pt x="1845945" y="2048828"/>
                  </a:cubicBezTo>
                  <a:lnTo>
                    <a:pt x="1845945" y="2048828"/>
                  </a:lnTo>
                  <a:cubicBezTo>
                    <a:pt x="1845945" y="2059305"/>
                    <a:pt x="1854518" y="2067878"/>
                    <a:pt x="1864995" y="2067878"/>
                  </a:cubicBezTo>
                  <a:close/>
                  <a:moveTo>
                    <a:pt x="1298258" y="2256473"/>
                  </a:moveTo>
                  <a:lnTo>
                    <a:pt x="1298258" y="2256473"/>
                  </a:lnTo>
                  <a:cubicBezTo>
                    <a:pt x="1308735" y="2256473"/>
                    <a:pt x="1317308" y="2247900"/>
                    <a:pt x="1317308" y="2237423"/>
                  </a:cubicBezTo>
                  <a:lnTo>
                    <a:pt x="1317308" y="2237423"/>
                  </a:lnTo>
                  <a:cubicBezTo>
                    <a:pt x="1317308" y="2226945"/>
                    <a:pt x="1308735" y="2218373"/>
                    <a:pt x="1298258" y="2218373"/>
                  </a:cubicBezTo>
                  <a:lnTo>
                    <a:pt x="1298258" y="2218373"/>
                  </a:lnTo>
                  <a:cubicBezTo>
                    <a:pt x="1287780" y="2218373"/>
                    <a:pt x="1279208" y="2226945"/>
                    <a:pt x="1279208" y="2237423"/>
                  </a:cubicBezTo>
                  <a:lnTo>
                    <a:pt x="1279208" y="2237423"/>
                  </a:lnTo>
                  <a:cubicBezTo>
                    <a:pt x="1279208" y="2247900"/>
                    <a:pt x="1287780" y="2256473"/>
                    <a:pt x="1298258" y="2256473"/>
                  </a:cubicBezTo>
                  <a:close/>
                  <a:moveTo>
                    <a:pt x="1298258" y="2208848"/>
                  </a:moveTo>
                  <a:lnTo>
                    <a:pt x="1298258" y="2208848"/>
                  </a:lnTo>
                  <a:cubicBezTo>
                    <a:pt x="1308735" y="2208848"/>
                    <a:pt x="1317308" y="2200275"/>
                    <a:pt x="1317308" y="2189798"/>
                  </a:cubicBezTo>
                  <a:lnTo>
                    <a:pt x="1317308" y="2189798"/>
                  </a:lnTo>
                  <a:cubicBezTo>
                    <a:pt x="1317308" y="2179320"/>
                    <a:pt x="1308735" y="2170748"/>
                    <a:pt x="1298258" y="2170748"/>
                  </a:cubicBezTo>
                  <a:lnTo>
                    <a:pt x="1298258" y="2170748"/>
                  </a:lnTo>
                  <a:cubicBezTo>
                    <a:pt x="1287780" y="2170748"/>
                    <a:pt x="1279208" y="2179320"/>
                    <a:pt x="1279208" y="2189798"/>
                  </a:cubicBezTo>
                  <a:lnTo>
                    <a:pt x="1279208" y="2189798"/>
                  </a:lnTo>
                  <a:cubicBezTo>
                    <a:pt x="1279208" y="2200275"/>
                    <a:pt x="1287780" y="2208848"/>
                    <a:pt x="1298258" y="2208848"/>
                  </a:cubicBezTo>
                  <a:close/>
                  <a:moveTo>
                    <a:pt x="1864995" y="2162175"/>
                  </a:moveTo>
                  <a:lnTo>
                    <a:pt x="1864995" y="2162175"/>
                  </a:lnTo>
                  <a:cubicBezTo>
                    <a:pt x="1875473" y="2162175"/>
                    <a:pt x="1884045" y="2153603"/>
                    <a:pt x="1884045" y="2143125"/>
                  </a:cubicBezTo>
                  <a:lnTo>
                    <a:pt x="1884045" y="2143125"/>
                  </a:lnTo>
                  <a:cubicBezTo>
                    <a:pt x="1884045" y="2132648"/>
                    <a:pt x="1875473" y="2124075"/>
                    <a:pt x="1864995" y="2124075"/>
                  </a:cubicBezTo>
                  <a:lnTo>
                    <a:pt x="1864995" y="2124075"/>
                  </a:lnTo>
                  <a:cubicBezTo>
                    <a:pt x="1854518" y="2124075"/>
                    <a:pt x="1845945" y="2132648"/>
                    <a:pt x="1845945" y="2143125"/>
                  </a:cubicBezTo>
                  <a:lnTo>
                    <a:pt x="1845945" y="2143125"/>
                  </a:lnTo>
                  <a:cubicBezTo>
                    <a:pt x="1845945" y="2153603"/>
                    <a:pt x="1854518" y="2162175"/>
                    <a:pt x="1864995" y="2162175"/>
                  </a:cubicBezTo>
                  <a:close/>
                  <a:moveTo>
                    <a:pt x="1298258" y="2162175"/>
                  </a:moveTo>
                  <a:lnTo>
                    <a:pt x="1298258" y="2162175"/>
                  </a:lnTo>
                  <a:cubicBezTo>
                    <a:pt x="1308735" y="2162175"/>
                    <a:pt x="1317308" y="2153603"/>
                    <a:pt x="1317308" y="2143125"/>
                  </a:cubicBezTo>
                  <a:lnTo>
                    <a:pt x="1317308" y="2143125"/>
                  </a:lnTo>
                  <a:cubicBezTo>
                    <a:pt x="1317308" y="2132648"/>
                    <a:pt x="1308735" y="2124075"/>
                    <a:pt x="1298258" y="2124075"/>
                  </a:cubicBezTo>
                  <a:lnTo>
                    <a:pt x="1298258" y="2124075"/>
                  </a:lnTo>
                  <a:cubicBezTo>
                    <a:pt x="1287780" y="2124075"/>
                    <a:pt x="1279208" y="2132648"/>
                    <a:pt x="1279208" y="2143125"/>
                  </a:cubicBezTo>
                  <a:lnTo>
                    <a:pt x="1279208" y="2143125"/>
                  </a:lnTo>
                  <a:cubicBezTo>
                    <a:pt x="1279208" y="2153603"/>
                    <a:pt x="1287780" y="2162175"/>
                    <a:pt x="1298258" y="2162175"/>
                  </a:cubicBezTo>
                  <a:close/>
                  <a:moveTo>
                    <a:pt x="1580198" y="601028"/>
                  </a:moveTo>
                  <a:lnTo>
                    <a:pt x="1582103" y="601028"/>
                  </a:lnTo>
                  <a:cubicBezTo>
                    <a:pt x="1592580" y="601028"/>
                    <a:pt x="1601153" y="592455"/>
                    <a:pt x="1601153" y="581978"/>
                  </a:cubicBezTo>
                  <a:lnTo>
                    <a:pt x="1601153" y="581978"/>
                  </a:lnTo>
                  <a:cubicBezTo>
                    <a:pt x="1601153" y="571500"/>
                    <a:pt x="1592580" y="562928"/>
                    <a:pt x="1582103" y="562928"/>
                  </a:cubicBezTo>
                  <a:lnTo>
                    <a:pt x="1580198" y="562928"/>
                  </a:lnTo>
                  <a:cubicBezTo>
                    <a:pt x="1569720" y="562928"/>
                    <a:pt x="1561148" y="571500"/>
                    <a:pt x="1561148" y="581978"/>
                  </a:cubicBezTo>
                  <a:lnTo>
                    <a:pt x="1561148" y="581978"/>
                  </a:lnTo>
                  <a:cubicBezTo>
                    <a:pt x="1562100" y="592455"/>
                    <a:pt x="1570673" y="601028"/>
                    <a:pt x="1580198" y="601028"/>
                  </a:cubicBezTo>
                  <a:close/>
                  <a:moveTo>
                    <a:pt x="1864995" y="2446020"/>
                  </a:moveTo>
                  <a:lnTo>
                    <a:pt x="1864995" y="2446020"/>
                  </a:lnTo>
                  <a:cubicBezTo>
                    <a:pt x="1875473" y="2446020"/>
                    <a:pt x="1884045" y="2437448"/>
                    <a:pt x="1884045" y="2426970"/>
                  </a:cubicBezTo>
                  <a:lnTo>
                    <a:pt x="1884045" y="2426970"/>
                  </a:lnTo>
                  <a:cubicBezTo>
                    <a:pt x="1884045" y="2416493"/>
                    <a:pt x="1875473" y="2407920"/>
                    <a:pt x="1864995" y="2407920"/>
                  </a:cubicBezTo>
                  <a:lnTo>
                    <a:pt x="1864995" y="2407920"/>
                  </a:lnTo>
                  <a:cubicBezTo>
                    <a:pt x="1854518" y="2407920"/>
                    <a:pt x="1845945" y="2416493"/>
                    <a:pt x="1845945" y="2426970"/>
                  </a:cubicBezTo>
                  <a:lnTo>
                    <a:pt x="1845945" y="2426970"/>
                  </a:lnTo>
                  <a:cubicBezTo>
                    <a:pt x="1845945" y="2437448"/>
                    <a:pt x="1854518" y="2446020"/>
                    <a:pt x="1864995" y="2446020"/>
                  </a:cubicBezTo>
                  <a:close/>
                  <a:moveTo>
                    <a:pt x="1864995" y="2540318"/>
                  </a:moveTo>
                  <a:lnTo>
                    <a:pt x="1864995" y="2540318"/>
                  </a:lnTo>
                  <a:cubicBezTo>
                    <a:pt x="1875473" y="2540318"/>
                    <a:pt x="1884045" y="2531745"/>
                    <a:pt x="1884045" y="2521268"/>
                  </a:cubicBezTo>
                  <a:lnTo>
                    <a:pt x="1884045" y="2521268"/>
                  </a:lnTo>
                  <a:cubicBezTo>
                    <a:pt x="1884045" y="2510790"/>
                    <a:pt x="1875473" y="2502218"/>
                    <a:pt x="1864995" y="2502218"/>
                  </a:cubicBezTo>
                  <a:lnTo>
                    <a:pt x="1864995" y="2502218"/>
                  </a:lnTo>
                  <a:cubicBezTo>
                    <a:pt x="1854518" y="2502218"/>
                    <a:pt x="1845945" y="2510790"/>
                    <a:pt x="1845945" y="2521268"/>
                  </a:cubicBezTo>
                  <a:lnTo>
                    <a:pt x="1845945" y="2521268"/>
                  </a:lnTo>
                  <a:cubicBezTo>
                    <a:pt x="1845945" y="2531745"/>
                    <a:pt x="1854518" y="2540318"/>
                    <a:pt x="1864995" y="2540318"/>
                  </a:cubicBezTo>
                  <a:close/>
                  <a:moveTo>
                    <a:pt x="1864995" y="2399348"/>
                  </a:moveTo>
                  <a:lnTo>
                    <a:pt x="1864995" y="2399348"/>
                  </a:lnTo>
                  <a:cubicBezTo>
                    <a:pt x="1875473" y="2399348"/>
                    <a:pt x="1884045" y="2390775"/>
                    <a:pt x="1884045" y="2380298"/>
                  </a:cubicBezTo>
                  <a:lnTo>
                    <a:pt x="1884045" y="2378393"/>
                  </a:lnTo>
                  <a:cubicBezTo>
                    <a:pt x="1884045" y="2367915"/>
                    <a:pt x="1875473" y="2359343"/>
                    <a:pt x="1864995" y="2359343"/>
                  </a:cubicBezTo>
                  <a:lnTo>
                    <a:pt x="1864995" y="2359343"/>
                  </a:lnTo>
                  <a:cubicBezTo>
                    <a:pt x="1854518" y="2359343"/>
                    <a:pt x="1845945" y="2367915"/>
                    <a:pt x="1845945" y="2378393"/>
                  </a:cubicBezTo>
                  <a:lnTo>
                    <a:pt x="1845945" y="2380298"/>
                  </a:lnTo>
                  <a:cubicBezTo>
                    <a:pt x="1845945" y="2390775"/>
                    <a:pt x="1854518" y="2399348"/>
                    <a:pt x="1864995" y="2399348"/>
                  </a:cubicBezTo>
                  <a:close/>
                  <a:moveTo>
                    <a:pt x="1864995" y="2303145"/>
                  </a:moveTo>
                  <a:lnTo>
                    <a:pt x="1864995" y="2303145"/>
                  </a:lnTo>
                  <a:cubicBezTo>
                    <a:pt x="1875473" y="2303145"/>
                    <a:pt x="1884045" y="2294573"/>
                    <a:pt x="1884045" y="2284095"/>
                  </a:cubicBezTo>
                  <a:lnTo>
                    <a:pt x="1884045" y="2284095"/>
                  </a:lnTo>
                  <a:cubicBezTo>
                    <a:pt x="1884045" y="2273618"/>
                    <a:pt x="1875473" y="2265045"/>
                    <a:pt x="1864995" y="2265045"/>
                  </a:cubicBezTo>
                  <a:lnTo>
                    <a:pt x="1864995" y="2265045"/>
                  </a:lnTo>
                  <a:cubicBezTo>
                    <a:pt x="1854518" y="2265045"/>
                    <a:pt x="1845945" y="2273618"/>
                    <a:pt x="1845945" y="2284095"/>
                  </a:cubicBezTo>
                  <a:lnTo>
                    <a:pt x="1845945" y="2284095"/>
                  </a:lnTo>
                  <a:cubicBezTo>
                    <a:pt x="1845945" y="2294573"/>
                    <a:pt x="1854518" y="2303145"/>
                    <a:pt x="1864995" y="2303145"/>
                  </a:cubicBezTo>
                  <a:close/>
                  <a:moveTo>
                    <a:pt x="1864995" y="2256473"/>
                  </a:moveTo>
                  <a:lnTo>
                    <a:pt x="1864995" y="2256473"/>
                  </a:lnTo>
                  <a:cubicBezTo>
                    <a:pt x="1875473" y="2256473"/>
                    <a:pt x="1884045" y="2247900"/>
                    <a:pt x="1884045" y="2237423"/>
                  </a:cubicBezTo>
                  <a:lnTo>
                    <a:pt x="1884045" y="2237423"/>
                  </a:lnTo>
                  <a:cubicBezTo>
                    <a:pt x="1884045" y="2226945"/>
                    <a:pt x="1875473" y="2218373"/>
                    <a:pt x="1864995" y="2218373"/>
                  </a:cubicBezTo>
                  <a:lnTo>
                    <a:pt x="1864995" y="2218373"/>
                  </a:lnTo>
                  <a:cubicBezTo>
                    <a:pt x="1854518" y="2218373"/>
                    <a:pt x="1845945" y="2226945"/>
                    <a:pt x="1845945" y="2237423"/>
                  </a:cubicBezTo>
                  <a:lnTo>
                    <a:pt x="1845945" y="2237423"/>
                  </a:lnTo>
                  <a:cubicBezTo>
                    <a:pt x="1845945" y="2247900"/>
                    <a:pt x="1854518" y="2256473"/>
                    <a:pt x="1864995" y="2256473"/>
                  </a:cubicBezTo>
                  <a:close/>
                  <a:moveTo>
                    <a:pt x="1864995" y="2350770"/>
                  </a:moveTo>
                  <a:lnTo>
                    <a:pt x="1864995" y="2350770"/>
                  </a:lnTo>
                  <a:cubicBezTo>
                    <a:pt x="1875473" y="2350770"/>
                    <a:pt x="1884045" y="2342198"/>
                    <a:pt x="1884045" y="2331720"/>
                  </a:cubicBezTo>
                  <a:lnTo>
                    <a:pt x="1884045" y="2331720"/>
                  </a:lnTo>
                  <a:cubicBezTo>
                    <a:pt x="1884045" y="2321243"/>
                    <a:pt x="1875473" y="2312670"/>
                    <a:pt x="1864995" y="2312670"/>
                  </a:cubicBezTo>
                  <a:lnTo>
                    <a:pt x="1864995" y="2312670"/>
                  </a:lnTo>
                  <a:cubicBezTo>
                    <a:pt x="1854518" y="2312670"/>
                    <a:pt x="1845945" y="2321243"/>
                    <a:pt x="1845945" y="2331720"/>
                  </a:cubicBezTo>
                  <a:lnTo>
                    <a:pt x="1845945" y="2331720"/>
                  </a:lnTo>
                  <a:cubicBezTo>
                    <a:pt x="1845945" y="2342198"/>
                    <a:pt x="1854518" y="2350770"/>
                    <a:pt x="1864995" y="2350770"/>
                  </a:cubicBezTo>
                  <a:close/>
                  <a:moveTo>
                    <a:pt x="919163" y="647700"/>
                  </a:moveTo>
                  <a:lnTo>
                    <a:pt x="919163" y="647700"/>
                  </a:lnTo>
                  <a:cubicBezTo>
                    <a:pt x="929640" y="647700"/>
                    <a:pt x="938213" y="639128"/>
                    <a:pt x="938213" y="628650"/>
                  </a:cubicBezTo>
                  <a:lnTo>
                    <a:pt x="938213" y="628650"/>
                  </a:lnTo>
                  <a:cubicBezTo>
                    <a:pt x="938213" y="618173"/>
                    <a:pt x="929640" y="609600"/>
                    <a:pt x="919163" y="609600"/>
                  </a:cubicBezTo>
                  <a:lnTo>
                    <a:pt x="919163" y="609600"/>
                  </a:lnTo>
                  <a:cubicBezTo>
                    <a:pt x="908685" y="609600"/>
                    <a:pt x="900113" y="618173"/>
                    <a:pt x="900113" y="628650"/>
                  </a:cubicBezTo>
                  <a:lnTo>
                    <a:pt x="900113" y="628650"/>
                  </a:lnTo>
                  <a:cubicBezTo>
                    <a:pt x="901065" y="640080"/>
                    <a:pt x="909638" y="647700"/>
                    <a:pt x="919163" y="647700"/>
                  </a:cubicBezTo>
                  <a:close/>
                  <a:moveTo>
                    <a:pt x="1486853" y="2350770"/>
                  </a:moveTo>
                  <a:lnTo>
                    <a:pt x="1486853" y="2350770"/>
                  </a:lnTo>
                  <a:cubicBezTo>
                    <a:pt x="1497330" y="2350770"/>
                    <a:pt x="1505903" y="2342198"/>
                    <a:pt x="1505903" y="2331720"/>
                  </a:cubicBezTo>
                  <a:lnTo>
                    <a:pt x="1505903" y="2331720"/>
                  </a:lnTo>
                  <a:cubicBezTo>
                    <a:pt x="1505903" y="2321243"/>
                    <a:pt x="1497330" y="2312670"/>
                    <a:pt x="1486853" y="2312670"/>
                  </a:cubicBezTo>
                  <a:lnTo>
                    <a:pt x="1486853" y="2312670"/>
                  </a:lnTo>
                  <a:cubicBezTo>
                    <a:pt x="1476375" y="2312670"/>
                    <a:pt x="1467803" y="2321243"/>
                    <a:pt x="1467803" y="2331720"/>
                  </a:cubicBezTo>
                  <a:lnTo>
                    <a:pt x="1467803" y="2331720"/>
                  </a:lnTo>
                  <a:cubicBezTo>
                    <a:pt x="1467803" y="2342198"/>
                    <a:pt x="1476375" y="2350770"/>
                    <a:pt x="1486853" y="2350770"/>
                  </a:cubicBezTo>
                  <a:close/>
                  <a:moveTo>
                    <a:pt x="1486853" y="2399348"/>
                  </a:moveTo>
                  <a:lnTo>
                    <a:pt x="1486853" y="2399348"/>
                  </a:lnTo>
                  <a:cubicBezTo>
                    <a:pt x="1497330" y="2399348"/>
                    <a:pt x="1505903" y="2390775"/>
                    <a:pt x="1505903" y="2380298"/>
                  </a:cubicBezTo>
                  <a:lnTo>
                    <a:pt x="1505903" y="2378393"/>
                  </a:lnTo>
                  <a:cubicBezTo>
                    <a:pt x="1505903" y="2367915"/>
                    <a:pt x="1497330" y="2359343"/>
                    <a:pt x="1486853" y="2359343"/>
                  </a:cubicBezTo>
                  <a:lnTo>
                    <a:pt x="1486853" y="2359343"/>
                  </a:lnTo>
                  <a:cubicBezTo>
                    <a:pt x="1476375" y="2359343"/>
                    <a:pt x="1467803" y="2367915"/>
                    <a:pt x="1467803" y="2378393"/>
                  </a:cubicBezTo>
                  <a:lnTo>
                    <a:pt x="1467803" y="2380298"/>
                  </a:lnTo>
                  <a:cubicBezTo>
                    <a:pt x="1467803" y="2390775"/>
                    <a:pt x="1476375" y="2399348"/>
                    <a:pt x="1486853" y="2399348"/>
                  </a:cubicBezTo>
                  <a:close/>
                  <a:moveTo>
                    <a:pt x="1486853" y="2162175"/>
                  </a:moveTo>
                  <a:lnTo>
                    <a:pt x="1486853" y="2162175"/>
                  </a:lnTo>
                  <a:cubicBezTo>
                    <a:pt x="1497330" y="2162175"/>
                    <a:pt x="1505903" y="2153603"/>
                    <a:pt x="1505903" y="2143125"/>
                  </a:cubicBezTo>
                  <a:lnTo>
                    <a:pt x="1505903" y="2143125"/>
                  </a:lnTo>
                  <a:cubicBezTo>
                    <a:pt x="1505903" y="2132648"/>
                    <a:pt x="1497330" y="2124075"/>
                    <a:pt x="1486853" y="2124075"/>
                  </a:cubicBezTo>
                  <a:lnTo>
                    <a:pt x="1486853" y="2124075"/>
                  </a:lnTo>
                  <a:cubicBezTo>
                    <a:pt x="1476375" y="2124075"/>
                    <a:pt x="1467803" y="2132648"/>
                    <a:pt x="1467803" y="2143125"/>
                  </a:cubicBezTo>
                  <a:lnTo>
                    <a:pt x="1467803" y="2143125"/>
                  </a:lnTo>
                  <a:cubicBezTo>
                    <a:pt x="1467803" y="2153603"/>
                    <a:pt x="1476375" y="2162175"/>
                    <a:pt x="1486853" y="2162175"/>
                  </a:cubicBezTo>
                  <a:close/>
                  <a:moveTo>
                    <a:pt x="1486853" y="2446020"/>
                  </a:moveTo>
                  <a:lnTo>
                    <a:pt x="1486853" y="2446020"/>
                  </a:lnTo>
                  <a:cubicBezTo>
                    <a:pt x="1497330" y="2446020"/>
                    <a:pt x="1505903" y="2437448"/>
                    <a:pt x="1505903" y="2426970"/>
                  </a:cubicBezTo>
                  <a:lnTo>
                    <a:pt x="1505903" y="2426970"/>
                  </a:lnTo>
                  <a:cubicBezTo>
                    <a:pt x="1505903" y="2416493"/>
                    <a:pt x="1497330" y="2407920"/>
                    <a:pt x="1486853" y="2407920"/>
                  </a:cubicBezTo>
                  <a:lnTo>
                    <a:pt x="1486853" y="2407920"/>
                  </a:lnTo>
                  <a:cubicBezTo>
                    <a:pt x="1476375" y="2407920"/>
                    <a:pt x="1467803" y="2416493"/>
                    <a:pt x="1467803" y="2426970"/>
                  </a:cubicBezTo>
                  <a:lnTo>
                    <a:pt x="1467803" y="2426970"/>
                  </a:lnTo>
                  <a:cubicBezTo>
                    <a:pt x="1467803" y="2437448"/>
                    <a:pt x="1476375" y="2446020"/>
                    <a:pt x="1486853" y="2446020"/>
                  </a:cubicBezTo>
                  <a:close/>
                  <a:moveTo>
                    <a:pt x="1486853" y="2256473"/>
                  </a:moveTo>
                  <a:lnTo>
                    <a:pt x="1486853" y="2256473"/>
                  </a:lnTo>
                  <a:cubicBezTo>
                    <a:pt x="1497330" y="2256473"/>
                    <a:pt x="1505903" y="2247900"/>
                    <a:pt x="1505903" y="2237423"/>
                  </a:cubicBezTo>
                  <a:lnTo>
                    <a:pt x="1505903" y="2237423"/>
                  </a:lnTo>
                  <a:cubicBezTo>
                    <a:pt x="1505903" y="2226945"/>
                    <a:pt x="1497330" y="2218373"/>
                    <a:pt x="1486853" y="2218373"/>
                  </a:cubicBezTo>
                  <a:lnTo>
                    <a:pt x="1486853" y="2218373"/>
                  </a:lnTo>
                  <a:cubicBezTo>
                    <a:pt x="1476375" y="2218373"/>
                    <a:pt x="1467803" y="2226945"/>
                    <a:pt x="1467803" y="2237423"/>
                  </a:cubicBezTo>
                  <a:lnTo>
                    <a:pt x="1467803" y="2237423"/>
                  </a:lnTo>
                  <a:cubicBezTo>
                    <a:pt x="1467803" y="2247900"/>
                    <a:pt x="1476375" y="2256473"/>
                    <a:pt x="1486853" y="2256473"/>
                  </a:cubicBezTo>
                  <a:close/>
                  <a:moveTo>
                    <a:pt x="1486853" y="2208848"/>
                  </a:moveTo>
                  <a:lnTo>
                    <a:pt x="1486853" y="2208848"/>
                  </a:lnTo>
                  <a:cubicBezTo>
                    <a:pt x="1497330" y="2208848"/>
                    <a:pt x="1505903" y="2200275"/>
                    <a:pt x="1505903" y="2189798"/>
                  </a:cubicBezTo>
                  <a:lnTo>
                    <a:pt x="1505903" y="2189798"/>
                  </a:lnTo>
                  <a:cubicBezTo>
                    <a:pt x="1505903" y="2179320"/>
                    <a:pt x="1497330" y="2170748"/>
                    <a:pt x="1486853" y="2170748"/>
                  </a:cubicBezTo>
                  <a:lnTo>
                    <a:pt x="1486853" y="2170748"/>
                  </a:lnTo>
                  <a:cubicBezTo>
                    <a:pt x="1476375" y="2170748"/>
                    <a:pt x="1467803" y="2179320"/>
                    <a:pt x="1467803" y="2189798"/>
                  </a:cubicBezTo>
                  <a:lnTo>
                    <a:pt x="1467803" y="2189798"/>
                  </a:lnTo>
                  <a:cubicBezTo>
                    <a:pt x="1467803" y="2200275"/>
                    <a:pt x="1476375" y="2208848"/>
                    <a:pt x="1486853" y="2208848"/>
                  </a:cubicBezTo>
                  <a:close/>
                  <a:moveTo>
                    <a:pt x="1439228" y="2634615"/>
                  </a:moveTo>
                  <a:lnTo>
                    <a:pt x="1439228" y="2634615"/>
                  </a:lnTo>
                  <a:cubicBezTo>
                    <a:pt x="1449705" y="2634615"/>
                    <a:pt x="1458278" y="2626043"/>
                    <a:pt x="1458278" y="2615565"/>
                  </a:cubicBezTo>
                  <a:lnTo>
                    <a:pt x="1458278" y="2615565"/>
                  </a:lnTo>
                  <a:cubicBezTo>
                    <a:pt x="1458278" y="2605088"/>
                    <a:pt x="1449705" y="2596515"/>
                    <a:pt x="1439228" y="2596515"/>
                  </a:cubicBezTo>
                  <a:lnTo>
                    <a:pt x="1439228" y="2596515"/>
                  </a:lnTo>
                  <a:cubicBezTo>
                    <a:pt x="1428750" y="2596515"/>
                    <a:pt x="1420178" y="2605088"/>
                    <a:pt x="1420178" y="2615565"/>
                  </a:cubicBezTo>
                  <a:lnTo>
                    <a:pt x="1420178" y="2615565"/>
                  </a:lnTo>
                  <a:cubicBezTo>
                    <a:pt x="1420178" y="2626043"/>
                    <a:pt x="1428750" y="2634615"/>
                    <a:pt x="1439228" y="2634615"/>
                  </a:cubicBezTo>
                  <a:close/>
                  <a:moveTo>
                    <a:pt x="1486853" y="2634615"/>
                  </a:moveTo>
                  <a:lnTo>
                    <a:pt x="1486853" y="2634615"/>
                  </a:lnTo>
                  <a:cubicBezTo>
                    <a:pt x="1497330" y="2634615"/>
                    <a:pt x="1505903" y="2626043"/>
                    <a:pt x="1505903" y="2615565"/>
                  </a:cubicBezTo>
                  <a:lnTo>
                    <a:pt x="1505903" y="2615565"/>
                  </a:lnTo>
                  <a:cubicBezTo>
                    <a:pt x="1505903" y="2605088"/>
                    <a:pt x="1497330" y="2596515"/>
                    <a:pt x="1486853" y="2596515"/>
                  </a:cubicBezTo>
                  <a:lnTo>
                    <a:pt x="1486853" y="2596515"/>
                  </a:lnTo>
                  <a:cubicBezTo>
                    <a:pt x="1476375" y="2596515"/>
                    <a:pt x="1467803" y="2605088"/>
                    <a:pt x="1467803" y="2615565"/>
                  </a:cubicBezTo>
                  <a:lnTo>
                    <a:pt x="1467803" y="2615565"/>
                  </a:lnTo>
                  <a:cubicBezTo>
                    <a:pt x="1467803" y="2626043"/>
                    <a:pt x="1476375" y="2634615"/>
                    <a:pt x="1486853" y="2634615"/>
                  </a:cubicBezTo>
                  <a:close/>
                  <a:moveTo>
                    <a:pt x="1486853" y="2587943"/>
                  </a:moveTo>
                  <a:lnTo>
                    <a:pt x="1486853" y="2587943"/>
                  </a:lnTo>
                  <a:cubicBezTo>
                    <a:pt x="1497330" y="2587943"/>
                    <a:pt x="1505903" y="2579370"/>
                    <a:pt x="1505903" y="2568893"/>
                  </a:cubicBezTo>
                  <a:lnTo>
                    <a:pt x="1505903" y="2568893"/>
                  </a:lnTo>
                  <a:cubicBezTo>
                    <a:pt x="1505903" y="2558415"/>
                    <a:pt x="1497330" y="2549843"/>
                    <a:pt x="1486853" y="2549843"/>
                  </a:cubicBezTo>
                  <a:lnTo>
                    <a:pt x="1486853" y="2549843"/>
                  </a:lnTo>
                  <a:cubicBezTo>
                    <a:pt x="1476375" y="2549843"/>
                    <a:pt x="1467803" y="2558415"/>
                    <a:pt x="1467803" y="2568893"/>
                  </a:cubicBezTo>
                  <a:lnTo>
                    <a:pt x="1467803" y="2568893"/>
                  </a:lnTo>
                  <a:cubicBezTo>
                    <a:pt x="1467803" y="2579370"/>
                    <a:pt x="1476375" y="2587943"/>
                    <a:pt x="1486853" y="2587943"/>
                  </a:cubicBezTo>
                  <a:close/>
                  <a:moveTo>
                    <a:pt x="1486853" y="2540318"/>
                  </a:moveTo>
                  <a:lnTo>
                    <a:pt x="1486853" y="2540318"/>
                  </a:lnTo>
                  <a:cubicBezTo>
                    <a:pt x="1497330" y="2540318"/>
                    <a:pt x="1505903" y="2531745"/>
                    <a:pt x="1505903" y="2521268"/>
                  </a:cubicBezTo>
                  <a:lnTo>
                    <a:pt x="1505903" y="2521268"/>
                  </a:lnTo>
                  <a:cubicBezTo>
                    <a:pt x="1505903" y="2510790"/>
                    <a:pt x="1497330" y="2502218"/>
                    <a:pt x="1486853" y="2502218"/>
                  </a:cubicBezTo>
                  <a:lnTo>
                    <a:pt x="1486853" y="2502218"/>
                  </a:lnTo>
                  <a:cubicBezTo>
                    <a:pt x="1476375" y="2502218"/>
                    <a:pt x="1467803" y="2510790"/>
                    <a:pt x="1467803" y="2521268"/>
                  </a:cubicBezTo>
                  <a:lnTo>
                    <a:pt x="1467803" y="2521268"/>
                  </a:lnTo>
                  <a:cubicBezTo>
                    <a:pt x="1467803" y="2531745"/>
                    <a:pt x="1476375" y="2540318"/>
                    <a:pt x="1486853" y="2540318"/>
                  </a:cubicBezTo>
                  <a:close/>
                  <a:moveTo>
                    <a:pt x="1486853" y="2493645"/>
                  </a:moveTo>
                  <a:lnTo>
                    <a:pt x="1486853" y="2493645"/>
                  </a:lnTo>
                  <a:cubicBezTo>
                    <a:pt x="1497330" y="2493645"/>
                    <a:pt x="1505903" y="2485073"/>
                    <a:pt x="1505903" y="2474595"/>
                  </a:cubicBezTo>
                  <a:lnTo>
                    <a:pt x="1505903" y="2474595"/>
                  </a:lnTo>
                  <a:cubicBezTo>
                    <a:pt x="1505903" y="2464118"/>
                    <a:pt x="1497330" y="2455545"/>
                    <a:pt x="1486853" y="2455545"/>
                  </a:cubicBezTo>
                  <a:lnTo>
                    <a:pt x="1486853" y="2455545"/>
                  </a:lnTo>
                  <a:cubicBezTo>
                    <a:pt x="1476375" y="2455545"/>
                    <a:pt x="1467803" y="2464118"/>
                    <a:pt x="1467803" y="2474595"/>
                  </a:cubicBezTo>
                  <a:lnTo>
                    <a:pt x="1467803" y="2474595"/>
                  </a:lnTo>
                  <a:cubicBezTo>
                    <a:pt x="1467803" y="2485073"/>
                    <a:pt x="1476375" y="2493645"/>
                    <a:pt x="1486853" y="2493645"/>
                  </a:cubicBezTo>
                  <a:close/>
                  <a:moveTo>
                    <a:pt x="1629728" y="1971675"/>
                  </a:moveTo>
                  <a:lnTo>
                    <a:pt x="1629728" y="1971675"/>
                  </a:lnTo>
                  <a:cubicBezTo>
                    <a:pt x="1640205" y="1971675"/>
                    <a:pt x="1648778" y="1963103"/>
                    <a:pt x="1648778" y="1952625"/>
                  </a:cubicBezTo>
                  <a:lnTo>
                    <a:pt x="1648778" y="1952625"/>
                  </a:lnTo>
                  <a:cubicBezTo>
                    <a:pt x="1648778" y="1942148"/>
                    <a:pt x="1640205" y="1933575"/>
                    <a:pt x="1629728" y="1933575"/>
                  </a:cubicBezTo>
                  <a:lnTo>
                    <a:pt x="1629728" y="1933575"/>
                  </a:lnTo>
                  <a:cubicBezTo>
                    <a:pt x="1619250" y="1933575"/>
                    <a:pt x="1610678" y="1942148"/>
                    <a:pt x="1610678" y="1952625"/>
                  </a:cubicBezTo>
                  <a:lnTo>
                    <a:pt x="1610678" y="1952625"/>
                  </a:lnTo>
                  <a:cubicBezTo>
                    <a:pt x="1610678" y="1963103"/>
                    <a:pt x="1619250" y="1971675"/>
                    <a:pt x="1629728" y="1971675"/>
                  </a:cubicBezTo>
                  <a:close/>
                  <a:moveTo>
                    <a:pt x="1629728" y="1925003"/>
                  </a:moveTo>
                  <a:lnTo>
                    <a:pt x="1629728" y="1925003"/>
                  </a:lnTo>
                  <a:cubicBezTo>
                    <a:pt x="1640205" y="1925003"/>
                    <a:pt x="1648778" y="1916430"/>
                    <a:pt x="1648778" y="1905953"/>
                  </a:cubicBezTo>
                  <a:lnTo>
                    <a:pt x="1648778" y="1905953"/>
                  </a:lnTo>
                  <a:cubicBezTo>
                    <a:pt x="1648778" y="1895475"/>
                    <a:pt x="1640205" y="1886903"/>
                    <a:pt x="1629728" y="1886903"/>
                  </a:cubicBezTo>
                  <a:lnTo>
                    <a:pt x="1629728" y="1886903"/>
                  </a:lnTo>
                  <a:cubicBezTo>
                    <a:pt x="1619250" y="1886903"/>
                    <a:pt x="1610678" y="1895475"/>
                    <a:pt x="1610678" y="1905953"/>
                  </a:cubicBezTo>
                  <a:lnTo>
                    <a:pt x="1610678" y="1905953"/>
                  </a:lnTo>
                  <a:cubicBezTo>
                    <a:pt x="1610678" y="1916430"/>
                    <a:pt x="1619250" y="1925003"/>
                    <a:pt x="1629728" y="1925003"/>
                  </a:cubicBezTo>
                  <a:close/>
                  <a:moveTo>
                    <a:pt x="1676400" y="1971675"/>
                  </a:moveTo>
                  <a:lnTo>
                    <a:pt x="1676400" y="1971675"/>
                  </a:lnTo>
                  <a:cubicBezTo>
                    <a:pt x="1686878" y="1971675"/>
                    <a:pt x="1695450" y="1963103"/>
                    <a:pt x="1695450" y="1952625"/>
                  </a:cubicBezTo>
                  <a:lnTo>
                    <a:pt x="1695450" y="1952625"/>
                  </a:lnTo>
                  <a:cubicBezTo>
                    <a:pt x="1695450" y="1942148"/>
                    <a:pt x="1686878" y="1933575"/>
                    <a:pt x="1676400" y="1933575"/>
                  </a:cubicBezTo>
                  <a:lnTo>
                    <a:pt x="1676400" y="1933575"/>
                  </a:lnTo>
                  <a:cubicBezTo>
                    <a:pt x="1665923" y="1933575"/>
                    <a:pt x="1657350" y="1942148"/>
                    <a:pt x="1657350" y="1952625"/>
                  </a:cubicBezTo>
                  <a:lnTo>
                    <a:pt x="1657350" y="1952625"/>
                  </a:lnTo>
                  <a:cubicBezTo>
                    <a:pt x="1657350" y="1963103"/>
                    <a:pt x="1665923" y="1971675"/>
                    <a:pt x="1676400" y="1971675"/>
                  </a:cubicBezTo>
                  <a:close/>
                  <a:moveTo>
                    <a:pt x="1676400" y="1925003"/>
                  </a:moveTo>
                  <a:lnTo>
                    <a:pt x="1676400" y="1925003"/>
                  </a:lnTo>
                  <a:cubicBezTo>
                    <a:pt x="1686878" y="1925003"/>
                    <a:pt x="1695450" y="1916430"/>
                    <a:pt x="1695450" y="1905953"/>
                  </a:cubicBezTo>
                  <a:lnTo>
                    <a:pt x="1695450" y="1905953"/>
                  </a:lnTo>
                  <a:cubicBezTo>
                    <a:pt x="1695450" y="1895475"/>
                    <a:pt x="1686878" y="1886903"/>
                    <a:pt x="1676400" y="1886903"/>
                  </a:cubicBezTo>
                  <a:lnTo>
                    <a:pt x="1676400" y="1886903"/>
                  </a:lnTo>
                  <a:cubicBezTo>
                    <a:pt x="1665923" y="1886903"/>
                    <a:pt x="1657350" y="1895475"/>
                    <a:pt x="1657350" y="1905953"/>
                  </a:cubicBezTo>
                  <a:lnTo>
                    <a:pt x="1657350" y="1905953"/>
                  </a:lnTo>
                  <a:cubicBezTo>
                    <a:pt x="1657350" y="1916430"/>
                    <a:pt x="1665923" y="1925003"/>
                    <a:pt x="1676400" y="1925003"/>
                  </a:cubicBezTo>
                  <a:close/>
                  <a:moveTo>
                    <a:pt x="1486853" y="2067878"/>
                  </a:moveTo>
                  <a:lnTo>
                    <a:pt x="1486853" y="2067878"/>
                  </a:lnTo>
                  <a:cubicBezTo>
                    <a:pt x="1497330" y="2067878"/>
                    <a:pt x="1505903" y="2059305"/>
                    <a:pt x="1505903" y="2048828"/>
                  </a:cubicBezTo>
                  <a:lnTo>
                    <a:pt x="1505903" y="2048828"/>
                  </a:lnTo>
                  <a:cubicBezTo>
                    <a:pt x="1505903" y="2038350"/>
                    <a:pt x="1497330" y="2029778"/>
                    <a:pt x="1486853" y="2029778"/>
                  </a:cubicBezTo>
                  <a:lnTo>
                    <a:pt x="1486853" y="2029778"/>
                  </a:lnTo>
                  <a:cubicBezTo>
                    <a:pt x="1476375" y="2029778"/>
                    <a:pt x="1467803" y="2038350"/>
                    <a:pt x="1467803" y="2048828"/>
                  </a:cubicBezTo>
                  <a:lnTo>
                    <a:pt x="1467803" y="2048828"/>
                  </a:lnTo>
                  <a:cubicBezTo>
                    <a:pt x="1467803" y="2059305"/>
                    <a:pt x="1476375" y="2067878"/>
                    <a:pt x="1486853" y="2067878"/>
                  </a:cubicBezTo>
                  <a:close/>
                  <a:moveTo>
                    <a:pt x="1486853" y="1877378"/>
                  </a:moveTo>
                  <a:lnTo>
                    <a:pt x="1486853" y="1877378"/>
                  </a:lnTo>
                  <a:cubicBezTo>
                    <a:pt x="1497330" y="1877378"/>
                    <a:pt x="1505903" y="1868805"/>
                    <a:pt x="1505903" y="1858328"/>
                  </a:cubicBezTo>
                  <a:lnTo>
                    <a:pt x="1505903" y="1858328"/>
                  </a:lnTo>
                  <a:cubicBezTo>
                    <a:pt x="1505903" y="1847850"/>
                    <a:pt x="1497330" y="1839278"/>
                    <a:pt x="1486853" y="1839278"/>
                  </a:cubicBezTo>
                  <a:lnTo>
                    <a:pt x="1486853" y="1839278"/>
                  </a:lnTo>
                  <a:cubicBezTo>
                    <a:pt x="1476375" y="1839278"/>
                    <a:pt x="1467803" y="1847850"/>
                    <a:pt x="1467803" y="1858328"/>
                  </a:cubicBezTo>
                  <a:lnTo>
                    <a:pt x="1467803" y="1858328"/>
                  </a:lnTo>
                  <a:cubicBezTo>
                    <a:pt x="1467803" y="1868805"/>
                    <a:pt x="1476375" y="1877378"/>
                    <a:pt x="1486853" y="1877378"/>
                  </a:cubicBezTo>
                  <a:close/>
                  <a:moveTo>
                    <a:pt x="1486853" y="1830705"/>
                  </a:moveTo>
                  <a:lnTo>
                    <a:pt x="1486853" y="1830705"/>
                  </a:lnTo>
                  <a:cubicBezTo>
                    <a:pt x="1497330" y="1830705"/>
                    <a:pt x="1505903" y="1822133"/>
                    <a:pt x="1505903" y="1811655"/>
                  </a:cubicBezTo>
                  <a:lnTo>
                    <a:pt x="1505903" y="1811655"/>
                  </a:lnTo>
                  <a:cubicBezTo>
                    <a:pt x="1505903" y="1801178"/>
                    <a:pt x="1497330" y="1792605"/>
                    <a:pt x="1486853" y="1792605"/>
                  </a:cubicBezTo>
                  <a:lnTo>
                    <a:pt x="1486853" y="1792605"/>
                  </a:lnTo>
                  <a:cubicBezTo>
                    <a:pt x="1476375" y="1792605"/>
                    <a:pt x="1467803" y="1801178"/>
                    <a:pt x="1467803" y="1811655"/>
                  </a:cubicBezTo>
                  <a:lnTo>
                    <a:pt x="1467803" y="1811655"/>
                  </a:lnTo>
                  <a:cubicBezTo>
                    <a:pt x="1467803" y="1822133"/>
                    <a:pt x="1476375" y="1830705"/>
                    <a:pt x="1486853" y="1830705"/>
                  </a:cubicBezTo>
                  <a:close/>
                  <a:moveTo>
                    <a:pt x="1486853" y="2114550"/>
                  </a:moveTo>
                  <a:lnTo>
                    <a:pt x="1486853" y="2114550"/>
                  </a:lnTo>
                  <a:cubicBezTo>
                    <a:pt x="1497330" y="2114550"/>
                    <a:pt x="1505903" y="2105978"/>
                    <a:pt x="1505903" y="2095500"/>
                  </a:cubicBezTo>
                  <a:lnTo>
                    <a:pt x="1505903" y="2095500"/>
                  </a:lnTo>
                  <a:cubicBezTo>
                    <a:pt x="1505903" y="2085023"/>
                    <a:pt x="1497330" y="2076450"/>
                    <a:pt x="1486853" y="2076450"/>
                  </a:cubicBezTo>
                  <a:lnTo>
                    <a:pt x="1486853" y="2076450"/>
                  </a:lnTo>
                  <a:cubicBezTo>
                    <a:pt x="1476375" y="2076450"/>
                    <a:pt x="1467803" y="2085023"/>
                    <a:pt x="1467803" y="2095500"/>
                  </a:cubicBezTo>
                  <a:lnTo>
                    <a:pt x="1467803" y="2095500"/>
                  </a:lnTo>
                  <a:cubicBezTo>
                    <a:pt x="1467803" y="2106930"/>
                    <a:pt x="1476375" y="2114550"/>
                    <a:pt x="1486853" y="2114550"/>
                  </a:cubicBezTo>
                  <a:close/>
                  <a:moveTo>
                    <a:pt x="1486853" y="2020253"/>
                  </a:moveTo>
                  <a:lnTo>
                    <a:pt x="1486853" y="2020253"/>
                  </a:lnTo>
                  <a:cubicBezTo>
                    <a:pt x="1497330" y="2020253"/>
                    <a:pt x="1505903" y="2011680"/>
                    <a:pt x="1505903" y="2001203"/>
                  </a:cubicBezTo>
                  <a:lnTo>
                    <a:pt x="1505903" y="1999298"/>
                  </a:lnTo>
                  <a:cubicBezTo>
                    <a:pt x="1505903" y="1988820"/>
                    <a:pt x="1497330" y="1980248"/>
                    <a:pt x="1486853" y="1980248"/>
                  </a:cubicBezTo>
                  <a:lnTo>
                    <a:pt x="1486853" y="1980248"/>
                  </a:lnTo>
                  <a:cubicBezTo>
                    <a:pt x="1476375" y="1980248"/>
                    <a:pt x="1467803" y="1988820"/>
                    <a:pt x="1467803" y="1999298"/>
                  </a:cubicBezTo>
                  <a:lnTo>
                    <a:pt x="1467803" y="2001203"/>
                  </a:lnTo>
                  <a:cubicBezTo>
                    <a:pt x="1467803" y="2012633"/>
                    <a:pt x="1476375" y="2020253"/>
                    <a:pt x="1486853" y="2020253"/>
                  </a:cubicBezTo>
                  <a:close/>
                  <a:moveTo>
                    <a:pt x="1486853" y="1971675"/>
                  </a:moveTo>
                  <a:lnTo>
                    <a:pt x="1486853" y="1971675"/>
                  </a:lnTo>
                  <a:cubicBezTo>
                    <a:pt x="1497330" y="1971675"/>
                    <a:pt x="1505903" y="1963103"/>
                    <a:pt x="1505903" y="1952625"/>
                  </a:cubicBezTo>
                  <a:lnTo>
                    <a:pt x="1505903" y="1952625"/>
                  </a:lnTo>
                  <a:cubicBezTo>
                    <a:pt x="1505903" y="1942148"/>
                    <a:pt x="1497330" y="1933575"/>
                    <a:pt x="1486853" y="1933575"/>
                  </a:cubicBezTo>
                  <a:lnTo>
                    <a:pt x="1486853" y="1933575"/>
                  </a:lnTo>
                  <a:cubicBezTo>
                    <a:pt x="1476375" y="1933575"/>
                    <a:pt x="1467803" y="1942148"/>
                    <a:pt x="1467803" y="1952625"/>
                  </a:cubicBezTo>
                  <a:lnTo>
                    <a:pt x="1467803" y="1952625"/>
                  </a:lnTo>
                  <a:cubicBezTo>
                    <a:pt x="1467803" y="1963103"/>
                    <a:pt x="1476375" y="1971675"/>
                    <a:pt x="1486853" y="1971675"/>
                  </a:cubicBezTo>
                  <a:close/>
                  <a:moveTo>
                    <a:pt x="1486853" y="1925003"/>
                  </a:moveTo>
                  <a:lnTo>
                    <a:pt x="1486853" y="1925003"/>
                  </a:lnTo>
                  <a:cubicBezTo>
                    <a:pt x="1497330" y="1925003"/>
                    <a:pt x="1505903" y="1916430"/>
                    <a:pt x="1505903" y="1905953"/>
                  </a:cubicBezTo>
                  <a:lnTo>
                    <a:pt x="1505903" y="1905953"/>
                  </a:lnTo>
                  <a:cubicBezTo>
                    <a:pt x="1505903" y="1895475"/>
                    <a:pt x="1497330" y="1886903"/>
                    <a:pt x="1486853" y="1886903"/>
                  </a:cubicBezTo>
                  <a:lnTo>
                    <a:pt x="1486853" y="1886903"/>
                  </a:lnTo>
                  <a:cubicBezTo>
                    <a:pt x="1476375" y="1886903"/>
                    <a:pt x="1467803" y="1895475"/>
                    <a:pt x="1467803" y="1905953"/>
                  </a:cubicBezTo>
                  <a:lnTo>
                    <a:pt x="1467803" y="1905953"/>
                  </a:lnTo>
                  <a:cubicBezTo>
                    <a:pt x="1467803" y="1916430"/>
                    <a:pt x="1476375" y="1925003"/>
                    <a:pt x="1486853" y="1925003"/>
                  </a:cubicBezTo>
                  <a:close/>
                  <a:moveTo>
                    <a:pt x="1629728" y="2020253"/>
                  </a:moveTo>
                  <a:lnTo>
                    <a:pt x="1629728" y="2020253"/>
                  </a:lnTo>
                  <a:cubicBezTo>
                    <a:pt x="1640205" y="2020253"/>
                    <a:pt x="1648778" y="2011680"/>
                    <a:pt x="1648778" y="2001203"/>
                  </a:cubicBezTo>
                  <a:lnTo>
                    <a:pt x="1648778" y="1999298"/>
                  </a:lnTo>
                  <a:cubicBezTo>
                    <a:pt x="1648778" y="1988820"/>
                    <a:pt x="1640205" y="1980248"/>
                    <a:pt x="1629728" y="1980248"/>
                  </a:cubicBezTo>
                  <a:lnTo>
                    <a:pt x="1629728" y="1980248"/>
                  </a:lnTo>
                  <a:cubicBezTo>
                    <a:pt x="1619250" y="1980248"/>
                    <a:pt x="1610678" y="1988820"/>
                    <a:pt x="1610678" y="1999298"/>
                  </a:cubicBezTo>
                  <a:lnTo>
                    <a:pt x="1610678" y="2001203"/>
                  </a:lnTo>
                  <a:cubicBezTo>
                    <a:pt x="1610678" y="2012633"/>
                    <a:pt x="1619250" y="2020253"/>
                    <a:pt x="1629728" y="2020253"/>
                  </a:cubicBezTo>
                  <a:close/>
                  <a:moveTo>
                    <a:pt x="1486853" y="2918460"/>
                  </a:moveTo>
                  <a:lnTo>
                    <a:pt x="1486853" y="2918460"/>
                  </a:lnTo>
                  <a:cubicBezTo>
                    <a:pt x="1497330" y="2918460"/>
                    <a:pt x="1505903" y="2909888"/>
                    <a:pt x="1505903" y="2899410"/>
                  </a:cubicBezTo>
                  <a:lnTo>
                    <a:pt x="1505903" y="2899410"/>
                  </a:lnTo>
                  <a:cubicBezTo>
                    <a:pt x="1505903" y="2888933"/>
                    <a:pt x="1497330" y="2880360"/>
                    <a:pt x="1486853" y="2880360"/>
                  </a:cubicBezTo>
                  <a:lnTo>
                    <a:pt x="1486853" y="2880360"/>
                  </a:lnTo>
                  <a:cubicBezTo>
                    <a:pt x="1476375" y="2880360"/>
                    <a:pt x="1467803" y="2888933"/>
                    <a:pt x="1467803" y="2899410"/>
                  </a:cubicBezTo>
                  <a:lnTo>
                    <a:pt x="1467803" y="2899410"/>
                  </a:lnTo>
                  <a:cubicBezTo>
                    <a:pt x="1467803" y="2910840"/>
                    <a:pt x="1476375" y="2918460"/>
                    <a:pt x="1486853" y="2918460"/>
                  </a:cubicBezTo>
                  <a:close/>
                  <a:moveTo>
                    <a:pt x="1486853" y="2871788"/>
                  </a:moveTo>
                  <a:lnTo>
                    <a:pt x="1486853" y="2871788"/>
                  </a:lnTo>
                  <a:cubicBezTo>
                    <a:pt x="1497330" y="2871788"/>
                    <a:pt x="1505903" y="2863215"/>
                    <a:pt x="1505903" y="2852738"/>
                  </a:cubicBezTo>
                  <a:lnTo>
                    <a:pt x="1505903" y="2852738"/>
                  </a:lnTo>
                  <a:cubicBezTo>
                    <a:pt x="1505903" y="2842260"/>
                    <a:pt x="1497330" y="2833688"/>
                    <a:pt x="1486853" y="2833688"/>
                  </a:cubicBezTo>
                  <a:lnTo>
                    <a:pt x="1486853" y="2833688"/>
                  </a:lnTo>
                  <a:cubicBezTo>
                    <a:pt x="1476375" y="2833688"/>
                    <a:pt x="1467803" y="2842260"/>
                    <a:pt x="1467803" y="2852738"/>
                  </a:cubicBezTo>
                  <a:lnTo>
                    <a:pt x="1467803" y="2852738"/>
                  </a:lnTo>
                  <a:cubicBezTo>
                    <a:pt x="1467803" y="2863215"/>
                    <a:pt x="1476375" y="2871788"/>
                    <a:pt x="1486853" y="2871788"/>
                  </a:cubicBezTo>
                  <a:close/>
                  <a:moveTo>
                    <a:pt x="1439228" y="2825115"/>
                  </a:moveTo>
                  <a:lnTo>
                    <a:pt x="1439228" y="2825115"/>
                  </a:lnTo>
                  <a:cubicBezTo>
                    <a:pt x="1449705" y="2825115"/>
                    <a:pt x="1458278" y="2816543"/>
                    <a:pt x="1458278" y="2806065"/>
                  </a:cubicBezTo>
                  <a:lnTo>
                    <a:pt x="1458278" y="2806065"/>
                  </a:lnTo>
                  <a:cubicBezTo>
                    <a:pt x="1458278" y="2795588"/>
                    <a:pt x="1449705" y="2787015"/>
                    <a:pt x="1439228" y="2787015"/>
                  </a:cubicBezTo>
                  <a:lnTo>
                    <a:pt x="1439228" y="2787015"/>
                  </a:lnTo>
                  <a:cubicBezTo>
                    <a:pt x="1428750" y="2787015"/>
                    <a:pt x="1420178" y="2795588"/>
                    <a:pt x="1420178" y="2806065"/>
                  </a:cubicBezTo>
                  <a:lnTo>
                    <a:pt x="1420178" y="2806065"/>
                  </a:lnTo>
                  <a:cubicBezTo>
                    <a:pt x="1420178" y="2816543"/>
                    <a:pt x="1428750" y="2825115"/>
                    <a:pt x="1439228" y="2825115"/>
                  </a:cubicBezTo>
                  <a:close/>
                  <a:moveTo>
                    <a:pt x="1439228" y="2777490"/>
                  </a:moveTo>
                  <a:lnTo>
                    <a:pt x="1439228" y="2777490"/>
                  </a:lnTo>
                  <a:cubicBezTo>
                    <a:pt x="1449705" y="2777490"/>
                    <a:pt x="1458278" y="2768918"/>
                    <a:pt x="1458278" y="2758440"/>
                  </a:cubicBezTo>
                  <a:lnTo>
                    <a:pt x="1458278" y="2756535"/>
                  </a:lnTo>
                  <a:cubicBezTo>
                    <a:pt x="1458278" y="2746058"/>
                    <a:pt x="1449705" y="2737485"/>
                    <a:pt x="1439228" y="2737485"/>
                  </a:cubicBezTo>
                  <a:lnTo>
                    <a:pt x="1439228" y="2737485"/>
                  </a:lnTo>
                  <a:cubicBezTo>
                    <a:pt x="1428750" y="2737485"/>
                    <a:pt x="1420178" y="2746058"/>
                    <a:pt x="1420178" y="2756535"/>
                  </a:cubicBezTo>
                  <a:lnTo>
                    <a:pt x="1420178" y="2758440"/>
                  </a:lnTo>
                  <a:cubicBezTo>
                    <a:pt x="1420178" y="2768918"/>
                    <a:pt x="1428750" y="2777490"/>
                    <a:pt x="1439228" y="2777490"/>
                  </a:cubicBezTo>
                  <a:close/>
                  <a:moveTo>
                    <a:pt x="1486853" y="2825115"/>
                  </a:moveTo>
                  <a:lnTo>
                    <a:pt x="1486853" y="2825115"/>
                  </a:lnTo>
                  <a:cubicBezTo>
                    <a:pt x="1497330" y="2825115"/>
                    <a:pt x="1505903" y="2816543"/>
                    <a:pt x="1505903" y="2806065"/>
                  </a:cubicBezTo>
                  <a:lnTo>
                    <a:pt x="1505903" y="2806065"/>
                  </a:lnTo>
                  <a:cubicBezTo>
                    <a:pt x="1505903" y="2795588"/>
                    <a:pt x="1497330" y="2787015"/>
                    <a:pt x="1486853" y="2787015"/>
                  </a:cubicBezTo>
                  <a:lnTo>
                    <a:pt x="1486853" y="2787015"/>
                  </a:lnTo>
                  <a:cubicBezTo>
                    <a:pt x="1476375" y="2787015"/>
                    <a:pt x="1467803" y="2795588"/>
                    <a:pt x="1467803" y="2806065"/>
                  </a:cubicBezTo>
                  <a:lnTo>
                    <a:pt x="1467803" y="2806065"/>
                  </a:lnTo>
                  <a:cubicBezTo>
                    <a:pt x="1467803" y="2816543"/>
                    <a:pt x="1476375" y="2825115"/>
                    <a:pt x="1486853" y="2825115"/>
                  </a:cubicBezTo>
                  <a:close/>
                  <a:moveTo>
                    <a:pt x="1013460" y="647700"/>
                  </a:moveTo>
                  <a:lnTo>
                    <a:pt x="1013460" y="647700"/>
                  </a:lnTo>
                  <a:cubicBezTo>
                    <a:pt x="1023938" y="647700"/>
                    <a:pt x="1032510" y="639128"/>
                    <a:pt x="1032510" y="628650"/>
                  </a:cubicBezTo>
                  <a:lnTo>
                    <a:pt x="1032510" y="628650"/>
                  </a:lnTo>
                  <a:cubicBezTo>
                    <a:pt x="1032510" y="618173"/>
                    <a:pt x="1023938" y="609600"/>
                    <a:pt x="1013460" y="609600"/>
                  </a:cubicBezTo>
                  <a:lnTo>
                    <a:pt x="1013460" y="609600"/>
                  </a:lnTo>
                  <a:cubicBezTo>
                    <a:pt x="1002983" y="609600"/>
                    <a:pt x="994410" y="618173"/>
                    <a:pt x="994410" y="628650"/>
                  </a:cubicBezTo>
                  <a:lnTo>
                    <a:pt x="994410" y="628650"/>
                  </a:lnTo>
                  <a:cubicBezTo>
                    <a:pt x="995363" y="640080"/>
                    <a:pt x="1002983" y="647700"/>
                    <a:pt x="1013460" y="647700"/>
                  </a:cubicBezTo>
                  <a:close/>
                  <a:moveTo>
                    <a:pt x="1155383" y="647700"/>
                  </a:moveTo>
                  <a:lnTo>
                    <a:pt x="1155383" y="647700"/>
                  </a:lnTo>
                  <a:cubicBezTo>
                    <a:pt x="1165860" y="647700"/>
                    <a:pt x="1174433" y="639128"/>
                    <a:pt x="1174433" y="628650"/>
                  </a:cubicBezTo>
                  <a:lnTo>
                    <a:pt x="1174433" y="628650"/>
                  </a:lnTo>
                  <a:cubicBezTo>
                    <a:pt x="1174433" y="618173"/>
                    <a:pt x="1165860" y="609600"/>
                    <a:pt x="1155383" y="609600"/>
                  </a:cubicBezTo>
                  <a:lnTo>
                    <a:pt x="1155383" y="609600"/>
                  </a:lnTo>
                  <a:cubicBezTo>
                    <a:pt x="1144905" y="609600"/>
                    <a:pt x="1136333" y="618173"/>
                    <a:pt x="1136333" y="628650"/>
                  </a:cubicBezTo>
                  <a:lnTo>
                    <a:pt x="1136333" y="628650"/>
                  </a:lnTo>
                  <a:cubicBezTo>
                    <a:pt x="1136333" y="640080"/>
                    <a:pt x="1144905" y="647700"/>
                    <a:pt x="1155383" y="647700"/>
                  </a:cubicBezTo>
                  <a:close/>
                  <a:moveTo>
                    <a:pt x="966788" y="647700"/>
                  </a:moveTo>
                  <a:lnTo>
                    <a:pt x="966788" y="647700"/>
                  </a:lnTo>
                  <a:cubicBezTo>
                    <a:pt x="977265" y="647700"/>
                    <a:pt x="985838" y="639128"/>
                    <a:pt x="985838" y="628650"/>
                  </a:cubicBezTo>
                  <a:lnTo>
                    <a:pt x="985838" y="628650"/>
                  </a:lnTo>
                  <a:cubicBezTo>
                    <a:pt x="985838" y="618173"/>
                    <a:pt x="977265" y="609600"/>
                    <a:pt x="966788" y="609600"/>
                  </a:cubicBezTo>
                  <a:lnTo>
                    <a:pt x="966788" y="609600"/>
                  </a:lnTo>
                  <a:cubicBezTo>
                    <a:pt x="956310" y="609600"/>
                    <a:pt x="947738" y="618173"/>
                    <a:pt x="947738" y="628650"/>
                  </a:cubicBezTo>
                  <a:lnTo>
                    <a:pt x="947738" y="628650"/>
                  </a:lnTo>
                  <a:cubicBezTo>
                    <a:pt x="947738" y="640080"/>
                    <a:pt x="956310" y="647700"/>
                    <a:pt x="966788" y="647700"/>
                  </a:cubicBezTo>
                  <a:close/>
                  <a:moveTo>
                    <a:pt x="1107758" y="647700"/>
                  </a:moveTo>
                  <a:lnTo>
                    <a:pt x="1107758" y="647700"/>
                  </a:lnTo>
                  <a:cubicBezTo>
                    <a:pt x="1118235" y="647700"/>
                    <a:pt x="1126808" y="639128"/>
                    <a:pt x="1126808" y="628650"/>
                  </a:cubicBezTo>
                  <a:lnTo>
                    <a:pt x="1126808" y="628650"/>
                  </a:lnTo>
                  <a:cubicBezTo>
                    <a:pt x="1126808" y="618173"/>
                    <a:pt x="1118235" y="609600"/>
                    <a:pt x="1107758" y="609600"/>
                  </a:cubicBezTo>
                  <a:lnTo>
                    <a:pt x="1107758" y="609600"/>
                  </a:lnTo>
                  <a:cubicBezTo>
                    <a:pt x="1097280" y="609600"/>
                    <a:pt x="1088708" y="618173"/>
                    <a:pt x="1088708" y="628650"/>
                  </a:cubicBezTo>
                  <a:lnTo>
                    <a:pt x="1088708" y="628650"/>
                  </a:lnTo>
                  <a:cubicBezTo>
                    <a:pt x="1088708" y="640080"/>
                    <a:pt x="1097280" y="647700"/>
                    <a:pt x="1107758" y="647700"/>
                  </a:cubicBezTo>
                  <a:close/>
                  <a:moveTo>
                    <a:pt x="1061085" y="647700"/>
                  </a:moveTo>
                  <a:lnTo>
                    <a:pt x="1061085" y="647700"/>
                  </a:lnTo>
                  <a:cubicBezTo>
                    <a:pt x="1071563" y="647700"/>
                    <a:pt x="1080135" y="639128"/>
                    <a:pt x="1080135" y="628650"/>
                  </a:cubicBezTo>
                  <a:lnTo>
                    <a:pt x="1080135" y="628650"/>
                  </a:lnTo>
                  <a:cubicBezTo>
                    <a:pt x="1080135" y="618173"/>
                    <a:pt x="1071563" y="609600"/>
                    <a:pt x="1061085" y="609600"/>
                  </a:cubicBezTo>
                  <a:lnTo>
                    <a:pt x="1061085" y="609600"/>
                  </a:lnTo>
                  <a:cubicBezTo>
                    <a:pt x="1050608" y="609600"/>
                    <a:pt x="1042035" y="618173"/>
                    <a:pt x="1042035" y="628650"/>
                  </a:cubicBezTo>
                  <a:lnTo>
                    <a:pt x="1042035" y="628650"/>
                  </a:lnTo>
                  <a:cubicBezTo>
                    <a:pt x="1042035" y="640080"/>
                    <a:pt x="1050608" y="647700"/>
                    <a:pt x="1061085" y="647700"/>
                  </a:cubicBezTo>
                  <a:close/>
                  <a:moveTo>
                    <a:pt x="1533525" y="601028"/>
                  </a:moveTo>
                  <a:lnTo>
                    <a:pt x="1533525" y="601028"/>
                  </a:lnTo>
                  <a:cubicBezTo>
                    <a:pt x="1544003" y="601028"/>
                    <a:pt x="1552575" y="592455"/>
                    <a:pt x="1552575" y="581978"/>
                  </a:cubicBezTo>
                  <a:lnTo>
                    <a:pt x="1552575" y="581978"/>
                  </a:lnTo>
                  <a:cubicBezTo>
                    <a:pt x="1552575" y="571500"/>
                    <a:pt x="1544003" y="562928"/>
                    <a:pt x="1533525" y="562928"/>
                  </a:cubicBezTo>
                  <a:lnTo>
                    <a:pt x="1533525" y="562928"/>
                  </a:lnTo>
                  <a:cubicBezTo>
                    <a:pt x="1523048" y="562928"/>
                    <a:pt x="1514475" y="571500"/>
                    <a:pt x="1514475" y="581978"/>
                  </a:cubicBezTo>
                  <a:lnTo>
                    <a:pt x="1514475" y="581978"/>
                  </a:lnTo>
                  <a:cubicBezTo>
                    <a:pt x="1514475" y="592455"/>
                    <a:pt x="1523048" y="601028"/>
                    <a:pt x="1533525" y="601028"/>
                  </a:cubicBezTo>
                  <a:close/>
                  <a:moveTo>
                    <a:pt x="1439228" y="2728913"/>
                  </a:moveTo>
                  <a:lnTo>
                    <a:pt x="1439228" y="2728913"/>
                  </a:lnTo>
                  <a:cubicBezTo>
                    <a:pt x="1449705" y="2728913"/>
                    <a:pt x="1458278" y="2720340"/>
                    <a:pt x="1458278" y="2709863"/>
                  </a:cubicBezTo>
                  <a:lnTo>
                    <a:pt x="1458278" y="2709863"/>
                  </a:lnTo>
                  <a:cubicBezTo>
                    <a:pt x="1458278" y="2699385"/>
                    <a:pt x="1449705" y="2690813"/>
                    <a:pt x="1439228" y="2690813"/>
                  </a:cubicBezTo>
                  <a:lnTo>
                    <a:pt x="1439228" y="2690813"/>
                  </a:lnTo>
                  <a:cubicBezTo>
                    <a:pt x="1428750" y="2690813"/>
                    <a:pt x="1420178" y="2699385"/>
                    <a:pt x="1420178" y="2709863"/>
                  </a:cubicBezTo>
                  <a:lnTo>
                    <a:pt x="1420178" y="2709863"/>
                  </a:lnTo>
                  <a:cubicBezTo>
                    <a:pt x="1420178" y="2720340"/>
                    <a:pt x="1428750" y="2728913"/>
                    <a:pt x="1439228" y="2728913"/>
                  </a:cubicBezTo>
                  <a:close/>
                  <a:moveTo>
                    <a:pt x="1439228" y="2681288"/>
                  </a:moveTo>
                  <a:lnTo>
                    <a:pt x="1439228" y="2681288"/>
                  </a:lnTo>
                  <a:cubicBezTo>
                    <a:pt x="1449705" y="2681288"/>
                    <a:pt x="1458278" y="2672715"/>
                    <a:pt x="1458278" y="2662238"/>
                  </a:cubicBezTo>
                  <a:lnTo>
                    <a:pt x="1458278" y="2662238"/>
                  </a:lnTo>
                  <a:cubicBezTo>
                    <a:pt x="1458278" y="2651760"/>
                    <a:pt x="1449705" y="2643188"/>
                    <a:pt x="1439228" y="2643188"/>
                  </a:cubicBezTo>
                  <a:lnTo>
                    <a:pt x="1439228" y="2643188"/>
                  </a:lnTo>
                  <a:cubicBezTo>
                    <a:pt x="1428750" y="2643188"/>
                    <a:pt x="1420178" y="2651760"/>
                    <a:pt x="1420178" y="2662238"/>
                  </a:cubicBezTo>
                  <a:lnTo>
                    <a:pt x="1420178" y="2662238"/>
                  </a:lnTo>
                  <a:cubicBezTo>
                    <a:pt x="1420178" y="2673668"/>
                    <a:pt x="1428750" y="2681288"/>
                    <a:pt x="1439228" y="2681288"/>
                  </a:cubicBezTo>
                  <a:close/>
                  <a:moveTo>
                    <a:pt x="1486853" y="601028"/>
                  </a:moveTo>
                  <a:lnTo>
                    <a:pt x="1486853" y="601028"/>
                  </a:lnTo>
                  <a:cubicBezTo>
                    <a:pt x="1497330" y="601028"/>
                    <a:pt x="1505903" y="592455"/>
                    <a:pt x="1505903" y="581978"/>
                  </a:cubicBezTo>
                  <a:lnTo>
                    <a:pt x="1505903" y="581978"/>
                  </a:lnTo>
                  <a:cubicBezTo>
                    <a:pt x="1505903" y="571500"/>
                    <a:pt x="1497330" y="562928"/>
                    <a:pt x="1486853" y="562928"/>
                  </a:cubicBezTo>
                  <a:lnTo>
                    <a:pt x="1486853" y="562928"/>
                  </a:lnTo>
                  <a:cubicBezTo>
                    <a:pt x="1476375" y="562928"/>
                    <a:pt x="1467803" y="571500"/>
                    <a:pt x="1467803" y="581978"/>
                  </a:cubicBezTo>
                  <a:lnTo>
                    <a:pt x="1467803" y="581978"/>
                  </a:lnTo>
                  <a:cubicBezTo>
                    <a:pt x="1467803" y="592455"/>
                    <a:pt x="1476375" y="601028"/>
                    <a:pt x="1486853" y="601028"/>
                  </a:cubicBezTo>
                  <a:close/>
                  <a:moveTo>
                    <a:pt x="1486853" y="647700"/>
                  </a:moveTo>
                  <a:lnTo>
                    <a:pt x="1486853" y="647700"/>
                  </a:lnTo>
                  <a:cubicBezTo>
                    <a:pt x="1497330" y="647700"/>
                    <a:pt x="1505903" y="639128"/>
                    <a:pt x="1505903" y="628650"/>
                  </a:cubicBezTo>
                  <a:lnTo>
                    <a:pt x="1505903" y="628650"/>
                  </a:lnTo>
                  <a:cubicBezTo>
                    <a:pt x="1505903" y="618173"/>
                    <a:pt x="1497330" y="609600"/>
                    <a:pt x="1486853" y="609600"/>
                  </a:cubicBezTo>
                  <a:lnTo>
                    <a:pt x="1486853" y="609600"/>
                  </a:lnTo>
                  <a:cubicBezTo>
                    <a:pt x="1476375" y="609600"/>
                    <a:pt x="1467803" y="618173"/>
                    <a:pt x="1467803" y="628650"/>
                  </a:cubicBezTo>
                  <a:lnTo>
                    <a:pt x="1467803" y="628650"/>
                  </a:lnTo>
                  <a:cubicBezTo>
                    <a:pt x="1467803" y="640080"/>
                    <a:pt x="1476375" y="647700"/>
                    <a:pt x="1486853" y="647700"/>
                  </a:cubicBezTo>
                  <a:close/>
                  <a:moveTo>
                    <a:pt x="1439228" y="647700"/>
                  </a:moveTo>
                  <a:lnTo>
                    <a:pt x="1439228" y="647700"/>
                  </a:lnTo>
                  <a:cubicBezTo>
                    <a:pt x="1449705" y="647700"/>
                    <a:pt x="1458278" y="639128"/>
                    <a:pt x="1458278" y="628650"/>
                  </a:cubicBezTo>
                  <a:lnTo>
                    <a:pt x="1458278" y="628650"/>
                  </a:lnTo>
                  <a:cubicBezTo>
                    <a:pt x="1458278" y="618173"/>
                    <a:pt x="1449705" y="609600"/>
                    <a:pt x="1439228" y="609600"/>
                  </a:cubicBezTo>
                  <a:lnTo>
                    <a:pt x="1439228" y="609600"/>
                  </a:lnTo>
                  <a:cubicBezTo>
                    <a:pt x="1428750" y="609600"/>
                    <a:pt x="1420178" y="618173"/>
                    <a:pt x="1420178" y="628650"/>
                  </a:cubicBezTo>
                  <a:lnTo>
                    <a:pt x="1420178" y="628650"/>
                  </a:lnTo>
                  <a:cubicBezTo>
                    <a:pt x="1420178" y="640080"/>
                    <a:pt x="1428750" y="647700"/>
                    <a:pt x="1439228" y="647700"/>
                  </a:cubicBezTo>
                  <a:close/>
                  <a:moveTo>
                    <a:pt x="1533525" y="554355"/>
                  </a:moveTo>
                  <a:lnTo>
                    <a:pt x="1533525" y="554355"/>
                  </a:lnTo>
                  <a:cubicBezTo>
                    <a:pt x="1544003" y="554355"/>
                    <a:pt x="1552575" y="545783"/>
                    <a:pt x="1552575" y="535305"/>
                  </a:cubicBezTo>
                  <a:lnTo>
                    <a:pt x="1552575" y="535305"/>
                  </a:lnTo>
                  <a:cubicBezTo>
                    <a:pt x="1552575" y="524828"/>
                    <a:pt x="1544003" y="516255"/>
                    <a:pt x="1533525" y="516255"/>
                  </a:cubicBezTo>
                  <a:lnTo>
                    <a:pt x="1533525" y="516255"/>
                  </a:lnTo>
                  <a:cubicBezTo>
                    <a:pt x="1523048" y="516255"/>
                    <a:pt x="1514475" y="524828"/>
                    <a:pt x="1514475" y="535305"/>
                  </a:cubicBezTo>
                  <a:lnTo>
                    <a:pt x="1514475" y="535305"/>
                  </a:lnTo>
                  <a:cubicBezTo>
                    <a:pt x="1514475" y="545783"/>
                    <a:pt x="1523048" y="554355"/>
                    <a:pt x="1533525" y="554355"/>
                  </a:cubicBezTo>
                  <a:close/>
                  <a:moveTo>
                    <a:pt x="1486853" y="554355"/>
                  </a:moveTo>
                  <a:lnTo>
                    <a:pt x="1486853" y="554355"/>
                  </a:lnTo>
                  <a:cubicBezTo>
                    <a:pt x="1497330" y="554355"/>
                    <a:pt x="1505903" y="545783"/>
                    <a:pt x="1505903" y="535305"/>
                  </a:cubicBezTo>
                  <a:lnTo>
                    <a:pt x="1505903" y="535305"/>
                  </a:lnTo>
                  <a:cubicBezTo>
                    <a:pt x="1505903" y="524828"/>
                    <a:pt x="1497330" y="516255"/>
                    <a:pt x="1486853" y="516255"/>
                  </a:cubicBezTo>
                  <a:lnTo>
                    <a:pt x="1486853" y="516255"/>
                  </a:lnTo>
                  <a:cubicBezTo>
                    <a:pt x="1476375" y="516255"/>
                    <a:pt x="1467803" y="524828"/>
                    <a:pt x="1467803" y="535305"/>
                  </a:cubicBezTo>
                  <a:lnTo>
                    <a:pt x="1467803" y="535305"/>
                  </a:lnTo>
                  <a:cubicBezTo>
                    <a:pt x="1467803" y="545783"/>
                    <a:pt x="1476375" y="554355"/>
                    <a:pt x="1486853" y="554355"/>
                  </a:cubicBezTo>
                  <a:close/>
                  <a:moveTo>
                    <a:pt x="1486853" y="2303145"/>
                  </a:moveTo>
                  <a:lnTo>
                    <a:pt x="1486853" y="2303145"/>
                  </a:lnTo>
                  <a:cubicBezTo>
                    <a:pt x="1497330" y="2303145"/>
                    <a:pt x="1505903" y="2294573"/>
                    <a:pt x="1505903" y="2284095"/>
                  </a:cubicBezTo>
                  <a:lnTo>
                    <a:pt x="1505903" y="2284095"/>
                  </a:lnTo>
                  <a:cubicBezTo>
                    <a:pt x="1505903" y="2273618"/>
                    <a:pt x="1497330" y="2265045"/>
                    <a:pt x="1486853" y="2265045"/>
                  </a:cubicBezTo>
                  <a:lnTo>
                    <a:pt x="1486853" y="2265045"/>
                  </a:lnTo>
                  <a:cubicBezTo>
                    <a:pt x="1476375" y="2265045"/>
                    <a:pt x="1467803" y="2273618"/>
                    <a:pt x="1467803" y="2284095"/>
                  </a:cubicBezTo>
                  <a:lnTo>
                    <a:pt x="1467803" y="2284095"/>
                  </a:lnTo>
                  <a:cubicBezTo>
                    <a:pt x="1467803" y="2294573"/>
                    <a:pt x="1476375" y="2303145"/>
                    <a:pt x="1486853" y="2303145"/>
                  </a:cubicBezTo>
                  <a:close/>
                  <a:moveTo>
                    <a:pt x="1202055" y="932498"/>
                  </a:moveTo>
                  <a:lnTo>
                    <a:pt x="1203960" y="932498"/>
                  </a:lnTo>
                  <a:cubicBezTo>
                    <a:pt x="1214438" y="932498"/>
                    <a:pt x="1223010" y="923925"/>
                    <a:pt x="1223010" y="913448"/>
                  </a:cubicBezTo>
                  <a:lnTo>
                    <a:pt x="1223010" y="913448"/>
                  </a:lnTo>
                  <a:cubicBezTo>
                    <a:pt x="1223010" y="902970"/>
                    <a:pt x="1214438" y="894398"/>
                    <a:pt x="1203960" y="894398"/>
                  </a:cubicBezTo>
                  <a:lnTo>
                    <a:pt x="1202055" y="894398"/>
                  </a:lnTo>
                  <a:cubicBezTo>
                    <a:pt x="1191578" y="894398"/>
                    <a:pt x="1183005" y="902970"/>
                    <a:pt x="1183005" y="913448"/>
                  </a:cubicBezTo>
                  <a:lnTo>
                    <a:pt x="1183005" y="913448"/>
                  </a:lnTo>
                  <a:cubicBezTo>
                    <a:pt x="1183005" y="923925"/>
                    <a:pt x="1191578" y="932498"/>
                    <a:pt x="1202055" y="932498"/>
                  </a:cubicBezTo>
                  <a:close/>
                  <a:moveTo>
                    <a:pt x="1250633" y="932498"/>
                  </a:moveTo>
                  <a:lnTo>
                    <a:pt x="1250633" y="932498"/>
                  </a:lnTo>
                  <a:cubicBezTo>
                    <a:pt x="1261110" y="932498"/>
                    <a:pt x="1269683" y="923925"/>
                    <a:pt x="1269683" y="913448"/>
                  </a:cubicBezTo>
                  <a:lnTo>
                    <a:pt x="1269683" y="913448"/>
                  </a:lnTo>
                  <a:cubicBezTo>
                    <a:pt x="1269683" y="902970"/>
                    <a:pt x="1261110" y="894398"/>
                    <a:pt x="1250633" y="894398"/>
                  </a:cubicBezTo>
                  <a:lnTo>
                    <a:pt x="1250633" y="894398"/>
                  </a:lnTo>
                  <a:cubicBezTo>
                    <a:pt x="1240155" y="894398"/>
                    <a:pt x="1231583" y="902970"/>
                    <a:pt x="1231583" y="913448"/>
                  </a:cubicBezTo>
                  <a:lnTo>
                    <a:pt x="1231583" y="913448"/>
                  </a:lnTo>
                  <a:cubicBezTo>
                    <a:pt x="1232535" y="923925"/>
                    <a:pt x="1240155" y="932498"/>
                    <a:pt x="1250633" y="932498"/>
                  </a:cubicBezTo>
                  <a:close/>
                  <a:moveTo>
                    <a:pt x="1155383" y="932498"/>
                  </a:moveTo>
                  <a:lnTo>
                    <a:pt x="1155383" y="932498"/>
                  </a:lnTo>
                  <a:cubicBezTo>
                    <a:pt x="1165860" y="932498"/>
                    <a:pt x="1174433" y="923925"/>
                    <a:pt x="1174433" y="913448"/>
                  </a:cubicBezTo>
                  <a:lnTo>
                    <a:pt x="1174433" y="913448"/>
                  </a:lnTo>
                  <a:cubicBezTo>
                    <a:pt x="1174433" y="902970"/>
                    <a:pt x="1165860" y="894398"/>
                    <a:pt x="1155383" y="894398"/>
                  </a:cubicBezTo>
                  <a:lnTo>
                    <a:pt x="1155383" y="894398"/>
                  </a:lnTo>
                  <a:cubicBezTo>
                    <a:pt x="1144905" y="894398"/>
                    <a:pt x="1136333" y="902970"/>
                    <a:pt x="1136333" y="913448"/>
                  </a:cubicBezTo>
                  <a:lnTo>
                    <a:pt x="1136333" y="913448"/>
                  </a:lnTo>
                  <a:cubicBezTo>
                    <a:pt x="1136333" y="923925"/>
                    <a:pt x="1144905" y="932498"/>
                    <a:pt x="1155383" y="932498"/>
                  </a:cubicBezTo>
                  <a:close/>
                  <a:moveTo>
                    <a:pt x="1107758" y="932498"/>
                  </a:moveTo>
                  <a:lnTo>
                    <a:pt x="1107758" y="932498"/>
                  </a:lnTo>
                  <a:cubicBezTo>
                    <a:pt x="1118235" y="932498"/>
                    <a:pt x="1126808" y="923925"/>
                    <a:pt x="1126808" y="913448"/>
                  </a:cubicBezTo>
                  <a:lnTo>
                    <a:pt x="1126808" y="913448"/>
                  </a:lnTo>
                  <a:cubicBezTo>
                    <a:pt x="1126808" y="902970"/>
                    <a:pt x="1118235" y="894398"/>
                    <a:pt x="1107758" y="894398"/>
                  </a:cubicBezTo>
                  <a:lnTo>
                    <a:pt x="1107758" y="894398"/>
                  </a:lnTo>
                  <a:cubicBezTo>
                    <a:pt x="1097280" y="894398"/>
                    <a:pt x="1088708" y="902970"/>
                    <a:pt x="1088708" y="913448"/>
                  </a:cubicBezTo>
                  <a:lnTo>
                    <a:pt x="1088708" y="913448"/>
                  </a:lnTo>
                  <a:cubicBezTo>
                    <a:pt x="1088708" y="923925"/>
                    <a:pt x="1097280" y="932498"/>
                    <a:pt x="1107758" y="932498"/>
                  </a:cubicBezTo>
                  <a:close/>
                  <a:moveTo>
                    <a:pt x="1061085" y="932498"/>
                  </a:moveTo>
                  <a:lnTo>
                    <a:pt x="1061085" y="932498"/>
                  </a:lnTo>
                  <a:cubicBezTo>
                    <a:pt x="1071563" y="932498"/>
                    <a:pt x="1080135" y="923925"/>
                    <a:pt x="1080135" y="913448"/>
                  </a:cubicBezTo>
                  <a:lnTo>
                    <a:pt x="1080135" y="913448"/>
                  </a:lnTo>
                  <a:cubicBezTo>
                    <a:pt x="1080135" y="902970"/>
                    <a:pt x="1071563" y="894398"/>
                    <a:pt x="1061085" y="894398"/>
                  </a:cubicBezTo>
                  <a:lnTo>
                    <a:pt x="1061085" y="894398"/>
                  </a:lnTo>
                  <a:cubicBezTo>
                    <a:pt x="1050608" y="894398"/>
                    <a:pt x="1042035" y="902970"/>
                    <a:pt x="1042035" y="913448"/>
                  </a:cubicBezTo>
                  <a:lnTo>
                    <a:pt x="1042035" y="913448"/>
                  </a:lnTo>
                  <a:cubicBezTo>
                    <a:pt x="1042035" y="923925"/>
                    <a:pt x="1050608" y="932498"/>
                    <a:pt x="1061085" y="932498"/>
                  </a:cubicBezTo>
                  <a:close/>
                  <a:moveTo>
                    <a:pt x="1298258" y="932498"/>
                  </a:moveTo>
                  <a:lnTo>
                    <a:pt x="1298258" y="932498"/>
                  </a:lnTo>
                  <a:cubicBezTo>
                    <a:pt x="1308735" y="932498"/>
                    <a:pt x="1317308" y="923925"/>
                    <a:pt x="1317308" y="913448"/>
                  </a:cubicBezTo>
                  <a:lnTo>
                    <a:pt x="1317308" y="913448"/>
                  </a:lnTo>
                  <a:cubicBezTo>
                    <a:pt x="1317308" y="902970"/>
                    <a:pt x="1308735" y="894398"/>
                    <a:pt x="1298258" y="894398"/>
                  </a:cubicBezTo>
                  <a:lnTo>
                    <a:pt x="1298258" y="894398"/>
                  </a:lnTo>
                  <a:cubicBezTo>
                    <a:pt x="1287780" y="894398"/>
                    <a:pt x="1279208" y="902970"/>
                    <a:pt x="1279208" y="913448"/>
                  </a:cubicBezTo>
                  <a:lnTo>
                    <a:pt x="1279208" y="913448"/>
                  </a:lnTo>
                  <a:cubicBezTo>
                    <a:pt x="1279208" y="923925"/>
                    <a:pt x="1287780" y="932498"/>
                    <a:pt x="1298258" y="932498"/>
                  </a:cubicBezTo>
                  <a:close/>
                  <a:moveTo>
                    <a:pt x="1344930" y="932498"/>
                  </a:moveTo>
                  <a:lnTo>
                    <a:pt x="1344930" y="932498"/>
                  </a:lnTo>
                  <a:cubicBezTo>
                    <a:pt x="1355408" y="932498"/>
                    <a:pt x="1363980" y="923925"/>
                    <a:pt x="1363980" y="913448"/>
                  </a:cubicBezTo>
                  <a:lnTo>
                    <a:pt x="1363980" y="913448"/>
                  </a:lnTo>
                  <a:cubicBezTo>
                    <a:pt x="1363980" y="902970"/>
                    <a:pt x="1355408" y="894398"/>
                    <a:pt x="1344930" y="894398"/>
                  </a:cubicBezTo>
                  <a:lnTo>
                    <a:pt x="1344930" y="894398"/>
                  </a:lnTo>
                  <a:cubicBezTo>
                    <a:pt x="1334453" y="894398"/>
                    <a:pt x="1325880" y="902970"/>
                    <a:pt x="1325880" y="913448"/>
                  </a:cubicBezTo>
                  <a:lnTo>
                    <a:pt x="1325880" y="913448"/>
                  </a:lnTo>
                  <a:cubicBezTo>
                    <a:pt x="1326833" y="923925"/>
                    <a:pt x="1334453" y="932498"/>
                    <a:pt x="1344930" y="932498"/>
                  </a:cubicBezTo>
                  <a:close/>
                  <a:moveTo>
                    <a:pt x="1344930" y="979170"/>
                  </a:moveTo>
                  <a:lnTo>
                    <a:pt x="1344930" y="979170"/>
                  </a:lnTo>
                  <a:cubicBezTo>
                    <a:pt x="1355408" y="979170"/>
                    <a:pt x="1363980" y="970598"/>
                    <a:pt x="1363980" y="960120"/>
                  </a:cubicBezTo>
                  <a:lnTo>
                    <a:pt x="1363980" y="960120"/>
                  </a:lnTo>
                  <a:cubicBezTo>
                    <a:pt x="1363980" y="949643"/>
                    <a:pt x="1355408" y="941070"/>
                    <a:pt x="1344930" y="941070"/>
                  </a:cubicBezTo>
                  <a:lnTo>
                    <a:pt x="1344930" y="941070"/>
                  </a:lnTo>
                  <a:cubicBezTo>
                    <a:pt x="1334453" y="941070"/>
                    <a:pt x="1325880" y="949643"/>
                    <a:pt x="1325880" y="960120"/>
                  </a:cubicBezTo>
                  <a:lnTo>
                    <a:pt x="1325880" y="960120"/>
                  </a:lnTo>
                  <a:cubicBezTo>
                    <a:pt x="1326833" y="971550"/>
                    <a:pt x="1335405" y="979170"/>
                    <a:pt x="1344930" y="979170"/>
                  </a:cubicBezTo>
                  <a:close/>
                  <a:moveTo>
                    <a:pt x="1013460" y="932498"/>
                  </a:moveTo>
                  <a:lnTo>
                    <a:pt x="1013460" y="932498"/>
                  </a:lnTo>
                  <a:cubicBezTo>
                    <a:pt x="1023938" y="932498"/>
                    <a:pt x="1032510" y="923925"/>
                    <a:pt x="1032510" y="913448"/>
                  </a:cubicBezTo>
                  <a:lnTo>
                    <a:pt x="1032510" y="913448"/>
                  </a:lnTo>
                  <a:cubicBezTo>
                    <a:pt x="1032510" y="902970"/>
                    <a:pt x="1023938" y="894398"/>
                    <a:pt x="1013460" y="894398"/>
                  </a:cubicBezTo>
                  <a:lnTo>
                    <a:pt x="1013460" y="894398"/>
                  </a:lnTo>
                  <a:cubicBezTo>
                    <a:pt x="1002983" y="894398"/>
                    <a:pt x="994410" y="902970"/>
                    <a:pt x="994410" y="913448"/>
                  </a:cubicBezTo>
                  <a:lnTo>
                    <a:pt x="994410" y="913448"/>
                  </a:lnTo>
                  <a:cubicBezTo>
                    <a:pt x="995363" y="923925"/>
                    <a:pt x="1002983" y="932498"/>
                    <a:pt x="1013460" y="932498"/>
                  </a:cubicBezTo>
                  <a:close/>
                  <a:moveTo>
                    <a:pt x="872490" y="1121093"/>
                  </a:moveTo>
                  <a:lnTo>
                    <a:pt x="872490" y="1121093"/>
                  </a:lnTo>
                  <a:cubicBezTo>
                    <a:pt x="882968" y="1121093"/>
                    <a:pt x="891540" y="1112520"/>
                    <a:pt x="891540" y="1102043"/>
                  </a:cubicBezTo>
                  <a:lnTo>
                    <a:pt x="891540" y="1102043"/>
                  </a:lnTo>
                  <a:cubicBezTo>
                    <a:pt x="891540" y="1091565"/>
                    <a:pt x="882968" y="1082993"/>
                    <a:pt x="872490" y="1082993"/>
                  </a:cubicBezTo>
                  <a:lnTo>
                    <a:pt x="872490" y="1082993"/>
                  </a:lnTo>
                  <a:cubicBezTo>
                    <a:pt x="862013" y="1082993"/>
                    <a:pt x="853440" y="1091565"/>
                    <a:pt x="853440" y="1102043"/>
                  </a:cubicBezTo>
                  <a:lnTo>
                    <a:pt x="853440" y="1102043"/>
                  </a:lnTo>
                  <a:cubicBezTo>
                    <a:pt x="853440" y="1112520"/>
                    <a:pt x="862013" y="1121093"/>
                    <a:pt x="872490" y="1121093"/>
                  </a:cubicBezTo>
                  <a:close/>
                  <a:moveTo>
                    <a:pt x="1629728" y="2067878"/>
                  </a:moveTo>
                  <a:lnTo>
                    <a:pt x="1629728" y="2067878"/>
                  </a:lnTo>
                  <a:cubicBezTo>
                    <a:pt x="1640205" y="2067878"/>
                    <a:pt x="1648778" y="2059305"/>
                    <a:pt x="1648778" y="2048828"/>
                  </a:cubicBezTo>
                  <a:lnTo>
                    <a:pt x="1648778" y="2048828"/>
                  </a:lnTo>
                  <a:cubicBezTo>
                    <a:pt x="1648778" y="2038350"/>
                    <a:pt x="1640205" y="2029778"/>
                    <a:pt x="1629728" y="2029778"/>
                  </a:cubicBezTo>
                  <a:lnTo>
                    <a:pt x="1629728" y="2029778"/>
                  </a:lnTo>
                  <a:cubicBezTo>
                    <a:pt x="1619250" y="2029778"/>
                    <a:pt x="1610678" y="2038350"/>
                    <a:pt x="1610678" y="2048828"/>
                  </a:cubicBezTo>
                  <a:lnTo>
                    <a:pt x="1610678" y="2048828"/>
                  </a:lnTo>
                  <a:cubicBezTo>
                    <a:pt x="1610678" y="2059305"/>
                    <a:pt x="1619250" y="2067878"/>
                    <a:pt x="1629728" y="2067878"/>
                  </a:cubicBezTo>
                  <a:close/>
                  <a:moveTo>
                    <a:pt x="872490" y="1215390"/>
                  </a:moveTo>
                  <a:lnTo>
                    <a:pt x="872490" y="1215390"/>
                  </a:lnTo>
                  <a:cubicBezTo>
                    <a:pt x="882968" y="1215390"/>
                    <a:pt x="891540" y="1206818"/>
                    <a:pt x="891540" y="1196340"/>
                  </a:cubicBezTo>
                  <a:lnTo>
                    <a:pt x="891540" y="1196340"/>
                  </a:lnTo>
                  <a:cubicBezTo>
                    <a:pt x="891540" y="1185863"/>
                    <a:pt x="882968" y="1177290"/>
                    <a:pt x="872490" y="1177290"/>
                  </a:cubicBezTo>
                  <a:lnTo>
                    <a:pt x="872490" y="1177290"/>
                  </a:lnTo>
                  <a:cubicBezTo>
                    <a:pt x="862013" y="1177290"/>
                    <a:pt x="853440" y="1185863"/>
                    <a:pt x="853440" y="1196340"/>
                  </a:cubicBezTo>
                  <a:lnTo>
                    <a:pt x="853440" y="1196340"/>
                  </a:lnTo>
                  <a:cubicBezTo>
                    <a:pt x="853440" y="1206818"/>
                    <a:pt x="862013" y="1215390"/>
                    <a:pt x="872490" y="1215390"/>
                  </a:cubicBezTo>
                  <a:close/>
                  <a:moveTo>
                    <a:pt x="966788" y="932498"/>
                  </a:moveTo>
                  <a:lnTo>
                    <a:pt x="966788" y="932498"/>
                  </a:lnTo>
                  <a:cubicBezTo>
                    <a:pt x="977265" y="932498"/>
                    <a:pt x="985838" y="923925"/>
                    <a:pt x="985838" y="913448"/>
                  </a:cubicBezTo>
                  <a:lnTo>
                    <a:pt x="985838" y="913448"/>
                  </a:lnTo>
                  <a:cubicBezTo>
                    <a:pt x="985838" y="902970"/>
                    <a:pt x="977265" y="894398"/>
                    <a:pt x="966788" y="894398"/>
                  </a:cubicBezTo>
                  <a:lnTo>
                    <a:pt x="966788" y="894398"/>
                  </a:lnTo>
                  <a:cubicBezTo>
                    <a:pt x="956310" y="894398"/>
                    <a:pt x="947738" y="902970"/>
                    <a:pt x="947738" y="913448"/>
                  </a:cubicBezTo>
                  <a:lnTo>
                    <a:pt x="947738" y="913448"/>
                  </a:lnTo>
                  <a:cubicBezTo>
                    <a:pt x="947738" y="923925"/>
                    <a:pt x="956310" y="932498"/>
                    <a:pt x="966788" y="932498"/>
                  </a:cubicBezTo>
                  <a:close/>
                  <a:moveTo>
                    <a:pt x="872490" y="932498"/>
                  </a:moveTo>
                  <a:lnTo>
                    <a:pt x="872490" y="932498"/>
                  </a:lnTo>
                  <a:cubicBezTo>
                    <a:pt x="882968" y="932498"/>
                    <a:pt x="891540" y="923925"/>
                    <a:pt x="891540" y="913448"/>
                  </a:cubicBezTo>
                  <a:lnTo>
                    <a:pt x="891540" y="913448"/>
                  </a:lnTo>
                  <a:cubicBezTo>
                    <a:pt x="891540" y="902970"/>
                    <a:pt x="882968" y="894398"/>
                    <a:pt x="872490" y="894398"/>
                  </a:cubicBezTo>
                  <a:lnTo>
                    <a:pt x="872490" y="894398"/>
                  </a:lnTo>
                  <a:cubicBezTo>
                    <a:pt x="862013" y="894398"/>
                    <a:pt x="853440" y="902970"/>
                    <a:pt x="853440" y="913448"/>
                  </a:cubicBezTo>
                  <a:lnTo>
                    <a:pt x="853440" y="913448"/>
                  </a:lnTo>
                  <a:cubicBezTo>
                    <a:pt x="853440" y="923925"/>
                    <a:pt x="862013" y="932498"/>
                    <a:pt x="872490" y="932498"/>
                  </a:cubicBezTo>
                  <a:close/>
                  <a:moveTo>
                    <a:pt x="919163" y="932498"/>
                  </a:moveTo>
                  <a:lnTo>
                    <a:pt x="919163" y="932498"/>
                  </a:lnTo>
                  <a:cubicBezTo>
                    <a:pt x="929640" y="932498"/>
                    <a:pt x="938213" y="923925"/>
                    <a:pt x="938213" y="913448"/>
                  </a:cubicBezTo>
                  <a:lnTo>
                    <a:pt x="938213" y="913448"/>
                  </a:lnTo>
                  <a:cubicBezTo>
                    <a:pt x="938213" y="902970"/>
                    <a:pt x="929640" y="894398"/>
                    <a:pt x="919163" y="894398"/>
                  </a:cubicBezTo>
                  <a:lnTo>
                    <a:pt x="919163" y="894398"/>
                  </a:lnTo>
                  <a:cubicBezTo>
                    <a:pt x="908685" y="894398"/>
                    <a:pt x="900113" y="902970"/>
                    <a:pt x="900113" y="913448"/>
                  </a:cubicBezTo>
                  <a:lnTo>
                    <a:pt x="900113" y="913448"/>
                  </a:lnTo>
                  <a:cubicBezTo>
                    <a:pt x="901065" y="923925"/>
                    <a:pt x="909638" y="932498"/>
                    <a:pt x="919163" y="932498"/>
                  </a:cubicBezTo>
                  <a:close/>
                  <a:moveTo>
                    <a:pt x="872490" y="979170"/>
                  </a:moveTo>
                  <a:lnTo>
                    <a:pt x="872490" y="979170"/>
                  </a:lnTo>
                  <a:cubicBezTo>
                    <a:pt x="882968" y="979170"/>
                    <a:pt x="891540" y="970598"/>
                    <a:pt x="891540" y="960120"/>
                  </a:cubicBezTo>
                  <a:lnTo>
                    <a:pt x="891540" y="960120"/>
                  </a:lnTo>
                  <a:cubicBezTo>
                    <a:pt x="891540" y="949643"/>
                    <a:pt x="882968" y="941070"/>
                    <a:pt x="872490" y="941070"/>
                  </a:cubicBezTo>
                  <a:lnTo>
                    <a:pt x="872490" y="941070"/>
                  </a:lnTo>
                  <a:cubicBezTo>
                    <a:pt x="862013" y="941070"/>
                    <a:pt x="853440" y="949643"/>
                    <a:pt x="853440" y="960120"/>
                  </a:cubicBezTo>
                  <a:lnTo>
                    <a:pt x="853440" y="960120"/>
                  </a:lnTo>
                  <a:cubicBezTo>
                    <a:pt x="853440" y="971550"/>
                    <a:pt x="862013" y="979170"/>
                    <a:pt x="872490" y="979170"/>
                  </a:cubicBezTo>
                  <a:close/>
                  <a:moveTo>
                    <a:pt x="872490" y="1026795"/>
                  </a:moveTo>
                  <a:lnTo>
                    <a:pt x="872490" y="1026795"/>
                  </a:lnTo>
                  <a:cubicBezTo>
                    <a:pt x="882968" y="1026795"/>
                    <a:pt x="891540" y="1018223"/>
                    <a:pt x="891540" y="1007745"/>
                  </a:cubicBezTo>
                  <a:lnTo>
                    <a:pt x="891540" y="1007745"/>
                  </a:lnTo>
                  <a:cubicBezTo>
                    <a:pt x="891540" y="997268"/>
                    <a:pt x="882968" y="988695"/>
                    <a:pt x="872490" y="988695"/>
                  </a:cubicBezTo>
                  <a:lnTo>
                    <a:pt x="872490" y="988695"/>
                  </a:lnTo>
                  <a:cubicBezTo>
                    <a:pt x="862013" y="988695"/>
                    <a:pt x="853440" y="997268"/>
                    <a:pt x="853440" y="1007745"/>
                  </a:cubicBezTo>
                  <a:lnTo>
                    <a:pt x="853440" y="1007745"/>
                  </a:lnTo>
                  <a:cubicBezTo>
                    <a:pt x="853440" y="1018223"/>
                    <a:pt x="862013" y="1026795"/>
                    <a:pt x="872490" y="1026795"/>
                  </a:cubicBezTo>
                  <a:close/>
                  <a:moveTo>
                    <a:pt x="872490" y="1073468"/>
                  </a:moveTo>
                  <a:lnTo>
                    <a:pt x="872490" y="1073468"/>
                  </a:lnTo>
                  <a:cubicBezTo>
                    <a:pt x="882968" y="1073468"/>
                    <a:pt x="891540" y="1064895"/>
                    <a:pt x="891540" y="1054418"/>
                  </a:cubicBezTo>
                  <a:lnTo>
                    <a:pt x="891540" y="1054418"/>
                  </a:lnTo>
                  <a:cubicBezTo>
                    <a:pt x="891540" y="1043940"/>
                    <a:pt x="882968" y="1035368"/>
                    <a:pt x="872490" y="1035368"/>
                  </a:cubicBezTo>
                  <a:lnTo>
                    <a:pt x="872490" y="1035368"/>
                  </a:lnTo>
                  <a:cubicBezTo>
                    <a:pt x="862013" y="1035368"/>
                    <a:pt x="853440" y="1043940"/>
                    <a:pt x="853440" y="1054418"/>
                  </a:cubicBezTo>
                  <a:lnTo>
                    <a:pt x="853440" y="1054418"/>
                  </a:lnTo>
                  <a:cubicBezTo>
                    <a:pt x="853440" y="1064895"/>
                    <a:pt x="862013" y="1073468"/>
                    <a:pt x="872490" y="1073468"/>
                  </a:cubicBezTo>
                  <a:close/>
                  <a:moveTo>
                    <a:pt x="1629728" y="2446020"/>
                  </a:moveTo>
                  <a:lnTo>
                    <a:pt x="1629728" y="2446020"/>
                  </a:lnTo>
                  <a:cubicBezTo>
                    <a:pt x="1640205" y="2446020"/>
                    <a:pt x="1648778" y="2437448"/>
                    <a:pt x="1648778" y="2426970"/>
                  </a:cubicBezTo>
                  <a:lnTo>
                    <a:pt x="1648778" y="2426970"/>
                  </a:lnTo>
                  <a:cubicBezTo>
                    <a:pt x="1648778" y="2416493"/>
                    <a:pt x="1640205" y="2407920"/>
                    <a:pt x="1629728" y="2407920"/>
                  </a:cubicBezTo>
                  <a:lnTo>
                    <a:pt x="1629728" y="2407920"/>
                  </a:lnTo>
                  <a:cubicBezTo>
                    <a:pt x="1619250" y="2407920"/>
                    <a:pt x="1610678" y="2416493"/>
                    <a:pt x="1610678" y="2426970"/>
                  </a:cubicBezTo>
                  <a:lnTo>
                    <a:pt x="1610678" y="2426970"/>
                  </a:lnTo>
                  <a:cubicBezTo>
                    <a:pt x="1610678" y="2437448"/>
                    <a:pt x="1619250" y="2446020"/>
                    <a:pt x="1629728" y="2446020"/>
                  </a:cubicBezTo>
                  <a:close/>
                  <a:moveTo>
                    <a:pt x="1629728" y="2493645"/>
                  </a:moveTo>
                  <a:lnTo>
                    <a:pt x="1629728" y="2493645"/>
                  </a:lnTo>
                  <a:cubicBezTo>
                    <a:pt x="1640205" y="2493645"/>
                    <a:pt x="1648778" y="2485073"/>
                    <a:pt x="1648778" y="2474595"/>
                  </a:cubicBezTo>
                  <a:lnTo>
                    <a:pt x="1648778" y="2474595"/>
                  </a:lnTo>
                  <a:cubicBezTo>
                    <a:pt x="1648778" y="2464118"/>
                    <a:pt x="1640205" y="2455545"/>
                    <a:pt x="1629728" y="2455545"/>
                  </a:cubicBezTo>
                  <a:lnTo>
                    <a:pt x="1629728" y="2455545"/>
                  </a:lnTo>
                  <a:cubicBezTo>
                    <a:pt x="1619250" y="2455545"/>
                    <a:pt x="1610678" y="2464118"/>
                    <a:pt x="1610678" y="2474595"/>
                  </a:cubicBezTo>
                  <a:lnTo>
                    <a:pt x="1610678" y="2474595"/>
                  </a:lnTo>
                  <a:cubicBezTo>
                    <a:pt x="1610678" y="2485073"/>
                    <a:pt x="1619250" y="2493645"/>
                    <a:pt x="1629728" y="2493645"/>
                  </a:cubicBezTo>
                  <a:close/>
                  <a:moveTo>
                    <a:pt x="1629728" y="2399348"/>
                  </a:moveTo>
                  <a:lnTo>
                    <a:pt x="1629728" y="2399348"/>
                  </a:lnTo>
                  <a:cubicBezTo>
                    <a:pt x="1640205" y="2399348"/>
                    <a:pt x="1648778" y="2390775"/>
                    <a:pt x="1648778" y="2380298"/>
                  </a:cubicBezTo>
                  <a:lnTo>
                    <a:pt x="1648778" y="2378393"/>
                  </a:lnTo>
                  <a:cubicBezTo>
                    <a:pt x="1648778" y="2367915"/>
                    <a:pt x="1640205" y="2359343"/>
                    <a:pt x="1629728" y="2359343"/>
                  </a:cubicBezTo>
                  <a:lnTo>
                    <a:pt x="1629728" y="2359343"/>
                  </a:lnTo>
                  <a:cubicBezTo>
                    <a:pt x="1619250" y="2359343"/>
                    <a:pt x="1610678" y="2367915"/>
                    <a:pt x="1610678" y="2378393"/>
                  </a:cubicBezTo>
                  <a:lnTo>
                    <a:pt x="1610678" y="2380298"/>
                  </a:lnTo>
                  <a:cubicBezTo>
                    <a:pt x="1610678" y="2390775"/>
                    <a:pt x="1619250" y="2399348"/>
                    <a:pt x="1629728" y="2399348"/>
                  </a:cubicBezTo>
                  <a:close/>
                  <a:moveTo>
                    <a:pt x="1629728" y="2350770"/>
                  </a:moveTo>
                  <a:lnTo>
                    <a:pt x="1629728" y="2350770"/>
                  </a:lnTo>
                  <a:cubicBezTo>
                    <a:pt x="1640205" y="2350770"/>
                    <a:pt x="1648778" y="2342198"/>
                    <a:pt x="1648778" y="2331720"/>
                  </a:cubicBezTo>
                  <a:lnTo>
                    <a:pt x="1648778" y="2331720"/>
                  </a:lnTo>
                  <a:cubicBezTo>
                    <a:pt x="1648778" y="2321243"/>
                    <a:pt x="1640205" y="2312670"/>
                    <a:pt x="1629728" y="2312670"/>
                  </a:cubicBezTo>
                  <a:lnTo>
                    <a:pt x="1629728" y="2312670"/>
                  </a:lnTo>
                  <a:cubicBezTo>
                    <a:pt x="1619250" y="2312670"/>
                    <a:pt x="1610678" y="2321243"/>
                    <a:pt x="1610678" y="2331720"/>
                  </a:cubicBezTo>
                  <a:lnTo>
                    <a:pt x="1610678" y="2331720"/>
                  </a:lnTo>
                  <a:cubicBezTo>
                    <a:pt x="1610678" y="2342198"/>
                    <a:pt x="1619250" y="2350770"/>
                    <a:pt x="1629728" y="2350770"/>
                  </a:cubicBezTo>
                  <a:close/>
                  <a:moveTo>
                    <a:pt x="1629728" y="2540318"/>
                  </a:moveTo>
                  <a:lnTo>
                    <a:pt x="1629728" y="2540318"/>
                  </a:lnTo>
                  <a:cubicBezTo>
                    <a:pt x="1640205" y="2540318"/>
                    <a:pt x="1648778" y="2531745"/>
                    <a:pt x="1648778" y="2521268"/>
                  </a:cubicBezTo>
                  <a:lnTo>
                    <a:pt x="1648778" y="2521268"/>
                  </a:lnTo>
                  <a:cubicBezTo>
                    <a:pt x="1648778" y="2510790"/>
                    <a:pt x="1640205" y="2502218"/>
                    <a:pt x="1629728" y="2502218"/>
                  </a:cubicBezTo>
                  <a:lnTo>
                    <a:pt x="1629728" y="2502218"/>
                  </a:lnTo>
                  <a:cubicBezTo>
                    <a:pt x="1619250" y="2502218"/>
                    <a:pt x="1610678" y="2510790"/>
                    <a:pt x="1610678" y="2521268"/>
                  </a:cubicBezTo>
                  <a:lnTo>
                    <a:pt x="1610678" y="2521268"/>
                  </a:lnTo>
                  <a:cubicBezTo>
                    <a:pt x="1610678" y="2531745"/>
                    <a:pt x="1619250" y="2540318"/>
                    <a:pt x="1629728" y="2540318"/>
                  </a:cubicBezTo>
                  <a:close/>
                  <a:moveTo>
                    <a:pt x="1629728" y="2587943"/>
                  </a:moveTo>
                  <a:lnTo>
                    <a:pt x="1629728" y="2587943"/>
                  </a:lnTo>
                  <a:cubicBezTo>
                    <a:pt x="1640205" y="2587943"/>
                    <a:pt x="1648778" y="2579370"/>
                    <a:pt x="1648778" y="2568893"/>
                  </a:cubicBezTo>
                  <a:lnTo>
                    <a:pt x="1648778" y="2568893"/>
                  </a:lnTo>
                  <a:cubicBezTo>
                    <a:pt x="1648778" y="2558415"/>
                    <a:pt x="1640205" y="2549843"/>
                    <a:pt x="1629728" y="2549843"/>
                  </a:cubicBezTo>
                  <a:lnTo>
                    <a:pt x="1629728" y="2549843"/>
                  </a:lnTo>
                  <a:cubicBezTo>
                    <a:pt x="1619250" y="2549843"/>
                    <a:pt x="1610678" y="2558415"/>
                    <a:pt x="1610678" y="2568893"/>
                  </a:cubicBezTo>
                  <a:lnTo>
                    <a:pt x="1610678" y="2568893"/>
                  </a:lnTo>
                  <a:cubicBezTo>
                    <a:pt x="1610678" y="2579370"/>
                    <a:pt x="1619250" y="2587943"/>
                    <a:pt x="1629728" y="2587943"/>
                  </a:cubicBezTo>
                  <a:close/>
                  <a:moveTo>
                    <a:pt x="1629728" y="2634615"/>
                  </a:moveTo>
                  <a:lnTo>
                    <a:pt x="1629728" y="2634615"/>
                  </a:lnTo>
                  <a:cubicBezTo>
                    <a:pt x="1640205" y="2634615"/>
                    <a:pt x="1648778" y="2626043"/>
                    <a:pt x="1648778" y="2615565"/>
                  </a:cubicBezTo>
                  <a:lnTo>
                    <a:pt x="1648778" y="2615565"/>
                  </a:lnTo>
                  <a:cubicBezTo>
                    <a:pt x="1648778" y="2605088"/>
                    <a:pt x="1640205" y="2596515"/>
                    <a:pt x="1629728" y="2596515"/>
                  </a:cubicBezTo>
                  <a:lnTo>
                    <a:pt x="1629728" y="2596515"/>
                  </a:lnTo>
                  <a:cubicBezTo>
                    <a:pt x="1619250" y="2596515"/>
                    <a:pt x="1610678" y="2605088"/>
                    <a:pt x="1610678" y="2615565"/>
                  </a:cubicBezTo>
                  <a:lnTo>
                    <a:pt x="1610678" y="2615565"/>
                  </a:lnTo>
                  <a:cubicBezTo>
                    <a:pt x="1610678" y="2626043"/>
                    <a:pt x="1619250" y="2634615"/>
                    <a:pt x="1629728" y="2634615"/>
                  </a:cubicBezTo>
                  <a:close/>
                  <a:moveTo>
                    <a:pt x="1629728" y="2114550"/>
                  </a:moveTo>
                  <a:lnTo>
                    <a:pt x="1629728" y="2114550"/>
                  </a:lnTo>
                  <a:cubicBezTo>
                    <a:pt x="1640205" y="2114550"/>
                    <a:pt x="1648778" y="2105978"/>
                    <a:pt x="1648778" y="2095500"/>
                  </a:cubicBezTo>
                  <a:lnTo>
                    <a:pt x="1648778" y="2095500"/>
                  </a:lnTo>
                  <a:cubicBezTo>
                    <a:pt x="1648778" y="2085023"/>
                    <a:pt x="1640205" y="2076450"/>
                    <a:pt x="1629728" y="2076450"/>
                  </a:cubicBezTo>
                  <a:lnTo>
                    <a:pt x="1629728" y="2076450"/>
                  </a:lnTo>
                  <a:cubicBezTo>
                    <a:pt x="1619250" y="2076450"/>
                    <a:pt x="1610678" y="2085023"/>
                    <a:pt x="1610678" y="2095500"/>
                  </a:cubicBezTo>
                  <a:lnTo>
                    <a:pt x="1610678" y="2095500"/>
                  </a:lnTo>
                  <a:cubicBezTo>
                    <a:pt x="1610678" y="2106930"/>
                    <a:pt x="1619250" y="2114550"/>
                    <a:pt x="1629728" y="2114550"/>
                  </a:cubicBezTo>
                  <a:close/>
                  <a:moveTo>
                    <a:pt x="1629728" y="2303145"/>
                  </a:moveTo>
                  <a:lnTo>
                    <a:pt x="1629728" y="2303145"/>
                  </a:lnTo>
                  <a:cubicBezTo>
                    <a:pt x="1640205" y="2303145"/>
                    <a:pt x="1648778" y="2294573"/>
                    <a:pt x="1648778" y="2284095"/>
                  </a:cubicBezTo>
                  <a:lnTo>
                    <a:pt x="1648778" y="2284095"/>
                  </a:lnTo>
                  <a:cubicBezTo>
                    <a:pt x="1648778" y="2273618"/>
                    <a:pt x="1640205" y="2265045"/>
                    <a:pt x="1629728" y="2265045"/>
                  </a:cubicBezTo>
                  <a:lnTo>
                    <a:pt x="1629728" y="2265045"/>
                  </a:lnTo>
                  <a:cubicBezTo>
                    <a:pt x="1619250" y="2265045"/>
                    <a:pt x="1610678" y="2273618"/>
                    <a:pt x="1610678" y="2284095"/>
                  </a:cubicBezTo>
                  <a:lnTo>
                    <a:pt x="1610678" y="2284095"/>
                  </a:lnTo>
                  <a:cubicBezTo>
                    <a:pt x="1610678" y="2294573"/>
                    <a:pt x="1619250" y="2303145"/>
                    <a:pt x="1629728" y="2303145"/>
                  </a:cubicBezTo>
                  <a:close/>
                  <a:moveTo>
                    <a:pt x="1629728" y="2256473"/>
                  </a:moveTo>
                  <a:lnTo>
                    <a:pt x="1629728" y="2256473"/>
                  </a:lnTo>
                  <a:cubicBezTo>
                    <a:pt x="1640205" y="2256473"/>
                    <a:pt x="1648778" y="2247900"/>
                    <a:pt x="1648778" y="2237423"/>
                  </a:cubicBezTo>
                  <a:lnTo>
                    <a:pt x="1648778" y="2237423"/>
                  </a:lnTo>
                  <a:cubicBezTo>
                    <a:pt x="1648778" y="2226945"/>
                    <a:pt x="1640205" y="2218373"/>
                    <a:pt x="1629728" y="2218373"/>
                  </a:cubicBezTo>
                  <a:lnTo>
                    <a:pt x="1629728" y="2218373"/>
                  </a:lnTo>
                  <a:cubicBezTo>
                    <a:pt x="1619250" y="2218373"/>
                    <a:pt x="1610678" y="2226945"/>
                    <a:pt x="1610678" y="2237423"/>
                  </a:cubicBezTo>
                  <a:lnTo>
                    <a:pt x="1610678" y="2237423"/>
                  </a:lnTo>
                  <a:cubicBezTo>
                    <a:pt x="1610678" y="2247900"/>
                    <a:pt x="1619250" y="2256473"/>
                    <a:pt x="1629728" y="2256473"/>
                  </a:cubicBezTo>
                  <a:close/>
                  <a:moveTo>
                    <a:pt x="1629728" y="2208848"/>
                  </a:moveTo>
                  <a:lnTo>
                    <a:pt x="1629728" y="2208848"/>
                  </a:lnTo>
                  <a:cubicBezTo>
                    <a:pt x="1640205" y="2208848"/>
                    <a:pt x="1648778" y="2200275"/>
                    <a:pt x="1648778" y="2189798"/>
                  </a:cubicBezTo>
                  <a:lnTo>
                    <a:pt x="1648778" y="2189798"/>
                  </a:lnTo>
                  <a:cubicBezTo>
                    <a:pt x="1648778" y="2179320"/>
                    <a:pt x="1640205" y="2170748"/>
                    <a:pt x="1629728" y="2170748"/>
                  </a:cubicBezTo>
                  <a:lnTo>
                    <a:pt x="1629728" y="2170748"/>
                  </a:lnTo>
                  <a:cubicBezTo>
                    <a:pt x="1619250" y="2170748"/>
                    <a:pt x="1610678" y="2179320"/>
                    <a:pt x="1610678" y="2189798"/>
                  </a:cubicBezTo>
                  <a:lnTo>
                    <a:pt x="1610678" y="2189798"/>
                  </a:lnTo>
                  <a:cubicBezTo>
                    <a:pt x="1610678" y="2200275"/>
                    <a:pt x="1619250" y="2208848"/>
                    <a:pt x="1629728" y="2208848"/>
                  </a:cubicBezTo>
                  <a:close/>
                  <a:moveTo>
                    <a:pt x="1629728" y="2162175"/>
                  </a:moveTo>
                  <a:lnTo>
                    <a:pt x="1629728" y="2162175"/>
                  </a:lnTo>
                  <a:cubicBezTo>
                    <a:pt x="1640205" y="2162175"/>
                    <a:pt x="1648778" y="2153603"/>
                    <a:pt x="1648778" y="2143125"/>
                  </a:cubicBezTo>
                  <a:lnTo>
                    <a:pt x="1648778" y="2143125"/>
                  </a:lnTo>
                  <a:cubicBezTo>
                    <a:pt x="1648778" y="2132648"/>
                    <a:pt x="1640205" y="2124075"/>
                    <a:pt x="1629728" y="2124075"/>
                  </a:cubicBezTo>
                  <a:lnTo>
                    <a:pt x="1629728" y="2124075"/>
                  </a:lnTo>
                  <a:cubicBezTo>
                    <a:pt x="1619250" y="2124075"/>
                    <a:pt x="1610678" y="2132648"/>
                    <a:pt x="1610678" y="2143125"/>
                  </a:cubicBezTo>
                  <a:lnTo>
                    <a:pt x="1610678" y="2143125"/>
                  </a:lnTo>
                  <a:cubicBezTo>
                    <a:pt x="1610678" y="2153603"/>
                    <a:pt x="1619250" y="2162175"/>
                    <a:pt x="1629728" y="2162175"/>
                  </a:cubicBezTo>
                  <a:close/>
                  <a:moveTo>
                    <a:pt x="1629728" y="2777490"/>
                  </a:moveTo>
                  <a:lnTo>
                    <a:pt x="1629728" y="2777490"/>
                  </a:lnTo>
                  <a:cubicBezTo>
                    <a:pt x="1640205" y="2777490"/>
                    <a:pt x="1648778" y="2768918"/>
                    <a:pt x="1648778" y="2758440"/>
                  </a:cubicBezTo>
                  <a:lnTo>
                    <a:pt x="1648778" y="2756535"/>
                  </a:lnTo>
                  <a:cubicBezTo>
                    <a:pt x="1648778" y="2746058"/>
                    <a:pt x="1640205" y="2737485"/>
                    <a:pt x="1629728" y="2737485"/>
                  </a:cubicBezTo>
                  <a:lnTo>
                    <a:pt x="1629728" y="2737485"/>
                  </a:lnTo>
                  <a:cubicBezTo>
                    <a:pt x="1619250" y="2737485"/>
                    <a:pt x="1610678" y="2746058"/>
                    <a:pt x="1610678" y="2756535"/>
                  </a:cubicBezTo>
                  <a:lnTo>
                    <a:pt x="1610678" y="2758440"/>
                  </a:lnTo>
                  <a:cubicBezTo>
                    <a:pt x="1610678" y="2768918"/>
                    <a:pt x="1619250" y="2777490"/>
                    <a:pt x="1629728" y="2777490"/>
                  </a:cubicBezTo>
                  <a:close/>
                  <a:moveTo>
                    <a:pt x="1629728" y="2728913"/>
                  </a:moveTo>
                  <a:lnTo>
                    <a:pt x="1629728" y="2728913"/>
                  </a:lnTo>
                  <a:cubicBezTo>
                    <a:pt x="1640205" y="2728913"/>
                    <a:pt x="1648778" y="2720340"/>
                    <a:pt x="1648778" y="2709863"/>
                  </a:cubicBezTo>
                  <a:lnTo>
                    <a:pt x="1648778" y="2709863"/>
                  </a:lnTo>
                  <a:cubicBezTo>
                    <a:pt x="1648778" y="2699385"/>
                    <a:pt x="1640205" y="2690813"/>
                    <a:pt x="1629728" y="2690813"/>
                  </a:cubicBezTo>
                  <a:lnTo>
                    <a:pt x="1629728" y="2690813"/>
                  </a:lnTo>
                  <a:cubicBezTo>
                    <a:pt x="1619250" y="2690813"/>
                    <a:pt x="1610678" y="2699385"/>
                    <a:pt x="1610678" y="2709863"/>
                  </a:cubicBezTo>
                  <a:lnTo>
                    <a:pt x="1610678" y="2709863"/>
                  </a:lnTo>
                  <a:cubicBezTo>
                    <a:pt x="1610678" y="2720340"/>
                    <a:pt x="1619250" y="2728913"/>
                    <a:pt x="1629728" y="2728913"/>
                  </a:cubicBezTo>
                  <a:close/>
                  <a:moveTo>
                    <a:pt x="1629728" y="2681288"/>
                  </a:moveTo>
                  <a:lnTo>
                    <a:pt x="1629728" y="2681288"/>
                  </a:lnTo>
                  <a:cubicBezTo>
                    <a:pt x="1640205" y="2681288"/>
                    <a:pt x="1648778" y="2672715"/>
                    <a:pt x="1648778" y="2662238"/>
                  </a:cubicBezTo>
                  <a:lnTo>
                    <a:pt x="1648778" y="2662238"/>
                  </a:lnTo>
                  <a:cubicBezTo>
                    <a:pt x="1648778" y="2651760"/>
                    <a:pt x="1640205" y="2643188"/>
                    <a:pt x="1629728" y="2643188"/>
                  </a:cubicBezTo>
                  <a:lnTo>
                    <a:pt x="1629728" y="2643188"/>
                  </a:lnTo>
                  <a:cubicBezTo>
                    <a:pt x="1619250" y="2643188"/>
                    <a:pt x="1610678" y="2651760"/>
                    <a:pt x="1610678" y="2662238"/>
                  </a:cubicBezTo>
                  <a:lnTo>
                    <a:pt x="1610678" y="2662238"/>
                  </a:lnTo>
                  <a:cubicBezTo>
                    <a:pt x="1610678" y="2673668"/>
                    <a:pt x="1619250" y="2681288"/>
                    <a:pt x="1629728" y="2681288"/>
                  </a:cubicBezTo>
                  <a:close/>
                  <a:moveTo>
                    <a:pt x="1250633" y="1830705"/>
                  </a:moveTo>
                  <a:lnTo>
                    <a:pt x="1250633" y="1830705"/>
                  </a:lnTo>
                  <a:cubicBezTo>
                    <a:pt x="1261110" y="1830705"/>
                    <a:pt x="1269683" y="1822133"/>
                    <a:pt x="1269683" y="1811655"/>
                  </a:cubicBezTo>
                  <a:lnTo>
                    <a:pt x="1269683" y="1811655"/>
                  </a:lnTo>
                  <a:cubicBezTo>
                    <a:pt x="1269683" y="1801178"/>
                    <a:pt x="1261110" y="1792605"/>
                    <a:pt x="1250633" y="1792605"/>
                  </a:cubicBezTo>
                  <a:lnTo>
                    <a:pt x="1250633" y="1792605"/>
                  </a:lnTo>
                  <a:cubicBezTo>
                    <a:pt x="1240155" y="1792605"/>
                    <a:pt x="1231583" y="1801178"/>
                    <a:pt x="1231583" y="1811655"/>
                  </a:cubicBezTo>
                  <a:lnTo>
                    <a:pt x="1231583" y="1811655"/>
                  </a:lnTo>
                  <a:cubicBezTo>
                    <a:pt x="1232535" y="1822133"/>
                    <a:pt x="1240155" y="1830705"/>
                    <a:pt x="1250633" y="1830705"/>
                  </a:cubicBezTo>
                  <a:close/>
                  <a:moveTo>
                    <a:pt x="1250633" y="1783080"/>
                  </a:moveTo>
                  <a:lnTo>
                    <a:pt x="1250633" y="1783080"/>
                  </a:lnTo>
                  <a:cubicBezTo>
                    <a:pt x="1261110" y="1783080"/>
                    <a:pt x="1269683" y="1774508"/>
                    <a:pt x="1269683" y="1764030"/>
                  </a:cubicBezTo>
                  <a:lnTo>
                    <a:pt x="1269683" y="1764030"/>
                  </a:lnTo>
                  <a:cubicBezTo>
                    <a:pt x="1269683" y="1753553"/>
                    <a:pt x="1261110" y="1744980"/>
                    <a:pt x="1250633" y="1744980"/>
                  </a:cubicBezTo>
                  <a:lnTo>
                    <a:pt x="1250633" y="1744980"/>
                  </a:lnTo>
                  <a:cubicBezTo>
                    <a:pt x="1240155" y="1744980"/>
                    <a:pt x="1231583" y="1753553"/>
                    <a:pt x="1231583" y="1764030"/>
                  </a:cubicBezTo>
                  <a:lnTo>
                    <a:pt x="1231583" y="1764030"/>
                  </a:lnTo>
                  <a:cubicBezTo>
                    <a:pt x="1232535" y="1775460"/>
                    <a:pt x="1240155" y="1783080"/>
                    <a:pt x="1250633" y="1783080"/>
                  </a:cubicBezTo>
                  <a:close/>
                  <a:moveTo>
                    <a:pt x="1344930" y="1737360"/>
                  </a:moveTo>
                  <a:lnTo>
                    <a:pt x="1344930" y="1737360"/>
                  </a:lnTo>
                  <a:cubicBezTo>
                    <a:pt x="1355408" y="1737360"/>
                    <a:pt x="1363980" y="1728788"/>
                    <a:pt x="1363980" y="1718310"/>
                  </a:cubicBezTo>
                  <a:lnTo>
                    <a:pt x="1363980" y="1718310"/>
                  </a:lnTo>
                  <a:cubicBezTo>
                    <a:pt x="1363980" y="1707833"/>
                    <a:pt x="1355408" y="1699260"/>
                    <a:pt x="1344930" y="1699260"/>
                  </a:cubicBezTo>
                  <a:lnTo>
                    <a:pt x="1344930" y="1699260"/>
                  </a:lnTo>
                  <a:cubicBezTo>
                    <a:pt x="1334453" y="1699260"/>
                    <a:pt x="1325880" y="1707833"/>
                    <a:pt x="1325880" y="1718310"/>
                  </a:cubicBezTo>
                  <a:lnTo>
                    <a:pt x="1325880" y="1718310"/>
                  </a:lnTo>
                  <a:cubicBezTo>
                    <a:pt x="1325880" y="1728788"/>
                    <a:pt x="1334453" y="1737360"/>
                    <a:pt x="1344930" y="1737360"/>
                  </a:cubicBezTo>
                  <a:close/>
                  <a:moveTo>
                    <a:pt x="1297305" y="1737360"/>
                  </a:moveTo>
                  <a:lnTo>
                    <a:pt x="1297305" y="1737360"/>
                  </a:lnTo>
                  <a:cubicBezTo>
                    <a:pt x="1307783" y="1737360"/>
                    <a:pt x="1316355" y="1728788"/>
                    <a:pt x="1316355" y="1718310"/>
                  </a:cubicBezTo>
                  <a:lnTo>
                    <a:pt x="1316355" y="1718310"/>
                  </a:lnTo>
                  <a:cubicBezTo>
                    <a:pt x="1316355" y="1707833"/>
                    <a:pt x="1307783" y="1699260"/>
                    <a:pt x="1297305" y="1699260"/>
                  </a:cubicBezTo>
                  <a:lnTo>
                    <a:pt x="1297305" y="1699260"/>
                  </a:lnTo>
                  <a:cubicBezTo>
                    <a:pt x="1286828" y="1699260"/>
                    <a:pt x="1278255" y="1707833"/>
                    <a:pt x="1278255" y="1718310"/>
                  </a:cubicBezTo>
                  <a:lnTo>
                    <a:pt x="1278255" y="1718310"/>
                  </a:lnTo>
                  <a:cubicBezTo>
                    <a:pt x="1279208" y="1728788"/>
                    <a:pt x="1287780" y="1737360"/>
                    <a:pt x="1297305" y="1737360"/>
                  </a:cubicBezTo>
                  <a:close/>
                  <a:moveTo>
                    <a:pt x="1250633" y="1737360"/>
                  </a:moveTo>
                  <a:lnTo>
                    <a:pt x="1250633" y="1737360"/>
                  </a:lnTo>
                  <a:cubicBezTo>
                    <a:pt x="1261110" y="1737360"/>
                    <a:pt x="1269683" y="1728788"/>
                    <a:pt x="1269683" y="1718310"/>
                  </a:cubicBezTo>
                  <a:lnTo>
                    <a:pt x="1269683" y="1718310"/>
                  </a:lnTo>
                  <a:cubicBezTo>
                    <a:pt x="1269683" y="1707833"/>
                    <a:pt x="1261110" y="1699260"/>
                    <a:pt x="1250633" y="1699260"/>
                  </a:cubicBezTo>
                  <a:lnTo>
                    <a:pt x="1250633" y="1699260"/>
                  </a:lnTo>
                  <a:cubicBezTo>
                    <a:pt x="1240155" y="1699260"/>
                    <a:pt x="1231583" y="1707833"/>
                    <a:pt x="1231583" y="1718310"/>
                  </a:cubicBezTo>
                  <a:lnTo>
                    <a:pt x="1231583" y="1718310"/>
                  </a:lnTo>
                  <a:cubicBezTo>
                    <a:pt x="1231583" y="1728788"/>
                    <a:pt x="1240155" y="1737360"/>
                    <a:pt x="1250633" y="1737360"/>
                  </a:cubicBezTo>
                  <a:close/>
                  <a:moveTo>
                    <a:pt x="1250633" y="2114550"/>
                  </a:moveTo>
                  <a:lnTo>
                    <a:pt x="1250633" y="2114550"/>
                  </a:lnTo>
                  <a:cubicBezTo>
                    <a:pt x="1261110" y="2114550"/>
                    <a:pt x="1269683" y="2105978"/>
                    <a:pt x="1269683" y="2095500"/>
                  </a:cubicBezTo>
                  <a:lnTo>
                    <a:pt x="1269683" y="2095500"/>
                  </a:lnTo>
                  <a:cubicBezTo>
                    <a:pt x="1269683" y="2085023"/>
                    <a:pt x="1261110" y="2076450"/>
                    <a:pt x="1250633" y="2076450"/>
                  </a:cubicBezTo>
                  <a:lnTo>
                    <a:pt x="1250633" y="2076450"/>
                  </a:lnTo>
                  <a:cubicBezTo>
                    <a:pt x="1240155" y="2076450"/>
                    <a:pt x="1231583" y="2085023"/>
                    <a:pt x="1231583" y="2095500"/>
                  </a:cubicBezTo>
                  <a:lnTo>
                    <a:pt x="1231583" y="2095500"/>
                  </a:lnTo>
                  <a:cubicBezTo>
                    <a:pt x="1232535" y="2106930"/>
                    <a:pt x="1240155" y="2114550"/>
                    <a:pt x="1250633" y="2114550"/>
                  </a:cubicBezTo>
                  <a:close/>
                  <a:moveTo>
                    <a:pt x="1250633" y="2162175"/>
                  </a:moveTo>
                  <a:lnTo>
                    <a:pt x="1250633" y="2162175"/>
                  </a:lnTo>
                  <a:cubicBezTo>
                    <a:pt x="1261110" y="2162175"/>
                    <a:pt x="1269683" y="2153603"/>
                    <a:pt x="1269683" y="2143125"/>
                  </a:cubicBezTo>
                  <a:lnTo>
                    <a:pt x="1269683" y="2143125"/>
                  </a:lnTo>
                  <a:cubicBezTo>
                    <a:pt x="1269683" y="2132648"/>
                    <a:pt x="1261110" y="2124075"/>
                    <a:pt x="1250633" y="2124075"/>
                  </a:cubicBezTo>
                  <a:lnTo>
                    <a:pt x="1250633" y="2124075"/>
                  </a:lnTo>
                  <a:cubicBezTo>
                    <a:pt x="1240155" y="2124075"/>
                    <a:pt x="1231583" y="2132648"/>
                    <a:pt x="1231583" y="2143125"/>
                  </a:cubicBezTo>
                  <a:lnTo>
                    <a:pt x="1231583" y="2143125"/>
                  </a:lnTo>
                  <a:cubicBezTo>
                    <a:pt x="1232535" y="2153603"/>
                    <a:pt x="1240155" y="2162175"/>
                    <a:pt x="1250633" y="2162175"/>
                  </a:cubicBezTo>
                  <a:close/>
                  <a:moveTo>
                    <a:pt x="1250633" y="2020253"/>
                  </a:moveTo>
                  <a:lnTo>
                    <a:pt x="1250633" y="2020253"/>
                  </a:lnTo>
                  <a:cubicBezTo>
                    <a:pt x="1261110" y="2020253"/>
                    <a:pt x="1269683" y="2011680"/>
                    <a:pt x="1269683" y="2001203"/>
                  </a:cubicBezTo>
                  <a:lnTo>
                    <a:pt x="1269683" y="1999298"/>
                  </a:lnTo>
                  <a:cubicBezTo>
                    <a:pt x="1269683" y="1988820"/>
                    <a:pt x="1261110" y="1980248"/>
                    <a:pt x="1250633" y="1980248"/>
                  </a:cubicBezTo>
                  <a:lnTo>
                    <a:pt x="1250633" y="1980248"/>
                  </a:lnTo>
                  <a:cubicBezTo>
                    <a:pt x="1240155" y="1980248"/>
                    <a:pt x="1231583" y="1988820"/>
                    <a:pt x="1231583" y="1999298"/>
                  </a:cubicBezTo>
                  <a:lnTo>
                    <a:pt x="1231583" y="2001203"/>
                  </a:lnTo>
                  <a:cubicBezTo>
                    <a:pt x="1232535" y="2012633"/>
                    <a:pt x="1240155" y="2020253"/>
                    <a:pt x="1250633" y="2020253"/>
                  </a:cubicBezTo>
                  <a:close/>
                  <a:moveTo>
                    <a:pt x="1250633" y="2256473"/>
                  </a:moveTo>
                  <a:lnTo>
                    <a:pt x="1250633" y="2256473"/>
                  </a:lnTo>
                  <a:cubicBezTo>
                    <a:pt x="1261110" y="2256473"/>
                    <a:pt x="1269683" y="2247900"/>
                    <a:pt x="1269683" y="2237423"/>
                  </a:cubicBezTo>
                  <a:lnTo>
                    <a:pt x="1269683" y="2237423"/>
                  </a:lnTo>
                  <a:cubicBezTo>
                    <a:pt x="1269683" y="2226945"/>
                    <a:pt x="1261110" y="2218373"/>
                    <a:pt x="1250633" y="2218373"/>
                  </a:cubicBezTo>
                  <a:lnTo>
                    <a:pt x="1250633" y="2218373"/>
                  </a:lnTo>
                  <a:cubicBezTo>
                    <a:pt x="1240155" y="2218373"/>
                    <a:pt x="1231583" y="2226945"/>
                    <a:pt x="1231583" y="2237423"/>
                  </a:cubicBezTo>
                  <a:lnTo>
                    <a:pt x="1231583" y="2237423"/>
                  </a:lnTo>
                  <a:cubicBezTo>
                    <a:pt x="1232535" y="2247900"/>
                    <a:pt x="1240155" y="2256473"/>
                    <a:pt x="1250633" y="2256473"/>
                  </a:cubicBezTo>
                  <a:close/>
                  <a:moveTo>
                    <a:pt x="1250633" y="2208848"/>
                  </a:moveTo>
                  <a:lnTo>
                    <a:pt x="1250633" y="2208848"/>
                  </a:lnTo>
                  <a:cubicBezTo>
                    <a:pt x="1261110" y="2208848"/>
                    <a:pt x="1269683" y="2200275"/>
                    <a:pt x="1269683" y="2189798"/>
                  </a:cubicBezTo>
                  <a:lnTo>
                    <a:pt x="1269683" y="2189798"/>
                  </a:lnTo>
                  <a:cubicBezTo>
                    <a:pt x="1269683" y="2179320"/>
                    <a:pt x="1261110" y="2170748"/>
                    <a:pt x="1250633" y="2170748"/>
                  </a:cubicBezTo>
                  <a:lnTo>
                    <a:pt x="1250633" y="2170748"/>
                  </a:lnTo>
                  <a:cubicBezTo>
                    <a:pt x="1240155" y="2170748"/>
                    <a:pt x="1231583" y="2179320"/>
                    <a:pt x="1231583" y="2189798"/>
                  </a:cubicBezTo>
                  <a:lnTo>
                    <a:pt x="1231583" y="2189798"/>
                  </a:lnTo>
                  <a:cubicBezTo>
                    <a:pt x="1232535" y="2200275"/>
                    <a:pt x="1240155" y="2208848"/>
                    <a:pt x="1250633" y="2208848"/>
                  </a:cubicBezTo>
                  <a:close/>
                  <a:moveTo>
                    <a:pt x="1250633" y="1971675"/>
                  </a:moveTo>
                  <a:lnTo>
                    <a:pt x="1250633" y="1971675"/>
                  </a:lnTo>
                  <a:cubicBezTo>
                    <a:pt x="1261110" y="1971675"/>
                    <a:pt x="1269683" y="1963103"/>
                    <a:pt x="1269683" y="1952625"/>
                  </a:cubicBezTo>
                  <a:lnTo>
                    <a:pt x="1269683" y="1952625"/>
                  </a:lnTo>
                  <a:cubicBezTo>
                    <a:pt x="1269683" y="1942148"/>
                    <a:pt x="1261110" y="1933575"/>
                    <a:pt x="1250633" y="1933575"/>
                  </a:cubicBezTo>
                  <a:lnTo>
                    <a:pt x="1250633" y="1933575"/>
                  </a:lnTo>
                  <a:cubicBezTo>
                    <a:pt x="1240155" y="1933575"/>
                    <a:pt x="1231583" y="1942148"/>
                    <a:pt x="1231583" y="1952625"/>
                  </a:cubicBezTo>
                  <a:lnTo>
                    <a:pt x="1231583" y="1952625"/>
                  </a:lnTo>
                  <a:cubicBezTo>
                    <a:pt x="1232535" y="1963103"/>
                    <a:pt x="1240155" y="1971675"/>
                    <a:pt x="1250633" y="1971675"/>
                  </a:cubicBezTo>
                  <a:close/>
                  <a:moveTo>
                    <a:pt x="1250633" y="2303145"/>
                  </a:moveTo>
                  <a:lnTo>
                    <a:pt x="1250633" y="2303145"/>
                  </a:lnTo>
                  <a:cubicBezTo>
                    <a:pt x="1261110" y="2303145"/>
                    <a:pt x="1269683" y="2294573"/>
                    <a:pt x="1269683" y="2284095"/>
                  </a:cubicBezTo>
                  <a:lnTo>
                    <a:pt x="1269683" y="2284095"/>
                  </a:lnTo>
                  <a:cubicBezTo>
                    <a:pt x="1269683" y="2273618"/>
                    <a:pt x="1261110" y="2265045"/>
                    <a:pt x="1250633" y="2265045"/>
                  </a:cubicBezTo>
                  <a:lnTo>
                    <a:pt x="1250633" y="2265045"/>
                  </a:lnTo>
                  <a:cubicBezTo>
                    <a:pt x="1240155" y="2265045"/>
                    <a:pt x="1231583" y="2273618"/>
                    <a:pt x="1231583" y="2284095"/>
                  </a:cubicBezTo>
                  <a:lnTo>
                    <a:pt x="1231583" y="2284095"/>
                  </a:lnTo>
                  <a:cubicBezTo>
                    <a:pt x="1232535" y="2294573"/>
                    <a:pt x="1240155" y="2303145"/>
                    <a:pt x="1250633" y="2303145"/>
                  </a:cubicBezTo>
                  <a:close/>
                  <a:moveTo>
                    <a:pt x="1250633" y="1877378"/>
                  </a:moveTo>
                  <a:lnTo>
                    <a:pt x="1250633" y="1877378"/>
                  </a:lnTo>
                  <a:cubicBezTo>
                    <a:pt x="1261110" y="1877378"/>
                    <a:pt x="1269683" y="1868805"/>
                    <a:pt x="1269683" y="1858328"/>
                  </a:cubicBezTo>
                  <a:lnTo>
                    <a:pt x="1269683" y="1858328"/>
                  </a:lnTo>
                  <a:cubicBezTo>
                    <a:pt x="1269683" y="1847850"/>
                    <a:pt x="1261110" y="1839278"/>
                    <a:pt x="1250633" y="1839278"/>
                  </a:cubicBezTo>
                  <a:lnTo>
                    <a:pt x="1250633" y="1839278"/>
                  </a:lnTo>
                  <a:cubicBezTo>
                    <a:pt x="1240155" y="1839278"/>
                    <a:pt x="1231583" y="1847850"/>
                    <a:pt x="1231583" y="1858328"/>
                  </a:cubicBezTo>
                  <a:lnTo>
                    <a:pt x="1231583" y="1858328"/>
                  </a:lnTo>
                  <a:cubicBezTo>
                    <a:pt x="1232535" y="1868805"/>
                    <a:pt x="1240155" y="1877378"/>
                    <a:pt x="1250633" y="1877378"/>
                  </a:cubicBezTo>
                  <a:close/>
                  <a:moveTo>
                    <a:pt x="1250633" y="1925003"/>
                  </a:moveTo>
                  <a:lnTo>
                    <a:pt x="1250633" y="1925003"/>
                  </a:lnTo>
                  <a:cubicBezTo>
                    <a:pt x="1261110" y="1925003"/>
                    <a:pt x="1269683" y="1916430"/>
                    <a:pt x="1269683" y="1905953"/>
                  </a:cubicBezTo>
                  <a:lnTo>
                    <a:pt x="1269683" y="1905953"/>
                  </a:lnTo>
                  <a:cubicBezTo>
                    <a:pt x="1269683" y="1895475"/>
                    <a:pt x="1261110" y="1886903"/>
                    <a:pt x="1250633" y="1886903"/>
                  </a:cubicBezTo>
                  <a:lnTo>
                    <a:pt x="1250633" y="1886903"/>
                  </a:lnTo>
                  <a:cubicBezTo>
                    <a:pt x="1240155" y="1886903"/>
                    <a:pt x="1231583" y="1895475"/>
                    <a:pt x="1231583" y="1905953"/>
                  </a:cubicBezTo>
                  <a:lnTo>
                    <a:pt x="1231583" y="1905953"/>
                  </a:lnTo>
                  <a:cubicBezTo>
                    <a:pt x="1232535" y="1916430"/>
                    <a:pt x="1240155" y="1925003"/>
                    <a:pt x="1250633" y="1925003"/>
                  </a:cubicBezTo>
                  <a:close/>
                  <a:moveTo>
                    <a:pt x="1250633" y="2067878"/>
                  </a:moveTo>
                  <a:lnTo>
                    <a:pt x="1250633" y="2067878"/>
                  </a:lnTo>
                  <a:cubicBezTo>
                    <a:pt x="1261110" y="2067878"/>
                    <a:pt x="1269683" y="2059305"/>
                    <a:pt x="1269683" y="2048828"/>
                  </a:cubicBezTo>
                  <a:lnTo>
                    <a:pt x="1269683" y="2048828"/>
                  </a:lnTo>
                  <a:cubicBezTo>
                    <a:pt x="1269683" y="2038350"/>
                    <a:pt x="1261110" y="2029778"/>
                    <a:pt x="1250633" y="2029778"/>
                  </a:cubicBezTo>
                  <a:lnTo>
                    <a:pt x="1250633" y="2029778"/>
                  </a:lnTo>
                  <a:cubicBezTo>
                    <a:pt x="1240155" y="2029778"/>
                    <a:pt x="1231583" y="2038350"/>
                    <a:pt x="1231583" y="2048828"/>
                  </a:cubicBezTo>
                  <a:lnTo>
                    <a:pt x="1231583" y="2048828"/>
                  </a:lnTo>
                  <a:cubicBezTo>
                    <a:pt x="1232535" y="2059305"/>
                    <a:pt x="1240155" y="2067878"/>
                    <a:pt x="1250633" y="2067878"/>
                  </a:cubicBezTo>
                  <a:close/>
                  <a:moveTo>
                    <a:pt x="1155383" y="2208848"/>
                  </a:moveTo>
                  <a:lnTo>
                    <a:pt x="1155383" y="2208848"/>
                  </a:lnTo>
                  <a:cubicBezTo>
                    <a:pt x="1165860" y="2208848"/>
                    <a:pt x="1174433" y="2200275"/>
                    <a:pt x="1174433" y="2189798"/>
                  </a:cubicBezTo>
                  <a:lnTo>
                    <a:pt x="1174433" y="2189798"/>
                  </a:lnTo>
                  <a:cubicBezTo>
                    <a:pt x="1174433" y="2179320"/>
                    <a:pt x="1165860" y="2170748"/>
                    <a:pt x="1155383" y="2170748"/>
                  </a:cubicBezTo>
                  <a:lnTo>
                    <a:pt x="1155383" y="2170748"/>
                  </a:lnTo>
                  <a:cubicBezTo>
                    <a:pt x="1144905" y="2170748"/>
                    <a:pt x="1136333" y="2179320"/>
                    <a:pt x="1136333" y="2189798"/>
                  </a:cubicBezTo>
                  <a:lnTo>
                    <a:pt x="1136333" y="2189798"/>
                  </a:lnTo>
                  <a:cubicBezTo>
                    <a:pt x="1136333" y="2200275"/>
                    <a:pt x="1144905" y="2208848"/>
                    <a:pt x="1155383" y="2208848"/>
                  </a:cubicBezTo>
                  <a:close/>
                  <a:moveTo>
                    <a:pt x="1155383" y="2256473"/>
                  </a:moveTo>
                  <a:lnTo>
                    <a:pt x="1155383" y="2256473"/>
                  </a:lnTo>
                  <a:cubicBezTo>
                    <a:pt x="1165860" y="2256473"/>
                    <a:pt x="1174433" y="2247900"/>
                    <a:pt x="1174433" y="2237423"/>
                  </a:cubicBezTo>
                  <a:lnTo>
                    <a:pt x="1174433" y="2237423"/>
                  </a:lnTo>
                  <a:cubicBezTo>
                    <a:pt x="1174433" y="2226945"/>
                    <a:pt x="1165860" y="2218373"/>
                    <a:pt x="1155383" y="2218373"/>
                  </a:cubicBezTo>
                  <a:lnTo>
                    <a:pt x="1155383" y="2218373"/>
                  </a:lnTo>
                  <a:cubicBezTo>
                    <a:pt x="1144905" y="2218373"/>
                    <a:pt x="1136333" y="2226945"/>
                    <a:pt x="1136333" y="2237423"/>
                  </a:cubicBezTo>
                  <a:lnTo>
                    <a:pt x="1136333" y="2237423"/>
                  </a:lnTo>
                  <a:cubicBezTo>
                    <a:pt x="1136333" y="2247900"/>
                    <a:pt x="1144905" y="2256473"/>
                    <a:pt x="1155383" y="2256473"/>
                  </a:cubicBezTo>
                  <a:close/>
                  <a:moveTo>
                    <a:pt x="1107758" y="2208848"/>
                  </a:moveTo>
                  <a:lnTo>
                    <a:pt x="1107758" y="2208848"/>
                  </a:lnTo>
                  <a:cubicBezTo>
                    <a:pt x="1118235" y="2208848"/>
                    <a:pt x="1126808" y="2200275"/>
                    <a:pt x="1126808" y="2189798"/>
                  </a:cubicBezTo>
                  <a:lnTo>
                    <a:pt x="1126808" y="2189798"/>
                  </a:lnTo>
                  <a:cubicBezTo>
                    <a:pt x="1126808" y="2179320"/>
                    <a:pt x="1118235" y="2170748"/>
                    <a:pt x="1107758" y="2170748"/>
                  </a:cubicBezTo>
                  <a:lnTo>
                    <a:pt x="1107758" y="2170748"/>
                  </a:lnTo>
                  <a:cubicBezTo>
                    <a:pt x="1097280" y="2170748"/>
                    <a:pt x="1088708" y="2179320"/>
                    <a:pt x="1088708" y="2189798"/>
                  </a:cubicBezTo>
                  <a:lnTo>
                    <a:pt x="1088708" y="2189798"/>
                  </a:lnTo>
                  <a:cubicBezTo>
                    <a:pt x="1088708" y="2200275"/>
                    <a:pt x="1097280" y="2208848"/>
                    <a:pt x="1107758" y="2208848"/>
                  </a:cubicBezTo>
                  <a:close/>
                  <a:moveTo>
                    <a:pt x="1107758" y="2256473"/>
                  </a:moveTo>
                  <a:lnTo>
                    <a:pt x="1107758" y="2256473"/>
                  </a:lnTo>
                  <a:cubicBezTo>
                    <a:pt x="1118235" y="2256473"/>
                    <a:pt x="1126808" y="2247900"/>
                    <a:pt x="1126808" y="2237423"/>
                  </a:cubicBezTo>
                  <a:lnTo>
                    <a:pt x="1126808" y="2237423"/>
                  </a:lnTo>
                  <a:cubicBezTo>
                    <a:pt x="1126808" y="2226945"/>
                    <a:pt x="1118235" y="2218373"/>
                    <a:pt x="1107758" y="2218373"/>
                  </a:cubicBezTo>
                  <a:lnTo>
                    <a:pt x="1107758" y="2218373"/>
                  </a:lnTo>
                  <a:cubicBezTo>
                    <a:pt x="1097280" y="2218373"/>
                    <a:pt x="1088708" y="2226945"/>
                    <a:pt x="1088708" y="2237423"/>
                  </a:cubicBezTo>
                  <a:lnTo>
                    <a:pt x="1088708" y="2237423"/>
                  </a:lnTo>
                  <a:cubicBezTo>
                    <a:pt x="1088708" y="2247900"/>
                    <a:pt x="1097280" y="2256473"/>
                    <a:pt x="1107758" y="2256473"/>
                  </a:cubicBezTo>
                  <a:close/>
                  <a:moveTo>
                    <a:pt x="1155383" y="2162175"/>
                  </a:moveTo>
                  <a:lnTo>
                    <a:pt x="1155383" y="2162175"/>
                  </a:lnTo>
                  <a:cubicBezTo>
                    <a:pt x="1165860" y="2162175"/>
                    <a:pt x="1174433" y="2153603"/>
                    <a:pt x="1174433" y="2143125"/>
                  </a:cubicBezTo>
                  <a:lnTo>
                    <a:pt x="1174433" y="2143125"/>
                  </a:lnTo>
                  <a:cubicBezTo>
                    <a:pt x="1174433" y="2132648"/>
                    <a:pt x="1165860" y="2124075"/>
                    <a:pt x="1155383" y="2124075"/>
                  </a:cubicBezTo>
                  <a:lnTo>
                    <a:pt x="1155383" y="2124075"/>
                  </a:lnTo>
                  <a:cubicBezTo>
                    <a:pt x="1144905" y="2124075"/>
                    <a:pt x="1136333" y="2132648"/>
                    <a:pt x="1136333" y="2143125"/>
                  </a:cubicBezTo>
                  <a:lnTo>
                    <a:pt x="1136333" y="2143125"/>
                  </a:lnTo>
                  <a:cubicBezTo>
                    <a:pt x="1136333" y="2153603"/>
                    <a:pt x="1144905" y="2162175"/>
                    <a:pt x="1155383" y="2162175"/>
                  </a:cubicBezTo>
                  <a:close/>
                  <a:moveTo>
                    <a:pt x="1155383" y="2114550"/>
                  </a:moveTo>
                  <a:lnTo>
                    <a:pt x="1155383" y="2114550"/>
                  </a:lnTo>
                  <a:cubicBezTo>
                    <a:pt x="1165860" y="2114550"/>
                    <a:pt x="1174433" y="2105978"/>
                    <a:pt x="1174433" y="2095500"/>
                  </a:cubicBezTo>
                  <a:lnTo>
                    <a:pt x="1174433" y="2095500"/>
                  </a:lnTo>
                  <a:cubicBezTo>
                    <a:pt x="1174433" y="2085023"/>
                    <a:pt x="1165860" y="2076450"/>
                    <a:pt x="1155383" y="2076450"/>
                  </a:cubicBezTo>
                  <a:lnTo>
                    <a:pt x="1155383" y="2076450"/>
                  </a:lnTo>
                  <a:cubicBezTo>
                    <a:pt x="1144905" y="2076450"/>
                    <a:pt x="1136333" y="2085023"/>
                    <a:pt x="1136333" y="2095500"/>
                  </a:cubicBezTo>
                  <a:lnTo>
                    <a:pt x="1136333" y="2095500"/>
                  </a:lnTo>
                  <a:cubicBezTo>
                    <a:pt x="1136333" y="2106930"/>
                    <a:pt x="1144905" y="2114550"/>
                    <a:pt x="1155383" y="2114550"/>
                  </a:cubicBezTo>
                  <a:close/>
                  <a:moveTo>
                    <a:pt x="1155383" y="2067878"/>
                  </a:moveTo>
                  <a:lnTo>
                    <a:pt x="1155383" y="2067878"/>
                  </a:lnTo>
                  <a:cubicBezTo>
                    <a:pt x="1165860" y="2067878"/>
                    <a:pt x="1174433" y="2059305"/>
                    <a:pt x="1174433" y="2048828"/>
                  </a:cubicBezTo>
                  <a:lnTo>
                    <a:pt x="1174433" y="2048828"/>
                  </a:lnTo>
                  <a:cubicBezTo>
                    <a:pt x="1174433" y="2038350"/>
                    <a:pt x="1165860" y="2029778"/>
                    <a:pt x="1155383" y="2029778"/>
                  </a:cubicBezTo>
                  <a:lnTo>
                    <a:pt x="1155383" y="2029778"/>
                  </a:lnTo>
                  <a:cubicBezTo>
                    <a:pt x="1144905" y="2029778"/>
                    <a:pt x="1136333" y="2038350"/>
                    <a:pt x="1136333" y="2048828"/>
                  </a:cubicBezTo>
                  <a:lnTo>
                    <a:pt x="1136333" y="2048828"/>
                  </a:lnTo>
                  <a:cubicBezTo>
                    <a:pt x="1136333" y="2059305"/>
                    <a:pt x="1144905" y="2067878"/>
                    <a:pt x="1155383" y="2067878"/>
                  </a:cubicBezTo>
                  <a:close/>
                  <a:moveTo>
                    <a:pt x="1155383" y="2020253"/>
                  </a:moveTo>
                  <a:lnTo>
                    <a:pt x="1155383" y="2020253"/>
                  </a:lnTo>
                  <a:cubicBezTo>
                    <a:pt x="1165860" y="2020253"/>
                    <a:pt x="1174433" y="2011680"/>
                    <a:pt x="1174433" y="2001203"/>
                  </a:cubicBezTo>
                  <a:lnTo>
                    <a:pt x="1174433" y="1999298"/>
                  </a:lnTo>
                  <a:cubicBezTo>
                    <a:pt x="1174433" y="1988820"/>
                    <a:pt x="1165860" y="1980248"/>
                    <a:pt x="1155383" y="1980248"/>
                  </a:cubicBezTo>
                  <a:lnTo>
                    <a:pt x="1155383" y="1980248"/>
                  </a:lnTo>
                  <a:cubicBezTo>
                    <a:pt x="1144905" y="1980248"/>
                    <a:pt x="1136333" y="1988820"/>
                    <a:pt x="1136333" y="1999298"/>
                  </a:cubicBezTo>
                  <a:lnTo>
                    <a:pt x="1136333" y="2001203"/>
                  </a:lnTo>
                  <a:cubicBezTo>
                    <a:pt x="1136333" y="2012633"/>
                    <a:pt x="1144905" y="2020253"/>
                    <a:pt x="1155383" y="2020253"/>
                  </a:cubicBezTo>
                  <a:close/>
                  <a:moveTo>
                    <a:pt x="1250633" y="2350770"/>
                  </a:moveTo>
                  <a:lnTo>
                    <a:pt x="1250633" y="2350770"/>
                  </a:lnTo>
                  <a:cubicBezTo>
                    <a:pt x="1261110" y="2350770"/>
                    <a:pt x="1269683" y="2342198"/>
                    <a:pt x="1269683" y="2331720"/>
                  </a:cubicBezTo>
                  <a:lnTo>
                    <a:pt x="1269683" y="2331720"/>
                  </a:lnTo>
                  <a:cubicBezTo>
                    <a:pt x="1269683" y="2321243"/>
                    <a:pt x="1261110" y="2312670"/>
                    <a:pt x="1250633" y="2312670"/>
                  </a:cubicBezTo>
                  <a:lnTo>
                    <a:pt x="1250633" y="2312670"/>
                  </a:lnTo>
                  <a:cubicBezTo>
                    <a:pt x="1240155" y="2312670"/>
                    <a:pt x="1231583" y="2321243"/>
                    <a:pt x="1231583" y="2331720"/>
                  </a:cubicBezTo>
                  <a:lnTo>
                    <a:pt x="1231583" y="2331720"/>
                  </a:lnTo>
                  <a:cubicBezTo>
                    <a:pt x="1232535" y="2342198"/>
                    <a:pt x="1240155" y="2350770"/>
                    <a:pt x="1250633" y="2350770"/>
                  </a:cubicBezTo>
                  <a:close/>
                  <a:moveTo>
                    <a:pt x="1676400" y="2114550"/>
                  </a:moveTo>
                  <a:lnTo>
                    <a:pt x="1676400" y="2114550"/>
                  </a:lnTo>
                  <a:cubicBezTo>
                    <a:pt x="1686878" y="2114550"/>
                    <a:pt x="1695450" y="2105978"/>
                    <a:pt x="1695450" y="2095500"/>
                  </a:cubicBezTo>
                  <a:lnTo>
                    <a:pt x="1695450" y="2095500"/>
                  </a:lnTo>
                  <a:cubicBezTo>
                    <a:pt x="1695450" y="2085023"/>
                    <a:pt x="1686878" y="2076450"/>
                    <a:pt x="1676400" y="2076450"/>
                  </a:cubicBezTo>
                  <a:lnTo>
                    <a:pt x="1676400" y="2076450"/>
                  </a:lnTo>
                  <a:cubicBezTo>
                    <a:pt x="1665923" y="2076450"/>
                    <a:pt x="1657350" y="2085023"/>
                    <a:pt x="1657350" y="2095500"/>
                  </a:cubicBezTo>
                  <a:lnTo>
                    <a:pt x="1657350" y="2095500"/>
                  </a:lnTo>
                  <a:cubicBezTo>
                    <a:pt x="1657350" y="2106930"/>
                    <a:pt x="1665923" y="2114550"/>
                    <a:pt x="1676400" y="2114550"/>
                  </a:cubicBezTo>
                  <a:close/>
                  <a:moveTo>
                    <a:pt x="1676400" y="2067878"/>
                  </a:moveTo>
                  <a:lnTo>
                    <a:pt x="1676400" y="2067878"/>
                  </a:lnTo>
                  <a:cubicBezTo>
                    <a:pt x="1686878" y="2067878"/>
                    <a:pt x="1695450" y="2059305"/>
                    <a:pt x="1695450" y="2048828"/>
                  </a:cubicBezTo>
                  <a:lnTo>
                    <a:pt x="1695450" y="2048828"/>
                  </a:lnTo>
                  <a:cubicBezTo>
                    <a:pt x="1695450" y="2038350"/>
                    <a:pt x="1686878" y="2029778"/>
                    <a:pt x="1676400" y="2029778"/>
                  </a:cubicBezTo>
                  <a:lnTo>
                    <a:pt x="1676400" y="2029778"/>
                  </a:lnTo>
                  <a:cubicBezTo>
                    <a:pt x="1665923" y="2029778"/>
                    <a:pt x="1657350" y="2038350"/>
                    <a:pt x="1657350" y="2048828"/>
                  </a:cubicBezTo>
                  <a:lnTo>
                    <a:pt x="1657350" y="2048828"/>
                  </a:lnTo>
                  <a:cubicBezTo>
                    <a:pt x="1657350" y="2059305"/>
                    <a:pt x="1665923" y="2067878"/>
                    <a:pt x="1676400" y="2067878"/>
                  </a:cubicBezTo>
                  <a:close/>
                  <a:moveTo>
                    <a:pt x="1676400" y="2162175"/>
                  </a:moveTo>
                  <a:lnTo>
                    <a:pt x="1676400" y="2162175"/>
                  </a:lnTo>
                  <a:cubicBezTo>
                    <a:pt x="1686878" y="2162175"/>
                    <a:pt x="1695450" y="2153603"/>
                    <a:pt x="1695450" y="2143125"/>
                  </a:cubicBezTo>
                  <a:lnTo>
                    <a:pt x="1695450" y="2143125"/>
                  </a:lnTo>
                  <a:cubicBezTo>
                    <a:pt x="1695450" y="2132648"/>
                    <a:pt x="1686878" y="2124075"/>
                    <a:pt x="1676400" y="2124075"/>
                  </a:cubicBezTo>
                  <a:lnTo>
                    <a:pt x="1676400" y="2124075"/>
                  </a:lnTo>
                  <a:cubicBezTo>
                    <a:pt x="1665923" y="2124075"/>
                    <a:pt x="1657350" y="2132648"/>
                    <a:pt x="1657350" y="2143125"/>
                  </a:cubicBezTo>
                  <a:lnTo>
                    <a:pt x="1657350" y="2143125"/>
                  </a:lnTo>
                  <a:cubicBezTo>
                    <a:pt x="1657350" y="2153603"/>
                    <a:pt x="1665923" y="2162175"/>
                    <a:pt x="1676400" y="2162175"/>
                  </a:cubicBezTo>
                  <a:close/>
                  <a:moveTo>
                    <a:pt x="1676400" y="2256473"/>
                  </a:moveTo>
                  <a:lnTo>
                    <a:pt x="1676400" y="2256473"/>
                  </a:lnTo>
                  <a:cubicBezTo>
                    <a:pt x="1686878" y="2256473"/>
                    <a:pt x="1695450" y="2247900"/>
                    <a:pt x="1695450" y="2237423"/>
                  </a:cubicBezTo>
                  <a:lnTo>
                    <a:pt x="1695450" y="2237423"/>
                  </a:lnTo>
                  <a:cubicBezTo>
                    <a:pt x="1695450" y="2226945"/>
                    <a:pt x="1686878" y="2218373"/>
                    <a:pt x="1676400" y="2218373"/>
                  </a:cubicBezTo>
                  <a:lnTo>
                    <a:pt x="1676400" y="2218373"/>
                  </a:lnTo>
                  <a:cubicBezTo>
                    <a:pt x="1665923" y="2218373"/>
                    <a:pt x="1657350" y="2226945"/>
                    <a:pt x="1657350" y="2237423"/>
                  </a:cubicBezTo>
                  <a:lnTo>
                    <a:pt x="1657350" y="2237423"/>
                  </a:lnTo>
                  <a:cubicBezTo>
                    <a:pt x="1657350" y="2247900"/>
                    <a:pt x="1665923" y="2256473"/>
                    <a:pt x="1676400" y="2256473"/>
                  </a:cubicBezTo>
                  <a:close/>
                  <a:moveTo>
                    <a:pt x="1676400" y="2020253"/>
                  </a:moveTo>
                  <a:lnTo>
                    <a:pt x="1676400" y="2020253"/>
                  </a:lnTo>
                  <a:cubicBezTo>
                    <a:pt x="1686878" y="2020253"/>
                    <a:pt x="1695450" y="2011680"/>
                    <a:pt x="1695450" y="2001203"/>
                  </a:cubicBezTo>
                  <a:lnTo>
                    <a:pt x="1695450" y="1999298"/>
                  </a:lnTo>
                  <a:cubicBezTo>
                    <a:pt x="1695450" y="1988820"/>
                    <a:pt x="1686878" y="1980248"/>
                    <a:pt x="1676400" y="1980248"/>
                  </a:cubicBezTo>
                  <a:lnTo>
                    <a:pt x="1676400" y="1980248"/>
                  </a:lnTo>
                  <a:cubicBezTo>
                    <a:pt x="1665923" y="1980248"/>
                    <a:pt x="1657350" y="1988820"/>
                    <a:pt x="1657350" y="1999298"/>
                  </a:cubicBezTo>
                  <a:lnTo>
                    <a:pt x="1657350" y="2001203"/>
                  </a:lnTo>
                  <a:cubicBezTo>
                    <a:pt x="1657350" y="2012633"/>
                    <a:pt x="1665923" y="2020253"/>
                    <a:pt x="1676400" y="2020253"/>
                  </a:cubicBezTo>
                  <a:close/>
                  <a:moveTo>
                    <a:pt x="1676400" y="2208848"/>
                  </a:moveTo>
                  <a:lnTo>
                    <a:pt x="1676400" y="2208848"/>
                  </a:lnTo>
                  <a:cubicBezTo>
                    <a:pt x="1686878" y="2208848"/>
                    <a:pt x="1695450" y="2200275"/>
                    <a:pt x="1695450" y="2189798"/>
                  </a:cubicBezTo>
                  <a:lnTo>
                    <a:pt x="1695450" y="2189798"/>
                  </a:lnTo>
                  <a:cubicBezTo>
                    <a:pt x="1695450" y="2179320"/>
                    <a:pt x="1686878" y="2170748"/>
                    <a:pt x="1676400" y="2170748"/>
                  </a:cubicBezTo>
                  <a:lnTo>
                    <a:pt x="1676400" y="2170748"/>
                  </a:lnTo>
                  <a:cubicBezTo>
                    <a:pt x="1665923" y="2170748"/>
                    <a:pt x="1657350" y="2179320"/>
                    <a:pt x="1657350" y="2189798"/>
                  </a:cubicBezTo>
                  <a:lnTo>
                    <a:pt x="1657350" y="2189798"/>
                  </a:lnTo>
                  <a:cubicBezTo>
                    <a:pt x="1657350" y="2200275"/>
                    <a:pt x="1665923" y="2208848"/>
                    <a:pt x="1676400" y="2208848"/>
                  </a:cubicBezTo>
                  <a:close/>
                  <a:moveTo>
                    <a:pt x="1676400" y="2634615"/>
                  </a:moveTo>
                  <a:lnTo>
                    <a:pt x="1676400" y="2634615"/>
                  </a:lnTo>
                  <a:cubicBezTo>
                    <a:pt x="1686878" y="2634615"/>
                    <a:pt x="1695450" y="2626043"/>
                    <a:pt x="1695450" y="2615565"/>
                  </a:cubicBezTo>
                  <a:lnTo>
                    <a:pt x="1695450" y="2615565"/>
                  </a:lnTo>
                  <a:cubicBezTo>
                    <a:pt x="1695450" y="2605088"/>
                    <a:pt x="1686878" y="2596515"/>
                    <a:pt x="1676400" y="2596515"/>
                  </a:cubicBezTo>
                  <a:lnTo>
                    <a:pt x="1676400" y="2596515"/>
                  </a:lnTo>
                  <a:cubicBezTo>
                    <a:pt x="1665923" y="2596515"/>
                    <a:pt x="1657350" y="2605088"/>
                    <a:pt x="1657350" y="2615565"/>
                  </a:cubicBezTo>
                  <a:lnTo>
                    <a:pt x="1657350" y="2615565"/>
                  </a:lnTo>
                  <a:cubicBezTo>
                    <a:pt x="1657350" y="2626043"/>
                    <a:pt x="1665923" y="2634615"/>
                    <a:pt x="1676400" y="2634615"/>
                  </a:cubicBezTo>
                  <a:close/>
                  <a:moveTo>
                    <a:pt x="1676400" y="2777490"/>
                  </a:moveTo>
                  <a:lnTo>
                    <a:pt x="1676400" y="2777490"/>
                  </a:lnTo>
                  <a:cubicBezTo>
                    <a:pt x="1686878" y="2777490"/>
                    <a:pt x="1695450" y="2768918"/>
                    <a:pt x="1695450" y="2758440"/>
                  </a:cubicBezTo>
                  <a:lnTo>
                    <a:pt x="1695450" y="2756535"/>
                  </a:lnTo>
                  <a:cubicBezTo>
                    <a:pt x="1695450" y="2746058"/>
                    <a:pt x="1686878" y="2737485"/>
                    <a:pt x="1676400" y="2737485"/>
                  </a:cubicBezTo>
                  <a:lnTo>
                    <a:pt x="1676400" y="2737485"/>
                  </a:lnTo>
                  <a:cubicBezTo>
                    <a:pt x="1665923" y="2737485"/>
                    <a:pt x="1657350" y="2746058"/>
                    <a:pt x="1657350" y="2756535"/>
                  </a:cubicBezTo>
                  <a:lnTo>
                    <a:pt x="1657350" y="2758440"/>
                  </a:lnTo>
                  <a:cubicBezTo>
                    <a:pt x="1657350" y="2768918"/>
                    <a:pt x="1665923" y="2777490"/>
                    <a:pt x="1676400" y="2777490"/>
                  </a:cubicBezTo>
                  <a:close/>
                  <a:moveTo>
                    <a:pt x="1676400" y="2681288"/>
                  </a:moveTo>
                  <a:lnTo>
                    <a:pt x="1676400" y="2681288"/>
                  </a:lnTo>
                  <a:cubicBezTo>
                    <a:pt x="1686878" y="2681288"/>
                    <a:pt x="1695450" y="2672715"/>
                    <a:pt x="1695450" y="2662238"/>
                  </a:cubicBezTo>
                  <a:lnTo>
                    <a:pt x="1695450" y="2662238"/>
                  </a:lnTo>
                  <a:cubicBezTo>
                    <a:pt x="1695450" y="2651760"/>
                    <a:pt x="1686878" y="2643188"/>
                    <a:pt x="1676400" y="2643188"/>
                  </a:cubicBezTo>
                  <a:lnTo>
                    <a:pt x="1676400" y="2643188"/>
                  </a:lnTo>
                  <a:cubicBezTo>
                    <a:pt x="1665923" y="2643188"/>
                    <a:pt x="1657350" y="2651760"/>
                    <a:pt x="1657350" y="2662238"/>
                  </a:cubicBezTo>
                  <a:lnTo>
                    <a:pt x="1657350" y="2662238"/>
                  </a:lnTo>
                  <a:cubicBezTo>
                    <a:pt x="1657350" y="2673668"/>
                    <a:pt x="1665923" y="2681288"/>
                    <a:pt x="1676400" y="2681288"/>
                  </a:cubicBezTo>
                  <a:close/>
                  <a:moveTo>
                    <a:pt x="1676400" y="2728913"/>
                  </a:moveTo>
                  <a:lnTo>
                    <a:pt x="1676400" y="2728913"/>
                  </a:lnTo>
                  <a:cubicBezTo>
                    <a:pt x="1686878" y="2728913"/>
                    <a:pt x="1695450" y="2720340"/>
                    <a:pt x="1695450" y="2709863"/>
                  </a:cubicBezTo>
                  <a:lnTo>
                    <a:pt x="1695450" y="2709863"/>
                  </a:lnTo>
                  <a:cubicBezTo>
                    <a:pt x="1695450" y="2699385"/>
                    <a:pt x="1686878" y="2690813"/>
                    <a:pt x="1676400" y="2690813"/>
                  </a:cubicBezTo>
                  <a:lnTo>
                    <a:pt x="1676400" y="2690813"/>
                  </a:lnTo>
                  <a:cubicBezTo>
                    <a:pt x="1665923" y="2690813"/>
                    <a:pt x="1657350" y="2699385"/>
                    <a:pt x="1657350" y="2709863"/>
                  </a:cubicBezTo>
                  <a:lnTo>
                    <a:pt x="1657350" y="2709863"/>
                  </a:lnTo>
                  <a:cubicBezTo>
                    <a:pt x="1657350" y="2720340"/>
                    <a:pt x="1665923" y="2728913"/>
                    <a:pt x="1676400" y="2728913"/>
                  </a:cubicBezTo>
                  <a:close/>
                  <a:moveTo>
                    <a:pt x="1676400" y="2587943"/>
                  </a:moveTo>
                  <a:lnTo>
                    <a:pt x="1676400" y="2587943"/>
                  </a:lnTo>
                  <a:cubicBezTo>
                    <a:pt x="1686878" y="2587943"/>
                    <a:pt x="1695450" y="2579370"/>
                    <a:pt x="1695450" y="2568893"/>
                  </a:cubicBezTo>
                  <a:lnTo>
                    <a:pt x="1695450" y="2568893"/>
                  </a:lnTo>
                  <a:cubicBezTo>
                    <a:pt x="1695450" y="2558415"/>
                    <a:pt x="1686878" y="2549843"/>
                    <a:pt x="1676400" y="2549843"/>
                  </a:cubicBezTo>
                  <a:lnTo>
                    <a:pt x="1676400" y="2549843"/>
                  </a:lnTo>
                  <a:cubicBezTo>
                    <a:pt x="1665923" y="2549843"/>
                    <a:pt x="1657350" y="2558415"/>
                    <a:pt x="1657350" y="2568893"/>
                  </a:cubicBezTo>
                  <a:lnTo>
                    <a:pt x="1657350" y="2568893"/>
                  </a:lnTo>
                  <a:cubicBezTo>
                    <a:pt x="1657350" y="2579370"/>
                    <a:pt x="1665923" y="2587943"/>
                    <a:pt x="1676400" y="2587943"/>
                  </a:cubicBezTo>
                  <a:close/>
                  <a:moveTo>
                    <a:pt x="1676400" y="2446020"/>
                  </a:moveTo>
                  <a:lnTo>
                    <a:pt x="1676400" y="2446020"/>
                  </a:lnTo>
                  <a:cubicBezTo>
                    <a:pt x="1686878" y="2446020"/>
                    <a:pt x="1695450" y="2437448"/>
                    <a:pt x="1695450" y="2426970"/>
                  </a:cubicBezTo>
                  <a:lnTo>
                    <a:pt x="1695450" y="2426970"/>
                  </a:lnTo>
                  <a:cubicBezTo>
                    <a:pt x="1695450" y="2416493"/>
                    <a:pt x="1686878" y="2407920"/>
                    <a:pt x="1676400" y="2407920"/>
                  </a:cubicBezTo>
                  <a:lnTo>
                    <a:pt x="1676400" y="2407920"/>
                  </a:lnTo>
                  <a:cubicBezTo>
                    <a:pt x="1665923" y="2407920"/>
                    <a:pt x="1657350" y="2416493"/>
                    <a:pt x="1657350" y="2426970"/>
                  </a:cubicBezTo>
                  <a:lnTo>
                    <a:pt x="1657350" y="2426970"/>
                  </a:lnTo>
                  <a:cubicBezTo>
                    <a:pt x="1657350" y="2437448"/>
                    <a:pt x="1665923" y="2446020"/>
                    <a:pt x="1676400" y="2446020"/>
                  </a:cubicBezTo>
                  <a:close/>
                  <a:moveTo>
                    <a:pt x="1676400" y="2399348"/>
                  </a:moveTo>
                  <a:lnTo>
                    <a:pt x="1676400" y="2399348"/>
                  </a:lnTo>
                  <a:cubicBezTo>
                    <a:pt x="1686878" y="2399348"/>
                    <a:pt x="1695450" y="2390775"/>
                    <a:pt x="1695450" y="2380298"/>
                  </a:cubicBezTo>
                  <a:lnTo>
                    <a:pt x="1695450" y="2378393"/>
                  </a:lnTo>
                  <a:cubicBezTo>
                    <a:pt x="1695450" y="2367915"/>
                    <a:pt x="1686878" y="2359343"/>
                    <a:pt x="1676400" y="2359343"/>
                  </a:cubicBezTo>
                  <a:lnTo>
                    <a:pt x="1676400" y="2359343"/>
                  </a:lnTo>
                  <a:cubicBezTo>
                    <a:pt x="1665923" y="2359343"/>
                    <a:pt x="1657350" y="2367915"/>
                    <a:pt x="1657350" y="2378393"/>
                  </a:cubicBezTo>
                  <a:lnTo>
                    <a:pt x="1657350" y="2380298"/>
                  </a:lnTo>
                  <a:cubicBezTo>
                    <a:pt x="1657350" y="2390775"/>
                    <a:pt x="1665923" y="2399348"/>
                    <a:pt x="1676400" y="2399348"/>
                  </a:cubicBezTo>
                  <a:close/>
                  <a:moveTo>
                    <a:pt x="1676400" y="2540318"/>
                  </a:moveTo>
                  <a:lnTo>
                    <a:pt x="1676400" y="2540318"/>
                  </a:lnTo>
                  <a:cubicBezTo>
                    <a:pt x="1686878" y="2540318"/>
                    <a:pt x="1695450" y="2531745"/>
                    <a:pt x="1695450" y="2521268"/>
                  </a:cubicBezTo>
                  <a:lnTo>
                    <a:pt x="1695450" y="2521268"/>
                  </a:lnTo>
                  <a:cubicBezTo>
                    <a:pt x="1695450" y="2510790"/>
                    <a:pt x="1686878" y="2502218"/>
                    <a:pt x="1676400" y="2502218"/>
                  </a:cubicBezTo>
                  <a:lnTo>
                    <a:pt x="1676400" y="2502218"/>
                  </a:lnTo>
                  <a:cubicBezTo>
                    <a:pt x="1665923" y="2502218"/>
                    <a:pt x="1657350" y="2510790"/>
                    <a:pt x="1657350" y="2521268"/>
                  </a:cubicBezTo>
                  <a:lnTo>
                    <a:pt x="1657350" y="2521268"/>
                  </a:lnTo>
                  <a:cubicBezTo>
                    <a:pt x="1657350" y="2531745"/>
                    <a:pt x="1665923" y="2540318"/>
                    <a:pt x="1676400" y="2540318"/>
                  </a:cubicBezTo>
                  <a:close/>
                  <a:moveTo>
                    <a:pt x="1676400" y="2493645"/>
                  </a:moveTo>
                  <a:lnTo>
                    <a:pt x="1676400" y="2493645"/>
                  </a:lnTo>
                  <a:cubicBezTo>
                    <a:pt x="1686878" y="2493645"/>
                    <a:pt x="1695450" y="2485073"/>
                    <a:pt x="1695450" y="2474595"/>
                  </a:cubicBezTo>
                  <a:lnTo>
                    <a:pt x="1695450" y="2474595"/>
                  </a:lnTo>
                  <a:cubicBezTo>
                    <a:pt x="1695450" y="2464118"/>
                    <a:pt x="1686878" y="2455545"/>
                    <a:pt x="1676400" y="2455545"/>
                  </a:cubicBezTo>
                  <a:lnTo>
                    <a:pt x="1676400" y="2455545"/>
                  </a:lnTo>
                  <a:cubicBezTo>
                    <a:pt x="1665923" y="2455545"/>
                    <a:pt x="1657350" y="2464118"/>
                    <a:pt x="1657350" y="2474595"/>
                  </a:cubicBezTo>
                  <a:lnTo>
                    <a:pt x="1657350" y="2474595"/>
                  </a:lnTo>
                  <a:cubicBezTo>
                    <a:pt x="1657350" y="2485073"/>
                    <a:pt x="1665923" y="2493645"/>
                    <a:pt x="1676400" y="2493645"/>
                  </a:cubicBezTo>
                  <a:close/>
                  <a:moveTo>
                    <a:pt x="1676400" y="2350770"/>
                  </a:moveTo>
                  <a:lnTo>
                    <a:pt x="1676400" y="2350770"/>
                  </a:lnTo>
                  <a:cubicBezTo>
                    <a:pt x="1686878" y="2350770"/>
                    <a:pt x="1695450" y="2342198"/>
                    <a:pt x="1695450" y="2331720"/>
                  </a:cubicBezTo>
                  <a:lnTo>
                    <a:pt x="1695450" y="2331720"/>
                  </a:lnTo>
                  <a:cubicBezTo>
                    <a:pt x="1695450" y="2321243"/>
                    <a:pt x="1686878" y="2312670"/>
                    <a:pt x="1676400" y="2312670"/>
                  </a:cubicBezTo>
                  <a:lnTo>
                    <a:pt x="1676400" y="2312670"/>
                  </a:lnTo>
                  <a:cubicBezTo>
                    <a:pt x="1665923" y="2312670"/>
                    <a:pt x="1657350" y="2321243"/>
                    <a:pt x="1657350" y="2331720"/>
                  </a:cubicBezTo>
                  <a:lnTo>
                    <a:pt x="1657350" y="2331720"/>
                  </a:lnTo>
                  <a:cubicBezTo>
                    <a:pt x="1657350" y="2342198"/>
                    <a:pt x="1665923" y="2350770"/>
                    <a:pt x="1676400" y="2350770"/>
                  </a:cubicBezTo>
                  <a:close/>
                  <a:moveTo>
                    <a:pt x="588645" y="979170"/>
                  </a:moveTo>
                  <a:lnTo>
                    <a:pt x="588645" y="979170"/>
                  </a:lnTo>
                  <a:cubicBezTo>
                    <a:pt x="599123" y="979170"/>
                    <a:pt x="607695" y="970598"/>
                    <a:pt x="607695" y="960120"/>
                  </a:cubicBezTo>
                  <a:lnTo>
                    <a:pt x="607695" y="960120"/>
                  </a:lnTo>
                  <a:cubicBezTo>
                    <a:pt x="607695" y="949643"/>
                    <a:pt x="599123" y="941070"/>
                    <a:pt x="588645" y="941070"/>
                  </a:cubicBezTo>
                  <a:lnTo>
                    <a:pt x="588645" y="941070"/>
                  </a:lnTo>
                  <a:cubicBezTo>
                    <a:pt x="578168" y="941070"/>
                    <a:pt x="569595" y="949643"/>
                    <a:pt x="569595" y="960120"/>
                  </a:cubicBezTo>
                  <a:lnTo>
                    <a:pt x="569595" y="960120"/>
                  </a:lnTo>
                  <a:cubicBezTo>
                    <a:pt x="569595" y="971550"/>
                    <a:pt x="578168" y="979170"/>
                    <a:pt x="588645" y="979170"/>
                  </a:cubicBezTo>
                  <a:close/>
                  <a:moveTo>
                    <a:pt x="588645" y="1167765"/>
                  </a:moveTo>
                  <a:lnTo>
                    <a:pt x="588645" y="1167765"/>
                  </a:lnTo>
                  <a:cubicBezTo>
                    <a:pt x="599123" y="1167765"/>
                    <a:pt x="607695" y="1159193"/>
                    <a:pt x="607695" y="1148715"/>
                  </a:cubicBezTo>
                  <a:lnTo>
                    <a:pt x="607695" y="1148715"/>
                  </a:lnTo>
                  <a:cubicBezTo>
                    <a:pt x="607695" y="1138238"/>
                    <a:pt x="599123" y="1129665"/>
                    <a:pt x="588645" y="1129665"/>
                  </a:cubicBezTo>
                  <a:lnTo>
                    <a:pt x="588645" y="1129665"/>
                  </a:lnTo>
                  <a:cubicBezTo>
                    <a:pt x="578168" y="1129665"/>
                    <a:pt x="569595" y="1138238"/>
                    <a:pt x="569595" y="1148715"/>
                  </a:cubicBezTo>
                  <a:lnTo>
                    <a:pt x="569595" y="1148715"/>
                  </a:lnTo>
                  <a:cubicBezTo>
                    <a:pt x="569595" y="1159193"/>
                    <a:pt x="578168" y="1167765"/>
                    <a:pt x="588645" y="1167765"/>
                  </a:cubicBezTo>
                  <a:close/>
                  <a:moveTo>
                    <a:pt x="588645" y="1215390"/>
                  </a:moveTo>
                  <a:lnTo>
                    <a:pt x="588645" y="1215390"/>
                  </a:lnTo>
                  <a:cubicBezTo>
                    <a:pt x="599123" y="1215390"/>
                    <a:pt x="607695" y="1206818"/>
                    <a:pt x="607695" y="1196340"/>
                  </a:cubicBezTo>
                  <a:lnTo>
                    <a:pt x="607695" y="1196340"/>
                  </a:lnTo>
                  <a:cubicBezTo>
                    <a:pt x="607695" y="1185863"/>
                    <a:pt x="599123" y="1177290"/>
                    <a:pt x="588645" y="1177290"/>
                  </a:cubicBezTo>
                  <a:lnTo>
                    <a:pt x="588645" y="1177290"/>
                  </a:lnTo>
                  <a:cubicBezTo>
                    <a:pt x="578168" y="1177290"/>
                    <a:pt x="569595" y="1185863"/>
                    <a:pt x="569595" y="1196340"/>
                  </a:cubicBezTo>
                  <a:lnTo>
                    <a:pt x="569595" y="1196340"/>
                  </a:lnTo>
                  <a:cubicBezTo>
                    <a:pt x="569595" y="1206818"/>
                    <a:pt x="578168" y="1215390"/>
                    <a:pt x="588645" y="1215390"/>
                  </a:cubicBezTo>
                  <a:close/>
                  <a:moveTo>
                    <a:pt x="588645" y="1121093"/>
                  </a:moveTo>
                  <a:lnTo>
                    <a:pt x="588645" y="1121093"/>
                  </a:lnTo>
                  <a:cubicBezTo>
                    <a:pt x="599123" y="1121093"/>
                    <a:pt x="607695" y="1112520"/>
                    <a:pt x="607695" y="1102043"/>
                  </a:cubicBezTo>
                  <a:lnTo>
                    <a:pt x="607695" y="1102043"/>
                  </a:lnTo>
                  <a:cubicBezTo>
                    <a:pt x="607695" y="1091565"/>
                    <a:pt x="599123" y="1082993"/>
                    <a:pt x="588645" y="1082993"/>
                  </a:cubicBezTo>
                  <a:lnTo>
                    <a:pt x="588645" y="1082993"/>
                  </a:lnTo>
                  <a:cubicBezTo>
                    <a:pt x="578168" y="1082993"/>
                    <a:pt x="569595" y="1091565"/>
                    <a:pt x="569595" y="1102043"/>
                  </a:cubicBezTo>
                  <a:lnTo>
                    <a:pt x="569595" y="1102043"/>
                  </a:lnTo>
                  <a:cubicBezTo>
                    <a:pt x="569595" y="1112520"/>
                    <a:pt x="578168" y="1121093"/>
                    <a:pt x="588645" y="1121093"/>
                  </a:cubicBezTo>
                  <a:close/>
                  <a:moveTo>
                    <a:pt x="588645" y="1026795"/>
                  </a:moveTo>
                  <a:lnTo>
                    <a:pt x="588645" y="1026795"/>
                  </a:lnTo>
                  <a:cubicBezTo>
                    <a:pt x="599123" y="1026795"/>
                    <a:pt x="607695" y="1018223"/>
                    <a:pt x="607695" y="1007745"/>
                  </a:cubicBezTo>
                  <a:lnTo>
                    <a:pt x="607695" y="1007745"/>
                  </a:lnTo>
                  <a:cubicBezTo>
                    <a:pt x="607695" y="997268"/>
                    <a:pt x="599123" y="988695"/>
                    <a:pt x="588645" y="988695"/>
                  </a:cubicBezTo>
                  <a:lnTo>
                    <a:pt x="588645" y="988695"/>
                  </a:lnTo>
                  <a:cubicBezTo>
                    <a:pt x="578168" y="988695"/>
                    <a:pt x="569595" y="997268"/>
                    <a:pt x="569595" y="1007745"/>
                  </a:cubicBezTo>
                  <a:lnTo>
                    <a:pt x="569595" y="1007745"/>
                  </a:lnTo>
                  <a:cubicBezTo>
                    <a:pt x="569595" y="1018223"/>
                    <a:pt x="578168" y="1026795"/>
                    <a:pt x="588645" y="1026795"/>
                  </a:cubicBezTo>
                  <a:close/>
                  <a:moveTo>
                    <a:pt x="588645" y="1263968"/>
                  </a:moveTo>
                  <a:lnTo>
                    <a:pt x="588645" y="1263968"/>
                  </a:lnTo>
                  <a:cubicBezTo>
                    <a:pt x="599123" y="1263968"/>
                    <a:pt x="607695" y="1255395"/>
                    <a:pt x="607695" y="1244918"/>
                  </a:cubicBezTo>
                  <a:lnTo>
                    <a:pt x="607695" y="1243013"/>
                  </a:lnTo>
                  <a:cubicBezTo>
                    <a:pt x="607695" y="1232535"/>
                    <a:pt x="599123" y="1223963"/>
                    <a:pt x="588645" y="1223963"/>
                  </a:cubicBezTo>
                  <a:lnTo>
                    <a:pt x="588645" y="1223963"/>
                  </a:lnTo>
                  <a:cubicBezTo>
                    <a:pt x="578168" y="1223963"/>
                    <a:pt x="569595" y="1232535"/>
                    <a:pt x="569595" y="1243013"/>
                  </a:cubicBezTo>
                  <a:lnTo>
                    <a:pt x="569595" y="1244918"/>
                  </a:lnTo>
                  <a:cubicBezTo>
                    <a:pt x="569595" y="1255395"/>
                    <a:pt x="578168" y="1263968"/>
                    <a:pt x="588645" y="1263968"/>
                  </a:cubicBezTo>
                  <a:close/>
                  <a:moveTo>
                    <a:pt x="588645" y="1358265"/>
                  </a:moveTo>
                  <a:lnTo>
                    <a:pt x="588645" y="1358265"/>
                  </a:lnTo>
                  <a:cubicBezTo>
                    <a:pt x="599123" y="1358265"/>
                    <a:pt x="607695" y="1349693"/>
                    <a:pt x="607695" y="1339215"/>
                  </a:cubicBezTo>
                  <a:lnTo>
                    <a:pt x="607695" y="1339215"/>
                  </a:lnTo>
                  <a:cubicBezTo>
                    <a:pt x="607695" y="1328738"/>
                    <a:pt x="599123" y="1320165"/>
                    <a:pt x="588645" y="1320165"/>
                  </a:cubicBezTo>
                  <a:lnTo>
                    <a:pt x="588645" y="1320165"/>
                  </a:lnTo>
                  <a:cubicBezTo>
                    <a:pt x="578168" y="1320165"/>
                    <a:pt x="569595" y="1328738"/>
                    <a:pt x="569595" y="1339215"/>
                  </a:cubicBezTo>
                  <a:lnTo>
                    <a:pt x="569595" y="1339215"/>
                  </a:lnTo>
                  <a:cubicBezTo>
                    <a:pt x="569595" y="1349693"/>
                    <a:pt x="578168" y="1358265"/>
                    <a:pt x="588645" y="1358265"/>
                  </a:cubicBezTo>
                  <a:close/>
                  <a:moveTo>
                    <a:pt x="588645" y="1310640"/>
                  </a:moveTo>
                  <a:lnTo>
                    <a:pt x="588645" y="1310640"/>
                  </a:lnTo>
                  <a:cubicBezTo>
                    <a:pt x="599123" y="1310640"/>
                    <a:pt x="607695" y="1302068"/>
                    <a:pt x="607695" y="1291590"/>
                  </a:cubicBezTo>
                  <a:lnTo>
                    <a:pt x="607695" y="1291590"/>
                  </a:lnTo>
                  <a:cubicBezTo>
                    <a:pt x="607695" y="1281113"/>
                    <a:pt x="599123" y="1272540"/>
                    <a:pt x="588645" y="1272540"/>
                  </a:cubicBezTo>
                  <a:lnTo>
                    <a:pt x="588645" y="1272540"/>
                  </a:lnTo>
                  <a:cubicBezTo>
                    <a:pt x="578168" y="1272540"/>
                    <a:pt x="569595" y="1281113"/>
                    <a:pt x="569595" y="1291590"/>
                  </a:cubicBezTo>
                  <a:lnTo>
                    <a:pt x="569595" y="1291590"/>
                  </a:lnTo>
                  <a:cubicBezTo>
                    <a:pt x="569595" y="1302068"/>
                    <a:pt x="578168" y="1310640"/>
                    <a:pt x="588645" y="1310640"/>
                  </a:cubicBezTo>
                  <a:close/>
                  <a:moveTo>
                    <a:pt x="1155383" y="1971675"/>
                  </a:moveTo>
                  <a:lnTo>
                    <a:pt x="1155383" y="1971675"/>
                  </a:lnTo>
                  <a:cubicBezTo>
                    <a:pt x="1165860" y="1971675"/>
                    <a:pt x="1174433" y="1963103"/>
                    <a:pt x="1174433" y="1952625"/>
                  </a:cubicBezTo>
                  <a:lnTo>
                    <a:pt x="1174433" y="1952625"/>
                  </a:lnTo>
                  <a:cubicBezTo>
                    <a:pt x="1174433" y="1942148"/>
                    <a:pt x="1165860" y="1933575"/>
                    <a:pt x="1155383" y="1933575"/>
                  </a:cubicBezTo>
                  <a:lnTo>
                    <a:pt x="1155383" y="1933575"/>
                  </a:lnTo>
                  <a:cubicBezTo>
                    <a:pt x="1144905" y="1933575"/>
                    <a:pt x="1136333" y="1942148"/>
                    <a:pt x="1136333" y="1952625"/>
                  </a:cubicBezTo>
                  <a:lnTo>
                    <a:pt x="1136333" y="1952625"/>
                  </a:lnTo>
                  <a:cubicBezTo>
                    <a:pt x="1136333" y="1963103"/>
                    <a:pt x="1144905" y="1971675"/>
                    <a:pt x="1155383" y="1971675"/>
                  </a:cubicBezTo>
                  <a:close/>
                  <a:moveTo>
                    <a:pt x="588645" y="1073468"/>
                  </a:moveTo>
                  <a:lnTo>
                    <a:pt x="588645" y="1073468"/>
                  </a:lnTo>
                  <a:cubicBezTo>
                    <a:pt x="599123" y="1073468"/>
                    <a:pt x="607695" y="1064895"/>
                    <a:pt x="607695" y="1054418"/>
                  </a:cubicBezTo>
                  <a:lnTo>
                    <a:pt x="607695" y="1054418"/>
                  </a:lnTo>
                  <a:cubicBezTo>
                    <a:pt x="607695" y="1043940"/>
                    <a:pt x="599123" y="1035368"/>
                    <a:pt x="588645" y="1035368"/>
                  </a:cubicBezTo>
                  <a:lnTo>
                    <a:pt x="588645" y="1035368"/>
                  </a:lnTo>
                  <a:cubicBezTo>
                    <a:pt x="578168" y="1035368"/>
                    <a:pt x="569595" y="1043940"/>
                    <a:pt x="569595" y="1054418"/>
                  </a:cubicBezTo>
                  <a:lnTo>
                    <a:pt x="569595" y="1054418"/>
                  </a:lnTo>
                  <a:cubicBezTo>
                    <a:pt x="569595" y="1064895"/>
                    <a:pt x="578168" y="1073468"/>
                    <a:pt x="588645" y="1073468"/>
                  </a:cubicBezTo>
                  <a:close/>
                  <a:moveTo>
                    <a:pt x="681990" y="647700"/>
                  </a:moveTo>
                  <a:lnTo>
                    <a:pt x="681990" y="647700"/>
                  </a:lnTo>
                  <a:cubicBezTo>
                    <a:pt x="692468" y="647700"/>
                    <a:pt x="701040" y="639128"/>
                    <a:pt x="701040" y="628650"/>
                  </a:cubicBezTo>
                  <a:lnTo>
                    <a:pt x="701040" y="628650"/>
                  </a:lnTo>
                  <a:cubicBezTo>
                    <a:pt x="701040" y="618173"/>
                    <a:pt x="692468" y="609600"/>
                    <a:pt x="681990" y="609600"/>
                  </a:cubicBezTo>
                  <a:lnTo>
                    <a:pt x="681990" y="609600"/>
                  </a:lnTo>
                  <a:cubicBezTo>
                    <a:pt x="671513" y="609600"/>
                    <a:pt x="662940" y="618173"/>
                    <a:pt x="662940" y="628650"/>
                  </a:cubicBezTo>
                  <a:lnTo>
                    <a:pt x="662940" y="628650"/>
                  </a:lnTo>
                  <a:cubicBezTo>
                    <a:pt x="663893" y="640080"/>
                    <a:pt x="672465" y="647700"/>
                    <a:pt x="681990" y="647700"/>
                  </a:cubicBezTo>
                  <a:close/>
                  <a:moveTo>
                    <a:pt x="729615" y="647700"/>
                  </a:moveTo>
                  <a:lnTo>
                    <a:pt x="729615" y="647700"/>
                  </a:lnTo>
                  <a:cubicBezTo>
                    <a:pt x="740093" y="647700"/>
                    <a:pt x="748665" y="639128"/>
                    <a:pt x="748665" y="628650"/>
                  </a:cubicBezTo>
                  <a:lnTo>
                    <a:pt x="748665" y="628650"/>
                  </a:lnTo>
                  <a:cubicBezTo>
                    <a:pt x="748665" y="618173"/>
                    <a:pt x="740093" y="609600"/>
                    <a:pt x="729615" y="609600"/>
                  </a:cubicBezTo>
                  <a:lnTo>
                    <a:pt x="729615" y="609600"/>
                  </a:lnTo>
                  <a:cubicBezTo>
                    <a:pt x="719138" y="609600"/>
                    <a:pt x="710565" y="618173"/>
                    <a:pt x="710565" y="628650"/>
                  </a:cubicBezTo>
                  <a:lnTo>
                    <a:pt x="710565" y="628650"/>
                  </a:lnTo>
                  <a:cubicBezTo>
                    <a:pt x="710565" y="640080"/>
                    <a:pt x="719138" y="647700"/>
                    <a:pt x="729615" y="647700"/>
                  </a:cubicBezTo>
                  <a:close/>
                  <a:moveTo>
                    <a:pt x="635318" y="647700"/>
                  </a:moveTo>
                  <a:lnTo>
                    <a:pt x="635318" y="647700"/>
                  </a:lnTo>
                  <a:cubicBezTo>
                    <a:pt x="645795" y="647700"/>
                    <a:pt x="654368" y="639128"/>
                    <a:pt x="654368" y="628650"/>
                  </a:cubicBezTo>
                  <a:lnTo>
                    <a:pt x="654368" y="628650"/>
                  </a:lnTo>
                  <a:cubicBezTo>
                    <a:pt x="654368" y="618173"/>
                    <a:pt x="645795" y="609600"/>
                    <a:pt x="635318" y="609600"/>
                  </a:cubicBezTo>
                  <a:lnTo>
                    <a:pt x="635318" y="609600"/>
                  </a:lnTo>
                  <a:cubicBezTo>
                    <a:pt x="624840" y="609600"/>
                    <a:pt x="616268" y="618173"/>
                    <a:pt x="616268" y="628650"/>
                  </a:cubicBezTo>
                  <a:lnTo>
                    <a:pt x="616268" y="628650"/>
                  </a:lnTo>
                  <a:cubicBezTo>
                    <a:pt x="616268" y="640080"/>
                    <a:pt x="624840" y="647700"/>
                    <a:pt x="635318" y="647700"/>
                  </a:cubicBezTo>
                  <a:close/>
                  <a:moveTo>
                    <a:pt x="823913" y="647700"/>
                  </a:moveTo>
                  <a:lnTo>
                    <a:pt x="825818" y="647700"/>
                  </a:lnTo>
                  <a:cubicBezTo>
                    <a:pt x="836295" y="647700"/>
                    <a:pt x="844868" y="639128"/>
                    <a:pt x="844868" y="628650"/>
                  </a:cubicBezTo>
                  <a:lnTo>
                    <a:pt x="844868" y="628650"/>
                  </a:lnTo>
                  <a:cubicBezTo>
                    <a:pt x="844868" y="618173"/>
                    <a:pt x="836295" y="609600"/>
                    <a:pt x="825818" y="609600"/>
                  </a:cubicBezTo>
                  <a:lnTo>
                    <a:pt x="823913" y="609600"/>
                  </a:lnTo>
                  <a:cubicBezTo>
                    <a:pt x="813435" y="609600"/>
                    <a:pt x="804863" y="618173"/>
                    <a:pt x="804863" y="628650"/>
                  </a:cubicBezTo>
                  <a:lnTo>
                    <a:pt x="804863" y="628650"/>
                  </a:lnTo>
                  <a:cubicBezTo>
                    <a:pt x="804863" y="640080"/>
                    <a:pt x="813435" y="647700"/>
                    <a:pt x="823913" y="647700"/>
                  </a:cubicBezTo>
                  <a:close/>
                  <a:moveTo>
                    <a:pt x="776288" y="647700"/>
                  </a:moveTo>
                  <a:lnTo>
                    <a:pt x="776288" y="647700"/>
                  </a:lnTo>
                  <a:cubicBezTo>
                    <a:pt x="786765" y="647700"/>
                    <a:pt x="795338" y="639128"/>
                    <a:pt x="795338" y="628650"/>
                  </a:cubicBezTo>
                  <a:lnTo>
                    <a:pt x="795338" y="628650"/>
                  </a:lnTo>
                  <a:cubicBezTo>
                    <a:pt x="795338" y="618173"/>
                    <a:pt x="786765" y="609600"/>
                    <a:pt x="776288" y="609600"/>
                  </a:cubicBezTo>
                  <a:lnTo>
                    <a:pt x="776288" y="609600"/>
                  </a:lnTo>
                  <a:cubicBezTo>
                    <a:pt x="765810" y="609600"/>
                    <a:pt x="757238" y="618173"/>
                    <a:pt x="757238" y="628650"/>
                  </a:cubicBezTo>
                  <a:lnTo>
                    <a:pt x="757238" y="628650"/>
                  </a:lnTo>
                  <a:cubicBezTo>
                    <a:pt x="758190" y="640080"/>
                    <a:pt x="765810" y="647700"/>
                    <a:pt x="776288" y="647700"/>
                  </a:cubicBezTo>
                  <a:close/>
                  <a:moveTo>
                    <a:pt x="588645" y="647700"/>
                  </a:moveTo>
                  <a:lnTo>
                    <a:pt x="588645" y="647700"/>
                  </a:lnTo>
                  <a:cubicBezTo>
                    <a:pt x="599123" y="647700"/>
                    <a:pt x="607695" y="639128"/>
                    <a:pt x="607695" y="628650"/>
                  </a:cubicBezTo>
                  <a:lnTo>
                    <a:pt x="607695" y="628650"/>
                  </a:lnTo>
                  <a:cubicBezTo>
                    <a:pt x="607695" y="618173"/>
                    <a:pt x="599123" y="609600"/>
                    <a:pt x="588645" y="609600"/>
                  </a:cubicBezTo>
                  <a:lnTo>
                    <a:pt x="588645" y="609600"/>
                  </a:lnTo>
                  <a:cubicBezTo>
                    <a:pt x="578168" y="609600"/>
                    <a:pt x="569595" y="618173"/>
                    <a:pt x="569595" y="628650"/>
                  </a:cubicBezTo>
                  <a:lnTo>
                    <a:pt x="569595" y="628650"/>
                  </a:lnTo>
                  <a:cubicBezTo>
                    <a:pt x="569595" y="640080"/>
                    <a:pt x="578168" y="647700"/>
                    <a:pt x="588645" y="647700"/>
                  </a:cubicBezTo>
                  <a:close/>
                  <a:moveTo>
                    <a:pt x="588645" y="884873"/>
                  </a:moveTo>
                  <a:lnTo>
                    <a:pt x="588645" y="884873"/>
                  </a:lnTo>
                  <a:cubicBezTo>
                    <a:pt x="599123" y="884873"/>
                    <a:pt x="607695" y="876300"/>
                    <a:pt x="607695" y="865823"/>
                  </a:cubicBezTo>
                  <a:lnTo>
                    <a:pt x="607695" y="863918"/>
                  </a:lnTo>
                  <a:cubicBezTo>
                    <a:pt x="607695" y="853440"/>
                    <a:pt x="599123" y="844868"/>
                    <a:pt x="588645" y="844868"/>
                  </a:cubicBezTo>
                  <a:lnTo>
                    <a:pt x="588645" y="844868"/>
                  </a:lnTo>
                  <a:cubicBezTo>
                    <a:pt x="578168" y="844868"/>
                    <a:pt x="569595" y="853440"/>
                    <a:pt x="569595" y="863918"/>
                  </a:cubicBezTo>
                  <a:lnTo>
                    <a:pt x="569595" y="865823"/>
                  </a:lnTo>
                  <a:cubicBezTo>
                    <a:pt x="569595" y="877253"/>
                    <a:pt x="578168" y="884873"/>
                    <a:pt x="588645" y="884873"/>
                  </a:cubicBezTo>
                  <a:close/>
                  <a:moveTo>
                    <a:pt x="588645" y="836295"/>
                  </a:moveTo>
                  <a:lnTo>
                    <a:pt x="588645" y="836295"/>
                  </a:lnTo>
                  <a:cubicBezTo>
                    <a:pt x="599123" y="836295"/>
                    <a:pt x="607695" y="827723"/>
                    <a:pt x="607695" y="817245"/>
                  </a:cubicBezTo>
                  <a:lnTo>
                    <a:pt x="607695" y="817245"/>
                  </a:lnTo>
                  <a:cubicBezTo>
                    <a:pt x="607695" y="806768"/>
                    <a:pt x="599123" y="798195"/>
                    <a:pt x="588645" y="798195"/>
                  </a:cubicBezTo>
                  <a:lnTo>
                    <a:pt x="588645" y="798195"/>
                  </a:lnTo>
                  <a:cubicBezTo>
                    <a:pt x="578168" y="798195"/>
                    <a:pt x="569595" y="806768"/>
                    <a:pt x="569595" y="817245"/>
                  </a:cubicBezTo>
                  <a:lnTo>
                    <a:pt x="569595" y="817245"/>
                  </a:lnTo>
                  <a:cubicBezTo>
                    <a:pt x="569595" y="827723"/>
                    <a:pt x="578168" y="836295"/>
                    <a:pt x="588645" y="836295"/>
                  </a:cubicBezTo>
                  <a:close/>
                  <a:moveTo>
                    <a:pt x="588645" y="932498"/>
                  </a:moveTo>
                  <a:lnTo>
                    <a:pt x="588645" y="932498"/>
                  </a:lnTo>
                  <a:cubicBezTo>
                    <a:pt x="599123" y="932498"/>
                    <a:pt x="607695" y="923925"/>
                    <a:pt x="607695" y="913448"/>
                  </a:cubicBezTo>
                  <a:lnTo>
                    <a:pt x="607695" y="913448"/>
                  </a:lnTo>
                  <a:cubicBezTo>
                    <a:pt x="607695" y="902970"/>
                    <a:pt x="599123" y="894398"/>
                    <a:pt x="588645" y="894398"/>
                  </a:cubicBezTo>
                  <a:lnTo>
                    <a:pt x="588645" y="894398"/>
                  </a:lnTo>
                  <a:cubicBezTo>
                    <a:pt x="578168" y="894398"/>
                    <a:pt x="569595" y="902970"/>
                    <a:pt x="569595" y="913448"/>
                  </a:cubicBezTo>
                  <a:lnTo>
                    <a:pt x="569595" y="913448"/>
                  </a:lnTo>
                  <a:cubicBezTo>
                    <a:pt x="569595" y="923925"/>
                    <a:pt x="578168" y="932498"/>
                    <a:pt x="588645" y="932498"/>
                  </a:cubicBezTo>
                  <a:close/>
                  <a:moveTo>
                    <a:pt x="588645" y="741998"/>
                  </a:moveTo>
                  <a:lnTo>
                    <a:pt x="588645" y="741998"/>
                  </a:lnTo>
                  <a:cubicBezTo>
                    <a:pt x="599123" y="741998"/>
                    <a:pt x="607695" y="733425"/>
                    <a:pt x="607695" y="722948"/>
                  </a:cubicBezTo>
                  <a:lnTo>
                    <a:pt x="607695" y="722948"/>
                  </a:lnTo>
                  <a:cubicBezTo>
                    <a:pt x="607695" y="712470"/>
                    <a:pt x="599123" y="703898"/>
                    <a:pt x="588645" y="703898"/>
                  </a:cubicBezTo>
                  <a:lnTo>
                    <a:pt x="588645" y="703898"/>
                  </a:lnTo>
                  <a:cubicBezTo>
                    <a:pt x="578168" y="703898"/>
                    <a:pt x="569595" y="712470"/>
                    <a:pt x="569595" y="722948"/>
                  </a:cubicBezTo>
                  <a:lnTo>
                    <a:pt x="569595" y="722948"/>
                  </a:lnTo>
                  <a:cubicBezTo>
                    <a:pt x="569595" y="733425"/>
                    <a:pt x="578168" y="741998"/>
                    <a:pt x="588645" y="741998"/>
                  </a:cubicBezTo>
                  <a:close/>
                  <a:moveTo>
                    <a:pt x="588645" y="695325"/>
                  </a:moveTo>
                  <a:lnTo>
                    <a:pt x="588645" y="695325"/>
                  </a:lnTo>
                  <a:cubicBezTo>
                    <a:pt x="599123" y="695325"/>
                    <a:pt x="607695" y="686753"/>
                    <a:pt x="607695" y="676275"/>
                  </a:cubicBezTo>
                  <a:lnTo>
                    <a:pt x="607695" y="676275"/>
                  </a:lnTo>
                  <a:cubicBezTo>
                    <a:pt x="607695" y="665798"/>
                    <a:pt x="599123" y="657225"/>
                    <a:pt x="588645" y="657225"/>
                  </a:cubicBezTo>
                  <a:lnTo>
                    <a:pt x="588645" y="657225"/>
                  </a:lnTo>
                  <a:cubicBezTo>
                    <a:pt x="578168" y="657225"/>
                    <a:pt x="569595" y="665798"/>
                    <a:pt x="569595" y="676275"/>
                  </a:cubicBezTo>
                  <a:lnTo>
                    <a:pt x="569595" y="676275"/>
                  </a:lnTo>
                  <a:cubicBezTo>
                    <a:pt x="569595" y="686753"/>
                    <a:pt x="578168" y="695325"/>
                    <a:pt x="588645" y="695325"/>
                  </a:cubicBezTo>
                  <a:close/>
                  <a:moveTo>
                    <a:pt x="588645" y="789623"/>
                  </a:moveTo>
                  <a:lnTo>
                    <a:pt x="588645" y="789623"/>
                  </a:lnTo>
                  <a:cubicBezTo>
                    <a:pt x="599123" y="789623"/>
                    <a:pt x="607695" y="781050"/>
                    <a:pt x="607695" y="770573"/>
                  </a:cubicBezTo>
                  <a:lnTo>
                    <a:pt x="607695" y="770573"/>
                  </a:lnTo>
                  <a:cubicBezTo>
                    <a:pt x="607695" y="760095"/>
                    <a:pt x="599123" y="751523"/>
                    <a:pt x="588645" y="751523"/>
                  </a:cubicBezTo>
                  <a:lnTo>
                    <a:pt x="588645" y="751523"/>
                  </a:lnTo>
                  <a:cubicBezTo>
                    <a:pt x="578168" y="751523"/>
                    <a:pt x="569595" y="760095"/>
                    <a:pt x="569595" y="770573"/>
                  </a:cubicBezTo>
                  <a:lnTo>
                    <a:pt x="569595" y="770573"/>
                  </a:lnTo>
                  <a:cubicBezTo>
                    <a:pt x="569595" y="781050"/>
                    <a:pt x="578168" y="789623"/>
                    <a:pt x="588645" y="789623"/>
                  </a:cubicBezTo>
                  <a:close/>
                  <a:moveTo>
                    <a:pt x="541020" y="1358265"/>
                  </a:moveTo>
                  <a:lnTo>
                    <a:pt x="541020" y="1358265"/>
                  </a:lnTo>
                  <a:cubicBezTo>
                    <a:pt x="551498" y="1358265"/>
                    <a:pt x="560070" y="1349693"/>
                    <a:pt x="560070" y="1339215"/>
                  </a:cubicBezTo>
                  <a:lnTo>
                    <a:pt x="560070" y="1339215"/>
                  </a:lnTo>
                  <a:cubicBezTo>
                    <a:pt x="560070" y="1328738"/>
                    <a:pt x="551498" y="1320165"/>
                    <a:pt x="541020" y="1320165"/>
                  </a:cubicBezTo>
                  <a:lnTo>
                    <a:pt x="541020" y="1320165"/>
                  </a:lnTo>
                  <a:cubicBezTo>
                    <a:pt x="530543" y="1320165"/>
                    <a:pt x="521970" y="1328738"/>
                    <a:pt x="521970" y="1339215"/>
                  </a:cubicBezTo>
                  <a:lnTo>
                    <a:pt x="521970" y="1339215"/>
                  </a:lnTo>
                  <a:cubicBezTo>
                    <a:pt x="521970" y="1349693"/>
                    <a:pt x="530543" y="1358265"/>
                    <a:pt x="541020" y="1358265"/>
                  </a:cubicBezTo>
                  <a:close/>
                  <a:moveTo>
                    <a:pt x="872490" y="647700"/>
                  </a:moveTo>
                  <a:lnTo>
                    <a:pt x="872490" y="647700"/>
                  </a:lnTo>
                  <a:cubicBezTo>
                    <a:pt x="882968" y="647700"/>
                    <a:pt x="891540" y="639128"/>
                    <a:pt x="891540" y="628650"/>
                  </a:cubicBezTo>
                  <a:lnTo>
                    <a:pt x="891540" y="628650"/>
                  </a:lnTo>
                  <a:cubicBezTo>
                    <a:pt x="891540" y="618173"/>
                    <a:pt x="882968" y="609600"/>
                    <a:pt x="872490" y="609600"/>
                  </a:cubicBezTo>
                  <a:lnTo>
                    <a:pt x="872490" y="609600"/>
                  </a:lnTo>
                  <a:cubicBezTo>
                    <a:pt x="862013" y="609600"/>
                    <a:pt x="853440" y="618173"/>
                    <a:pt x="853440" y="628650"/>
                  </a:cubicBezTo>
                  <a:lnTo>
                    <a:pt x="853440" y="628650"/>
                  </a:lnTo>
                  <a:cubicBezTo>
                    <a:pt x="853440" y="640080"/>
                    <a:pt x="862013" y="647700"/>
                    <a:pt x="872490" y="647700"/>
                  </a:cubicBezTo>
                  <a:close/>
                  <a:moveTo>
                    <a:pt x="1486853" y="3249930"/>
                  </a:moveTo>
                  <a:lnTo>
                    <a:pt x="1486853" y="3249930"/>
                  </a:lnTo>
                  <a:cubicBezTo>
                    <a:pt x="1497330" y="3249930"/>
                    <a:pt x="1505903" y="3241358"/>
                    <a:pt x="1505903" y="3230880"/>
                  </a:cubicBezTo>
                  <a:lnTo>
                    <a:pt x="1505903" y="3230880"/>
                  </a:lnTo>
                  <a:cubicBezTo>
                    <a:pt x="1505903" y="3220403"/>
                    <a:pt x="1497330" y="3211830"/>
                    <a:pt x="1486853" y="3211830"/>
                  </a:cubicBezTo>
                  <a:lnTo>
                    <a:pt x="1486853" y="3211830"/>
                  </a:lnTo>
                  <a:cubicBezTo>
                    <a:pt x="1476375" y="3211830"/>
                    <a:pt x="1467803" y="3220403"/>
                    <a:pt x="1467803" y="3230880"/>
                  </a:cubicBezTo>
                  <a:lnTo>
                    <a:pt x="1467803" y="3230880"/>
                  </a:lnTo>
                  <a:cubicBezTo>
                    <a:pt x="1467803" y="3242310"/>
                    <a:pt x="1476375" y="3249930"/>
                    <a:pt x="1486853" y="3249930"/>
                  </a:cubicBezTo>
                  <a:close/>
                  <a:moveTo>
                    <a:pt x="1723073" y="3249930"/>
                  </a:moveTo>
                  <a:lnTo>
                    <a:pt x="1723073" y="3249930"/>
                  </a:lnTo>
                  <a:cubicBezTo>
                    <a:pt x="1733550" y="3249930"/>
                    <a:pt x="1742123" y="3241358"/>
                    <a:pt x="1742123" y="3230880"/>
                  </a:cubicBezTo>
                  <a:lnTo>
                    <a:pt x="1742123" y="3230880"/>
                  </a:lnTo>
                  <a:cubicBezTo>
                    <a:pt x="1742123" y="3220403"/>
                    <a:pt x="1733550" y="3211830"/>
                    <a:pt x="1723073" y="3211830"/>
                  </a:cubicBezTo>
                  <a:lnTo>
                    <a:pt x="1723073" y="3211830"/>
                  </a:lnTo>
                  <a:cubicBezTo>
                    <a:pt x="1712595" y="3211830"/>
                    <a:pt x="1704023" y="3220403"/>
                    <a:pt x="1704023" y="3230880"/>
                  </a:cubicBezTo>
                  <a:lnTo>
                    <a:pt x="1704023" y="3230880"/>
                  </a:lnTo>
                  <a:cubicBezTo>
                    <a:pt x="1704023" y="3242310"/>
                    <a:pt x="1712595" y="3249930"/>
                    <a:pt x="1723073" y="3249930"/>
                  </a:cubicBezTo>
                  <a:close/>
                  <a:moveTo>
                    <a:pt x="1155383" y="1877378"/>
                  </a:moveTo>
                  <a:lnTo>
                    <a:pt x="1155383" y="1877378"/>
                  </a:lnTo>
                  <a:cubicBezTo>
                    <a:pt x="1165860" y="1877378"/>
                    <a:pt x="1174433" y="1868805"/>
                    <a:pt x="1174433" y="1858328"/>
                  </a:cubicBezTo>
                  <a:lnTo>
                    <a:pt x="1174433" y="1858328"/>
                  </a:lnTo>
                  <a:cubicBezTo>
                    <a:pt x="1174433" y="1847850"/>
                    <a:pt x="1165860" y="1839278"/>
                    <a:pt x="1155383" y="1839278"/>
                  </a:cubicBezTo>
                  <a:lnTo>
                    <a:pt x="1155383" y="1839278"/>
                  </a:lnTo>
                  <a:cubicBezTo>
                    <a:pt x="1144905" y="1839278"/>
                    <a:pt x="1136333" y="1847850"/>
                    <a:pt x="1136333" y="1858328"/>
                  </a:cubicBezTo>
                  <a:lnTo>
                    <a:pt x="1136333" y="1858328"/>
                  </a:lnTo>
                  <a:cubicBezTo>
                    <a:pt x="1136333" y="1868805"/>
                    <a:pt x="1144905" y="1877378"/>
                    <a:pt x="1155383" y="1877378"/>
                  </a:cubicBezTo>
                  <a:close/>
                  <a:moveTo>
                    <a:pt x="1155383" y="1925003"/>
                  </a:moveTo>
                  <a:lnTo>
                    <a:pt x="1155383" y="1925003"/>
                  </a:lnTo>
                  <a:cubicBezTo>
                    <a:pt x="1165860" y="1925003"/>
                    <a:pt x="1174433" y="1916430"/>
                    <a:pt x="1174433" y="1905953"/>
                  </a:cubicBezTo>
                  <a:lnTo>
                    <a:pt x="1174433" y="1905953"/>
                  </a:lnTo>
                  <a:cubicBezTo>
                    <a:pt x="1174433" y="1895475"/>
                    <a:pt x="1165860" y="1886903"/>
                    <a:pt x="1155383" y="1886903"/>
                  </a:cubicBezTo>
                  <a:lnTo>
                    <a:pt x="1155383" y="1886903"/>
                  </a:lnTo>
                  <a:cubicBezTo>
                    <a:pt x="1144905" y="1886903"/>
                    <a:pt x="1136333" y="1895475"/>
                    <a:pt x="1136333" y="1905953"/>
                  </a:cubicBezTo>
                  <a:lnTo>
                    <a:pt x="1136333" y="1905953"/>
                  </a:lnTo>
                  <a:cubicBezTo>
                    <a:pt x="1136333" y="1916430"/>
                    <a:pt x="1144905" y="1925003"/>
                    <a:pt x="1155383" y="1925003"/>
                  </a:cubicBezTo>
                  <a:close/>
                  <a:moveTo>
                    <a:pt x="1107758" y="1830705"/>
                  </a:moveTo>
                  <a:lnTo>
                    <a:pt x="1107758" y="1830705"/>
                  </a:lnTo>
                  <a:cubicBezTo>
                    <a:pt x="1118235" y="1830705"/>
                    <a:pt x="1126808" y="1822133"/>
                    <a:pt x="1126808" y="1811655"/>
                  </a:cubicBezTo>
                  <a:lnTo>
                    <a:pt x="1126808" y="1811655"/>
                  </a:lnTo>
                  <a:cubicBezTo>
                    <a:pt x="1126808" y="1801178"/>
                    <a:pt x="1118235" y="1792605"/>
                    <a:pt x="1107758" y="1792605"/>
                  </a:cubicBezTo>
                  <a:lnTo>
                    <a:pt x="1107758" y="1792605"/>
                  </a:lnTo>
                  <a:cubicBezTo>
                    <a:pt x="1097280" y="1792605"/>
                    <a:pt x="1088708" y="1801178"/>
                    <a:pt x="1088708" y="1811655"/>
                  </a:cubicBezTo>
                  <a:lnTo>
                    <a:pt x="1088708" y="1811655"/>
                  </a:lnTo>
                  <a:cubicBezTo>
                    <a:pt x="1088708" y="1822133"/>
                    <a:pt x="1097280" y="1830705"/>
                    <a:pt x="1107758" y="1830705"/>
                  </a:cubicBezTo>
                  <a:close/>
                  <a:moveTo>
                    <a:pt x="1107758" y="1877378"/>
                  </a:moveTo>
                  <a:lnTo>
                    <a:pt x="1107758" y="1877378"/>
                  </a:lnTo>
                  <a:cubicBezTo>
                    <a:pt x="1118235" y="1877378"/>
                    <a:pt x="1126808" y="1868805"/>
                    <a:pt x="1126808" y="1858328"/>
                  </a:cubicBezTo>
                  <a:lnTo>
                    <a:pt x="1126808" y="1858328"/>
                  </a:lnTo>
                  <a:cubicBezTo>
                    <a:pt x="1126808" y="1847850"/>
                    <a:pt x="1118235" y="1839278"/>
                    <a:pt x="1107758" y="1839278"/>
                  </a:cubicBezTo>
                  <a:lnTo>
                    <a:pt x="1107758" y="1839278"/>
                  </a:lnTo>
                  <a:cubicBezTo>
                    <a:pt x="1097280" y="1839278"/>
                    <a:pt x="1088708" y="1847850"/>
                    <a:pt x="1088708" y="1858328"/>
                  </a:cubicBezTo>
                  <a:lnTo>
                    <a:pt x="1088708" y="1858328"/>
                  </a:lnTo>
                  <a:cubicBezTo>
                    <a:pt x="1088708" y="1868805"/>
                    <a:pt x="1097280" y="1877378"/>
                    <a:pt x="1107758" y="1877378"/>
                  </a:cubicBezTo>
                  <a:close/>
                  <a:moveTo>
                    <a:pt x="1107758" y="1925003"/>
                  </a:moveTo>
                  <a:lnTo>
                    <a:pt x="1107758" y="1925003"/>
                  </a:lnTo>
                  <a:cubicBezTo>
                    <a:pt x="1118235" y="1925003"/>
                    <a:pt x="1126808" y="1916430"/>
                    <a:pt x="1126808" y="1905953"/>
                  </a:cubicBezTo>
                  <a:lnTo>
                    <a:pt x="1126808" y="1905953"/>
                  </a:lnTo>
                  <a:cubicBezTo>
                    <a:pt x="1126808" y="1895475"/>
                    <a:pt x="1118235" y="1886903"/>
                    <a:pt x="1107758" y="1886903"/>
                  </a:cubicBezTo>
                  <a:lnTo>
                    <a:pt x="1107758" y="1886903"/>
                  </a:lnTo>
                  <a:cubicBezTo>
                    <a:pt x="1097280" y="1886903"/>
                    <a:pt x="1088708" y="1895475"/>
                    <a:pt x="1088708" y="1905953"/>
                  </a:cubicBezTo>
                  <a:lnTo>
                    <a:pt x="1088708" y="1905953"/>
                  </a:lnTo>
                  <a:cubicBezTo>
                    <a:pt x="1088708" y="1916430"/>
                    <a:pt x="1097280" y="1925003"/>
                    <a:pt x="1107758" y="1925003"/>
                  </a:cubicBezTo>
                  <a:close/>
                  <a:moveTo>
                    <a:pt x="1486853" y="2966085"/>
                  </a:moveTo>
                  <a:lnTo>
                    <a:pt x="1486853" y="2966085"/>
                  </a:lnTo>
                  <a:cubicBezTo>
                    <a:pt x="1497330" y="2966085"/>
                    <a:pt x="1505903" y="2957513"/>
                    <a:pt x="1505903" y="2947035"/>
                  </a:cubicBezTo>
                  <a:lnTo>
                    <a:pt x="1505903" y="2947035"/>
                  </a:lnTo>
                  <a:cubicBezTo>
                    <a:pt x="1505903" y="2936558"/>
                    <a:pt x="1497330" y="2927985"/>
                    <a:pt x="1486853" y="2927985"/>
                  </a:cubicBezTo>
                  <a:lnTo>
                    <a:pt x="1486853" y="2927985"/>
                  </a:lnTo>
                  <a:cubicBezTo>
                    <a:pt x="1476375" y="2927985"/>
                    <a:pt x="1467803" y="2936558"/>
                    <a:pt x="1467803" y="2947035"/>
                  </a:cubicBezTo>
                  <a:lnTo>
                    <a:pt x="1467803" y="2947035"/>
                  </a:lnTo>
                  <a:cubicBezTo>
                    <a:pt x="1467803" y="2957513"/>
                    <a:pt x="1476375" y="2966085"/>
                    <a:pt x="1486853" y="2966085"/>
                  </a:cubicBezTo>
                  <a:close/>
                  <a:moveTo>
                    <a:pt x="1486853" y="3203258"/>
                  </a:moveTo>
                  <a:lnTo>
                    <a:pt x="1486853" y="3203258"/>
                  </a:lnTo>
                  <a:cubicBezTo>
                    <a:pt x="1497330" y="3203258"/>
                    <a:pt x="1505903" y="3194685"/>
                    <a:pt x="1505903" y="3184208"/>
                  </a:cubicBezTo>
                  <a:lnTo>
                    <a:pt x="1505903" y="3184208"/>
                  </a:lnTo>
                  <a:cubicBezTo>
                    <a:pt x="1505903" y="3173730"/>
                    <a:pt x="1497330" y="3165158"/>
                    <a:pt x="1486853" y="3165158"/>
                  </a:cubicBezTo>
                  <a:lnTo>
                    <a:pt x="1486853" y="3165158"/>
                  </a:lnTo>
                  <a:cubicBezTo>
                    <a:pt x="1476375" y="3165158"/>
                    <a:pt x="1467803" y="3173730"/>
                    <a:pt x="1467803" y="3184208"/>
                  </a:cubicBezTo>
                  <a:lnTo>
                    <a:pt x="1467803" y="3184208"/>
                  </a:lnTo>
                  <a:cubicBezTo>
                    <a:pt x="1467803" y="3194685"/>
                    <a:pt x="1476375" y="3203258"/>
                    <a:pt x="1486853" y="3203258"/>
                  </a:cubicBezTo>
                  <a:close/>
                  <a:moveTo>
                    <a:pt x="1486853" y="3155633"/>
                  </a:moveTo>
                  <a:lnTo>
                    <a:pt x="1486853" y="3155633"/>
                  </a:lnTo>
                  <a:cubicBezTo>
                    <a:pt x="1497330" y="3155633"/>
                    <a:pt x="1505903" y="3147060"/>
                    <a:pt x="1505903" y="3136583"/>
                  </a:cubicBezTo>
                  <a:lnTo>
                    <a:pt x="1505903" y="3134678"/>
                  </a:lnTo>
                  <a:cubicBezTo>
                    <a:pt x="1505903" y="3124200"/>
                    <a:pt x="1497330" y="3115628"/>
                    <a:pt x="1486853" y="3115628"/>
                  </a:cubicBezTo>
                  <a:lnTo>
                    <a:pt x="1486853" y="3115628"/>
                  </a:lnTo>
                  <a:cubicBezTo>
                    <a:pt x="1476375" y="3115628"/>
                    <a:pt x="1467803" y="3124200"/>
                    <a:pt x="1467803" y="3134678"/>
                  </a:cubicBezTo>
                  <a:lnTo>
                    <a:pt x="1467803" y="3136583"/>
                  </a:lnTo>
                  <a:cubicBezTo>
                    <a:pt x="1467803" y="3148013"/>
                    <a:pt x="1476375" y="3155633"/>
                    <a:pt x="1486853" y="3155633"/>
                  </a:cubicBezTo>
                  <a:close/>
                  <a:moveTo>
                    <a:pt x="1533525" y="3155633"/>
                  </a:moveTo>
                  <a:lnTo>
                    <a:pt x="1533525" y="3155633"/>
                  </a:lnTo>
                  <a:cubicBezTo>
                    <a:pt x="1544003" y="3155633"/>
                    <a:pt x="1552575" y="3147060"/>
                    <a:pt x="1552575" y="3136583"/>
                  </a:cubicBezTo>
                  <a:lnTo>
                    <a:pt x="1552575" y="3134678"/>
                  </a:lnTo>
                  <a:cubicBezTo>
                    <a:pt x="1552575" y="3124200"/>
                    <a:pt x="1544003" y="3115628"/>
                    <a:pt x="1533525" y="3115628"/>
                  </a:cubicBezTo>
                  <a:lnTo>
                    <a:pt x="1533525" y="3115628"/>
                  </a:lnTo>
                  <a:cubicBezTo>
                    <a:pt x="1523048" y="3115628"/>
                    <a:pt x="1514475" y="3124200"/>
                    <a:pt x="1514475" y="3134678"/>
                  </a:cubicBezTo>
                  <a:lnTo>
                    <a:pt x="1514475" y="3136583"/>
                  </a:lnTo>
                  <a:cubicBezTo>
                    <a:pt x="1514475" y="3148013"/>
                    <a:pt x="1523048" y="3155633"/>
                    <a:pt x="1533525" y="3155633"/>
                  </a:cubicBezTo>
                  <a:close/>
                  <a:moveTo>
                    <a:pt x="1533525" y="3204210"/>
                  </a:moveTo>
                  <a:lnTo>
                    <a:pt x="1533525" y="3204210"/>
                  </a:lnTo>
                  <a:cubicBezTo>
                    <a:pt x="1544003" y="3204210"/>
                    <a:pt x="1552575" y="3195638"/>
                    <a:pt x="1552575" y="3185160"/>
                  </a:cubicBezTo>
                  <a:lnTo>
                    <a:pt x="1552575" y="3185160"/>
                  </a:lnTo>
                  <a:cubicBezTo>
                    <a:pt x="1552575" y="3174683"/>
                    <a:pt x="1544003" y="3166110"/>
                    <a:pt x="1533525" y="3166110"/>
                  </a:cubicBezTo>
                  <a:lnTo>
                    <a:pt x="1533525" y="3166110"/>
                  </a:lnTo>
                  <a:cubicBezTo>
                    <a:pt x="1523048" y="3166110"/>
                    <a:pt x="1514475" y="3174683"/>
                    <a:pt x="1514475" y="3185160"/>
                  </a:cubicBezTo>
                  <a:lnTo>
                    <a:pt x="1514475" y="3185160"/>
                  </a:lnTo>
                  <a:cubicBezTo>
                    <a:pt x="1514475" y="3195638"/>
                    <a:pt x="1523048" y="3204210"/>
                    <a:pt x="1533525" y="3204210"/>
                  </a:cubicBezTo>
                  <a:close/>
                  <a:moveTo>
                    <a:pt x="1486853" y="3060383"/>
                  </a:moveTo>
                  <a:lnTo>
                    <a:pt x="1486853" y="3060383"/>
                  </a:lnTo>
                  <a:cubicBezTo>
                    <a:pt x="1497330" y="3060383"/>
                    <a:pt x="1505903" y="3051810"/>
                    <a:pt x="1505903" y="3041333"/>
                  </a:cubicBezTo>
                  <a:lnTo>
                    <a:pt x="1505903" y="3041333"/>
                  </a:lnTo>
                  <a:cubicBezTo>
                    <a:pt x="1505903" y="3030855"/>
                    <a:pt x="1497330" y="3022283"/>
                    <a:pt x="1486853" y="3022283"/>
                  </a:cubicBezTo>
                  <a:lnTo>
                    <a:pt x="1486853" y="3022283"/>
                  </a:lnTo>
                  <a:cubicBezTo>
                    <a:pt x="1476375" y="3022283"/>
                    <a:pt x="1467803" y="3030855"/>
                    <a:pt x="1467803" y="3041333"/>
                  </a:cubicBezTo>
                  <a:lnTo>
                    <a:pt x="1467803" y="3041333"/>
                  </a:lnTo>
                  <a:cubicBezTo>
                    <a:pt x="1467803" y="3051810"/>
                    <a:pt x="1476375" y="3060383"/>
                    <a:pt x="1486853" y="3060383"/>
                  </a:cubicBezTo>
                  <a:close/>
                  <a:moveTo>
                    <a:pt x="1486853" y="3012758"/>
                  </a:moveTo>
                  <a:lnTo>
                    <a:pt x="1486853" y="3012758"/>
                  </a:lnTo>
                  <a:cubicBezTo>
                    <a:pt x="1497330" y="3012758"/>
                    <a:pt x="1505903" y="3004185"/>
                    <a:pt x="1505903" y="2993708"/>
                  </a:cubicBezTo>
                  <a:lnTo>
                    <a:pt x="1505903" y="2993708"/>
                  </a:lnTo>
                  <a:cubicBezTo>
                    <a:pt x="1505903" y="2983230"/>
                    <a:pt x="1497330" y="2974658"/>
                    <a:pt x="1486853" y="2974658"/>
                  </a:cubicBezTo>
                  <a:lnTo>
                    <a:pt x="1486853" y="2974658"/>
                  </a:lnTo>
                  <a:cubicBezTo>
                    <a:pt x="1476375" y="2974658"/>
                    <a:pt x="1467803" y="2983230"/>
                    <a:pt x="1467803" y="2993708"/>
                  </a:cubicBezTo>
                  <a:lnTo>
                    <a:pt x="1467803" y="2993708"/>
                  </a:lnTo>
                  <a:cubicBezTo>
                    <a:pt x="1467803" y="3005138"/>
                    <a:pt x="1476375" y="3012758"/>
                    <a:pt x="1486853" y="3012758"/>
                  </a:cubicBezTo>
                  <a:close/>
                  <a:moveTo>
                    <a:pt x="635318" y="1026795"/>
                  </a:moveTo>
                  <a:lnTo>
                    <a:pt x="635318" y="1026795"/>
                  </a:lnTo>
                  <a:cubicBezTo>
                    <a:pt x="645795" y="1026795"/>
                    <a:pt x="654368" y="1018223"/>
                    <a:pt x="654368" y="1007745"/>
                  </a:cubicBezTo>
                  <a:lnTo>
                    <a:pt x="654368" y="1007745"/>
                  </a:lnTo>
                  <a:cubicBezTo>
                    <a:pt x="654368" y="997268"/>
                    <a:pt x="645795" y="988695"/>
                    <a:pt x="635318" y="988695"/>
                  </a:cubicBezTo>
                  <a:lnTo>
                    <a:pt x="635318" y="988695"/>
                  </a:lnTo>
                  <a:cubicBezTo>
                    <a:pt x="624840" y="988695"/>
                    <a:pt x="616268" y="997268"/>
                    <a:pt x="616268" y="1007745"/>
                  </a:cubicBezTo>
                  <a:lnTo>
                    <a:pt x="616268" y="1007745"/>
                  </a:lnTo>
                  <a:cubicBezTo>
                    <a:pt x="616268" y="1018223"/>
                    <a:pt x="624840" y="1026795"/>
                    <a:pt x="635318" y="1026795"/>
                  </a:cubicBezTo>
                  <a:close/>
                  <a:moveTo>
                    <a:pt x="635318" y="979170"/>
                  </a:moveTo>
                  <a:lnTo>
                    <a:pt x="635318" y="979170"/>
                  </a:lnTo>
                  <a:cubicBezTo>
                    <a:pt x="645795" y="979170"/>
                    <a:pt x="654368" y="970598"/>
                    <a:pt x="654368" y="960120"/>
                  </a:cubicBezTo>
                  <a:lnTo>
                    <a:pt x="654368" y="960120"/>
                  </a:lnTo>
                  <a:cubicBezTo>
                    <a:pt x="654368" y="949643"/>
                    <a:pt x="645795" y="941070"/>
                    <a:pt x="635318" y="941070"/>
                  </a:cubicBezTo>
                  <a:lnTo>
                    <a:pt x="635318" y="941070"/>
                  </a:lnTo>
                  <a:cubicBezTo>
                    <a:pt x="624840" y="941070"/>
                    <a:pt x="616268" y="949643"/>
                    <a:pt x="616268" y="960120"/>
                  </a:cubicBezTo>
                  <a:lnTo>
                    <a:pt x="616268" y="960120"/>
                  </a:lnTo>
                  <a:cubicBezTo>
                    <a:pt x="616268" y="971550"/>
                    <a:pt x="624840" y="979170"/>
                    <a:pt x="635318" y="979170"/>
                  </a:cubicBezTo>
                  <a:close/>
                  <a:moveTo>
                    <a:pt x="635318" y="1073468"/>
                  </a:moveTo>
                  <a:lnTo>
                    <a:pt x="635318" y="1073468"/>
                  </a:lnTo>
                  <a:cubicBezTo>
                    <a:pt x="645795" y="1073468"/>
                    <a:pt x="654368" y="1064895"/>
                    <a:pt x="654368" y="1054418"/>
                  </a:cubicBezTo>
                  <a:lnTo>
                    <a:pt x="654368" y="1054418"/>
                  </a:lnTo>
                  <a:cubicBezTo>
                    <a:pt x="654368" y="1043940"/>
                    <a:pt x="645795" y="1035368"/>
                    <a:pt x="635318" y="1035368"/>
                  </a:cubicBezTo>
                  <a:lnTo>
                    <a:pt x="635318" y="1035368"/>
                  </a:lnTo>
                  <a:cubicBezTo>
                    <a:pt x="624840" y="1035368"/>
                    <a:pt x="616268" y="1043940"/>
                    <a:pt x="616268" y="1054418"/>
                  </a:cubicBezTo>
                  <a:lnTo>
                    <a:pt x="616268" y="1054418"/>
                  </a:lnTo>
                  <a:cubicBezTo>
                    <a:pt x="616268" y="1064895"/>
                    <a:pt x="624840" y="1073468"/>
                    <a:pt x="635318" y="1073468"/>
                  </a:cubicBezTo>
                  <a:close/>
                  <a:moveTo>
                    <a:pt x="635318" y="932498"/>
                  </a:moveTo>
                  <a:lnTo>
                    <a:pt x="635318" y="932498"/>
                  </a:lnTo>
                  <a:cubicBezTo>
                    <a:pt x="645795" y="932498"/>
                    <a:pt x="654368" y="923925"/>
                    <a:pt x="654368" y="913448"/>
                  </a:cubicBezTo>
                  <a:lnTo>
                    <a:pt x="654368" y="913448"/>
                  </a:lnTo>
                  <a:cubicBezTo>
                    <a:pt x="654368" y="902970"/>
                    <a:pt x="645795" y="894398"/>
                    <a:pt x="635318" y="894398"/>
                  </a:cubicBezTo>
                  <a:lnTo>
                    <a:pt x="635318" y="894398"/>
                  </a:lnTo>
                  <a:cubicBezTo>
                    <a:pt x="624840" y="894398"/>
                    <a:pt x="616268" y="902970"/>
                    <a:pt x="616268" y="913448"/>
                  </a:cubicBezTo>
                  <a:lnTo>
                    <a:pt x="616268" y="913448"/>
                  </a:lnTo>
                  <a:cubicBezTo>
                    <a:pt x="616268" y="923925"/>
                    <a:pt x="624840" y="932498"/>
                    <a:pt x="635318" y="932498"/>
                  </a:cubicBezTo>
                  <a:close/>
                  <a:moveTo>
                    <a:pt x="635318" y="884873"/>
                  </a:moveTo>
                  <a:lnTo>
                    <a:pt x="635318" y="884873"/>
                  </a:lnTo>
                  <a:cubicBezTo>
                    <a:pt x="645795" y="884873"/>
                    <a:pt x="654368" y="876300"/>
                    <a:pt x="654368" y="865823"/>
                  </a:cubicBezTo>
                  <a:lnTo>
                    <a:pt x="654368" y="863918"/>
                  </a:lnTo>
                  <a:cubicBezTo>
                    <a:pt x="654368" y="853440"/>
                    <a:pt x="645795" y="844868"/>
                    <a:pt x="635318" y="844868"/>
                  </a:cubicBezTo>
                  <a:lnTo>
                    <a:pt x="635318" y="844868"/>
                  </a:lnTo>
                  <a:cubicBezTo>
                    <a:pt x="624840" y="844868"/>
                    <a:pt x="616268" y="853440"/>
                    <a:pt x="616268" y="863918"/>
                  </a:cubicBezTo>
                  <a:lnTo>
                    <a:pt x="616268" y="865823"/>
                  </a:lnTo>
                  <a:cubicBezTo>
                    <a:pt x="616268" y="877253"/>
                    <a:pt x="624840" y="884873"/>
                    <a:pt x="635318" y="884873"/>
                  </a:cubicBezTo>
                  <a:close/>
                  <a:moveTo>
                    <a:pt x="635318" y="1404938"/>
                  </a:moveTo>
                  <a:lnTo>
                    <a:pt x="635318" y="1404938"/>
                  </a:lnTo>
                  <a:cubicBezTo>
                    <a:pt x="645795" y="1404938"/>
                    <a:pt x="654368" y="1396365"/>
                    <a:pt x="654368" y="1385888"/>
                  </a:cubicBezTo>
                  <a:lnTo>
                    <a:pt x="654368" y="1385888"/>
                  </a:lnTo>
                  <a:cubicBezTo>
                    <a:pt x="654368" y="1375410"/>
                    <a:pt x="645795" y="1366838"/>
                    <a:pt x="635318" y="1366838"/>
                  </a:cubicBezTo>
                  <a:lnTo>
                    <a:pt x="635318" y="1366838"/>
                  </a:lnTo>
                  <a:cubicBezTo>
                    <a:pt x="624840" y="1366838"/>
                    <a:pt x="616268" y="1375410"/>
                    <a:pt x="616268" y="1385888"/>
                  </a:cubicBezTo>
                  <a:lnTo>
                    <a:pt x="616268" y="1385888"/>
                  </a:lnTo>
                  <a:cubicBezTo>
                    <a:pt x="616268" y="1396365"/>
                    <a:pt x="624840" y="1404938"/>
                    <a:pt x="635318" y="1404938"/>
                  </a:cubicBezTo>
                  <a:close/>
                  <a:moveTo>
                    <a:pt x="635318" y="1310640"/>
                  </a:moveTo>
                  <a:lnTo>
                    <a:pt x="635318" y="1310640"/>
                  </a:lnTo>
                  <a:cubicBezTo>
                    <a:pt x="645795" y="1310640"/>
                    <a:pt x="654368" y="1302068"/>
                    <a:pt x="654368" y="1291590"/>
                  </a:cubicBezTo>
                  <a:lnTo>
                    <a:pt x="654368" y="1291590"/>
                  </a:lnTo>
                  <a:cubicBezTo>
                    <a:pt x="654368" y="1281113"/>
                    <a:pt x="645795" y="1272540"/>
                    <a:pt x="635318" y="1272540"/>
                  </a:cubicBezTo>
                  <a:lnTo>
                    <a:pt x="635318" y="1272540"/>
                  </a:lnTo>
                  <a:cubicBezTo>
                    <a:pt x="624840" y="1272540"/>
                    <a:pt x="616268" y="1281113"/>
                    <a:pt x="616268" y="1291590"/>
                  </a:cubicBezTo>
                  <a:lnTo>
                    <a:pt x="616268" y="1291590"/>
                  </a:lnTo>
                  <a:cubicBezTo>
                    <a:pt x="616268" y="1302068"/>
                    <a:pt x="624840" y="1310640"/>
                    <a:pt x="635318" y="1310640"/>
                  </a:cubicBezTo>
                  <a:close/>
                  <a:moveTo>
                    <a:pt x="1107758" y="695325"/>
                  </a:moveTo>
                  <a:lnTo>
                    <a:pt x="1107758" y="695325"/>
                  </a:lnTo>
                  <a:cubicBezTo>
                    <a:pt x="1118235" y="695325"/>
                    <a:pt x="1126808" y="686753"/>
                    <a:pt x="1126808" y="676275"/>
                  </a:cubicBezTo>
                  <a:lnTo>
                    <a:pt x="1126808" y="676275"/>
                  </a:lnTo>
                  <a:cubicBezTo>
                    <a:pt x="1126808" y="665798"/>
                    <a:pt x="1118235" y="657225"/>
                    <a:pt x="1107758" y="657225"/>
                  </a:cubicBezTo>
                  <a:lnTo>
                    <a:pt x="1107758" y="657225"/>
                  </a:lnTo>
                  <a:cubicBezTo>
                    <a:pt x="1097280" y="657225"/>
                    <a:pt x="1088708" y="665798"/>
                    <a:pt x="1088708" y="676275"/>
                  </a:cubicBezTo>
                  <a:lnTo>
                    <a:pt x="1088708" y="676275"/>
                  </a:lnTo>
                  <a:cubicBezTo>
                    <a:pt x="1088708" y="686753"/>
                    <a:pt x="1097280" y="695325"/>
                    <a:pt x="1107758" y="695325"/>
                  </a:cubicBezTo>
                  <a:close/>
                  <a:moveTo>
                    <a:pt x="635318" y="1358265"/>
                  </a:moveTo>
                  <a:lnTo>
                    <a:pt x="635318" y="1358265"/>
                  </a:lnTo>
                  <a:cubicBezTo>
                    <a:pt x="645795" y="1358265"/>
                    <a:pt x="654368" y="1349693"/>
                    <a:pt x="654368" y="1339215"/>
                  </a:cubicBezTo>
                  <a:lnTo>
                    <a:pt x="654368" y="1339215"/>
                  </a:lnTo>
                  <a:cubicBezTo>
                    <a:pt x="654368" y="1328738"/>
                    <a:pt x="645795" y="1320165"/>
                    <a:pt x="635318" y="1320165"/>
                  </a:cubicBezTo>
                  <a:lnTo>
                    <a:pt x="635318" y="1320165"/>
                  </a:lnTo>
                  <a:cubicBezTo>
                    <a:pt x="624840" y="1320165"/>
                    <a:pt x="616268" y="1328738"/>
                    <a:pt x="616268" y="1339215"/>
                  </a:cubicBezTo>
                  <a:lnTo>
                    <a:pt x="616268" y="1339215"/>
                  </a:lnTo>
                  <a:cubicBezTo>
                    <a:pt x="616268" y="1349693"/>
                    <a:pt x="624840" y="1358265"/>
                    <a:pt x="635318" y="1358265"/>
                  </a:cubicBezTo>
                  <a:close/>
                  <a:moveTo>
                    <a:pt x="635318" y="1167765"/>
                  </a:moveTo>
                  <a:lnTo>
                    <a:pt x="635318" y="1167765"/>
                  </a:lnTo>
                  <a:cubicBezTo>
                    <a:pt x="645795" y="1167765"/>
                    <a:pt x="654368" y="1159193"/>
                    <a:pt x="654368" y="1148715"/>
                  </a:cubicBezTo>
                  <a:lnTo>
                    <a:pt x="654368" y="1148715"/>
                  </a:lnTo>
                  <a:cubicBezTo>
                    <a:pt x="654368" y="1138238"/>
                    <a:pt x="645795" y="1129665"/>
                    <a:pt x="635318" y="1129665"/>
                  </a:cubicBezTo>
                  <a:lnTo>
                    <a:pt x="635318" y="1129665"/>
                  </a:lnTo>
                  <a:cubicBezTo>
                    <a:pt x="624840" y="1129665"/>
                    <a:pt x="616268" y="1138238"/>
                    <a:pt x="616268" y="1148715"/>
                  </a:cubicBezTo>
                  <a:lnTo>
                    <a:pt x="616268" y="1148715"/>
                  </a:lnTo>
                  <a:cubicBezTo>
                    <a:pt x="616268" y="1159193"/>
                    <a:pt x="624840" y="1167765"/>
                    <a:pt x="635318" y="1167765"/>
                  </a:cubicBezTo>
                  <a:close/>
                  <a:moveTo>
                    <a:pt x="635318" y="1263968"/>
                  </a:moveTo>
                  <a:lnTo>
                    <a:pt x="635318" y="1263968"/>
                  </a:lnTo>
                  <a:cubicBezTo>
                    <a:pt x="645795" y="1263968"/>
                    <a:pt x="654368" y="1255395"/>
                    <a:pt x="654368" y="1244918"/>
                  </a:cubicBezTo>
                  <a:lnTo>
                    <a:pt x="654368" y="1243013"/>
                  </a:lnTo>
                  <a:cubicBezTo>
                    <a:pt x="654368" y="1232535"/>
                    <a:pt x="645795" y="1223963"/>
                    <a:pt x="635318" y="1223963"/>
                  </a:cubicBezTo>
                  <a:lnTo>
                    <a:pt x="635318" y="1223963"/>
                  </a:lnTo>
                  <a:cubicBezTo>
                    <a:pt x="624840" y="1223963"/>
                    <a:pt x="616268" y="1232535"/>
                    <a:pt x="616268" y="1243013"/>
                  </a:cubicBezTo>
                  <a:lnTo>
                    <a:pt x="616268" y="1244918"/>
                  </a:lnTo>
                  <a:cubicBezTo>
                    <a:pt x="616268" y="1255395"/>
                    <a:pt x="624840" y="1263968"/>
                    <a:pt x="635318" y="1263968"/>
                  </a:cubicBezTo>
                  <a:close/>
                  <a:moveTo>
                    <a:pt x="635318" y="1215390"/>
                  </a:moveTo>
                  <a:lnTo>
                    <a:pt x="635318" y="1215390"/>
                  </a:lnTo>
                  <a:cubicBezTo>
                    <a:pt x="645795" y="1215390"/>
                    <a:pt x="654368" y="1206818"/>
                    <a:pt x="654368" y="1196340"/>
                  </a:cubicBezTo>
                  <a:lnTo>
                    <a:pt x="654368" y="1196340"/>
                  </a:lnTo>
                  <a:cubicBezTo>
                    <a:pt x="654368" y="1185863"/>
                    <a:pt x="645795" y="1177290"/>
                    <a:pt x="635318" y="1177290"/>
                  </a:cubicBezTo>
                  <a:lnTo>
                    <a:pt x="635318" y="1177290"/>
                  </a:lnTo>
                  <a:cubicBezTo>
                    <a:pt x="624840" y="1177290"/>
                    <a:pt x="616268" y="1185863"/>
                    <a:pt x="616268" y="1196340"/>
                  </a:cubicBezTo>
                  <a:lnTo>
                    <a:pt x="616268" y="1196340"/>
                  </a:lnTo>
                  <a:cubicBezTo>
                    <a:pt x="616268" y="1206818"/>
                    <a:pt x="624840" y="1215390"/>
                    <a:pt x="635318" y="1215390"/>
                  </a:cubicBezTo>
                  <a:close/>
                  <a:moveTo>
                    <a:pt x="919163" y="695325"/>
                  </a:moveTo>
                  <a:lnTo>
                    <a:pt x="919163" y="695325"/>
                  </a:lnTo>
                  <a:cubicBezTo>
                    <a:pt x="929640" y="695325"/>
                    <a:pt x="938213" y="686753"/>
                    <a:pt x="938213" y="676275"/>
                  </a:cubicBezTo>
                  <a:lnTo>
                    <a:pt x="938213" y="676275"/>
                  </a:lnTo>
                  <a:cubicBezTo>
                    <a:pt x="938213" y="665798"/>
                    <a:pt x="929640" y="657225"/>
                    <a:pt x="919163" y="657225"/>
                  </a:cubicBezTo>
                  <a:lnTo>
                    <a:pt x="919163" y="657225"/>
                  </a:lnTo>
                  <a:cubicBezTo>
                    <a:pt x="908685" y="657225"/>
                    <a:pt x="900113" y="665798"/>
                    <a:pt x="900113" y="676275"/>
                  </a:cubicBezTo>
                  <a:lnTo>
                    <a:pt x="900113" y="676275"/>
                  </a:lnTo>
                  <a:cubicBezTo>
                    <a:pt x="901065" y="686753"/>
                    <a:pt x="909638" y="695325"/>
                    <a:pt x="919163" y="695325"/>
                  </a:cubicBezTo>
                  <a:close/>
                  <a:moveTo>
                    <a:pt x="966788" y="695325"/>
                  </a:moveTo>
                  <a:lnTo>
                    <a:pt x="966788" y="695325"/>
                  </a:lnTo>
                  <a:cubicBezTo>
                    <a:pt x="977265" y="695325"/>
                    <a:pt x="985838" y="686753"/>
                    <a:pt x="985838" y="676275"/>
                  </a:cubicBezTo>
                  <a:lnTo>
                    <a:pt x="985838" y="676275"/>
                  </a:lnTo>
                  <a:cubicBezTo>
                    <a:pt x="985838" y="665798"/>
                    <a:pt x="977265" y="657225"/>
                    <a:pt x="966788" y="657225"/>
                  </a:cubicBezTo>
                  <a:lnTo>
                    <a:pt x="966788" y="657225"/>
                  </a:lnTo>
                  <a:cubicBezTo>
                    <a:pt x="956310" y="657225"/>
                    <a:pt x="947738" y="665798"/>
                    <a:pt x="947738" y="676275"/>
                  </a:cubicBezTo>
                  <a:lnTo>
                    <a:pt x="947738" y="676275"/>
                  </a:lnTo>
                  <a:cubicBezTo>
                    <a:pt x="947738" y="686753"/>
                    <a:pt x="956310" y="695325"/>
                    <a:pt x="966788" y="695325"/>
                  </a:cubicBezTo>
                  <a:close/>
                  <a:moveTo>
                    <a:pt x="872490" y="695325"/>
                  </a:moveTo>
                  <a:lnTo>
                    <a:pt x="872490" y="695325"/>
                  </a:lnTo>
                  <a:cubicBezTo>
                    <a:pt x="882968" y="695325"/>
                    <a:pt x="891540" y="686753"/>
                    <a:pt x="891540" y="676275"/>
                  </a:cubicBezTo>
                  <a:lnTo>
                    <a:pt x="891540" y="676275"/>
                  </a:lnTo>
                  <a:cubicBezTo>
                    <a:pt x="891540" y="665798"/>
                    <a:pt x="882968" y="657225"/>
                    <a:pt x="872490" y="657225"/>
                  </a:cubicBezTo>
                  <a:lnTo>
                    <a:pt x="872490" y="657225"/>
                  </a:lnTo>
                  <a:cubicBezTo>
                    <a:pt x="862013" y="657225"/>
                    <a:pt x="853440" y="665798"/>
                    <a:pt x="853440" y="676275"/>
                  </a:cubicBezTo>
                  <a:lnTo>
                    <a:pt x="853440" y="676275"/>
                  </a:lnTo>
                  <a:cubicBezTo>
                    <a:pt x="853440" y="686753"/>
                    <a:pt x="862013" y="695325"/>
                    <a:pt x="872490" y="695325"/>
                  </a:cubicBezTo>
                  <a:close/>
                  <a:moveTo>
                    <a:pt x="823913" y="695325"/>
                  </a:moveTo>
                  <a:lnTo>
                    <a:pt x="825818" y="695325"/>
                  </a:lnTo>
                  <a:cubicBezTo>
                    <a:pt x="836295" y="695325"/>
                    <a:pt x="844868" y="686753"/>
                    <a:pt x="844868" y="676275"/>
                  </a:cubicBezTo>
                  <a:lnTo>
                    <a:pt x="844868" y="676275"/>
                  </a:lnTo>
                  <a:cubicBezTo>
                    <a:pt x="844868" y="665798"/>
                    <a:pt x="836295" y="657225"/>
                    <a:pt x="825818" y="657225"/>
                  </a:cubicBezTo>
                  <a:lnTo>
                    <a:pt x="823913" y="657225"/>
                  </a:lnTo>
                  <a:cubicBezTo>
                    <a:pt x="813435" y="657225"/>
                    <a:pt x="804863" y="665798"/>
                    <a:pt x="804863" y="676275"/>
                  </a:cubicBezTo>
                  <a:lnTo>
                    <a:pt x="804863" y="676275"/>
                  </a:lnTo>
                  <a:cubicBezTo>
                    <a:pt x="804863" y="686753"/>
                    <a:pt x="813435" y="695325"/>
                    <a:pt x="823913" y="695325"/>
                  </a:cubicBezTo>
                  <a:close/>
                  <a:moveTo>
                    <a:pt x="1013460" y="695325"/>
                  </a:moveTo>
                  <a:lnTo>
                    <a:pt x="1013460" y="695325"/>
                  </a:lnTo>
                  <a:cubicBezTo>
                    <a:pt x="1023938" y="695325"/>
                    <a:pt x="1032510" y="686753"/>
                    <a:pt x="1032510" y="676275"/>
                  </a:cubicBezTo>
                  <a:lnTo>
                    <a:pt x="1032510" y="676275"/>
                  </a:lnTo>
                  <a:cubicBezTo>
                    <a:pt x="1032510" y="665798"/>
                    <a:pt x="1023938" y="657225"/>
                    <a:pt x="1013460" y="657225"/>
                  </a:cubicBezTo>
                  <a:lnTo>
                    <a:pt x="1013460" y="657225"/>
                  </a:lnTo>
                  <a:cubicBezTo>
                    <a:pt x="1002983" y="657225"/>
                    <a:pt x="994410" y="665798"/>
                    <a:pt x="994410" y="676275"/>
                  </a:cubicBezTo>
                  <a:lnTo>
                    <a:pt x="994410" y="676275"/>
                  </a:lnTo>
                  <a:cubicBezTo>
                    <a:pt x="995363" y="686753"/>
                    <a:pt x="1002983" y="695325"/>
                    <a:pt x="1013460" y="695325"/>
                  </a:cubicBezTo>
                  <a:close/>
                  <a:moveTo>
                    <a:pt x="776288" y="695325"/>
                  </a:moveTo>
                  <a:lnTo>
                    <a:pt x="776288" y="695325"/>
                  </a:lnTo>
                  <a:cubicBezTo>
                    <a:pt x="786765" y="695325"/>
                    <a:pt x="795338" y="686753"/>
                    <a:pt x="795338" y="676275"/>
                  </a:cubicBezTo>
                  <a:lnTo>
                    <a:pt x="795338" y="676275"/>
                  </a:lnTo>
                  <a:cubicBezTo>
                    <a:pt x="795338" y="665798"/>
                    <a:pt x="786765" y="657225"/>
                    <a:pt x="776288" y="657225"/>
                  </a:cubicBezTo>
                  <a:lnTo>
                    <a:pt x="776288" y="657225"/>
                  </a:lnTo>
                  <a:cubicBezTo>
                    <a:pt x="765810" y="657225"/>
                    <a:pt x="757238" y="665798"/>
                    <a:pt x="757238" y="676275"/>
                  </a:cubicBezTo>
                  <a:lnTo>
                    <a:pt x="757238" y="676275"/>
                  </a:lnTo>
                  <a:cubicBezTo>
                    <a:pt x="758190" y="686753"/>
                    <a:pt x="765810" y="695325"/>
                    <a:pt x="776288" y="695325"/>
                  </a:cubicBezTo>
                  <a:close/>
                  <a:moveTo>
                    <a:pt x="635318" y="789623"/>
                  </a:moveTo>
                  <a:lnTo>
                    <a:pt x="635318" y="789623"/>
                  </a:lnTo>
                  <a:cubicBezTo>
                    <a:pt x="645795" y="789623"/>
                    <a:pt x="654368" y="781050"/>
                    <a:pt x="654368" y="770573"/>
                  </a:cubicBezTo>
                  <a:lnTo>
                    <a:pt x="654368" y="770573"/>
                  </a:lnTo>
                  <a:cubicBezTo>
                    <a:pt x="654368" y="760095"/>
                    <a:pt x="645795" y="751523"/>
                    <a:pt x="635318" y="751523"/>
                  </a:cubicBezTo>
                  <a:lnTo>
                    <a:pt x="635318" y="751523"/>
                  </a:lnTo>
                  <a:cubicBezTo>
                    <a:pt x="624840" y="751523"/>
                    <a:pt x="616268" y="760095"/>
                    <a:pt x="616268" y="770573"/>
                  </a:cubicBezTo>
                  <a:lnTo>
                    <a:pt x="616268" y="770573"/>
                  </a:lnTo>
                  <a:cubicBezTo>
                    <a:pt x="616268" y="781050"/>
                    <a:pt x="624840" y="789623"/>
                    <a:pt x="635318" y="789623"/>
                  </a:cubicBezTo>
                  <a:close/>
                  <a:moveTo>
                    <a:pt x="635318" y="741998"/>
                  </a:moveTo>
                  <a:lnTo>
                    <a:pt x="635318" y="741998"/>
                  </a:lnTo>
                  <a:cubicBezTo>
                    <a:pt x="645795" y="741998"/>
                    <a:pt x="654368" y="733425"/>
                    <a:pt x="654368" y="722948"/>
                  </a:cubicBezTo>
                  <a:lnTo>
                    <a:pt x="654368" y="722948"/>
                  </a:lnTo>
                  <a:cubicBezTo>
                    <a:pt x="654368" y="712470"/>
                    <a:pt x="645795" y="703898"/>
                    <a:pt x="635318" y="703898"/>
                  </a:cubicBezTo>
                  <a:lnTo>
                    <a:pt x="635318" y="703898"/>
                  </a:lnTo>
                  <a:cubicBezTo>
                    <a:pt x="624840" y="703898"/>
                    <a:pt x="616268" y="712470"/>
                    <a:pt x="616268" y="722948"/>
                  </a:cubicBezTo>
                  <a:lnTo>
                    <a:pt x="616268" y="722948"/>
                  </a:lnTo>
                  <a:cubicBezTo>
                    <a:pt x="616268" y="733425"/>
                    <a:pt x="624840" y="741998"/>
                    <a:pt x="635318" y="741998"/>
                  </a:cubicBezTo>
                  <a:close/>
                  <a:moveTo>
                    <a:pt x="635318" y="695325"/>
                  </a:moveTo>
                  <a:lnTo>
                    <a:pt x="635318" y="695325"/>
                  </a:lnTo>
                  <a:cubicBezTo>
                    <a:pt x="645795" y="695325"/>
                    <a:pt x="654368" y="686753"/>
                    <a:pt x="654368" y="676275"/>
                  </a:cubicBezTo>
                  <a:lnTo>
                    <a:pt x="654368" y="676275"/>
                  </a:lnTo>
                  <a:cubicBezTo>
                    <a:pt x="654368" y="665798"/>
                    <a:pt x="645795" y="657225"/>
                    <a:pt x="635318" y="657225"/>
                  </a:cubicBezTo>
                  <a:lnTo>
                    <a:pt x="635318" y="657225"/>
                  </a:lnTo>
                  <a:cubicBezTo>
                    <a:pt x="624840" y="657225"/>
                    <a:pt x="616268" y="665798"/>
                    <a:pt x="616268" y="676275"/>
                  </a:cubicBezTo>
                  <a:lnTo>
                    <a:pt x="616268" y="676275"/>
                  </a:lnTo>
                  <a:cubicBezTo>
                    <a:pt x="616268" y="686753"/>
                    <a:pt x="624840" y="695325"/>
                    <a:pt x="635318" y="695325"/>
                  </a:cubicBezTo>
                  <a:close/>
                  <a:moveTo>
                    <a:pt x="729615" y="695325"/>
                  </a:moveTo>
                  <a:lnTo>
                    <a:pt x="729615" y="695325"/>
                  </a:lnTo>
                  <a:cubicBezTo>
                    <a:pt x="740093" y="695325"/>
                    <a:pt x="748665" y="686753"/>
                    <a:pt x="748665" y="676275"/>
                  </a:cubicBezTo>
                  <a:lnTo>
                    <a:pt x="748665" y="676275"/>
                  </a:lnTo>
                  <a:cubicBezTo>
                    <a:pt x="748665" y="665798"/>
                    <a:pt x="740093" y="657225"/>
                    <a:pt x="729615" y="657225"/>
                  </a:cubicBezTo>
                  <a:lnTo>
                    <a:pt x="729615" y="657225"/>
                  </a:lnTo>
                  <a:cubicBezTo>
                    <a:pt x="719138" y="657225"/>
                    <a:pt x="710565" y="665798"/>
                    <a:pt x="710565" y="676275"/>
                  </a:cubicBezTo>
                  <a:lnTo>
                    <a:pt x="710565" y="676275"/>
                  </a:lnTo>
                  <a:cubicBezTo>
                    <a:pt x="710565" y="686753"/>
                    <a:pt x="719138" y="695325"/>
                    <a:pt x="729615" y="695325"/>
                  </a:cubicBezTo>
                  <a:close/>
                  <a:moveTo>
                    <a:pt x="681990" y="695325"/>
                  </a:moveTo>
                  <a:lnTo>
                    <a:pt x="681990" y="695325"/>
                  </a:lnTo>
                  <a:cubicBezTo>
                    <a:pt x="692468" y="695325"/>
                    <a:pt x="701040" y="686753"/>
                    <a:pt x="701040" y="676275"/>
                  </a:cubicBezTo>
                  <a:lnTo>
                    <a:pt x="701040" y="676275"/>
                  </a:lnTo>
                  <a:cubicBezTo>
                    <a:pt x="701040" y="665798"/>
                    <a:pt x="692468" y="657225"/>
                    <a:pt x="681990" y="657225"/>
                  </a:cubicBezTo>
                  <a:lnTo>
                    <a:pt x="681990" y="657225"/>
                  </a:lnTo>
                  <a:cubicBezTo>
                    <a:pt x="671513" y="657225"/>
                    <a:pt x="662940" y="665798"/>
                    <a:pt x="662940" y="676275"/>
                  </a:cubicBezTo>
                  <a:lnTo>
                    <a:pt x="662940" y="676275"/>
                  </a:lnTo>
                  <a:cubicBezTo>
                    <a:pt x="663893" y="686753"/>
                    <a:pt x="672465" y="695325"/>
                    <a:pt x="681990" y="695325"/>
                  </a:cubicBezTo>
                  <a:close/>
                  <a:moveTo>
                    <a:pt x="635318" y="836295"/>
                  </a:moveTo>
                  <a:lnTo>
                    <a:pt x="635318" y="836295"/>
                  </a:lnTo>
                  <a:cubicBezTo>
                    <a:pt x="645795" y="836295"/>
                    <a:pt x="654368" y="827723"/>
                    <a:pt x="654368" y="817245"/>
                  </a:cubicBezTo>
                  <a:lnTo>
                    <a:pt x="654368" y="817245"/>
                  </a:lnTo>
                  <a:cubicBezTo>
                    <a:pt x="654368" y="806768"/>
                    <a:pt x="645795" y="798195"/>
                    <a:pt x="635318" y="798195"/>
                  </a:cubicBezTo>
                  <a:lnTo>
                    <a:pt x="635318" y="798195"/>
                  </a:lnTo>
                  <a:cubicBezTo>
                    <a:pt x="624840" y="798195"/>
                    <a:pt x="616268" y="806768"/>
                    <a:pt x="616268" y="817245"/>
                  </a:cubicBezTo>
                  <a:lnTo>
                    <a:pt x="616268" y="817245"/>
                  </a:lnTo>
                  <a:cubicBezTo>
                    <a:pt x="616268" y="827723"/>
                    <a:pt x="624840" y="836295"/>
                    <a:pt x="635318" y="836295"/>
                  </a:cubicBezTo>
                  <a:close/>
                  <a:moveTo>
                    <a:pt x="1202055" y="2114550"/>
                  </a:moveTo>
                  <a:lnTo>
                    <a:pt x="1203960" y="2114550"/>
                  </a:lnTo>
                  <a:cubicBezTo>
                    <a:pt x="1214438" y="2114550"/>
                    <a:pt x="1223010" y="2105978"/>
                    <a:pt x="1223010" y="2095500"/>
                  </a:cubicBezTo>
                  <a:lnTo>
                    <a:pt x="1223010" y="2095500"/>
                  </a:lnTo>
                  <a:cubicBezTo>
                    <a:pt x="1223010" y="2085023"/>
                    <a:pt x="1214438" y="2076450"/>
                    <a:pt x="1203960" y="2076450"/>
                  </a:cubicBezTo>
                  <a:lnTo>
                    <a:pt x="1202055" y="2076450"/>
                  </a:lnTo>
                  <a:cubicBezTo>
                    <a:pt x="1191578" y="2076450"/>
                    <a:pt x="1183005" y="2085023"/>
                    <a:pt x="1183005" y="2095500"/>
                  </a:cubicBezTo>
                  <a:lnTo>
                    <a:pt x="1183005" y="2095500"/>
                  </a:lnTo>
                  <a:cubicBezTo>
                    <a:pt x="1183005" y="2106930"/>
                    <a:pt x="1191578" y="2114550"/>
                    <a:pt x="1202055" y="2114550"/>
                  </a:cubicBezTo>
                  <a:close/>
                  <a:moveTo>
                    <a:pt x="1202055" y="2256473"/>
                  </a:moveTo>
                  <a:lnTo>
                    <a:pt x="1203960" y="2256473"/>
                  </a:lnTo>
                  <a:cubicBezTo>
                    <a:pt x="1214438" y="2256473"/>
                    <a:pt x="1223010" y="2247900"/>
                    <a:pt x="1223010" y="2237423"/>
                  </a:cubicBezTo>
                  <a:lnTo>
                    <a:pt x="1223010" y="2237423"/>
                  </a:lnTo>
                  <a:cubicBezTo>
                    <a:pt x="1223010" y="2226945"/>
                    <a:pt x="1214438" y="2218373"/>
                    <a:pt x="1203960" y="2218373"/>
                  </a:cubicBezTo>
                  <a:lnTo>
                    <a:pt x="1202055" y="2218373"/>
                  </a:lnTo>
                  <a:cubicBezTo>
                    <a:pt x="1191578" y="2218373"/>
                    <a:pt x="1183005" y="2226945"/>
                    <a:pt x="1183005" y="2237423"/>
                  </a:cubicBezTo>
                  <a:lnTo>
                    <a:pt x="1183005" y="2237423"/>
                  </a:lnTo>
                  <a:cubicBezTo>
                    <a:pt x="1183005" y="2247900"/>
                    <a:pt x="1191578" y="2256473"/>
                    <a:pt x="1202055" y="2256473"/>
                  </a:cubicBezTo>
                  <a:close/>
                  <a:moveTo>
                    <a:pt x="1202055" y="2350770"/>
                  </a:moveTo>
                  <a:lnTo>
                    <a:pt x="1203960" y="2350770"/>
                  </a:lnTo>
                  <a:cubicBezTo>
                    <a:pt x="1214438" y="2350770"/>
                    <a:pt x="1223010" y="2342198"/>
                    <a:pt x="1223010" y="2331720"/>
                  </a:cubicBezTo>
                  <a:lnTo>
                    <a:pt x="1223010" y="2331720"/>
                  </a:lnTo>
                  <a:cubicBezTo>
                    <a:pt x="1223010" y="2321243"/>
                    <a:pt x="1214438" y="2312670"/>
                    <a:pt x="1203960" y="2312670"/>
                  </a:cubicBezTo>
                  <a:lnTo>
                    <a:pt x="1202055" y="2312670"/>
                  </a:lnTo>
                  <a:cubicBezTo>
                    <a:pt x="1191578" y="2312670"/>
                    <a:pt x="1183005" y="2321243"/>
                    <a:pt x="1183005" y="2331720"/>
                  </a:cubicBezTo>
                  <a:lnTo>
                    <a:pt x="1183005" y="2331720"/>
                  </a:lnTo>
                  <a:cubicBezTo>
                    <a:pt x="1183005" y="2342198"/>
                    <a:pt x="1191578" y="2350770"/>
                    <a:pt x="1202055" y="2350770"/>
                  </a:cubicBezTo>
                  <a:close/>
                  <a:moveTo>
                    <a:pt x="1251585" y="2398395"/>
                  </a:moveTo>
                  <a:lnTo>
                    <a:pt x="1251585" y="2398395"/>
                  </a:lnTo>
                  <a:cubicBezTo>
                    <a:pt x="1262063" y="2398395"/>
                    <a:pt x="1270635" y="2389823"/>
                    <a:pt x="1270635" y="2379345"/>
                  </a:cubicBezTo>
                  <a:lnTo>
                    <a:pt x="1270635" y="2379345"/>
                  </a:lnTo>
                  <a:cubicBezTo>
                    <a:pt x="1270635" y="2368868"/>
                    <a:pt x="1262063" y="2360295"/>
                    <a:pt x="1251585" y="2360295"/>
                  </a:cubicBezTo>
                  <a:lnTo>
                    <a:pt x="1251585" y="2360295"/>
                  </a:lnTo>
                  <a:cubicBezTo>
                    <a:pt x="1241108" y="2360295"/>
                    <a:pt x="1232535" y="2368868"/>
                    <a:pt x="1232535" y="2379345"/>
                  </a:cubicBezTo>
                  <a:lnTo>
                    <a:pt x="1232535" y="2379345"/>
                  </a:lnTo>
                  <a:cubicBezTo>
                    <a:pt x="1233488" y="2389823"/>
                    <a:pt x="1241108" y="2398395"/>
                    <a:pt x="1251585" y="2398395"/>
                  </a:cubicBezTo>
                  <a:close/>
                  <a:moveTo>
                    <a:pt x="1203008" y="2398395"/>
                  </a:moveTo>
                  <a:lnTo>
                    <a:pt x="1204913" y="2398395"/>
                  </a:lnTo>
                  <a:cubicBezTo>
                    <a:pt x="1215390" y="2398395"/>
                    <a:pt x="1223963" y="2389823"/>
                    <a:pt x="1223963" y="2379345"/>
                  </a:cubicBezTo>
                  <a:lnTo>
                    <a:pt x="1223963" y="2379345"/>
                  </a:lnTo>
                  <a:cubicBezTo>
                    <a:pt x="1223963" y="2368868"/>
                    <a:pt x="1215390" y="2360295"/>
                    <a:pt x="1204913" y="2360295"/>
                  </a:cubicBezTo>
                  <a:lnTo>
                    <a:pt x="1203008" y="2360295"/>
                  </a:lnTo>
                  <a:cubicBezTo>
                    <a:pt x="1192530" y="2360295"/>
                    <a:pt x="1183958" y="2368868"/>
                    <a:pt x="1183958" y="2379345"/>
                  </a:cubicBezTo>
                  <a:lnTo>
                    <a:pt x="1183958" y="2379345"/>
                  </a:lnTo>
                  <a:cubicBezTo>
                    <a:pt x="1183958" y="2389823"/>
                    <a:pt x="1192530" y="2398395"/>
                    <a:pt x="1203008" y="2398395"/>
                  </a:cubicBezTo>
                  <a:close/>
                  <a:moveTo>
                    <a:pt x="1202055" y="2303145"/>
                  </a:moveTo>
                  <a:lnTo>
                    <a:pt x="1203960" y="2303145"/>
                  </a:lnTo>
                  <a:cubicBezTo>
                    <a:pt x="1214438" y="2303145"/>
                    <a:pt x="1223010" y="2294573"/>
                    <a:pt x="1223010" y="2284095"/>
                  </a:cubicBezTo>
                  <a:lnTo>
                    <a:pt x="1223010" y="2284095"/>
                  </a:lnTo>
                  <a:cubicBezTo>
                    <a:pt x="1223010" y="2273618"/>
                    <a:pt x="1214438" y="2265045"/>
                    <a:pt x="1203960" y="2265045"/>
                  </a:cubicBezTo>
                  <a:lnTo>
                    <a:pt x="1202055" y="2265045"/>
                  </a:lnTo>
                  <a:cubicBezTo>
                    <a:pt x="1191578" y="2265045"/>
                    <a:pt x="1183005" y="2273618"/>
                    <a:pt x="1183005" y="2284095"/>
                  </a:cubicBezTo>
                  <a:lnTo>
                    <a:pt x="1183005" y="2284095"/>
                  </a:lnTo>
                  <a:cubicBezTo>
                    <a:pt x="1183005" y="2294573"/>
                    <a:pt x="1191578" y="2303145"/>
                    <a:pt x="1202055" y="2303145"/>
                  </a:cubicBezTo>
                  <a:close/>
                  <a:moveTo>
                    <a:pt x="1154430" y="2350770"/>
                  </a:moveTo>
                  <a:lnTo>
                    <a:pt x="1156335" y="2350770"/>
                  </a:lnTo>
                  <a:cubicBezTo>
                    <a:pt x="1166813" y="2350770"/>
                    <a:pt x="1175385" y="2342198"/>
                    <a:pt x="1175385" y="2331720"/>
                  </a:cubicBezTo>
                  <a:lnTo>
                    <a:pt x="1175385" y="2331720"/>
                  </a:lnTo>
                  <a:cubicBezTo>
                    <a:pt x="1175385" y="2321243"/>
                    <a:pt x="1166813" y="2312670"/>
                    <a:pt x="1156335" y="2312670"/>
                  </a:cubicBezTo>
                  <a:lnTo>
                    <a:pt x="1154430" y="2312670"/>
                  </a:lnTo>
                  <a:cubicBezTo>
                    <a:pt x="1143953" y="2312670"/>
                    <a:pt x="1135380" y="2321243"/>
                    <a:pt x="1135380" y="2331720"/>
                  </a:cubicBezTo>
                  <a:lnTo>
                    <a:pt x="1135380" y="2331720"/>
                  </a:lnTo>
                  <a:cubicBezTo>
                    <a:pt x="1135380" y="2342198"/>
                    <a:pt x="1143953" y="2350770"/>
                    <a:pt x="1154430" y="2350770"/>
                  </a:cubicBezTo>
                  <a:close/>
                  <a:moveTo>
                    <a:pt x="1154430" y="2303145"/>
                  </a:moveTo>
                  <a:lnTo>
                    <a:pt x="1156335" y="2303145"/>
                  </a:lnTo>
                  <a:cubicBezTo>
                    <a:pt x="1166813" y="2303145"/>
                    <a:pt x="1175385" y="2294573"/>
                    <a:pt x="1175385" y="2284095"/>
                  </a:cubicBezTo>
                  <a:lnTo>
                    <a:pt x="1175385" y="2284095"/>
                  </a:lnTo>
                  <a:cubicBezTo>
                    <a:pt x="1175385" y="2273618"/>
                    <a:pt x="1166813" y="2265045"/>
                    <a:pt x="1156335" y="2265045"/>
                  </a:cubicBezTo>
                  <a:lnTo>
                    <a:pt x="1154430" y="2265045"/>
                  </a:lnTo>
                  <a:cubicBezTo>
                    <a:pt x="1143953" y="2265045"/>
                    <a:pt x="1135380" y="2273618"/>
                    <a:pt x="1135380" y="2284095"/>
                  </a:cubicBezTo>
                  <a:lnTo>
                    <a:pt x="1135380" y="2284095"/>
                  </a:lnTo>
                  <a:cubicBezTo>
                    <a:pt x="1135380" y="2294573"/>
                    <a:pt x="1143953" y="2303145"/>
                    <a:pt x="1154430" y="2303145"/>
                  </a:cubicBezTo>
                  <a:close/>
                  <a:moveTo>
                    <a:pt x="1202055" y="2208848"/>
                  </a:moveTo>
                  <a:lnTo>
                    <a:pt x="1203960" y="2208848"/>
                  </a:lnTo>
                  <a:cubicBezTo>
                    <a:pt x="1214438" y="2208848"/>
                    <a:pt x="1223010" y="2200275"/>
                    <a:pt x="1223010" y="2189798"/>
                  </a:cubicBezTo>
                  <a:lnTo>
                    <a:pt x="1223010" y="2189798"/>
                  </a:lnTo>
                  <a:cubicBezTo>
                    <a:pt x="1223010" y="2179320"/>
                    <a:pt x="1214438" y="2170748"/>
                    <a:pt x="1203960" y="2170748"/>
                  </a:cubicBezTo>
                  <a:lnTo>
                    <a:pt x="1202055" y="2170748"/>
                  </a:lnTo>
                  <a:cubicBezTo>
                    <a:pt x="1191578" y="2170748"/>
                    <a:pt x="1183005" y="2179320"/>
                    <a:pt x="1183005" y="2189798"/>
                  </a:cubicBezTo>
                  <a:lnTo>
                    <a:pt x="1183005" y="2189798"/>
                  </a:lnTo>
                  <a:cubicBezTo>
                    <a:pt x="1183005" y="2200275"/>
                    <a:pt x="1191578" y="2208848"/>
                    <a:pt x="1202055" y="2208848"/>
                  </a:cubicBezTo>
                  <a:close/>
                  <a:moveTo>
                    <a:pt x="257175" y="506730"/>
                  </a:moveTo>
                  <a:lnTo>
                    <a:pt x="257175" y="506730"/>
                  </a:lnTo>
                  <a:cubicBezTo>
                    <a:pt x="267653" y="506730"/>
                    <a:pt x="276225" y="498158"/>
                    <a:pt x="276225" y="487680"/>
                  </a:cubicBezTo>
                  <a:lnTo>
                    <a:pt x="276225" y="486728"/>
                  </a:lnTo>
                  <a:cubicBezTo>
                    <a:pt x="276225" y="476250"/>
                    <a:pt x="267653" y="467678"/>
                    <a:pt x="257175" y="467678"/>
                  </a:cubicBezTo>
                  <a:lnTo>
                    <a:pt x="257175" y="467678"/>
                  </a:lnTo>
                  <a:cubicBezTo>
                    <a:pt x="246698" y="467678"/>
                    <a:pt x="238125" y="476250"/>
                    <a:pt x="238125" y="486728"/>
                  </a:cubicBezTo>
                  <a:lnTo>
                    <a:pt x="238125" y="488633"/>
                  </a:lnTo>
                  <a:cubicBezTo>
                    <a:pt x="238125" y="498158"/>
                    <a:pt x="246698" y="506730"/>
                    <a:pt x="257175" y="506730"/>
                  </a:cubicBezTo>
                  <a:close/>
                  <a:moveTo>
                    <a:pt x="209550" y="556260"/>
                  </a:moveTo>
                  <a:lnTo>
                    <a:pt x="209550" y="556260"/>
                  </a:lnTo>
                  <a:cubicBezTo>
                    <a:pt x="220028" y="556260"/>
                    <a:pt x="228600" y="547688"/>
                    <a:pt x="228600" y="537210"/>
                  </a:cubicBezTo>
                  <a:lnTo>
                    <a:pt x="228600" y="535305"/>
                  </a:lnTo>
                  <a:cubicBezTo>
                    <a:pt x="228600" y="524828"/>
                    <a:pt x="220028" y="516255"/>
                    <a:pt x="209550" y="516255"/>
                  </a:cubicBezTo>
                  <a:lnTo>
                    <a:pt x="209550" y="516255"/>
                  </a:lnTo>
                  <a:cubicBezTo>
                    <a:pt x="199073" y="516255"/>
                    <a:pt x="190500" y="524828"/>
                    <a:pt x="190500" y="535305"/>
                  </a:cubicBezTo>
                  <a:lnTo>
                    <a:pt x="190500" y="537210"/>
                  </a:lnTo>
                  <a:cubicBezTo>
                    <a:pt x="190500" y="547688"/>
                    <a:pt x="199073" y="556260"/>
                    <a:pt x="209550" y="556260"/>
                  </a:cubicBezTo>
                  <a:close/>
                  <a:moveTo>
                    <a:pt x="257175" y="556260"/>
                  </a:moveTo>
                  <a:lnTo>
                    <a:pt x="257175" y="556260"/>
                  </a:lnTo>
                  <a:cubicBezTo>
                    <a:pt x="267653" y="556260"/>
                    <a:pt x="276225" y="547688"/>
                    <a:pt x="276225" y="537210"/>
                  </a:cubicBezTo>
                  <a:lnTo>
                    <a:pt x="276225" y="535305"/>
                  </a:lnTo>
                  <a:cubicBezTo>
                    <a:pt x="276225" y="524828"/>
                    <a:pt x="267653" y="516255"/>
                    <a:pt x="257175" y="516255"/>
                  </a:cubicBezTo>
                  <a:lnTo>
                    <a:pt x="257175" y="516255"/>
                  </a:lnTo>
                  <a:cubicBezTo>
                    <a:pt x="246698" y="516255"/>
                    <a:pt x="238125" y="524828"/>
                    <a:pt x="238125" y="535305"/>
                  </a:cubicBezTo>
                  <a:lnTo>
                    <a:pt x="238125" y="537210"/>
                  </a:lnTo>
                  <a:cubicBezTo>
                    <a:pt x="238125" y="547688"/>
                    <a:pt x="246698" y="556260"/>
                    <a:pt x="257175" y="556260"/>
                  </a:cubicBezTo>
                  <a:close/>
                  <a:moveTo>
                    <a:pt x="1202055" y="1783080"/>
                  </a:moveTo>
                  <a:lnTo>
                    <a:pt x="1203960" y="1783080"/>
                  </a:lnTo>
                  <a:cubicBezTo>
                    <a:pt x="1214438" y="1783080"/>
                    <a:pt x="1223010" y="1774508"/>
                    <a:pt x="1223010" y="1764030"/>
                  </a:cubicBezTo>
                  <a:lnTo>
                    <a:pt x="1223010" y="1764030"/>
                  </a:lnTo>
                  <a:cubicBezTo>
                    <a:pt x="1223010" y="1753553"/>
                    <a:pt x="1214438" y="1744980"/>
                    <a:pt x="1203960" y="1744980"/>
                  </a:cubicBezTo>
                  <a:lnTo>
                    <a:pt x="1202055" y="1744980"/>
                  </a:lnTo>
                  <a:cubicBezTo>
                    <a:pt x="1191578" y="1744980"/>
                    <a:pt x="1183005" y="1753553"/>
                    <a:pt x="1183005" y="1764030"/>
                  </a:cubicBezTo>
                  <a:lnTo>
                    <a:pt x="1183005" y="1764030"/>
                  </a:lnTo>
                  <a:cubicBezTo>
                    <a:pt x="1183005" y="1775460"/>
                    <a:pt x="1191578" y="1783080"/>
                    <a:pt x="1202055" y="1783080"/>
                  </a:cubicBezTo>
                  <a:close/>
                  <a:moveTo>
                    <a:pt x="1202055" y="1737360"/>
                  </a:moveTo>
                  <a:lnTo>
                    <a:pt x="1203960" y="1737360"/>
                  </a:lnTo>
                  <a:cubicBezTo>
                    <a:pt x="1214438" y="1737360"/>
                    <a:pt x="1223010" y="1728788"/>
                    <a:pt x="1223010" y="1718310"/>
                  </a:cubicBezTo>
                  <a:lnTo>
                    <a:pt x="1223010" y="1718310"/>
                  </a:lnTo>
                  <a:cubicBezTo>
                    <a:pt x="1223010" y="1707833"/>
                    <a:pt x="1214438" y="1699260"/>
                    <a:pt x="1203960" y="1699260"/>
                  </a:cubicBezTo>
                  <a:lnTo>
                    <a:pt x="1202055" y="1699260"/>
                  </a:lnTo>
                  <a:cubicBezTo>
                    <a:pt x="1191578" y="1699260"/>
                    <a:pt x="1183005" y="1707833"/>
                    <a:pt x="1183005" y="1718310"/>
                  </a:cubicBezTo>
                  <a:lnTo>
                    <a:pt x="1183005" y="1718310"/>
                  </a:lnTo>
                  <a:cubicBezTo>
                    <a:pt x="1183005" y="1728788"/>
                    <a:pt x="1191578" y="1737360"/>
                    <a:pt x="1202055" y="1737360"/>
                  </a:cubicBezTo>
                  <a:close/>
                  <a:moveTo>
                    <a:pt x="1154430" y="1737360"/>
                  </a:moveTo>
                  <a:lnTo>
                    <a:pt x="1156335" y="1737360"/>
                  </a:lnTo>
                  <a:cubicBezTo>
                    <a:pt x="1166813" y="1737360"/>
                    <a:pt x="1175385" y="1728788"/>
                    <a:pt x="1175385" y="1718310"/>
                  </a:cubicBezTo>
                  <a:lnTo>
                    <a:pt x="1175385" y="1718310"/>
                  </a:lnTo>
                  <a:cubicBezTo>
                    <a:pt x="1175385" y="1707833"/>
                    <a:pt x="1166813" y="1699260"/>
                    <a:pt x="1156335" y="1699260"/>
                  </a:cubicBezTo>
                  <a:lnTo>
                    <a:pt x="1154430" y="1699260"/>
                  </a:lnTo>
                  <a:cubicBezTo>
                    <a:pt x="1143953" y="1699260"/>
                    <a:pt x="1135380" y="1707833"/>
                    <a:pt x="1135380" y="1718310"/>
                  </a:cubicBezTo>
                  <a:lnTo>
                    <a:pt x="1135380" y="1718310"/>
                  </a:lnTo>
                  <a:cubicBezTo>
                    <a:pt x="1135380" y="1728788"/>
                    <a:pt x="1143953" y="1737360"/>
                    <a:pt x="1154430" y="1737360"/>
                  </a:cubicBezTo>
                  <a:close/>
                  <a:moveTo>
                    <a:pt x="635318" y="1499235"/>
                  </a:moveTo>
                  <a:lnTo>
                    <a:pt x="635318" y="1499235"/>
                  </a:lnTo>
                  <a:cubicBezTo>
                    <a:pt x="645795" y="1499235"/>
                    <a:pt x="654368" y="1490663"/>
                    <a:pt x="654368" y="1480185"/>
                  </a:cubicBezTo>
                  <a:lnTo>
                    <a:pt x="654368" y="1480185"/>
                  </a:lnTo>
                  <a:cubicBezTo>
                    <a:pt x="654368" y="1469708"/>
                    <a:pt x="645795" y="1461135"/>
                    <a:pt x="635318" y="1461135"/>
                  </a:cubicBezTo>
                  <a:lnTo>
                    <a:pt x="635318" y="1461135"/>
                  </a:lnTo>
                  <a:cubicBezTo>
                    <a:pt x="624840" y="1461135"/>
                    <a:pt x="616268" y="1469708"/>
                    <a:pt x="616268" y="1480185"/>
                  </a:cubicBezTo>
                  <a:lnTo>
                    <a:pt x="616268" y="1480185"/>
                  </a:lnTo>
                  <a:cubicBezTo>
                    <a:pt x="616268" y="1490663"/>
                    <a:pt x="624840" y="1499235"/>
                    <a:pt x="635318" y="1499235"/>
                  </a:cubicBezTo>
                  <a:close/>
                  <a:moveTo>
                    <a:pt x="1202055" y="2067878"/>
                  </a:moveTo>
                  <a:lnTo>
                    <a:pt x="1203960" y="2067878"/>
                  </a:lnTo>
                  <a:cubicBezTo>
                    <a:pt x="1214438" y="2067878"/>
                    <a:pt x="1223010" y="2059305"/>
                    <a:pt x="1223010" y="2048828"/>
                  </a:cubicBezTo>
                  <a:lnTo>
                    <a:pt x="1223010" y="2048828"/>
                  </a:lnTo>
                  <a:cubicBezTo>
                    <a:pt x="1223010" y="2038350"/>
                    <a:pt x="1214438" y="2029778"/>
                    <a:pt x="1203960" y="2029778"/>
                  </a:cubicBezTo>
                  <a:lnTo>
                    <a:pt x="1202055" y="2029778"/>
                  </a:lnTo>
                  <a:cubicBezTo>
                    <a:pt x="1191578" y="2029778"/>
                    <a:pt x="1183005" y="2038350"/>
                    <a:pt x="1183005" y="2048828"/>
                  </a:cubicBezTo>
                  <a:lnTo>
                    <a:pt x="1183005" y="2048828"/>
                  </a:lnTo>
                  <a:cubicBezTo>
                    <a:pt x="1183005" y="2059305"/>
                    <a:pt x="1191578" y="2067878"/>
                    <a:pt x="1202055" y="2067878"/>
                  </a:cubicBezTo>
                  <a:close/>
                  <a:moveTo>
                    <a:pt x="588645" y="1499235"/>
                  </a:moveTo>
                  <a:lnTo>
                    <a:pt x="588645" y="1499235"/>
                  </a:lnTo>
                  <a:cubicBezTo>
                    <a:pt x="599123" y="1499235"/>
                    <a:pt x="607695" y="1490663"/>
                    <a:pt x="607695" y="1480185"/>
                  </a:cubicBezTo>
                  <a:lnTo>
                    <a:pt x="607695" y="1480185"/>
                  </a:lnTo>
                  <a:cubicBezTo>
                    <a:pt x="607695" y="1469708"/>
                    <a:pt x="599123" y="1461135"/>
                    <a:pt x="588645" y="1461135"/>
                  </a:cubicBezTo>
                  <a:lnTo>
                    <a:pt x="588645" y="1461135"/>
                  </a:lnTo>
                  <a:cubicBezTo>
                    <a:pt x="578168" y="1461135"/>
                    <a:pt x="569595" y="1469708"/>
                    <a:pt x="569595" y="1480185"/>
                  </a:cubicBezTo>
                  <a:lnTo>
                    <a:pt x="569595" y="1480185"/>
                  </a:lnTo>
                  <a:cubicBezTo>
                    <a:pt x="569595" y="1490663"/>
                    <a:pt x="578168" y="1499235"/>
                    <a:pt x="588645" y="1499235"/>
                  </a:cubicBezTo>
                  <a:close/>
                  <a:moveTo>
                    <a:pt x="588645" y="1545908"/>
                  </a:moveTo>
                  <a:lnTo>
                    <a:pt x="588645" y="1545908"/>
                  </a:lnTo>
                  <a:cubicBezTo>
                    <a:pt x="599123" y="1545908"/>
                    <a:pt x="607695" y="1537335"/>
                    <a:pt x="607695" y="1526858"/>
                  </a:cubicBezTo>
                  <a:lnTo>
                    <a:pt x="607695" y="1526858"/>
                  </a:lnTo>
                  <a:cubicBezTo>
                    <a:pt x="607695" y="1516380"/>
                    <a:pt x="599123" y="1507808"/>
                    <a:pt x="588645" y="1507808"/>
                  </a:cubicBezTo>
                  <a:lnTo>
                    <a:pt x="588645" y="1507808"/>
                  </a:lnTo>
                  <a:cubicBezTo>
                    <a:pt x="578168" y="1507808"/>
                    <a:pt x="569595" y="1516380"/>
                    <a:pt x="569595" y="1526858"/>
                  </a:cubicBezTo>
                  <a:lnTo>
                    <a:pt x="569595" y="1526858"/>
                  </a:lnTo>
                  <a:cubicBezTo>
                    <a:pt x="569595" y="1538288"/>
                    <a:pt x="578168" y="1545908"/>
                    <a:pt x="588645" y="1545908"/>
                  </a:cubicBezTo>
                  <a:close/>
                  <a:moveTo>
                    <a:pt x="729615" y="1593533"/>
                  </a:moveTo>
                  <a:lnTo>
                    <a:pt x="729615" y="1593533"/>
                  </a:lnTo>
                  <a:cubicBezTo>
                    <a:pt x="740093" y="1593533"/>
                    <a:pt x="748665" y="1584960"/>
                    <a:pt x="748665" y="1574483"/>
                  </a:cubicBezTo>
                  <a:lnTo>
                    <a:pt x="748665" y="1574483"/>
                  </a:lnTo>
                  <a:cubicBezTo>
                    <a:pt x="748665" y="1564005"/>
                    <a:pt x="740093" y="1555433"/>
                    <a:pt x="729615" y="1555433"/>
                  </a:cubicBezTo>
                  <a:lnTo>
                    <a:pt x="729615" y="1555433"/>
                  </a:lnTo>
                  <a:cubicBezTo>
                    <a:pt x="719138" y="1555433"/>
                    <a:pt x="710565" y="1564005"/>
                    <a:pt x="710565" y="1574483"/>
                  </a:cubicBezTo>
                  <a:lnTo>
                    <a:pt x="710565" y="1574483"/>
                  </a:lnTo>
                  <a:cubicBezTo>
                    <a:pt x="710565" y="1584960"/>
                    <a:pt x="719138" y="1593533"/>
                    <a:pt x="729615" y="1593533"/>
                  </a:cubicBezTo>
                  <a:close/>
                  <a:moveTo>
                    <a:pt x="588645" y="1452563"/>
                  </a:moveTo>
                  <a:lnTo>
                    <a:pt x="588645" y="1452563"/>
                  </a:lnTo>
                  <a:cubicBezTo>
                    <a:pt x="599123" y="1452563"/>
                    <a:pt x="607695" y="1443990"/>
                    <a:pt x="607695" y="1433513"/>
                  </a:cubicBezTo>
                  <a:lnTo>
                    <a:pt x="607695" y="1433513"/>
                  </a:lnTo>
                  <a:cubicBezTo>
                    <a:pt x="607695" y="1423035"/>
                    <a:pt x="599123" y="1414463"/>
                    <a:pt x="588645" y="1414463"/>
                  </a:cubicBezTo>
                  <a:lnTo>
                    <a:pt x="588645" y="1414463"/>
                  </a:lnTo>
                  <a:cubicBezTo>
                    <a:pt x="578168" y="1414463"/>
                    <a:pt x="569595" y="1423035"/>
                    <a:pt x="569595" y="1433513"/>
                  </a:cubicBezTo>
                  <a:lnTo>
                    <a:pt x="569595" y="1433513"/>
                  </a:lnTo>
                  <a:cubicBezTo>
                    <a:pt x="569595" y="1443990"/>
                    <a:pt x="578168" y="1452563"/>
                    <a:pt x="588645" y="1452563"/>
                  </a:cubicBezTo>
                  <a:close/>
                  <a:moveTo>
                    <a:pt x="588645" y="1404938"/>
                  </a:moveTo>
                  <a:lnTo>
                    <a:pt x="588645" y="1404938"/>
                  </a:lnTo>
                  <a:cubicBezTo>
                    <a:pt x="599123" y="1404938"/>
                    <a:pt x="607695" y="1396365"/>
                    <a:pt x="607695" y="1385888"/>
                  </a:cubicBezTo>
                  <a:lnTo>
                    <a:pt x="607695" y="1385888"/>
                  </a:lnTo>
                  <a:cubicBezTo>
                    <a:pt x="607695" y="1375410"/>
                    <a:pt x="599123" y="1366838"/>
                    <a:pt x="588645" y="1366838"/>
                  </a:cubicBezTo>
                  <a:lnTo>
                    <a:pt x="588645" y="1366838"/>
                  </a:lnTo>
                  <a:cubicBezTo>
                    <a:pt x="578168" y="1366838"/>
                    <a:pt x="569595" y="1375410"/>
                    <a:pt x="569595" y="1385888"/>
                  </a:cubicBezTo>
                  <a:lnTo>
                    <a:pt x="569595" y="1385888"/>
                  </a:lnTo>
                  <a:cubicBezTo>
                    <a:pt x="569595" y="1396365"/>
                    <a:pt x="578168" y="1404938"/>
                    <a:pt x="588645" y="1404938"/>
                  </a:cubicBezTo>
                  <a:close/>
                  <a:moveTo>
                    <a:pt x="541020" y="1404938"/>
                  </a:moveTo>
                  <a:lnTo>
                    <a:pt x="541020" y="1404938"/>
                  </a:lnTo>
                  <a:cubicBezTo>
                    <a:pt x="551498" y="1404938"/>
                    <a:pt x="560070" y="1396365"/>
                    <a:pt x="560070" y="1385888"/>
                  </a:cubicBezTo>
                  <a:lnTo>
                    <a:pt x="560070" y="1385888"/>
                  </a:lnTo>
                  <a:cubicBezTo>
                    <a:pt x="560070" y="1375410"/>
                    <a:pt x="551498" y="1366838"/>
                    <a:pt x="541020" y="1366838"/>
                  </a:cubicBezTo>
                  <a:lnTo>
                    <a:pt x="541020" y="1366838"/>
                  </a:lnTo>
                  <a:cubicBezTo>
                    <a:pt x="530543" y="1366838"/>
                    <a:pt x="521970" y="1375410"/>
                    <a:pt x="521970" y="1385888"/>
                  </a:cubicBezTo>
                  <a:lnTo>
                    <a:pt x="521970" y="1385888"/>
                  </a:lnTo>
                  <a:cubicBezTo>
                    <a:pt x="521970" y="1396365"/>
                    <a:pt x="530543" y="1404938"/>
                    <a:pt x="541020" y="1404938"/>
                  </a:cubicBezTo>
                  <a:close/>
                  <a:moveTo>
                    <a:pt x="1202055" y="1830705"/>
                  </a:moveTo>
                  <a:lnTo>
                    <a:pt x="1203960" y="1830705"/>
                  </a:lnTo>
                  <a:cubicBezTo>
                    <a:pt x="1214438" y="1830705"/>
                    <a:pt x="1223010" y="1822133"/>
                    <a:pt x="1223010" y="1811655"/>
                  </a:cubicBezTo>
                  <a:lnTo>
                    <a:pt x="1223010" y="1811655"/>
                  </a:lnTo>
                  <a:cubicBezTo>
                    <a:pt x="1223010" y="1801178"/>
                    <a:pt x="1214438" y="1792605"/>
                    <a:pt x="1203960" y="1792605"/>
                  </a:cubicBezTo>
                  <a:lnTo>
                    <a:pt x="1202055" y="1792605"/>
                  </a:lnTo>
                  <a:cubicBezTo>
                    <a:pt x="1191578" y="1792605"/>
                    <a:pt x="1183005" y="1801178"/>
                    <a:pt x="1183005" y="1811655"/>
                  </a:cubicBezTo>
                  <a:lnTo>
                    <a:pt x="1183005" y="1811655"/>
                  </a:lnTo>
                  <a:cubicBezTo>
                    <a:pt x="1183005" y="1822133"/>
                    <a:pt x="1191578" y="1830705"/>
                    <a:pt x="1202055" y="1830705"/>
                  </a:cubicBezTo>
                  <a:close/>
                  <a:moveTo>
                    <a:pt x="1203008" y="2020253"/>
                  </a:moveTo>
                  <a:lnTo>
                    <a:pt x="1203008" y="2020253"/>
                  </a:lnTo>
                  <a:cubicBezTo>
                    <a:pt x="1213485" y="2020253"/>
                    <a:pt x="1223010" y="2011680"/>
                    <a:pt x="1223010" y="2000250"/>
                  </a:cubicBezTo>
                  <a:lnTo>
                    <a:pt x="1223010" y="2000250"/>
                  </a:lnTo>
                  <a:cubicBezTo>
                    <a:pt x="1223010" y="1989773"/>
                    <a:pt x="1214438" y="1980248"/>
                    <a:pt x="1203008" y="1980248"/>
                  </a:cubicBezTo>
                  <a:lnTo>
                    <a:pt x="1203008" y="1980248"/>
                  </a:lnTo>
                  <a:cubicBezTo>
                    <a:pt x="1192530" y="1980248"/>
                    <a:pt x="1183005" y="1988820"/>
                    <a:pt x="1183005" y="2000250"/>
                  </a:cubicBezTo>
                  <a:lnTo>
                    <a:pt x="1183005" y="2000250"/>
                  </a:lnTo>
                  <a:cubicBezTo>
                    <a:pt x="1183005" y="2011680"/>
                    <a:pt x="1192530" y="2020253"/>
                    <a:pt x="1203008" y="2020253"/>
                  </a:cubicBezTo>
                  <a:close/>
                  <a:moveTo>
                    <a:pt x="1202055" y="1971675"/>
                  </a:moveTo>
                  <a:lnTo>
                    <a:pt x="1203960" y="1971675"/>
                  </a:lnTo>
                  <a:cubicBezTo>
                    <a:pt x="1214438" y="1971675"/>
                    <a:pt x="1223010" y="1963103"/>
                    <a:pt x="1223010" y="1952625"/>
                  </a:cubicBezTo>
                  <a:lnTo>
                    <a:pt x="1223010" y="1952625"/>
                  </a:lnTo>
                  <a:cubicBezTo>
                    <a:pt x="1223010" y="1942148"/>
                    <a:pt x="1214438" y="1933575"/>
                    <a:pt x="1203960" y="1933575"/>
                  </a:cubicBezTo>
                  <a:lnTo>
                    <a:pt x="1202055" y="1933575"/>
                  </a:lnTo>
                  <a:cubicBezTo>
                    <a:pt x="1191578" y="1933575"/>
                    <a:pt x="1183005" y="1942148"/>
                    <a:pt x="1183005" y="1952625"/>
                  </a:cubicBezTo>
                  <a:lnTo>
                    <a:pt x="1183005" y="1952625"/>
                  </a:lnTo>
                  <a:cubicBezTo>
                    <a:pt x="1183005" y="1963103"/>
                    <a:pt x="1191578" y="1971675"/>
                    <a:pt x="1202055" y="1971675"/>
                  </a:cubicBezTo>
                  <a:close/>
                  <a:moveTo>
                    <a:pt x="1202055" y="1925003"/>
                  </a:moveTo>
                  <a:lnTo>
                    <a:pt x="1203960" y="1925003"/>
                  </a:lnTo>
                  <a:cubicBezTo>
                    <a:pt x="1214438" y="1925003"/>
                    <a:pt x="1223010" y="1916430"/>
                    <a:pt x="1223010" y="1905953"/>
                  </a:cubicBezTo>
                  <a:lnTo>
                    <a:pt x="1223010" y="1905953"/>
                  </a:lnTo>
                  <a:cubicBezTo>
                    <a:pt x="1223010" y="1895475"/>
                    <a:pt x="1214438" y="1886903"/>
                    <a:pt x="1203960" y="1886903"/>
                  </a:cubicBezTo>
                  <a:lnTo>
                    <a:pt x="1202055" y="1886903"/>
                  </a:lnTo>
                  <a:cubicBezTo>
                    <a:pt x="1191578" y="1886903"/>
                    <a:pt x="1183005" y="1895475"/>
                    <a:pt x="1183005" y="1905953"/>
                  </a:cubicBezTo>
                  <a:lnTo>
                    <a:pt x="1183005" y="1905953"/>
                  </a:lnTo>
                  <a:cubicBezTo>
                    <a:pt x="1183005" y="1916430"/>
                    <a:pt x="1191578" y="1925003"/>
                    <a:pt x="1202055" y="1925003"/>
                  </a:cubicBezTo>
                  <a:close/>
                  <a:moveTo>
                    <a:pt x="1533525" y="2067878"/>
                  </a:moveTo>
                  <a:lnTo>
                    <a:pt x="1533525" y="2067878"/>
                  </a:lnTo>
                  <a:cubicBezTo>
                    <a:pt x="1544003" y="2067878"/>
                    <a:pt x="1552575" y="2059305"/>
                    <a:pt x="1552575" y="2048828"/>
                  </a:cubicBezTo>
                  <a:lnTo>
                    <a:pt x="1552575" y="2048828"/>
                  </a:lnTo>
                  <a:cubicBezTo>
                    <a:pt x="1552575" y="2038350"/>
                    <a:pt x="1544003" y="2029778"/>
                    <a:pt x="1533525" y="2029778"/>
                  </a:cubicBezTo>
                  <a:lnTo>
                    <a:pt x="1533525" y="2029778"/>
                  </a:lnTo>
                  <a:cubicBezTo>
                    <a:pt x="1523048" y="2029778"/>
                    <a:pt x="1514475" y="2038350"/>
                    <a:pt x="1514475" y="2048828"/>
                  </a:cubicBezTo>
                  <a:lnTo>
                    <a:pt x="1514475" y="2048828"/>
                  </a:lnTo>
                  <a:cubicBezTo>
                    <a:pt x="1514475" y="2059305"/>
                    <a:pt x="1523048" y="2067878"/>
                    <a:pt x="1533525" y="2067878"/>
                  </a:cubicBezTo>
                  <a:close/>
                  <a:moveTo>
                    <a:pt x="1533525" y="2587943"/>
                  </a:moveTo>
                  <a:lnTo>
                    <a:pt x="1533525" y="2587943"/>
                  </a:lnTo>
                  <a:cubicBezTo>
                    <a:pt x="1544003" y="2587943"/>
                    <a:pt x="1552575" y="2579370"/>
                    <a:pt x="1552575" y="2568893"/>
                  </a:cubicBezTo>
                  <a:lnTo>
                    <a:pt x="1552575" y="2568893"/>
                  </a:lnTo>
                  <a:cubicBezTo>
                    <a:pt x="1552575" y="2558415"/>
                    <a:pt x="1544003" y="2549843"/>
                    <a:pt x="1533525" y="2549843"/>
                  </a:cubicBezTo>
                  <a:lnTo>
                    <a:pt x="1533525" y="2549843"/>
                  </a:lnTo>
                  <a:cubicBezTo>
                    <a:pt x="1523048" y="2549843"/>
                    <a:pt x="1514475" y="2558415"/>
                    <a:pt x="1514475" y="2568893"/>
                  </a:cubicBezTo>
                  <a:lnTo>
                    <a:pt x="1514475" y="2568893"/>
                  </a:lnTo>
                  <a:cubicBezTo>
                    <a:pt x="1514475" y="2579370"/>
                    <a:pt x="1523048" y="2587943"/>
                    <a:pt x="1533525" y="2587943"/>
                  </a:cubicBezTo>
                  <a:close/>
                  <a:moveTo>
                    <a:pt x="1486853" y="2681288"/>
                  </a:moveTo>
                  <a:lnTo>
                    <a:pt x="1486853" y="2681288"/>
                  </a:lnTo>
                  <a:cubicBezTo>
                    <a:pt x="1497330" y="2681288"/>
                    <a:pt x="1505903" y="2672715"/>
                    <a:pt x="1505903" y="2662238"/>
                  </a:cubicBezTo>
                  <a:lnTo>
                    <a:pt x="1505903" y="2662238"/>
                  </a:lnTo>
                  <a:cubicBezTo>
                    <a:pt x="1505903" y="2651760"/>
                    <a:pt x="1497330" y="2643188"/>
                    <a:pt x="1486853" y="2643188"/>
                  </a:cubicBezTo>
                  <a:lnTo>
                    <a:pt x="1486853" y="2643188"/>
                  </a:lnTo>
                  <a:cubicBezTo>
                    <a:pt x="1476375" y="2643188"/>
                    <a:pt x="1467803" y="2651760"/>
                    <a:pt x="1467803" y="2662238"/>
                  </a:cubicBezTo>
                  <a:lnTo>
                    <a:pt x="1467803" y="2662238"/>
                  </a:lnTo>
                  <a:cubicBezTo>
                    <a:pt x="1467803" y="2673668"/>
                    <a:pt x="1476375" y="2681288"/>
                    <a:pt x="1486853" y="2681288"/>
                  </a:cubicBezTo>
                  <a:close/>
                  <a:moveTo>
                    <a:pt x="1533525" y="2681288"/>
                  </a:moveTo>
                  <a:lnTo>
                    <a:pt x="1533525" y="2681288"/>
                  </a:lnTo>
                  <a:cubicBezTo>
                    <a:pt x="1544003" y="2681288"/>
                    <a:pt x="1552575" y="2672715"/>
                    <a:pt x="1552575" y="2662238"/>
                  </a:cubicBezTo>
                  <a:lnTo>
                    <a:pt x="1552575" y="2662238"/>
                  </a:lnTo>
                  <a:cubicBezTo>
                    <a:pt x="1552575" y="2651760"/>
                    <a:pt x="1544003" y="2643188"/>
                    <a:pt x="1533525" y="2643188"/>
                  </a:cubicBezTo>
                  <a:lnTo>
                    <a:pt x="1533525" y="2643188"/>
                  </a:lnTo>
                  <a:cubicBezTo>
                    <a:pt x="1523048" y="2643188"/>
                    <a:pt x="1514475" y="2651760"/>
                    <a:pt x="1514475" y="2662238"/>
                  </a:cubicBezTo>
                  <a:lnTo>
                    <a:pt x="1514475" y="2662238"/>
                  </a:lnTo>
                  <a:cubicBezTo>
                    <a:pt x="1514475" y="2673668"/>
                    <a:pt x="1523048" y="2681288"/>
                    <a:pt x="1533525" y="2681288"/>
                  </a:cubicBezTo>
                  <a:close/>
                  <a:moveTo>
                    <a:pt x="1533525" y="2540318"/>
                  </a:moveTo>
                  <a:lnTo>
                    <a:pt x="1533525" y="2540318"/>
                  </a:lnTo>
                  <a:cubicBezTo>
                    <a:pt x="1544003" y="2540318"/>
                    <a:pt x="1552575" y="2531745"/>
                    <a:pt x="1552575" y="2521268"/>
                  </a:cubicBezTo>
                  <a:lnTo>
                    <a:pt x="1552575" y="2521268"/>
                  </a:lnTo>
                  <a:cubicBezTo>
                    <a:pt x="1552575" y="2510790"/>
                    <a:pt x="1544003" y="2502218"/>
                    <a:pt x="1533525" y="2502218"/>
                  </a:cubicBezTo>
                  <a:lnTo>
                    <a:pt x="1533525" y="2502218"/>
                  </a:lnTo>
                  <a:cubicBezTo>
                    <a:pt x="1523048" y="2502218"/>
                    <a:pt x="1514475" y="2510790"/>
                    <a:pt x="1514475" y="2521268"/>
                  </a:cubicBezTo>
                  <a:lnTo>
                    <a:pt x="1514475" y="2521268"/>
                  </a:lnTo>
                  <a:cubicBezTo>
                    <a:pt x="1514475" y="2531745"/>
                    <a:pt x="1523048" y="2540318"/>
                    <a:pt x="1533525" y="2540318"/>
                  </a:cubicBezTo>
                  <a:close/>
                  <a:moveTo>
                    <a:pt x="1533525" y="2493645"/>
                  </a:moveTo>
                  <a:lnTo>
                    <a:pt x="1533525" y="2493645"/>
                  </a:lnTo>
                  <a:cubicBezTo>
                    <a:pt x="1544003" y="2493645"/>
                    <a:pt x="1552575" y="2485073"/>
                    <a:pt x="1552575" y="2474595"/>
                  </a:cubicBezTo>
                  <a:lnTo>
                    <a:pt x="1552575" y="2474595"/>
                  </a:lnTo>
                  <a:cubicBezTo>
                    <a:pt x="1552575" y="2464118"/>
                    <a:pt x="1544003" y="2455545"/>
                    <a:pt x="1533525" y="2455545"/>
                  </a:cubicBezTo>
                  <a:lnTo>
                    <a:pt x="1533525" y="2455545"/>
                  </a:lnTo>
                  <a:cubicBezTo>
                    <a:pt x="1523048" y="2455545"/>
                    <a:pt x="1514475" y="2464118"/>
                    <a:pt x="1514475" y="2474595"/>
                  </a:cubicBezTo>
                  <a:lnTo>
                    <a:pt x="1514475" y="2474595"/>
                  </a:lnTo>
                  <a:cubicBezTo>
                    <a:pt x="1514475" y="2485073"/>
                    <a:pt x="1523048" y="2493645"/>
                    <a:pt x="1533525" y="2493645"/>
                  </a:cubicBezTo>
                  <a:close/>
                  <a:moveTo>
                    <a:pt x="1533525" y="2871788"/>
                  </a:moveTo>
                  <a:lnTo>
                    <a:pt x="1533525" y="2871788"/>
                  </a:lnTo>
                  <a:cubicBezTo>
                    <a:pt x="1544003" y="2871788"/>
                    <a:pt x="1552575" y="2863215"/>
                    <a:pt x="1552575" y="2852738"/>
                  </a:cubicBezTo>
                  <a:lnTo>
                    <a:pt x="1552575" y="2852738"/>
                  </a:lnTo>
                  <a:cubicBezTo>
                    <a:pt x="1552575" y="2842260"/>
                    <a:pt x="1544003" y="2833688"/>
                    <a:pt x="1533525" y="2833688"/>
                  </a:cubicBezTo>
                  <a:lnTo>
                    <a:pt x="1533525" y="2833688"/>
                  </a:lnTo>
                  <a:cubicBezTo>
                    <a:pt x="1523048" y="2833688"/>
                    <a:pt x="1514475" y="2842260"/>
                    <a:pt x="1514475" y="2852738"/>
                  </a:cubicBezTo>
                  <a:lnTo>
                    <a:pt x="1514475" y="2852738"/>
                  </a:lnTo>
                  <a:cubicBezTo>
                    <a:pt x="1514475" y="2863215"/>
                    <a:pt x="1523048" y="2871788"/>
                    <a:pt x="1533525" y="2871788"/>
                  </a:cubicBezTo>
                  <a:close/>
                  <a:moveTo>
                    <a:pt x="1533525" y="2446020"/>
                  </a:moveTo>
                  <a:lnTo>
                    <a:pt x="1533525" y="2446020"/>
                  </a:lnTo>
                  <a:cubicBezTo>
                    <a:pt x="1544003" y="2446020"/>
                    <a:pt x="1552575" y="2437448"/>
                    <a:pt x="1552575" y="2426970"/>
                  </a:cubicBezTo>
                  <a:lnTo>
                    <a:pt x="1552575" y="2426970"/>
                  </a:lnTo>
                  <a:cubicBezTo>
                    <a:pt x="1552575" y="2416493"/>
                    <a:pt x="1544003" y="2407920"/>
                    <a:pt x="1533525" y="2407920"/>
                  </a:cubicBezTo>
                  <a:lnTo>
                    <a:pt x="1533525" y="2407920"/>
                  </a:lnTo>
                  <a:cubicBezTo>
                    <a:pt x="1523048" y="2407920"/>
                    <a:pt x="1514475" y="2416493"/>
                    <a:pt x="1514475" y="2426970"/>
                  </a:cubicBezTo>
                  <a:lnTo>
                    <a:pt x="1514475" y="2426970"/>
                  </a:lnTo>
                  <a:cubicBezTo>
                    <a:pt x="1514475" y="2437448"/>
                    <a:pt x="1523048" y="2446020"/>
                    <a:pt x="1533525" y="2446020"/>
                  </a:cubicBezTo>
                  <a:close/>
                  <a:moveTo>
                    <a:pt x="1533525" y="2825115"/>
                  </a:moveTo>
                  <a:lnTo>
                    <a:pt x="1533525" y="2825115"/>
                  </a:lnTo>
                  <a:cubicBezTo>
                    <a:pt x="1544003" y="2825115"/>
                    <a:pt x="1552575" y="2816543"/>
                    <a:pt x="1552575" y="2806065"/>
                  </a:cubicBezTo>
                  <a:lnTo>
                    <a:pt x="1552575" y="2806065"/>
                  </a:lnTo>
                  <a:cubicBezTo>
                    <a:pt x="1552575" y="2795588"/>
                    <a:pt x="1544003" y="2787015"/>
                    <a:pt x="1533525" y="2787015"/>
                  </a:cubicBezTo>
                  <a:lnTo>
                    <a:pt x="1533525" y="2787015"/>
                  </a:lnTo>
                  <a:cubicBezTo>
                    <a:pt x="1523048" y="2787015"/>
                    <a:pt x="1514475" y="2795588"/>
                    <a:pt x="1514475" y="2806065"/>
                  </a:cubicBezTo>
                  <a:lnTo>
                    <a:pt x="1514475" y="2806065"/>
                  </a:lnTo>
                  <a:cubicBezTo>
                    <a:pt x="1514475" y="2816543"/>
                    <a:pt x="1523048" y="2825115"/>
                    <a:pt x="1533525" y="2825115"/>
                  </a:cubicBezTo>
                  <a:close/>
                  <a:moveTo>
                    <a:pt x="1486853" y="2728913"/>
                  </a:moveTo>
                  <a:lnTo>
                    <a:pt x="1486853" y="2728913"/>
                  </a:lnTo>
                  <a:cubicBezTo>
                    <a:pt x="1497330" y="2728913"/>
                    <a:pt x="1505903" y="2720340"/>
                    <a:pt x="1505903" y="2709863"/>
                  </a:cubicBezTo>
                  <a:lnTo>
                    <a:pt x="1505903" y="2709863"/>
                  </a:lnTo>
                  <a:cubicBezTo>
                    <a:pt x="1505903" y="2699385"/>
                    <a:pt x="1497330" y="2690813"/>
                    <a:pt x="1486853" y="2690813"/>
                  </a:cubicBezTo>
                  <a:lnTo>
                    <a:pt x="1486853" y="2690813"/>
                  </a:lnTo>
                  <a:cubicBezTo>
                    <a:pt x="1476375" y="2690813"/>
                    <a:pt x="1467803" y="2699385"/>
                    <a:pt x="1467803" y="2709863"/>
                  </a:cubicBezTo>
                  <a:lnTo>
                    <a:pt x="1467803" y="2709863"/>
                  </a:lnTo>
                  <a:cubicBezTo>
                    <a:pt x="1467803" y="2720340"/>
                    <a:pt x="1476375" y="2728913"/>
                    <a:pt x="1486853" y="2728913"/>
                  </a:cubicBezTo>
                  <a:close/>
                  <a:moveTo>
                    <a:pt x="1486853" y="2777490"/>
                  </a:moveTo>
                  <a:lnTo>
                    <a:pt x="1486853" y="2777490"/>
                  </a:lnTo>
                  <a:cubicBezTo>
                    <a:pt x="1497330" y="2777490"/>
                    <a:pt x="1505903" y="2768918"/>
                    <a:pt x="1505903" y="2758440"/>
                  </a:cubicBezTo>
                  <a:lnTo>
                    <a:pt x="1505903" y="2756535"/>
                  </a:lnTo>
                  <a:cubicBezTo>
                    <a:pt x="1505903" y="2746058"/>
                    <a:pt x="1497330" y="2737485"/>
                    <a:pt x="1486853" y="2737485"/>
                  </a:cubicBezTo>
                  <a:lnTo>
                    <a:pt x="1486853" y="2737485"/>
                  </a:lnTo>
                  <a:cubicBezTo>
                    <a:pt x="1476375" y="2737485"/>
                    <a:pt x="1467803" y="2746058"/>
                    <a:pt x="1467803" y="2756535"/>
                  </a:cubicBezTo>
                  <a:lnTo>
                    <a:pt x="1467803" y="2758440"/>
                  </a:lnTo>
                  <a:cubicBezTo>
                    <a:pt x="1467803" y="2768918"/>
                    <a:pt x="1476375" y="2777490"/>
                    <a:pt x="1486853" y="2777490"/>
                  </a:cubicBezTo>
                  <a:close/>
                  <a:moveTo>
                    <a:pt x="1155383" y="695325"/>
                  </a:moveTo>
                  <a:lnTo>
                    <a:pt x="1155383" y="695325"/>
                  </a:lnTo>
                  <a:cubicBezTo>
                    <a:pt x="1165860" y="695325"/>
                    <a:pt x="1174433" y="686753"/>
                    <a:pt x="1174433" y="676275"/>
                  </a:cubicBezTo>
                  <a:lnTo>
                    <a:pt x="1174433" y="676275"/>
                  </a:lnTo>
                  <a:cubicBezTo>
                    <a:pt x="1174433" y="665798"/>
                    <a:pt x="1165860" y="657225"/>
                    <a:pt x="1155383" y="657225"/>
                  </a:cubicBezTo>
                  <a:lnTo>
                    <a:pt x="1155383" y="657225"/>
                  </a:lnTo>
                  <a:cubicBezTo>
                    <a:pt x="1144905" y="657225"/>
                    <a:pt x="1136333" y="665798"/>
                    <a:pt x="1136333" y="676275"/>
                  </a:cubicBezTo>
                  <a:lnTo>
                    <a:pt x="1136333" y="676275"/>
                  </a:lnTo>
                  <a:cubicBezTo>
                    <a:pt x="1136333" y="686753"/>
                    <a:pt x="1144905" y="695325"/>
                    <a:pt x="1155383" y="695325"/>
                  </a:cubicBezTo>
                  <a:close/>
                  <a:moveTo>
                    <a:pt x="1533525" y="2918460"/>
                  </a:moveTo>
                  <a:lnTo>
                    <a:pt x="1533525" y="2918460"/>
                  </a:lnTo>
                  <a:cubicBezTo>
                    <a:pt x="1544003" y="2918460"/>
                    <a:pt x="1552575" y="2909888"/>
                    <a:pt x="1552575" y="2899410"/>
                  </a:cubicBezTo>
                  <a:lnTo>
                    <a:pt x="1552575" y="2899410"/>
                  </a:lnTo>
                  <a:cubicBezTo>
                    <a:pt x="1552575" y="2888933"/>
                    <a:pt x="1544003" y="2880360"/>
                    <a:pt x="1533525" y="2880360"/>
                  </a:cubicBezTo>
                  <a:lnTo>
                    <a:pt x="1533525" y="2880360"/>
                  </a:lnTo>
                  <a:cubicBezTo>
                    <a:pt x="1523048" y="2880360"/>
                    <a:pt x="1514475" y="2888933"/>
                    <a:pt x="1514475" y="2899410"/>
                  </a:cubicBezTo>
                  <a:lnTo>
                    <a:pt x="1514475" y="2899410"/>
                  </a:lnTo>
                  <a:cubicBezTo>
                    <a:pt x="1514475" y="2910840"/>
                    <a:pt x="1523048" y="2918460"/>
                    <a:pt x="1533525" y="2918460"/>
                  </a:cubicBezTo>
                  <a:close/>
                  <a:moveTo>
                    <a:pt x="1533525" y="2966085"/>
                  </a:moveTo>
                  <a:lnTo>
                    <a:pt x="1533525" y="2966085"/>
                  </a:lnTo>
                  <a:cubicBezTo>
                    <a:pt x="1544003" y="2966085"/>
                    <a:pt x="1552575" y="2957513"/>
                    <a:pt x="1552575" y="2947035"/>
                  </a:cubicBezTo>
                  <a:lnTo>
                    <a:pt x="1552575" y="2947035"/>
                  </a:lnTo>
                  <a:cubicBezTo>
                    <a:pt x="1552575" y="2936558"/>
                    <a:pt x="1544003" y="2927985"/>
                    <a:pt x="1533525" y="2927985"/>
                  </a:cubicBezTo>
                  <a:lnTo>
                    <a:pt x="1533525" y="2927985"/>
                  </a:lnTo>
                  <a:cubicBezTo>
                    <a:pt x="1523048" y="2927985"/>
                    <a:pt x="1514475" y="2936558"/>
                    <a:pt x="1514475" y="2947035"/>
                  </a:cubicBezTo>
                  <a:lnTo>
                    <a:pt x="1514475" y="2947035"/>
                  </a:lnTo>
                  <a:cubicBezTo>
                    <a:pt x="1514475" y="2957513"/>
                    <a:pt x="1523048" y="2966085"/>
                    <a:pt x="1533525" y="2966085"/>
                  </a:cubicBezTo>
                  <a:close/>
                  <a:moveTo>
                    <a:pt x="1533525" y="2020253"/>
                  </a:moveTo>
                  <a:lnTo>
                    <a:pt x="1533525" y="2020253"/>
                  </a:lnTo>
                  <a:cubicBezTo>
                    <a:pt x="1544003" y="2020253"/>
                    <a:pt x="1552575" y="2011680"/>
                    <a:pt x="1552575" y="2001203"/>
                  </a:cubicBezTo>
                  <a:lnTo>
                    <a:pt x="1552575" y="1999298"/>
                  </a:lnTo>
                  <a:cubicBezTo>
                    <a:pt x="1552575" y="1988820"/>
                    <a:pt x="1544003" y="1980248"/>
                    <a:pt x="1533525" y="1980248"/>
                  </a:cubicBezTo>
                  <a:lnTo>
                    <a:pt x="1533525" y="1980248"/>
                  </a:lnTo>
                  <a:cubicBezTo>
                    <a:pt x="1523048" y="1980248"/>
                    <a:pt x="1514475" y="1988820"/>
                    <a:pt x="1514475" y="1999298"/>
                  </a:cubicBezTo>
                  <a:lnTo>
                    <a:pt x="1514475" y="2001203"/>
                  </a:lnTo>
                  <a:cubicBezTo>
                    <a:pt x="1514475" y="2012633"/>
                    <a:pt x="1523048" y="2020253"/>
                    <a:pt x="1533525" y="2020253"/>
                  </a:cubicBezTo>
                  <a:close/>
                  <a:moveTo>
                    <a:pt x="257175" y="458153"/>
                  </a:moveTo>
                  <a:lnTo>
                    <a:pt x="257175" y="458153"/>
                  </a:lnTo>
                  <a:cubicBezTo>
                    <a:pt x="267653" y="458153"/>
                    <a:pt x="276225" y="449580"/>
                    <a:pt x="276225" y="439103"/>
                  </a:cubicBezTo>
                  <a:lnTo>
                    <a:pt x="276225" y="439103"/>
                  </a:lnTo>
                  <a:cubicBezTo>
                    <a:pt x="276225" y="428625"/>
                    <a:pt x="267653" y="420053"/>
                    <a:pt x="257175" y="420053"/>
                  </a:cubicBezTo>
                  <a:lnTo>
                    <a:pt x="257175" y="420053"/>
                  </a:lnTo>
                  <a:cubicBezTo>
                    <a:pt x="246698" y="420053"/>
                    <a:pt x="238125" y="428625"/>
                    <a:pt x="238125" y="439103"/>
                  </a:cubicBezTo>
                  <a:lnTo>
                    <a:pt x="238125" y="439103"/>
                  </a:lnTo>
                  <a:cubicBezTo>
                    <a:pt x="238125" y="449580"/>
                    <a:pt x="246698" y="458153"/>
                    <a:pt x="257175" y="458153"/>
                  </a:cubicBezTo>
                  <a:close/>
                  <a:moveTo>
                    <a:pt x="1533525" y="1971675"/>
                  </a:moveTo>
                  <a:lnTo>
                    <a:pt x="1533525" y="1971675"/>
                  </a:lnTo>
                  <a:cubicBezTo>
                    <a:pt x="1544003" y="1971675"/>
                    <a:pt x="1552575" y="1963103"/>
                    <a:pt x="1552575" y="1952625"/>
                  </a:cubicBezTo>
                  <a:lnTo>
                    <a:pt x="1552575" y="1952625"/>
                  </a:lnTo>
                  <a:cubicBezTo>
                    <a:pt x="1552575" y="1942148"/>
                    <a:pt x="1544003" y="1933575"/>
                    <a:pt x="1533525" y="1933575"/>
                  </a:cubicBezTo>
                  <a:lnTo>
                    <a:pt x="1533525" y="1933575"/>
                  </a:lnTo>
                  <a:cubicBezTo>
                    <a:pt x="1523048" y="1933575"/>
                    <a:pt x="1514475" y="1942148"/>
                    <a:pt x="1514475" y="1952625"/>
                  </a:cubicBezTo>
                  <a:lnTo>
                    <a:pt x="1514475" y="1952625"/>
                  </a:lnTo>
                  <a:cubicBezTo>
                    <a:pt x="1514475" y="1963103"/>
                    <a:pt x="1523048" y="1971675"/>
                    <a:pt x="1533525" y="1971675"/>
                  </a:cubicBezTo>
                  <a:close/>
                  <a:moveTo>
                    <a:pt x="1533525" y="2162175"/>
                  </a:moveTo>
                  <a:lnTo>
                    <a:pt x="1533525" y="2162175"/>
                  </a:lnTo>
                  <a:cubicBezTo>
                    <a:pt x="1544003" y="2162175"/>
                    <a:pt x="1552575" y="2153603"/>
                    <a:pt x="1552575" y="2143125"/>
                  </a:cubicBezTo>
                  <a:lnTo>
                    <a:pt x="1552575" y="2143125"/>
                  </a:lnTo>
                  <a:cubicBezTo>
                    <a:pt x="1552575" y="2132648"/>
                    <a:pt x="1544003" y="2124075"/>
                    <a:pt x="1533525" y="2124075"/>
                  </a:cubicBezTo>
                  <a:lnTo>
                    <a:pt x="1533525" y="2124075"/>
                  </a:lnTo>
                  <a:cubicBezTo>
                    <a:pt x="1523048" y="2124075"/>
                    <a:pt x="1514475" y="2132648"/>
                    <a:pt x="1514475" y="2143125"/>
                  </a:cubicBezTo>
                  <a:lnTo>
                    <a:pt x="1514475" y="2143125"/>
                  </a:lnTo>
                  <a:cubicBezTo>
                    <a:pt x="1514475" y="2153603"/>
                    <a:pt x="1523048" y="2162175"/>
                    <a:pt x="1533525" y="2162175"/>
                  </a:cubicBezTo>
                  <a:close/>
                  <a:moveTo>
                    <a:pt x="1533525" y="2399348"/>
                  </a:moveTo>
                  <a:lnTo>
                    <a:pt x="1533525" y="2399348"/>
                  </a:lnTo>
                  <a:cubicBezTo>
                    <a:pt x="1544003" y="2399348"/>
                    <a:pt x="1552575" y="2390775"/>
                    <a:pt x="1552575" y="2380298"/>
                  </a:cubicBezTo>
                  <a:lnTo>
                    <a:pt x="1552575" y="2378393"/>
                  </a:lnTo>
                  <a:cubicBezTo>
                    <a:pt x="1552575" y="2367915"/>
                    <a:pt x="1544003" y="2359343"/>
                    <a:pt x="1533525" y="2359343"/>
                  </a:cubicBezTo>
                  <a:lnTo>
                    <a:pt x="1533525" y="2359343"/>
                  </a:lnTo>
                  <a:cubicBezTo>
                    <a:pt x="1523048" y="2359343"/>
                    <a:pt x="1514475" y="2367915"/>
                    <a:pt x="1514475" y="2378393"/>
                  </a:cubicBezTo>
                  <a:lnTo>
                    <a:pt x="1514475" y="2380298"/>
                  </a:lnTo>
                  <a:cubicBezTo>
                    <a:pt x="1514475" y="2390775"/>
                    <a:pt x="1523048" y="2399348"/>
                    <a:pt x="1533525" y="2399348"/>
                  </a:cubicBezTo>
                  <a:close/>
                  <a:moveTo>
                    <a:pt x="1533525" y="1925003"/>
                  </a:moveTo>
                  <a:lnTo>
                    <a:pt x="1533525" y="1925003"/>
                  </a:lnTo>
                  <a:cubicBezTo>
                    <a:pt x="1544003" y="1925003"/>
                    <a:pt x="1552575" y="1916430"/>
                    <a:pt x="1552575" y="1905953"/>
                  </a:cubicBezTo>
                  <a:lnTo>
                    <a:pt x="1552575" y="1905953"/>
                  </a:lnTo>
                  <a:cubicBezTo>
                    <a:pt x="1552575" y="1895475"/>
                    <a:pt x="1544003" y="1886903"/>
                    <a:pt x="1533525" y="1886903"/>
                  </a:cubicBezTo>
                  <a:lnTo>
                    <a:pt x="1533525" y="1886903"/>
                  </a:lnTo>
                  <a:cubicBezTo>
                    <a:pt x="1523048" y="1886903"/>
                    <a:pt x="1514475" y="1895475"/>
                    <a:pt x="1514475" y="1905953"/>
                  </a:cubicBezTo>
                  <a:lnTo>
                    <a:pt x="1514475" y="1905953"/>
                  </a:lnTo>
                  <a:cubicBezTo>
                    <a:pt x="1514475" y="1916430"/>
                    <a:pt x="1523048" y="1925003"/>
                    <a:pt x="1533525" y="1925003"/>
                  </a:cubicBezTo>
                  <a:close/>
                  <a:moveTo>
                    <a:pt x="1533525" y="2303145"/>
                  </a:moveTo>
                  <a:lnTo>
                    <a:pt x="1533525" y="2303145"/>
                  </a:lnTo>
                  <a:cubicBezTo>
                    <a:pt x="1544003" y="2303145"/>
                    <a:pt x="1552575" y="2294573"/>
                    <a:pt x="1552575" y="2284095"/>
                  </a:cubicBezTo>
                  <a:lnTo>
                    <a:pt x="1552575" y="2284095"/>
                  </a:lnTo>
                  <a:cubicBezTo>
                    <a:pt x="1552575" y="2273618"/>
                    <a:pt x="1544003" y="2265045"/>
                    <a:pt x="1533525" y="2265045"/>
                  </a:cubicBezTo>
                  <a:lnTo>
                    <a:pt x="1533525" y="2265045"/>
                  </a:lnTo>
                  <a:cubicBezTo>
                    <a:pt x="1523048" y="2265045"/>
                    <a:pt x="1514475" y="2273618"/>
                    <a:pt x="1514475" y="2284095"/>
                  </a:cubicBezTo>
                  <a:lnTo>
                    <a:pt x="1514475" y="2284095"/>
                  </a:lnTo>
                  <a:cubicBezTo>
                    <a:pt x="1514475" y="2294573"/>
                    <a:pt x="1523048" y="2303145"/>
                    <a:pt x="1533525" y="2303145"/>
                  </a:cubicBezTo>
                  <a:close/>
                  <a:moveTo>
                    <a:pt x="1533525" y="2350770"/>
                  </a:moveTo>
                  <a:lnTo>
                    <a:pt x="1533525" y="2350770"/>
                  </a:lnTo>
                  <a:cubicBezTo>
                    <a:pt x="1544003" y="2350770"/>
                    <a:pt x="1552575" y="2342198"/>
                    <a:pt x="1552575" y="2331720"/>
                  </a:cubicBezTo>
                  <a:lnTo>
                    <a:pt x="1552575" y="2331720"/>
                  </a:lnTo>
                  <a:cubicBezTo>
                    <a:pt x="1552575" y="2321243"/>
                    <a:pt x="1544003" y="2312670"/>
                    <a:pt x="1533525" y="2312670"/>
                  </a:cubicBezTo>
                  <a:lnTo>
                    <a:pt x="1533525" y="2312670"/>
                  </a:lnTo>
                  <a:cubicBezTo>
                    <a:pt x="1523048" y="2312670"/>
                    <a:pt x="1514475" y="2321243"/>
                    <a:pt x="1514475" y="2331720"/>
                  </a:cubicBezTo>
                  <a:lnTo>
                    <a:pt x="1514475" y="2331720"/>
                  </a:lnTo>
                  <a:cubicBezTo>
                    <a:pt x="1514475" y="2342198"/>
                    <a:pt x="1523048" y="2350770"/>
                    <a:pt x="1533525" y="2350770"/>
                  </a:cubicBezTo>
                  <a:close/>
                  <a:moveTo>
                    <a:pt x="1533525" y="2256473"/>
                  </a:moveTo>
                  <a:lnTo>
                    <a:pt x="1533525" y="2256473"/>
                  </a:lnTo>
                  <a:cubicBezTo>
                    <a:pt x="1544003" y="2256473"/>
                    <a:pt x="1552575" y="2247900"/>
                    <a:pt x="1552575" y="2237423"/>
                  </a:cubicBezTo>
                  <a:lnTo>
                    <a:pt x="1552575" y="2237423"/>
                  </a:lnTo>
                  <a:cubicBezTo>
                    <a:pt x="1552575" y="2226945"/>
                    <a:pt x="1544003" y="2218373"/>
                    <a:pt x="1533525" y="2218373"/>
                  </a:cubicBezTo>
                  <a:lnTo>
                    <a:pt x="1533525" y="2218373"/>
                  </a:lnTo>
                  <a:cubicBezTo>
                    <a:pt x="1523048" y="2218373"/>
                    <a:pt x="1514475" y="2226945"/>
                    <a:pt x="1514475" y="2237423"/>
                  </a:cubicBezTo>
                  <a:lnTo>
                    <a:pt x="1514475" y="2237423"/>
                  </a:lnTo>
                  <a:cubicBezTo>
                    <a:pt x="1514475" y="2247900"/>
                    <a:pt x="1523048" y="2256473"/>
                    <a:pt x="1533525" y="2256473"/>
                  </a:cubicBezTo>
                  <a:close/>
                  <a:moveTo>
                    <a:pt x="1533525" y="2777490"/>
                  </a:moveTo>
                  <a:lnTo>
                    <a:pt x="1533525" y="2777490"/>
                  </a:lnTo>
                  <a:cubicBezTo>
                    <a:pt x="1544003" y="2777490"/>
                    <a:pt x="1552575" y="2768918"/>
                    <a:pt x="1552575" y="2758440"/>
                  </a:cubicBezTo>
                  <a:lnTo>
                    <a:pt x="1552575" y="2756535"/>
                  </a:lnTo>
                  <a:cubicBezTo>
                    <a:pt x="1552575" y="2746058"/>
                    <a:pt x="1544003" y="2737485"/>
                    <a:pt x="1533525" y="2737485"/>
                  </a:cubicBezTo>
                  <a:lnTo>
                    <a:pt x="1533525" y="2737485"/>
                  </a:lnTo>
                  <a:cubicBezTo>
                    <a:pt x="1523048" y="2737485"/>
                    <a:pt x="1514475" y="2746058"/>
                    <a:pt x="1514475" y="2756535"/>
                  </a:cubicBezTo>
                  <a:lnTo>
                    <a:pt x="1514475" y="2758440"/>
                  </a:lnTo>
                  <a:cubicBezTo>
                    <a:pt x="1514475" y="2768918"/>
                    <a:pt x="1523048" y="2777490"/>
                    <a:pt x="1533525" y="2777490"/>
                  </a:cubicBezTo>
                  <a:close/>
                  <a:moveTo>
                    <a:pt x="1486853" y="695325"/>
                  </a:moveTo>
                  <a:lnTo>
                    <a:pt x="1486853" y="695325"/>
                  </a:lnTo>
                  <a:cubicBezTo>
                    <a:pt x="1497330" y="695325"/>
                    <a:pt x="1505903" y="686753"/>
                    <a:pt x="1505903" y="676275"/>
                  </a:cubicBezTo>
                  <a:lnTo>
                    <a:pt x="1505903" y="676275"/>
                  </a:lnTo>
                  <a:cubicBezTo>
                    <a:pt x="1505903" y="665798"/>
                    <a:pt x="1497330" y="657225"/>
                    <a:pt x="1486853" y="657225"/>
                  </a:cubicBezTo>
                  <a:lnTo>
                    <a:pt x="1486853" y="657225"/>
                  </a:lnTo>
                  <a:cubicBezTo>
                    <a:pt x="1476375" y="657225"/>
                    <a:pt x="1467803" y="665798"/>
                    <a:pt x="1467803" y="676275"/>
                  </a:cubicBezTo>
                  <a:lnTo>
                    <a:pt x="1467803" y="676275"/>
                  </a:lnTo>
                  <a:cubicBezTo>
                    <a:pt x="1467803" y="686753"/>
                    <a:pt x="1476375" y="695325"/>
                    <a:pt x="1486853" y="695325"/>
                  </a:cubicBezTo>
                  <a:close/>
                  <a:moveTo>
                    <a:pt x="1439228" y="695325"/>
                  </a:moveTo>
                  <a:lnTo>
                    <a:pt x="1439228" y="695325"/>
                  </a:lnTo>
                  <a:cubicBezTo>
                    <a:pt x="1449705" y="695325"/>
                    <a:pt x="1458278" y="686753"/>
                    <a:pt x="1458278" y="676275"/>
                  </a:cubicBezTo>
                  <a:lnTo>
                    <a:pt x="1458278" y="676275"/>
                  </a:lnTo>
                  <a:cubicBezTo>
                    <a:pt x="1458278" y="665798"/>
                    <a:pt x="1449705" y="657225"/>
                    <a:pt x="1439228" y="657225"/>
                  </a:cubicBezTo>
                  <a:lnTo>
                    <a:pt x="1439228" y="657225"/>
                  </a:lnTo>
                  <a:cubicBezTo>
                    <a:pt x="1428750" y="657225"/>
                    <a:pt x="1420178" y="665798"/>
                    <a:pt x="1420178" y="676275"/>
                  </a:cubicBezTo>
                  <a:lnTo>
                    <a:pt x="1420178" y="676275"/>
                  </a:lnTo>
                  <a:cubicBezTo>
                    <a:pt x="1420178" y="686753"/>
                    <a:pt x="1428750" y="695325"/>
                    <a:pt x="1439228" y="695325"/>
                  </a:cubicBezTo>
                  <a:close/>
                  <a:moveTo>
                    <a:pt x="1392555" y="695325"/>
                  </a:moveTo>
                  <a:lnTo>
                    <a:pt x="1392555" y="695325"/>
                  </a:lnTo>
                  <a:cubicBezTo>
                    <a:pt x="1403033" y="695325"/>
                    <a:pt x="1411605" y="686753"/>
                    <a:pt x="1411605" y="676275"/>
                  </a:cubicBezTo>
                  <a:lnTo>
                    <a:pt x="1411605" y="676275"/>
                  </a:lnTo>
                  <a:cubicBezTo>
                    <a:pt x="1411605" y="665798"/>
                    <a:pt x="1403033" y="657225"/>
                    <a:pt x="1392555" y="657225"/>
                  </a:cubicBezTo>
                  <a:lnTo>
                    <a:pt x="1392555" y="657225"/>
                  </a:lnTo>
                  <a:cubicBezTo>
                    <a:pt x="1382078" y="657225"/>
                    <a:pt x="1373505" y="665798"/>
                    <a:pt x="1373505" y="676275"/>
                  </a:cubicBezTo>
                  <a:lnTo>
                    <a:pt x="1373505" y="676275"/>
                  </a:lnTo>
                  <a:cubicBezTo>
                    <a:pt x="1373505" y="686753"/>
                    <a:pt x="1382078" y="695325"/>
                    <a:pt x="1392555" y="695325"/>
                  </a:cubicBezTo>
                  <a:close/>
                  <a:moveTo>
                    <a:pt x="1533525" y="695325"/>
                  </a:moveTo>
                  <a:lnTo>
                    <a:pt x="1533525" y="695325"/>
                  </a:lnTo>
                  <a:cubicBezTo>
                    <a:pt x="1544003" y="695325"/>
                    <a:pt x="1552575" y="686753"/>
                    <a:pt x="1552575" y="676275"/>
                  </a:cubicBezTo>
                  <a:lnTo>
                    <a:pt x="1552575" y="676275"/>
                  </a:lnTo>
                  <a:cubicBezTo>
                    <a:pt x="1552575" y="665798"/>
                    <a:pt x="1544003" y="657225"/>
                    <a:pt x="1533525" y="657225"/>
                  </a:cubicBezTo>
                  <a:lnTo>
                    <a:pt x="1533525" y="657225"/>
                  </a:lnTo>
                  <a:cubicBezTo>
                    <a:pt x="1523048" y="657225"/>
                    <a:pt x="1514475" y="665798"/>
                    <a:pt x="1514475" y="676275"/>
                  </a:cubicBezTo>
                  <a:lnTo>
                    <a:pt x="1514475" y="676275"/>
                  </a:lnTo>
                  <a:cubicBezTo>
                    <a:pt x="1514475" y="686753"/>
                    <a:pt x="1523048" y="695325"/>
                    <a:pt x="1533525" y="695325"/>
                  </a:cubicBezTo>
                  <a:close/>
                  <a:moveTo>
                    <a:pt x="1533525" y="647700"/>
                  </a:moveTo>
                  <a:lnTo>
                    <a:pt x="1533525" y="647700"/>
                  </a:lnTo>
                  <a:cubicBezTo>
                    <a:pt x="1544003" y="647700"/>
                    <a:pt x="1552575" y="639128"/>
                    <a:pt x="1552575" y="628650"/>
                  </a:cubicBezTo>
                  <a:lnTo>
                    <a:pt x="1552575" y="628650"/>
                  </a:lnTo>
                  <a:cubicBezTo>
                    <a:pt x="1552575" y="618173"/>
                    <a:pt x="1544003" y="609600"/>
                    <a:pt x="1533525" y="609600"/>
                  </a:cubicBezTo>
                  <a:lnTo>
                    <a:pt x="1533525" y="609600"/>
                  </a:lnTo>
                  <a:cubicBezTo>
                    <a:pt x="1523048" y="609600"/>
                    <a:pt x="1514475" y="618173"/>
                    <a:pt x="1514475" y="628650"/>
                  </a:cubicBezTo>
                  <a:lnTo>
                    <a:pt x="1514475" y="628650"/>
                  </a:lnTo>
                  <a:cubicBezTo>
                    <a:pt x="1514475" y="640080"/>
                    <a:pt x="1523048" y="647700"/>
                    <a:pt x="1533525" y="647700"/>
                  </a:cubicBezTo>
                  <a:close/>
                  <a:moveTo>
                    <a:pt x="1629728" y="647700"/>
                  </a:moveTo>
                  <a:lnTo>
                    <a:pt x="1629728" y="647700"/>
                  </a:lnTo>
                  <a:cubicBezTo>
                    <a:pt x="1640205" y="647700"/>
                    <a:pt x="1648778" y="639128"/>
                    <a:pt x="1648778" y="628650"/>
                  </a:cubicBezTo>
                  <a:lnTo>
                    <a:pt x="1648778" y="628650"/>
                  </a:lnTo>
                  <a:cubicBezTo>
                    <a:pt x="1648778" y="618173"/>
                    <a:pt x="1640205" y="609600"/>
                    <a:pt x="1629728" y="609600"/>
                  </a:cubicBezTo>
                  <a:lnTo>
                    <a:pt x="1629728" y="609600"/>
                  </a:lnTo>
                  <a:cubicBezTo>
                    <a:pt x="1619250" y="609600"/>
                    <a:pt x="1610678" y="618173"/>
                    <a:pt x="1610678" y="628650"/>
                  </a:cubicBezTo>
                  <a:lnTo>
                    <a:pt x="1610678" y="628650"/>
                  </a:lnTo>
                  <a:cubicBezTo>
                    <a:pt x="1610678" y="640080"/>
                    <a:pt x="1619250" y="647700"/>
                    <a:pt x="1629728" y="647700"/>
                  </a:cubicBezTo>
                  <a:close/>
                  <a:moveTo>
                    <a:pt x="1202055" y="695325"/>
                  </a:moveTo>
                  <a:lnTo>
                    <a:pt x="1203960" y="695325"/>
                  </a:lnTo>
                  <a:cubicBezTo>
                    <a:pt x="1214438" y="695325"/>
                    <a:pt x="1223010" y="686753"/>
                    <a:pt x="1223010" y="676275"/>
                  </a:cubicBezTo>
                  <a:lnTo>
                    <a:pt x="1223010" y="676275"/>
                  </a:lnTo>
                  <a:cubicBezTo>
                    <a:pt x="1223010" y="665798"/>
                    <a:pt x="1214438" y="657225"/>
                    <a:pt x="1203960" y="657225"/>
                  </a:cubicBezTo>
                  <a:lnTo>
                    <a:pt x="1202055" y="657225"/>
                  </a:lnTo>
                  <a:cubicBezTo>
                    <a:pt x="1191578" y="657225"/>
                    <a:pt x="1183005" y="665798"/>
                    <a:pt x="1183005" y="676275"/>
                  </a:cubicBezTo>
                  <a:lnTo>
                    <a:pt x="1183005" y="676275"/>
                  </a:lnTo>
                  <a:cubicBezTo>
                    <a:pt x="1183005" y="686753"/>
                    <a:pt x="1191578" y="695325"/>
                    <a:pt x="1202055" y="695325"/>
                  </a:cubicBezTo>
                  <a:close/>
                  <a:moveTo>
                    <a:pt x="1250633" y="695325"/>
                  </a:moveTo>
                  <a:lnTo>
                    <a:pt x="1250633" y="695325"/>
                  </a:lnTo>
                  <a:cubicBezTo>
                    <a:pt x="1261110" y="695325"/>
                    <a:pt x="1269683" y="686753"/>
                    <a:pt x="1269683" y="676275"/>
                  </a:cubicBezTo>
                  <a:lnTo>
                    <a:pt x="1269683" y="676275"/>
                  </a:lnTo>
                  <a:cubicBezTo>
                    <a:pt x="1269683" y="665798"/>
                    <a:pt x="1261110" y="657225"/>
                    <a:pt x="1250633" y="657225"/>
                  </a:cubicBezTo>
                  <a:lnTo>
                    <a:pt x="1250633" y="657225"/>
                  </a:lnTo>
                  <a:cubicBezTo>
                    <a:pt x="1240155" y="657225"/>
                    <a:pt x="1231583" y="665798"/>
                    <a:pt x="1231583" y="676275"/>
                  </a:cubicBezTo>
                  <a:lnTo>
                    <a:pt x="1231583" y="676275"/>
                  </a:lnTo>
                  <a:cubicBezTo>
                    <a:pt x="1232535" y="686753"/>
                    <a:pt x="1240155" y="695325"/>
                    <a:pt x="1250633" y="695325"/>
                  </a:cubicBezTo>
                  <a:close/>
                  <a:moveTo>
                    <a:pt x="1676400" y="647700"/>
                  </a:moveTo>
                  <a:lnTo>
                    <a:pt x="1676400" y="647700"/>
                  </a:lnTo>
                  <a:cubicBezTo>
                    <a:pt x="1686878" y="647700"/>
                    <a:pt x="1695450" y="639128"/>
                    <a:pt x="1695450" y="628650"/>
                  </a:cubicBezTo>
                  <a:lnTo>
                    <a:pt x="1695450" y="628650"/>
                  </a:lnTo>
                  <a:cubicBezTo>
                    <a:pt x="1695450" y="618173"/>
                    <a:pt x="1686878" y="609600"/>
                    <a:pt x="1676400" y="609600"/>
                  </a:cubicBezTo>
                  <a:lnTo>
                    <a:pt x="1676400" y="609600"/>
                  </a:lnTo>
                  <a:cubicBezTo>
                    <a:pt x="1665923" y="609600"/>
                    <a:pt x="1657350" y="618173"/>
                    <a:pt x="1657350" y="628650"/>
                  </a:cubicBezTo>
                  <a:lnTo>
                    <a:pt x="1657350" y="628650"/>
                  </a:lnTo>
                  <a:cubicBezTo>
                    <a:pt x="1657350" y="640080"/>
                    <a:pt x="1665923" y="647700"/>
                    <a:pt x="1676400" y="647700"/>
                  </a:cubicBezTo>
                  <a:close/>
                  <a:moveTo>
                    <a:pt x="1724025" y="647700"/>
                  </a:moveTo>
                  <a:lnTo>
                    <a:pt x="1724025" y="647700"/>
                  </a:lnTo>
                  <a:cubicBezTo>
                    <a:pt x="1734503" y="647700"/>
                    <a:pt x="1743075" y="639128"/>
                    <a:pt x="1743075" y="628650"/>
                  </a:cubicBezTo>
                  <a:lnTo>
                    <a:pt x="1743075" y="628650"/>
                  </a:lnTo>
                  <a:cubicBezTo>
                    <a:pt x="1743075" y="618173"/>
                    <a:pt x="1734503" y="609600"/>
                    <a:pt x="1724025" y="609600"/>
                  </a:cubicBezTo>
                  <a:lnTo>
                    <a:pt x="1724025" y="609600"/>
                  </a:lnTo>
                  <a:cubicBezTo>
                    <a:pt x="1713548" y="609600"/>
                    <a:pt x="1704975" y="618173"/>
                    <a:pt x="1704975" y="628650"/>
                  </a:cubicBezTo>
                  <a:lnTo>
                    <a:pt x="1704975" y="628650"/>
                  </a:lnTo>
                  <a:cubicBezTo>
                    <a:pt x="1704975" y="640080"/>
                    <a:pt x="1713548" y="647700"/>
                    <a:pt x="1724025" y="647700"/>
                  </a:cubicBezTo>
                  <a:close/>
                  <a:moveTo>
                    <a:pt x="1629728" y="601028"/>
                  </a:moveTo>
                  <a:lnTo>
                    <a:pt x="1629728" y="601028"/>
                  </a:lnTo>
                  <a:cubicBezTo>
                    <a:pt x="1640205" y="601028"/>
                    <a:pt x="1648778" y="592455"/>
                    <a:pt x="1648778" y="581978"/>
                  </a:cubicBezTo>
                  <a:lnTo>
                    <a:pt x="1648778" y="581978"/>
                  </a:lnTo>
                  <a:cubicBezTo>
                    <a:pt x="1648778" y="571500"/>
                    <a:pt x="1640205" y="562928"/>
                    <a:pt x="1629728" y="562928"/>
                  </a:cubicBezTo>
                  <a:lnTo>
                    <a:pt x="1629728" y="562928"/>
                  </a:lnTo>
                  <a:cubicBezTo>
                    <a:pt x="1619250" y="562928"/>
                    <a:pt x="1610678" y="571500"/>
                    <a:pt x="1610678" y="581978"/>
                  </a:cubicBezTo>
                  <a:lnTo>
                    <a:pt x="1610678" y="581978"/>
                  </a:lnTo>
                  <a:cubicBezTo>
                    <a:pt x="1610678" y="592455"/>
                    <a:pt x="1619250" y="601028"/>
                    <a:pt x="1629728" y="601028"/>
                  </a:cubicBezTo>
                  <a:close/>
                  <a:moveTo>
                    <a:pt x="1676400" y="601028"/>
                  </a:moveTo>
                  <a:lnTo>
                    <a:pt x="1676400" y="601028"/>
                  </a:lnTo>
                  <a:cubicBezTo>
                    <a:pt x="1686878" y="601028"/>
                    <a:pt x="1695450" y="592455"/>
                    <a:pt x="1695450" y="581978"/>
                  </a:cubicBezTo>
                  <a:lnTo>
                    <a:pt x="1695450" y="581978"/>
                  </a:lnTo>
                  <a:cubicBezTo>
                    <a:pt x="1695450" y="571500"/>
                    <a:pt x="1686878" y="562928"/>
                    <a:pt x="1676400" y="562928"/>
                  </a:cubicBezTo>
                  <a:lnTo>
                    <a:pt x="1676400" y="562928"/>
                  </a:lnTo>
                  <a:cubicBezTo>
                    <a:pt x="1665923" y="562928"/>
                    <a:pt x="1657350" y="571500"/>
                    <a:pt x="1657350" y="581978"/>
                  </a:cubicBezTo>
                  <a:lnTo>
                    <a:pt x="1657350" y="581978"/>
                  </a:lnTo>
                  <a:cubicBezTo>
                    <a:pt x="1657350" y="592455"/>
                    <a:pt x="1665923" y="601028"/>
                    <a:pt x="1676400" y="601028"/>
                  </a:cubicBezTo>
                  <a:close/>
                  <a:moveTo>
                    <a:pt x="1344930" y="884873"/>
                  </a:moveTo>
                  <a:lnTo>
                    <a:pt x="1344930" y="884873"/>
                  </a:lnTo>
                  <a:cubicBezTo>
                    <a:pt x="1355408" y="884873"/>
                    <a:pt x="1363980" y="876300"/>
                    <a:pt x="1363980" y="865823"/>
                  </a:cubicBezTo>
                  <a:lnTo>
                    <a:pt x="1363980" y="863918"/>
                  </a:lnTo>
                  <a:cubicBezTo>
                    <a:pt x="1363980" y="853440"/>
                    <a:pt x="1355408" y="844868"/>
                    <a:pt x="1344930" y="844868"/>
                  </a:cubicBezTo>
                  <a:lnTo>
                    <a:pt x="1344930" y="844868"/>
                  </a:lnTo>
                  <a:cubicBezTo>
                    <a:pt x="1334453" y="844868"/>
                    <a:pt x="1325880" y="853440"/>
                    <a:pt x="1325880" y="863918"/>
                  </a:cubicBezTo>
                  <a:lnTo>
                    <a:pt x="1325880" y="865823"/>
                  </a:lnTo>
                  <a:cubicBezTo>
                    <a:pt x="1326833" y="877253"/>
                    <a:pt x="1334453" y="884873"/>
                    <a:pt x="1344930" y="884873"/>
                  </a:cubicBezTo>
                  <a:close/>
                  <a:moveTo>
                    <a:pt x="1298258" y="884873"/>
                  </a:moveTo>
                  <a:lnTo>
                    <a:pt x="1298258" y="884873"/>
                  </a:lnTo>
                  <a:cubicBezTo>
                    <a:pt x="1308735" y="884873"/>
                    <a:pt x="1317308" y="876300"/>
                    <a:pt x="1317308" y="865823"/>
                  </a:cubicBezTo>
                  <a:lnTo>
                    <a:pt x="1317308" y="863918"/>
                  </a:lnTo>
                  <a:cubicBezTo>
                    <a:pt x="1317308" y="853440"/>
                    <a:pt x="1308735" y="844868"/>
                    <a:pt x="1298258" y="844868"/>
                  </a:cubicBezTo>
                  <a:lnTo>
                    <a:pt x="1298258" y="844868"/>
                  </a:lnTo>
                  <a:cubicBezTo>
                    <a:pt x="1287780" y="844868"/>
                    <a:pt x="1279208" y="853440"/>
                    <a:pt x="1279208" y="863918"/>
                  </a:cubicBezTo>
                  <a:lnTo>
                    <a:pt x="1279208" y="865823"/>
                  </a:lnTo>
                  <a:cubicBezTo>
                    <a:pt x="1279208" y="877253"/>
                    <a:pt x="1287780" y="884873"/>
                    <a:pt x="1298258" y="884873"/>
                  </a:cubicBezTo>
                  <a:close/>
                  <a:moveTo>
                    <a:pt x="1439228" y="836295"/>
                  </a:moveTo>
                  <a:lnTo>
                    <a:pt x="1439228" y="836295"/>
                  </a:lnTo>
                  <a:cubicBezTo>
                    <a:pt x="1449705" y="836295"/>
                    <a:pt x="1458278" y="827723"/>
                    <a:pt x="1458278" y="817245"/>
                  </a:cubicBezTo>
                  <a:lnTo>
                    <a:pt x="1458278" y="817245"/>
                  </a:lnTo>
                  <a:cubicBezTo>
                    <a:pt x="1458278" y="806768"/>
                    <a:pt x="1449705" y="798195"/>
                    <a:pt x="1439228" y="798195"/>
                  </a:cubicBezTo>
                  <a:lnTo>
                    <a:pt x="1439228" y="798195"/>
                  </a:lnTo>
                  <a:cubicBezTo>
                    <a:pt x="1428750" y="798195"/>
                    <a:pt x="1420178" y="806768"/>
                    <a:pt x="1420178" y="817245"/>
                  </a:cubicBezTo>
                  <a:lnTo>
                    <a:pt x="1420178" y="817245"/>
                  </a:lnTo>
                  <a:cubicBezTo>
                    <a:pt x="1420178" y="827723"/>
                    <a:pt x="1428750" y="836295"/>
                    <a:pt x="1439228" y="836295"/>
                  </a:cubicBezTo>
                  <a:close/>
                  <a:moveTo>
                    <a:pt x="1486853" y="836295"/>
                  </a:moveTo>
                  <a:lnTo>
                    <a:pt x="1486853" y="836295"/>
                  </a:lnTo>
                  <a:cubicBezTo>
                    <a:pt x="1497330" y="836295"/>
                    <a:pt x="1505903" y="827723"/>
                    <a:pt x="1505903" y="817245"/>
                  </a:cubicBezTo>
                  <a:lnTo>
                    <a:pt x="1505903" y="817245"/>
                  </a:lnTo>
                  <a:cubicBezTo>
                    <a:pt x="1505903" y="806768"/>
                    <a:pt x="1497330" y="798195"/>
                    <a:pt x="1486853" y="798195"/>
                  </a:cubicBezTo>
                  <a:lnTo>
                    <a:pt x="1486853" y="798195"/>
                  </a:lnTo>
                  <a:cubicBezTo>
                    <a:pt x="1476375" y="798195"/>
                    <a:pt x="1467803" y="806768"/>
                    <a:pt x="1467803" y="817245"/>
                  </a:cubicBezTo>
                  <a:lnTo>
                    <a:pt x="1467803" y="817245"/>
                  </a:lnTo>
                  <a:cubicBezTo>
                    <a:pt x="1467803" y="827723"/>
                    <a:pt x="1476375" y="836295"/>
                    <a:pt x="1486853" y="836295"/>
                  </a:cubicBezTo>
                  <a:close/>
                  <a:moveTo>
                    <a:pt x="1533525" y="836295"/>
                  </a:moveTo>
                  <a:lnTo>
                    <a:pt x="1533525" y="836295"/>
                  </a:lnTo>
                  <a:cubicBezTo>
                    <a:pt x="1544003" y="836295"/>
                    <a:pt x="1552575" y="827723"/>
                    <a:pt x="1552575" y="817245"/>
                  </a:cubicBezTo>
                  <a:lnTo>
                    <a:pt x="1552575" y="817245"/>
                  </a:lnTo>
                  <a:cubicBezTo>
                    <a:pt x="1552575" y="806768"/>
                    <a:pt x="1544003" y="798195"/>
                    <a:pt x="1533525" y="798195"/>
                  </a:cubicBezTo>
                  <a:lnTo>
                    <a:pt x="1533525" y="798195"/>
                  </a:lnTo>
                  <a:cubicBezTo>
                    <a:pt x="1523048" y="798195"/>
                    <a:pt x="1514475" y="806768"/>
                    <a:pt x="1514475" y="817245"/>
                  </a:cubicBezTo>
                  <a:lnTo>
                    <a:pt x="1514475" y="817245"/>
                  </a:lnTo>
                  <a:cubicBezTo>
                    <a:pt x="1514475" y="827723"/>
                    <a:pt x="1523048" y="836295"/>
                    <a:pt x="1533525" y="836295"/>
                  </a:cubicBezTo>
                  <a:close/>
                  <a:moveTo>
                    <a:pt x="1724025" y="836295"/>
                  </a:moveTo>
                  <a:lnTo>
                    <a:pt x="1724025" y="836295"/>
                  </a:lnTo>
                  <a:cubicBezTo>
                    <a:pt x="1734503" y="836295"/>
                    <a:pt x="1743075" y="827723"/>
                    <a:pt x="1743075" y="817245"/>
                  </a:cubicBezTo>
                  <a:lnTo>
                    <a:pt x="1743075" y="817245"/>
                  </a:lnTo>
                  <a:cubicBezTo>
                    <a:pt x="1743075" y="806768"/>
                    <a:pt x="1734503" y="798195"/>
                    <a:pt x="1724025" y="798195"/>
                  </a:cubicBezTo>
                  <a:lnTo>
                    <a:pt x="1724025" y="798195"/>
                  </a:lnTo>
                  <a:cubicBezTo>
                    <a:pt x="1713548" y="798195"/>
                    <a:pt x="1704975" y="806768"/>
                    <a:pt x="1704975" y="817245"/>
                  </a:cubicBezTo>
                  <a:lnTo>
                    <a:pt x="1704975" y="817245"/>
                  </a:lnTo>
                  <a:cubicBezTo>
                    <a:pt x="1704975" y="827723"/>
                    <a:pt x="1713548" y="836295"/>
                    <a:pt x="1724025" y="836295"/>
                  </a:cubicBezTo>
                  <a:close/>
                  <a:moveTo>
                    <a:pt x="1770698" y="836295"/>
                  </a:moveTo>
                  <a:lnTo>
                    <a:pt x="1770698" y="836295"/>
                  </a:lnTo>
                  <a:cubicBezTo>
                    <a:pt x="1781175" y="836295"/>
                    <a:pt x="1789748" y="827723"/>
                    <a:pt x="1789748" y="817245"/>
                  </a:cubicBezTo>
                  <a:lnTo>
                    <a:pt x="1789748" y="817245"/>
                  </a:lnTo>
                  <a:cubicBezTo>
                    <a:pt x="1789748" y="806768"/>
                    <a:pt x="1781175" y="798195"/>
                    <a:pt x="1770698" y="798195"/>
                  </a:cubicBezTo>
                  <a:lnTo>
                    <a:pt x="1770698" y="798195"/>
                  </a:lnTo>
                  <a:cubicBezTo>
                    <a:pt x="1760220" y="798195"/>
                    <a:pt x="1751648" y="806768"/>
                    <a:pt x="1751648" y="817245"/>
                  </a:cubicBezTo>
                  <a:lnTo>
                    <a:pt x="1751648" y="817245"/>
                  </a:lnTo>
                  <a:cubicBezTo>
                    <a:pt x="1751648" y="827723"/>
                    <a:pt x="1760220" y="836295"/>
                    <a:pt x="1770698" y="836295"/>
                  </a:cubicBezTo>
                  <a:close/>
                  <a:moveTo>
                    <a:pt x="1724025" y="789623"/>
                  </a:moveTo>
                  <a:lnTo>
                    <a:pt x="1724025" y="789623"/>
                  </a:lnTo>
                  <a:cubicBezTo>
                    <a:pt x="1734503" y="789623"/>
                    <a:pt x="1743075" y="781050"/>
                    <a:pt x="1743075" y="770573"/>
                  </a:cubicBezTo>
                  <a:lnTo>
                    <a:pt x="1743075" y="770573"/>
                  </a:lnTo>
                  <a:cubicBezTo>
                    <a:pt x="1743075" y="760095"/>
                    <a:pt x="1734503" y="751523"/>
                    <a:pt x="1724025" y="751523"/>
                  </a:cubicBezTo>
                  <a:lnTo>
                    <a:pt x="1724025" y="751523"/>
                  </a:lnTo>
                  <a:cubicBezTo>
                    <a:pt x="1713548" y="751523"/>
                    <a:pt x="1704975" y="760095"/>
                    <a:pt x="1704975" y="770573"/>
                  </a:cubicBezTo>
                  <a:lnTo>
                    <a:pt x="1704975" y="770573"/>
                  </a:lnTo>
                  <a:cubicBezTo>
                    <a:pt x="1704975" y="781050"/>
                    <a:pt x="1713548" y="789623"/>
                    <a:pt x="1724025" y="789623"/>
                  </a:cubicBezTo>
                  <a:close/>
                  <a:moveTo>
                    <a:pt x="1770698" y="789623"/>
                  </a:moveTo>
                  <a:lnTo>
                    <a:pt x="1770698" y="789623"/>
                  </a:lnTo>
                  <a:cubicBezTo>
                    <a:pt x="1781175" y="789623"/>
                    <a:pt x="1789748" y="781050"/>
                    <a:pt x="1789748" y="770573"/>
                  </a:cubicBezTo>
                  <a:lnTo>
                    <a:pt x="1789748" y="770573"/>
                  </a:lnTo>
                  <a:cubicBezTo>
                    <a:pt x="1789748" y="760095"/>
                    <a:pt x="1781175" y="751523"/>
                    <a:pt x="1770698" y="751523"/>
                  </a:cubicBezTo>
                  <a:lnTo>
                    <a:pt x="1770698" y="751523"/>
                  </a:lnTo>
                  <a:cubicBezTo>
                    <a:pt x="1760220" y="751523"/>
                    <a:pt x="1751648" y="760095"/>
                    <a:pt x="1751648" y="770573"/>
                  </a:cubicBezTo>
                  <a:lnTo>
                    <a:pt x="1751648" y="770573"/>
                  </a:lnTo>
                  <a:cubicBezTo>
                    <a:pt x="1751648" y="781050"/>
                    <a:pt x="1760220" y="789623"/>
                    <a:pt x="1770698" y="789623"/>
                  </a:cubicBezTo>
                  <a:close/>
                  <a:moveTo>
                    <a:pt x="1439228" y="884873"/>
                  </a:moveTo>
                  <a:lnTo>
                    <a:pt x="1439228" y="884873"/>
                  </a:lnTo>
                  <a:cubicBezTo>
                    <a:pt x="1449705" y="884873"/>
                    <a:pt x="1458278" y="876300"/>
                    <a:pt x="1458278" y="865823"/>
                  </a:cubicBezTo>
                  <a:lnTo>
                    <a:pt x="1458278" y="863918"/>
                  </a:lnTo>
                  <a:cubicBezTo>
                    <a:pt x="1458278" y="853440"/>
                    <a:pt x="1449705" y="844868"/>
                    <a:pt x="1439228" y="844868"/>
                  </a:cubicBezTo>
                  <a:lnTo>
                    <a:pt x="1439228" y="844868"/>
                  </a:lnTo>
                  <a:cubicBezTo>
                    <a:pt x="1428750" y="844868"/>
                    <a:pt x="1420178" y="853440"/>
                    <a:pt x="1420178" y="863918"/>
                  </a:cubicBezTo>
                  <a:lnTo>
                    <a:pt x="1420178" y="865823"/>
                  </a:lnTo>
                  <a:cubicBezTo>
                    <a:pt x="1420178" y="877253"/>
                    <a:pt x="1428750" y="884873"/>
                    <a:pt x="1439228" y="884873"/>
                  </a:cubicBezTo>
                  <a:close/>
                  <a:moveTo>
                    <a:pt x="1439228" y="933450"/>
                  </a:moveTo>
                  <a:lnTo>
                    <a:pt x="1439228" y="933450"/>
                  </a:lnTo>
                  <a:cubicBezTo>
                    <a:pt x="1449705" y="933450"/>
                    <a:pt x="1458278" y="924878"/>
                    <a:pt x="1458278" y="914400"/>
                  </a:cubicBezTo>
                  <a:lnTo>
                    <a:pt x="1458278" y="912495"/>
                  </a:lnTo>
                  <a:cubicBezTo>
                    <a:pt x="1458278" y="902018"/>
                    <a:pt x="1449705" y="893445"/>
                    <a:pt x="1439228" y="893445"/>
                  </a:cubicBezTo>
                  <a:lnTo>
                    <a:pt x="1439228" y="893445"/>
                  </a:lnTo>
                  <a:cubicBezTo>
                    <a:pt x="1428750" y="893445"/>
                    <a:pt x="1420178" y="902018"/>
                    <a:pt x="1420178" y="912495"/>
                  </a:cubicBezTo>
                  <a:lnTo>
                    <a:pt x="1420178" y="914400"/>
                  </a:lnTo>
                  <a:cubicBezTo>
                    <a:pt x="1420178" y="924878"/>
                    <a:pt x="1428750" y="933450"/>
                    <a:pt x="1439228" y="933450"/>
                  </a:cubicBezTo>
                  <a:close/>
                  <a:moveTo>
                    <a:pt x="1486853" y="884873"/>
                  </a:moveTo>
                  <a:lnTo>
                    <a:pt x="1486853" y="884873"/>
                  </a:lnTo>
                  <a:cubicBezTo>
                    <a:pt x="1497330" y="884873"/>
                    <a:pt x="1505903" y="876300"/>
                    <a:pt x="1505903" y="865823"/>
                  </a:cubicBezTo>
                  <a:lnTo>
                    <a:pt x="1505903" y="863918"/>
                  </a:lnTo>
                  <a:cubicBezTo>
                    <a:pt x="1505903" y="853440"/>
                    <a:pt x="1497330" y="844868"/>
                    <a:pt x="1486853" y="844868"/>
                  </a:cubicBezTo>
                  <a:lnTo>
                    <a:pt x="1486853" y="844868"/>
                  </a:lnTo>
                  <a:cubicBezTo>
                    <a:pt x="1476375" y="844868"/>
                    <a:pt x="1467803" y="853440"/>
                    <a:pt x="1467803" y="863918"/>
                  </a:cubicBezTo>
                  <a:lnTo>
                    <a:pt x="1467803" y="865823"/>
                  </a:lnTo>
                  <a:cubicBezTo>
                    <a:pt x="1467803" y="877253"/>
                    <a:pt x="1476375" y="884873"/>
                    <a:pt x="1486853" y="884873"/>
                  </a:cubicBezTo>
                  <a:close/>
                  <a:moveTo>
                    <a:pt x="1533525" y="884873"/>
                  </a:moveTo>
                  <a:lnTo>
                    <a:pt x="1533525" y="884873"/>
                  </a:lnTo>
                  <a:cubicBezTo>
                    <a:pt x="1544003" y="884873"/>
                    <a:pt x="1552575" y="876300"/>
                    <a:pt x="1552575" y="865823"/>
                  </a:cubicBezTo>
                  <a:lnTo>
                    <a:pt x="1552575" y="863918"/>
                  </a:lnTo>
                  <a:cubicBezTo>
                    <a:pt x="1552575" y="853440"/>
                    <a:pt x="1544003" y="844868"/>
                    <a:pt x="1533525" y="844868"/>
                  </a:cubicBezTo>
                  <a:lnTo>
                    <a:pt x="1533525" y="844868"/>
                  </a:lnTo>
                  <a:cubicBezTo>
                    <a:pt x="1523048" y="844868"/>
                    <a:pt x="1514475" y="853440"/>
                    <a:pt x="1514475" y="863918"/>
                  </a:cubicBezTo>
                  <a:lnTo>
                    <a:pt x="1514475" y="865823"/>
                  </a:lnTo>
                  <a:cubicBezTo>
                    <a:pt x="1514475" y="877253"/>
                    <a:pt x="1523048" y="884873"/>
                    <a:pt x="1533525" y="884873"/>
                  </a:cubicBezTo>
                  <a:close/>
                  <a:moveTo>
                    <a:pt x="1578293" y="882968"/>
                  </a:moveTo>
                  <a:lnTo>
                    <a:pt x="1578293" y="882968"/>
                  </a:lnTo>
                  <a:cubicBezTo>
                    <a:pt x="1588770" y="882968"/>
                    <a:pt x="1597343" y="874395"/>
                    <a:pt x="1597343" y="863918"/>
                  </a:cubicBezTo>
                  <a:lnTo>
                    <a:pt x="1597343" y="862013"/>
                  </a:lnTo>
                  <a:cubicBezTo>
                    <a:pt x="1597343" y="851535"/>
                    <a:pt x="1588770" y="842963"/>
                    <a:pt x="1578293" y="842963"/>
                  </a:cubicBezTo>
                  <a:lnTo>
                    <a:pt x="1578293" y="842963"/>
                  </a:lnTo>
                  <a:cubicBezTo>
                    <a:pt x="1567815" y="842963"/>
                    <a:pt x="1559243" y="851535"/>
                    <a:pt x="1559243" y="862013"/>
                  </a:cubicBezTo>
                  <a:lnTo>
                    <a:pt x="1559243" y="863918"/>
                  </a:lnTo>
                  <a:cubicBezTo>
                    <a:pt x="1559243" y="875348"/>
                    <a:pt x="1567815" y="882968"/>
                    <a:pt x="1578293" y="882968"/>
                  </a:cubicBezTo>
                  <a:close/>
                  <a:moveTo>
                    <a:pt x="1392555" y="933450"/>
                  </a:moveTo>
                  <a:lnTo>
                    <a:pt x="1392555" y="933450"/>
                  </a:lnTo>
                  <a:cubicBezTo>
                    <a:pt x="1403033" y="933450"/>
                    <a:pt x="1411605" y="924878"/>
                    <a:pt x="1411605" y="914400"/>
                  </a:cubicBezTo>
                  <a:lnTo>
                    <a:pt x="1411605" y="912495"/>
                  </a:lnTo>
                  <a:cubicBezTo>
                    <a:pt x="1411605" y="902018"/>
                    <a:pt x="1403033" y="893445"/>
                    <a:pt x="1392555" y="893445"/>
                  </a:cubicBezTo>
                  <a:lnTo>
                    <a:pt x="1392555" y="893445"/>
                  </a:lnTo>
                  <a:cubicBezTo>
                    <a:pt x="1382078" y="893445"/>
                    <a:pt x="1373505" y="902018"/>
                    <a:pt x="1373505" y="912495"/>
                  </a:cubicBezTo>
                  <a:lnTo>
                    <a:pt x="1373505" y="914400"/>
                  </a:lnTo>
                  <a:cubicBezTo>
                    <a:pt x="1373505" y="924878"/>
                    <a:pt x="1382078" y="933450"/>
                    <a:pt x="1392555" y="933450"/>
                  </a:cubicBezTo>
                  <a:close/>
                  <a:moveTo>
                    <a:pt x="1392555" y="981075"/>
                  </a:moveTo>
                  <a:lnTo>
                    <a:pt x="1392555" y="981075"/>
                  </a:lnTo>
                  <a:cubicBezTo>
                    <a:pt x="1403033" y="981075"/>
                    <a:pt x="1411605" y="972503"/>
                    <a:pt x="1411605" y="962025"/>
                  </a:cubicBezTo>
                  <a:lnTo>
                    <a:pt x="1411605" y="960120"/>
                  </a:lnTo>
                  <a:cubicBezTo>
                    <a:pt x="1411605" y="949643"/>
                    <a:pt x="1403033" y="941070"/>
                    <a:pt x="1392555" y="941070"/>
                  </a:cubicBezTo>
                  <a:lnTo>
                    <a:pt x="1392555" y="941070"/>
                  </a:lnTo>
                  <a:cubicBezTo>
                    <a:pt x="1382078" y="941070"/>
                    <a:pt x="1373505" y="949643"/>
                    <a:pt x="1373505" y="960120"/>
                  </a:cubicBezTo>
                  <a:lnTo>
                    <a:pt x="1373505" y="962025"/>
                  </a:lnTo>
                  <a:cubicBezTo>
                    <a:pt x="1373505" y="972503"/>
                    <a:pt x="1382078" y="981075"/>
                    <a:pt x="1392555" y="981075"/>
                  </a:cubicBezTo>
                  <a:close/>
                  <a:moveTo>
                    <a:pt x="1250633" y="884873"/>
                  </a:moveTo>
                  <a:lnTo>
                    <a:pt x="1250633" y="884873"/>
                  </a:lnTo>
                  <a:cubicBezTo>
                    <a:pt x="1261110" y="884873"/>
                    <a:pt x="1269683" y="876300"/>
                    <a:pt x="1269683" y="865823"/>
                  </a:cubicBezTo>
                  <a:lnTo>
                    <a:pt x="1269683" y="863918"/>
                  </a:lnTo>
                  <a:cubicBezTo>
                    <a:pt x="1269683" y="853440"/>
                    <a:pt x="1261110" y="844868"/>
                    <a:pt x="1250633" y="844868"/>
                  </a:cubicBezTo>
                  <a:lnTo>
                    <a:pt x="1250633" y="844868"/>
                  </a:lnTo>
                  <a:cubicBezTo>
                    <a:pt x="1240155" y="844868"/>
                    <a:pt x="1231583" y="853440"/>
                    <a:pt x="1231583" y="863918"/>
                  </a:cubicBezTo>
                  <a:lnTo>
                    <a:pt x="1231583" y="865823"/>
                  </a:lnTo>
                  <a:cubicBezTo>
                    <a:pt x="1232535" y="877253"/>
                    <a:pt x="1240155" y="884873"/>
                    <a:pt x="1250633" y="884873"/>
                  </a:cubicBezTo>
                  <a:close/>
                  <a:moveTo>
                    <a:pt x="1203008" y="884873"/>
                  </a:moveTo>
                  <a:lnTo>
                    <a:pt x="1203008" y="884873"/>
                  </a:lnTo>
                  <a:cubicBezTo>
                    <a:pt x="1213485" y="884873"/>
                    <a:pt x="1223010" y="876300"/>
                    <a:pt x="1223010" y="864870"/>
                  </a:cubicBezTo>
                  <a:lnTo>
                    <a:pt x="1223010" y="864870"/>
                  </a:lnTo>
                  <a:cubicBezTo>
                    <a:pt x="1223010" y="854393"/>
                    <a:pt x="1214438" y="844868"/>
                    <a:pt x="1203008" y="844868"/>
                  </a:cubicBezTo>
                  <a:lnTo>
                    <a:pt x="1203008" y="844868"/>
                  </a:lnTo>
                  <a:cubicBezTo>
                    <a:pt x="1192530" y="844868"/>
                    <a:pt x="1183005" y="853440"/>
                    <a:pt x="1183005" y="864870"/>
                  </a:cubicBezTo>
                  <a:lnTo>
                    <a:pt x="1183005" y="864870"/>
                  </a:lnTo>
                  <a:cubicBezTo>
                    <a:pt x="1183005" y="876300"/>
                    <a:pt x="1192530" y="884873"/>
                    <a:pt x="1203008" y="884873"/>
                  </a:cubicBezTo>
                  <a:close/>
                  <a:moveTo>
                    <a:pt x="966788" y="884873"/>
                  </a:moveTo>
                  <a:lnTo>
                    <a:pt x="966788" y="884873"/>
                  </a:lnTo>
                  <a:cubicBezTo>
                    <a:pt x="977265" y="884873"/>
                    <a:pt x="985838" y="876300"/>
                    <a:pt x="985838" y="865823"/>
                  </a:cubicBezTo>
                  <a:lnTo>
                    <a:pt x="985838" y="863918"/>
                  </a:lnTo>
                  <a:cubicBezTo>
                    <a:pt x="985838" y="853440"/>
                    <a:pt x="977265" y="844868"/>
                    <a:pt x="966788" y="844868"/>
                  </a:cubicBezTo>
                  <a:lnTo>
                    <a:pt x="966788" y="844868"/>
                  </a:lnTo>
                  <a:cubicBezTo>
                    <a:pt x="956310" y="844868"/>
                    <a:pt x="947738" y="853440"/>
                    <a:pt x="947738" y="863918"/>
                  </a:cubicBezTo>
                  <a:lnTo>
                    <a:pt x="947738" y="865823"/>
                  </a:lnTo>
                  <a:cubicBezTo>
                    <a:pt x="947738" y="877253"/>
                    <a:pt x="956310" y="884873"/>
                    <a:pt x="966788" y="884873"/>
                  </a:cubicBezTo>
                  <a:close/>
                  <a:moveTo>
                    <a:pt x="1107758" y="884873"/>
                  </a:moveTo>
                  <a:lnTo>
                    <a:pt x="1107758" y="884873"/>
                  </a:lnTo>
                  <a:cubicBezTo>
                    <a:pt x="1118235" y="884873"/>
                    <a:pt x="1126808" y="876300"/>
                    <a:pt x="1126808" y="865823"/>
                  </a:cubicBezTo>
                  <a:lnTo>
                    <a:pt x="1126808" y="863918"/>
                  </a:lnTo>
                  <a:cubicBezTo>
                    <a:pt x="1126808" y="853440"/>
                    <a:pt x="1118235" y="844868"/>
                    <a:pt x="1107758" y="844868"/>
                  </a:cubicBezTo>
                  <a:lnTo>
                    <a:pt x="1107758" y="844868"/>
                  </a:lnTo>
                  <a:cubicBezTo>
                    <a:pt x="1097280" y="844868"/>
                    <a:pt x="1088708" y="853440"/>
                    <a:pt x="1088708" y="863918"/>
                  </a:cubicBezTo>
                  <a:lnTo>
                    <a:pt x="1088708" y="865823"/>
                  </a:lnTo>
                  <a:cubicBezTo>
                    <a:pt x="1088708" y="877253"/>
                    <a:pt x="1097280" y="884873"/>
                    <a:pt x="1107758" y="884873"/>
                  </a:cubicBezTo>
                  <a:close/>
                  <a:moveTo>
                    <a:pt x="1155383" y="884873"/>
                  </a:moveTo>
                  <a:lnTo>
                    <a:pt x="1155383" y="884873"/>
                  </a:lnTo>
                  <a:cubicBezTo>
                    <a:pt x="1165860" y="884873"/>
                    <a:pt x="1174433" y="876300"/>
                    <a:pt x="1174433" y="865823"/>
                  </a:cubicBezTo>
                  <a:lnTo>
                    <a:pt x="1174433" y="863918"/>
                  </a:lnTo>
                  <a:cubicBezTo>
                    <a:pt x="1174433" y="853440"/>
                    <a:pt x="1165860" y="844868"/>
                    <a:pt x="1155383" y="844868"/>
                  </a:cubicBezTo>
                  <a:lnTo>
                    <a:pt x="1155383" y="844868"/>
                  </a:lnTo>
                  <a:cubicBezTo>
                    <a:pt x="1144905" y="844868"/>
                    <a:pt x="1136333" y="853440"/>
                    <a:pt x="1136333" y="863918"/>
                  </a:cubicBezTo>
                  <a:lnTo>
                    <a:pt x="1136333" y="865823"/>
                  </a:lnTo>
                  <a:cubicBezTo>
                    <a:pt x="1136333" y="877253"/>
                    <a:pt x="1144905" y="884873"/>
                    <a:pt x="1155383" y="884873"/>
                  </a:cubicBezTo>
                  <a:close/>
                  <a:moveTo>
                    <a:pt x="1013460" y="884873"/>
                  </a:moveTo>
                  <a:lnTo>
                    <a:pt x="1013460" y="884873"/>
                  </a:lnTo>
                  <a:cubicBezTo>
                    <a:pt x="1023938" y="884873"/>
                    <a:pt x="1032510" y="876300"/>
                    <a:pt x="1032510" y="865823"/>
                  </a:cubicBezTo>
                  <a:lnTo>
                    <a:pt x="1032510" y="863918"/>
                  </a:lnTo>
                  <a:cubicBezTo>
                    <a:pt x="1032510" y="853440"/>
                    <a:pt x="1023938" y="844868"/>
                    <a:pt x="1013460" y="844868"/>
                  </a:cubicBezTo>
                  <a:lnTo>
                    <a:pt x="1013460" y="844868"/>
                  </a:lnTo>
                  <a:cubicBezTo>
                    <a:pt x="1002983" y="844868"/>
                    <a:pt x="994410" y="853440"/>
                    <a:pt x="994410" y="863918"/>
                  </a:cubicBezTo>
                  <a:lnTo>
                    <a:pt x="994410" y="865823"/>
                  </a:lnTo>
                  <a:cubicBezTo>
                    <a:pt x="995363" y="877253"/>
                    <a:pt x="1002983" y="884873"/>
                    <a:pt x="1013460" y="884873"/>
                  </a:cubicBezTo>
                  <a:close/>
                  <a:moveTo>
                    <a:pt x="824865" y="884873"/>
                  </a:moveTo>
                  <a:lnTo>
                    <a:pt x="824865" y="884873"/>
                  </a:lnTo>
                  <a:cubicBezTo>
                    <a:pt x="835343" y="884873"/>
                    <a:pt x="844868" y="876300"/>
                    <a:pt x="844868" y="864870"/>
                  </a:cubicBezTo>
                  <a:lnTo>
                    <a:pt x="844868" y="864870"/>
                  </a:lnTo>
                  <a:cubicBezTo>
                    <a:pt x="844868" y="854393"/>
                    <a:pt x="836295" y="844868"/>
                    <a:pt x="824865" y="844868"/>
                  </a:cubicBezTo>
                  <a:lnTo>
                    <a:pt x="824865" y="844868"/>
                  </a:lnTo>
                  <a:cubicBezTo>
                    <a:pt x="814388" y="844868"/>
                    <a:pt x="804863" y="853440"/>
                    <a:pt x="804863" y="864870"/>
                  </a:cubicBezTo>
                  <a:lnTo>
                    <a:pt x="804863" y="864870"/>
                  </a:lnTo>
                  <a:cubicBezTo>
                    <a:pt x="804863" y="876300"/>
                    <a:pt x="813435" y="884873"/>
                    <a:pt x="824865" y="884873"/>
                  </a:cubicBezTo>
                  <a:close/>
                  <a:moveTo>
                    <a:pt x="444818" y="458153"/>
                  </a:moveTo>
                  <a:lnTo>
                    <a:pt x="446723" y="458153"/>
                  </a:lnTo>
                  <a:cubicBezTo>
                    <a:pt x="457200" y="458153"/>
                    <a:pt x="465773" y="449580"/>
                    <a:pt x="465773" y="439103"/>
                  </a:cubicBezTo>
                  <a:lnTo>
                    <a:pt x="465773" y="439103"/>
                  </a:lnTo>
                  <a:cubicBezTo>
                    <a:pt x="465773" y="428625"/>
                    <a:pt x="457200" y="420053"/>
                    <a:pt x="446723" y="420053"/>
                  </a:cubicBezTo>
                  <a:lnTo>
                    <a:pt x="444818" y="420053"/>
                  </a:lnTo>
                  <a:cubicBezTo>
                    <a:pt x="434340" y="420053"/>
                    <a:pt x="425768" y="428625"/>
                    <a:pt x="425768" y="439103"/>
                  </a:cubicBezTo>
                  <a:lnTo>
                    <a:pt x="425768" y="439103"/>
                  </a:lnTo>
                  <a:cubicBezTo>
                    <a:pt x="426720" y="449580"/>
                    <a:pt x="435293" y="458153"/>
                    <a:pt x="444818" y="458153"/>
                  </a:cubicBezTo>
                  <a:close/>
                  <a:moveTo>
                    <a:pt x="1155383" y="410528"/>
                  </a:moveTo>
                  <a:lnTo>
                    <a:pt x="1155383" y="410528"/>
                  </a:lnTo>
                  <a:cubicBezTo>
                    <a:pt x="1165860" y="410528"/>
                    <a:pt x="1174433" y="401955"/>
                    <a:pt x="1174433" y="391478"/>
                  </a:cubicBezTo>
                  <a:lnTo>
                    <a:pt x="1174433" y="391478"/>
                  </a:lnTo>
                  <a:cubicBezTo>
                    <a:pt x="1174433" y="381000"/>
                    <a:pt x="1165860" y="372428"/>
                    <a:pt x="1155383" y="372428"/>
                  </a:cubicBezTo>
                  <a:lnTo>
                    <a:pt x="1155383" y="372428"/>
                  </a:lnTo>
                  <a:cubicBezTo>
                    <a:pt x="1144905" y="372428"/>
                    <a:pt x="1136333" y="381000"/>
                    <a:pt x="1136333" y="391478"/>
                  </a:cubicBezTo>
                  <a:lnTo>
                    <a:pt x="1136333" y="391478"/>
                  </a:lnTo>
                  <a:cubicBezTo>
                    <a:pt x="1136333" y="402908"/>
                    <a:pt x="1144905" y="410528"/>
                    <a:pt x="1155383" y="410528"/>
                  </a:cubicBezTo>
                  <a:close/>
                  <a:moveTo>
                    <a:pt x="1202055" y="410528"/>
                  </a:moveTo>
                  <a:lnTo>
                    <a:pt x="1202055" y="410528"/>
                  </a:lnTo>
                  <a:cubicBezTo>
                    <a:pt x="1212533" y="410528"/>
                    <a:pt x="1221105" y="401955"/>
                    <a:pt x="1221105" y="391478"/>
                  </a:cubicBezTo>
                  <a:lnTo>
                    <a:pt x="1221105" y="391478"/>
                  </a:lnTo>
                  <a:cubicBezTo>
                    <a:pt x="1221105" y="381000"/>
                    <a:pt x="1212533" y="372428"/>
                    <a:pt x="1202055" y="372428"/>
                  </a:cubicBezTo>
                  <a:lnTo>
                    <a:pt x="1202055" y="372428"/>
                  </a:lnTo>
                  <a:cubicBezTo>
                    <a:pt x="1191578" y="372428"/>
                    <a:pt x="1183005" y="381000"/>
                    <a:pt x="1183005" y="391478"/>
                  </a:cubicBezTo>
                  <a:lnTo>
                    <a:pt x="1183005" y="391478"/>
                  </a:lnTo>
                  <a:cubicBezTo>
                    <a:pt x="1183005" y="402908"/>
                    <a:pt x="1191578" y="410528"/>
                    <a:pt x="1202055" y="410528"/>
                  </a:cubicBezTo>
                  <a:close/>
                  <a:moveTo>
                    <a:pt x="1155383" y="363855"/>
                  </a:moveTo>
                  <a:lnTo>
                    <a:pt x="1155383" y="363855"/>
                  </a:lnTo>
                  <a:cubicBezTo>
                    <a:pt x="1165860" y="363855"/>
                    <a:pt x="1174433" y="355283"/>
                    <a:pt x="1174433" y="344805"/>
                  </a:cubicBezTo>
                  <a:lnTo>
                    <a:pt x="1174433" y="344805"/>
                  </a:lnTo>
                  <a:cubicBezTo>
                    <a:pt x="1174433" y="334328"/>
                    <a:pt x="1165860" y="325755"/>
                    <a:pt x="1155383" y="325755"/>
                  </a:cubicBezTo>
                  <a:lnTo>
                    <a:pt x="1155383" y="325755"/>
                  </a:lnTo>
                  <a:cubicBezTo>
                    <a:pt x="1144905" y="325755"/>
                    <a:pt x="1136333" y="334328"/>
                    <a:pt x="1136333" y="344805"/>
                  </a:cubicBezTo>
                  <a:lnTo>
                    <a:pt x="1136333" y="344805"/>
                  </a:lnTo>
                  <a:cubicBezTo>
                    <a:pt x="1136333" y="355283"/>
                    <a:pt x="1144905" y="363855"/>
                    <a:pt x="1155383" y="363855"/>
                  </a:cubicBezTo>
                  <a:close/>
                  <a:moveTo>
                    <a:pt x="1203008" y="363855"/>
                  </a:moveTo>
                  <a:lnTo>
                    <a:pt x="1203008" y="363855"/>
                  </a:lnTo>
                  <a:cubicBezTo>
                    <a:pt x="1213485" y="363855"/>
                    <a:pt x="1222058" y="355283"/>
                    <a:pt x="1222058" y="344805"/>
                  </a:cubicBezTo>
                  <a:lnTo>
                    <a:pt x="1222058" y="344805"/>
                  </a:lnTo>
                  <a:cubicBezTo>
                    <a:pt x="1222058" y="334328"/>
                    <a:pt x="1213485" y="325755"/>
                    <a:pt x="1203008" y="325755"/>
                  </a:cubicBezTo>
                  <a:lnTo>
                    <a:pt x="1203008" y="325755"/>
                  </a:lnTo>
                  <a:cubicBezTo>
                    <a:pt x="1192530" y="325755"/>
                    <a:pt x="1183958" y="334328"/>
                    <a:pt x="1183958" y="344805"/>
                  </a:cubicBezTo>
                  <a:lnTo>
                    <a:pt x="1183958" y="344805"/>
                  </a:lnTo>
                  <a:cubicBezTo>
                    <a:pt x="1183958" y="355283"/>
                    <a:pt x="1192530" y="363855"/>
                    <a:pt x="1203008" y="363855"/>
                  </a:cubicBezTo>
                  <a:close/>
                  <a:moveTo>
                    <a:pt x="1107758" y="363855"/>
                  </a:moveTo>
                  <a:lnTo>
                    <a:pt x="1107758" y="363855"/>
                  </a:lnTo>
                  <a:cubicBezTo>
                    <a:pt x="1118235" y="363855"/>
                    <a:pt x="1126808" y="355283"/>
                    <a:pt x="1126808" y="344805"/>
                  </a:cubicBezTo>
                  <a:lnTo>
                    <a:pt x="1126808" y="344805"/>
                  </a:lnTo>
                  <a:cubicBezTo>
                    <a:pt x="1126808" y="334328"/>
                    <a:pt x="1118235" y="325755"/>
                    <a:pt x="1107758" y="325755"/>
                  </a:cubicBezTo>
                  <a:lnTo>
                    <a:pt x="1107758" y="325755"/>
                  </a:lnTo>
                  <a:cubicBezTo>
                    <a:pt x="1097280" y="325755"/>
                    <a:pt x="1088708" y="334328"/>
                    <a:pt x="1088708" y="344805"/>
                  </a:cubicBezTo>
                  <a:lnTo>
                    <a:pt x="1088708" y="344805"/>
                  </a:lnTo>
                  <a:cubicBezTo>
                    <a:pt x="1088708" y="355283"/>
                    <a:pt x="1097280" y="363855"/>
                    <a:pt x="1107758" y="363855"/>
                  </a:cubicBezTo>
                  <a:close/>
                  <a:moveTo>
                    <a:pt x="1107758" y="316230"/>
                  </a:moveTo>
                  <a:lnTo>
                    <a:pt x="1107758" y="316230"/>
                  </a:lnTo>
                  <a:cubicBezTo>
                    <a:pt x="1118235" y="316230"/>
                    <a:pt x="1126808" y="307658"/>
                    <a:pt x="1126808" y="297180"/>
                  </a:cubicBezTo>
                  <a:lnTo>
                    <a:pt x="1126808" y="297180"/>
                  </a:lnTo>
                  <a:cubicBezTo>
                    <a:pt x="1126808" y="286703"/>
                    <a:pt x="1118235" y="278130"/>
                    <a:pt x="1107758" y="278130"/>
                  </a:cubicBezTo>
                  <a:lnTo>
                    <a:pt x="1107758" y="278130"/>
                  </a:lnTo>
                  <a:cubicBezTo>
                    <a:pt x="1097280" y="278130"/>
                    <a:pt x="1088708" y="286703"/>
                    <a:pt x="1088708" y="297180"/>
                  </a:cubicBezTo>
                  <a:lnTo>
                    <a:pt x="1088708" y="297180"/>
                  </a:lnTo>
                  <a:cubicBezTo>
                    <a:pt x="1088708" y="308610"/>
                    <a:pt x="1097280" y="316230"/>
                    <a:pt x="1107758" y="316230"/>
                  </a:cubicBezTo>
                  <a:close/>
                  <a:moveTo>
                    <a:pt x="1061085" y="363855"/>
                  </a:moveTo>
                  <a:lnTo>
                    <a:pt x="1061085" y="363855"/>
                  </a:lnTo>
                  <a:cubicBezTo>
                    <a:pt x="1071563" y="363855"/>
                    <a:pt x="1080135" y="355283"/>
                    <a:pt x="1080135" y="344805"/>
                  </a:cubicBezTo>
                  <a:lnTo>
                    <a:pt x="1080135" y="344805"/>
                  </a:lnTo>
                  <a:cubicBezTo>
                    <a:pt x="1080135" y="334328"/>
                    <a:pt x="1071563" y="325755"/>
                    <a:pt x="1061085" y="325755"/>
                  </a:cubicBezTo>
                  <a:lnTo>
                    <a:pt x="1061085" y="325755"/>
                  </a:lnTo>
                  <a:cubicBezTo>
                    <a:pt x="1050608" y="325755"/>
                    <a:pt x="1042035" y="334328"/>
                    <a:pt x="1042035" y="344805"/>
                  </a:cubicBezTo>
                  <a:lnTo>
                    <a:pt x="1042035" y="344805"/>
                  </a:lnTo>
                  <a:cubicBezTo>
                    <a:pt x="1042035" y="355283"/>
                    <a:pt x="1050608" y="363855"/>
                    <a:pt x="1061085" y="363855"/>
                  </a:cubicBezTo>
                  <a:close/>
                  <a:moveTo>
                    <a:pt x="1061085" y="317183"/>
                  </a:moveTo>
                  <a:lnTo>
                    <a:pt x="1061085" y="317183"/>
                  </a:lnTo>
                  <a:cubicBezTo>
                    <a:pt x="1071563" y="317183"/>
                    <a:pt x="1080135" y="308610"/>
                    <a:pt x="1080135" y="298133"/>
                  </a:cubicBezTo>
                  <a:lnTo>
                    <a:pt x="1080135" y="298133"/>
                  </a:lnTo>
                  <a:cubicBezTo>
                    <a:pt x="1080135" y="287655"/>
                    <a:pt x="1071563" y="279083"/>
                    <a:pt x="1061085" y="279083"/>
                  </a:cubicBezTo>
                  <a:lnTo>
                    <a:pt x="1061085" y="279083"/>
                  </a:lnTo>
                  <a:cubicBezTo>
                    <a:pt x="1050608" y="279083"/>
                    <a:pt x="1042035" y="287655"/>
                    <a:pt x="1042035" y="298133"/>
                  </a:cubicBezTo>
                  <a:lnTo>
                    <a:pt x="1042035" y="298133"/>
                  </a:lnTo>
                  <a:cubicBezTo>
                    <a:pt x="1042035" y="308610"/>
                    <a:pt x="1050608" y="317183"/>
                    <a:pt x="1061085" y="317183"/>
                  </a:cubicBezTo>
                  <a:close/>
                  <a:moveTo>
                    <a:pt x="1155383" y="316230"/>
                  </a:moveTo>
                  <a:lnTo>
                    <a:pt x="1155383" y="316230"/>
                  </a:lnTo>
                  <a:cubicBezTo>
                    <a:pt x="1165860" y="316230"/>
                    <a:pt x="1174433" y="307658"/>
                    <a:pt x="1174433" y="297180"/>
                  </a:cubicBezTo>
                  <a:lnTo>
                    <a:pt x="1174433" y="297180"/>
                  </a:lnTo>
                  <a:cubicBezTo>
                    <a:pt x="1174433" y="286703"/>
                    <a:pt x="1165860" y="278130"/>
                    <a:pt x="1155383" y="278130"/>
                  </a:cubicBezTo>
                  <a:lnTo>
                    <a:pt x="1155383" y="278130"/>
                  </a:lnTo>
                  <a:cubicBezTo>
                    <a:pt x="1144905" y="278130"/>
                    <a:pt x="1136333" y="286703"/>
                    <a:pt x="1136333" y="297180"/>
                  </a:cubicBezTo>
                  <a:lnTo>
                    <a:pt x="1136333" y="297180"/>
                  </a:lnTo>
                  <a:cubicBezTo>
                    <a:pt x="1136333" y="308610"/>
                    <a:pt x="1144905" y="316230"/>
                    <a:pt x="1155383" y="316230"/>
                  </a:cubicBezTo>
                  <a:close/>
                  <a:moveTo>
                    <a:pt x="1202055" y="316230"/>
                  </a:moveTo>
                  <a:lnTo>
                    <a:pt x="1202055" y="316230"/>
                  </a:lnTo>
                  <a:cubicBezTo>
                    <a:pt x="1212533" y="316230"/>
                    <a:pt x="1221105" y="307658"/>
                    <a:pt x="1221105" y="297180"/>
                  </a:cubicBezTo>
                  <a:lnTo>
                    <a:pt x="1221105" y="297180"/>
                  </a:lnTo>
                  <a:cubicBezTo>
                    <a:pt x="1221105" y="286703"/>
                    <a:pt x="1212533" y="278130"/>
                    <a:pt x="1202055" y="278130"/>
                  </a:cubicBezTo>
                  <a:lnTo>
                    <a:pt x="1202055" y="278130"/>
                  </a:lnTo>
                  <a:cubicBezTo>
                    <a:pt x="1191578" y="278130"/>
                    <a:pt x="1183005" y="286703"/>
                    <a:pt x="1183005" y="297180"/>
                  </a:cubicBezTo>
                  <a:lnTo>
                    <a:pt x="1183005" y="297180"/>
                  </a:lnTo>
                  <a:cubicBezTo>
                    <a:pt x="1183005" y="308610"/>
                    <a:pt x="1191578" y="316230"/>
                    <a:pt x="1202055" y="316230"/>
                  </a:cubicBezTo>
                  <a:close/>
                  <a:moveTo>
                    <a:pt x="1248728" y="317183"/>
                  </a:moveTo>
                  <a:lnTo>
                    <a:pt x="1248728" y="317183"/>
                  </a:lnTo>
                  <a:cubicBezTo>
                    <a:pt x="1259205" y="317183"/>
                    <a:pt x="1267778" y="308610"/>
                    <a:pt x="1267778" y="298133"/>
                  </a:cubicBezTo>
                  <a:lnTo>
                    <a:pt x="1267778" y="298133"/>
                  </a:lnTo>
                  <a:cubicBezTo>
                    <a:pt x="1267778" y="287655"/>
                    <a:pt x="1259205" y="279083"/>
                    <a:pt x="1248728" y="279083"/>
                  </a:cubicBezTo>
                  <a:lnTo>
                    <a:pt x="1248728" y="279083"/>
                  </a:lnTo>
                  <a:cubicBezTo>
                    <a:pt x="1238250" y="279083"/>
                    <a:pt x="1229678" y="287655"/>
                    <a:pt x="1229678" y="298133"/>
                  </a:cubicBezTo>
                  <a:lnTo>
                    <a:pt x="1229678" y="298133"/>
                  </a:lnTo>
                  <a:cubicBezTo>
                    <a:pt x="1230630" y="308610"/>
                    <a:pt x="1238250" y="317183"/>
                    <a:pt x="1248728" y="317183"/>
                  </a:cubicBezTo>
                  <a:close/>
                  <a:moveTo>
                    <a:pt x="1392555" y="363855"/>
                  </a:moveTo>
                  <a:lnTo>
                    <a:pt x="1392555" y="363855"/>
                  </a:lnTo>
                  <a:cubicBezTo>
                    <a:pt x="1403033" y="363855"/>
                    <a:pt x="1411605" y="355283"/>
                    <a:pt x="1411605" y="344805"/>
                  </a:cubicBezTo>
                  <a:lnTo>
                    <a:pt x="1411605" y="344805"/>
                  </a:lnTo>
                  <a:cubicBezTo>
                    <a:pt x="1411605" y="334328"/>
                    <a:pt x="1403033" y="325755"/>
                    <a:pt x="1392555" y="325755"/>
                  </a:cubicBezTo>
                  <a:lnTo>
                    <a:pt x="1392555" y="325755"/>
                  </a:lnTo>
                  <a:cubicBezTo>
                    <a:pt x="1382078" y="325755"/>
                    <a:pt x="1373505" y="334328"/>
                    <a:pt x="1373505" y="344805"/>
                  </a:cubicBezTo>
                  <a:lnTo>
                    <a:pt x="1373505" y="344805"/>
                  </a:lnTo>
                  <a:cubicBezTo>
                    <a:pt x="1373505" y="355283"/>
                    <a:pt x="1382078" y="363855"/>
                    <a:pt x="1392555" y="363855"/>
                  </a:cubicBezTo>
                  <a:close/>
                  <a:moveTo>
                    <a:pt x="1344930" y="362903"/>
                  </a:moveTo>
                  <a:lnTo>
                    <a:pt x="1344930" y="362903"/>
                  </a:lnTo>
                  <a:cubicBezTo>
                    <a:pt x="1355408" y="362903"/>
                    <a:pt x="1363980" y="354330"/>
                    <a:pt x="1363980" y="343853"/>
                  </a:cubicBezTo>
                  <a:lnTo>
                    <a:pt x="1363980" y="343853"/>
                  </a:lnTo>
                  <a:cubicBezTo>
                    <a:pt x="1363980" y="333375"/>
                    <a:pt x="1355408" y="324803"/>
                    <a:pt x="1344930" y="324803"/>
                  </a:cubicBezTo>
                  <a:lnTo>
                    <a:pt x="1344930" y="324803"/>
                  </a:lnTo>
                  <a:cubicBezTo>
                    <a:pt x="1334453" y="324803"/>
                    <a:pt x="1325880" y="333375"/>
                    <a:pt x="1325880" y="343853"/>
                  </a:cubicBezTo>
                  <a:lnTo>
                    <a:pt x="1325880" y="343853"/>
                  </a:lnTo>
                  <a:cubicBezTo>
                    <a:pt x="1326833" y="354330"/>
                    <a:pt x="1334453" y="362903"/>
                    <a:pt x="1344930" y="362903"/>
                  </a:cubicBezTo>
                  <a:close/>
                  <a:moveTo>
                    <a:pt x="1391603" y="316230"/>
                  </a:moveTo>
                  <a:lnTo>
                    <a:pt x="1391603" y="316230"/>
                  </a:lnTo>
                  <a:cubicBezTo>
                    <a:pt x="1402080" y="316230"/>
                    <a:pt x="1410653" y="307658"/>
                    <a:pt x="1410653" y="297180"/>
                  </a:cubicBezTo>
                  <a:lnTo>
                    <a:pt x="1410653" y="297180"/>
                  </a:lnTo>
                  <a:cubicBezTo>
                    <a:pt x="1410653" y="286703"/>
                    <a:pt x="1402080" y="278130"/>
                    <a:pt x="1391603" y="278130"/>
                  </a:cubicBezTo>
                  <a:lnTo>
                    <a:pt x="1391603" y="278130"/>
                  </a:lnTo>
                  <a:cubicBezTo>
                    <a:pt x="1381125" y="278130"/>
                    <a:pt x="1372553" y="286703"/>
                    <a:pt x="1372553" y="297180"/>
                  </a:cubicBezTo>
                  <a:lnTo>
                    <a:pt x="1372553" y="297180"/>
                  </a:lnTo>
                  <a:cubicBezTo>
                    <a:pt x="1372553" y="308610"/>
                    <a:pt x="1381125" y="316230"/>
                    <a:pt x="1391603" y="316230"/>
                  </a:cubicBezTo>
                  <a:close/>
                  <a:moveTo>
                    <a:pt x="1392555" y="269558"/>
                  </a:moveTo>
                  <a:lnTo>
                    <a:pt x="1392555" y="269558"/>
                  </a:lnTo>
                  <a:cubicBezTo>
                    <a:pt x="1403033" y="269558"/>
                    <a:pt x="1411605" y="260985"/>
                    <a:pt x="1411605" y="250508"/>
                  </a:cubicBezTo>
                  <a:lnTo>
                    <a:pt x="1411605" y="250508"/>
                  </a:lnTo>
                  <a:cubicBezTo>
                    <a:pt x="1411605" y="240030"/>
                    <a:pt x="1403033" y="231458"/>
                    <a:pt x="1392555" y="231458"/>
                  </a:cubicBezTo>
                  <a:lnTo>
                    <a:pt x="1392555" y="231458"/>
                  </a:lnTo>
                  <a:cubicBezTo>
                    <a:pt x="1382078" y="231458"/>
                    <a:pt x="1373505" y="240030"/>
                    <a:pt x="1373505" y="250508"/>
                  </a:cubicBezTo>
                  <a:lnTo>
                    <a:pt x="1373505" y="250508"/>
                  </a:lnTo>
                  <a:cubicBezTo>
                    <a:pt x="1373505" y="261938"/>
                    <a:pt x="1382078" y="269558"/>
                    <a:pt x="1392555" y="269558"/>
                  </a:cubicBezTo>
                  <a:close/>
                  <a:moveTo>
                    <a:pt x="1155383" y="223838"/>
                  </a:moveTo>
                  <a:lnTo>
                    <a:pt x="1155383" y="223838"/>
                  </a:lnTo>
                  <a:cubicBezTo>
                    <a:pt x="1165860" y="223838"/>
                    <a:pt x="1174433" y="215265"/>
                    <a:pt x="1174433" y="204788"/>
                  </a:cubicBezTo>
                  <a:lnTo>
                    <a:pt x="1174433" y="204788"/>
                  </a:lnTo>
                  <a:cubicBezTo>
                    <a:pt x="1174433" y="194310"/>
                    <a:pt x="1165860" y="185738"/>
                    <a:pt x="1155383" y="185738"/>
                  </a:cubicBezTo>
                  <a:lnTo>
                    <a:pt x="1155383" y="185738"/>
                  </a:lnTo>
                  <a:cubicBezTo>
                    <a:pt x="1144905" y="185738"/>
                    <a:pt x="1136333" y="194310"/>
                    <a:pt x="1136333" y="204788"/>
                  </a:cubicBezTo>
                  <a:lnTo>
                    <a:pt x="1136333" y="204788"/>
                  </a:lnTo>
                  <a:cubicBezTo>
                    <a:pt x="1136333" y="215265"/>
                    <a:pt x="1144905" y="223838"/>
                    <a:pt x="1155383" y="223838"/>
                  </a:cubicBezTo>
                  <a:close/>
                  <a:moveTo>
                    <a:pt x="1202055" y="222885"/>
                  </a:moveTo>
                  <a:lnTo>
                    <a:pt x="1202055" y="222885"/>
                  </a:lnTo>
                  <a:cubicBezTo>
                    <a:pt x="1212533" y="222885"/>
                    <a:pt x="1221105" y="214313"/>
                    <a:pt x="1221105" y="203835"/>
                  </a:cubicBezTo>
                  <a:lnTo>
                    <a:pt x="1221105" y="203835"/>
                  </a:lnTo>
                  <a:cubicBezTo>
                    <a:pt x="1221105" y="193358"/>
                    <a:pt x="1212533" y="184785"/>
                    <a:pt x="1202055" y="184785"/>
                  </a:cubicBezTo>
                  <a:lnTo>
                    <a:pt x="1202055" y="184785"/>
                  </a:lnTo>
                  <a:cubicBezTo>
                    <a:pt x="1191578" y="184785"/>
                    <a:pt x="1183005" y="193358"/>
                    <a:pt x="1183005" y="203835"/>
                  </a:cubicBezTo>
                  <a:lnTo>
                    <a:pt x="1183005" y="203835"/>
                  </a:lnTo>
                  <a:cubicBezTo>
                    <a:pt x="1183005" y="214313"/>
                    <a:pt x="1191578" y="222885"/>
                    <a:pt x="1202055" y="222885"/>
                  </a:cubicBezTo>
                  <a:close/>
                  <a:moveTo>
                    <a:pt x="1248728" y="223838"/>
                  </a:moveTo>
                  <a:lnTo>
                    <a:pt x="1248728" y="223838"/>
                  </a:lnTo>
                  <a:cubicBezTo>
                    <a:pt x="1259205" y="223838"/>
                    <a:pt x="1267778" y="215265"/>
                    <a:pt x="1267778" y="204788"/>
                  </a:cubicBezTo>
                  <a:lnTo>
                    <a:pt x="1267778" y="204788"/>
                  </a:lnTo>
                  <a:cubicBezTo>
                    <a:pt x="1267778" y="194310"/>
                    <a:pt x="1259205" y="185738"/>
                    <a:pt x="1248728" y="185738"/>
                  </a:cubicBezTo>
                  <a:lnTo>
                    <a:pt x="1248728" y="185738"/>
                  </a:lnTo>
                  <a:cubicBezTo>
                    <a:pt x="1238250" y="185738"/>
                    <a:pt x="1229678" y="194310"/>
                    <a:pt x="1229678" y="204788"/>
                  </a:cubicBezTo>
                  <a:lnTo>
                    <a:pt x="1229678" y="204788"/>
                  </a:lnTo>
                  <a:cubicBezTo>
                    <a:pt x="1230630" y="215265"/>
                    <a:pt x="1238250" y="223838"/>
                    <a:pt x="1248728" y="223838"/>
                  </a:cubicBezTo>
                  <a:close/>
                  <a:moveTo>
                    <a:pt x="1295400" y="223838"/>
                  </a:moveTo>
                  <a:lnTo>
                    <a:pt x="1295400" y="223838"/>
                  </a:lnTo>
                  <a:cubicBezTo>
                    <a:pt x="1305878" y="223838"/>
                    <a:pt x="1314450" y="215265"/>
                    <a:pt x="1314450" y="204788"/>
                  </a:cubicBezTo>
                  <a:lnTo>
                    <a:pt x="1314450" y="204788"/>
                  </a:lnTo>
                  <a:cubicBezTo>
                    <a:pt x="1314450" y="194310"/>
                    <a:pt x="1305878" y="185738"/>
                    <a:pt x="1295400" y="185738"/>
                  </a:cubicBezTo>
                  <a:lnTo>
                    <a:pt x="1295400" y="185738"/>
                  </a:lnTo>
                  <a:cubicBezTo>
                    <a:pt x="1284923" y="185738"/>
                    <a:pt x="1276350" y="194310"/>
                    <a:pt x="1276350" y="204788"/>
                  </a:cubicBezTo>
                  <a:lnTo>
                    <a:pt x="1276350" y="204788"/>
                  </a:lnTo>
                  <a:cubicBezTo>
                    <a:pt x="1276350" y="216218"/>
                    <a:pt x="1284923" y="223838"/>
                    <a:pt x="1295400" y="223838"/>
                  </a:cubicBezTo>
                  <a:close/>
                  <a:moveTo>
                    <a:pt x="1295400" y="222885"/>
                  </a:moveTo>
                  <a:lnTo>
                    <a:pt x="1295400" y="222885"/>
                  </a:lnTo>
                  <a:cubicBezTo>
                    <a:pt x="1305878" y="222885"/>
                    <a:pt x="1314450" y="214313"/>
                    <a:pt x="1314450" y="203835"/>
                  </a:cubicBezTo>
                  <a:lnTo>
                    <a:pt x="1314450" y="203835"/>
                  </a:lnTo>
                  <a:cubicBezTo>
                    <a:pt x="1314450" y="193358"/>
                    <a:pt x="1305878" y="184785"/>
                    <a:pt x="1295400" y="184785"/>
                  </a:cubicBezTo>
                  <a:lnTo>
                    <a:pt x="1295400" y="184785"/>
                  </a:lnTo>
                  <a:cubicBezTo>
                    <a:pt x="1284923" y="184785"/>
                    <a:pt x="1276350" y="193358"/>
                    <a:pt x="1276350" y="203835"/>
                  </a:cubicBezTo>
                  <a:lnTo>
                    <a:pt x="1276350" y="203835"/>
                  </a:lnTo>
                  <a:cubicBezTo>
                    <a:pt x="1276350" y="214313"/>
                    <a:pt x="1284923" y="222885"/>
                    <a:pt x="1295400" y="222885"/>
                  </a:cubicBezTo>
                  <a:close/>
                  <a:moveTo>
                    <a:pt x="1439228" y="269558"/>
                  </a:moveTo>
                  <a:lnTo>
                    <a:pt x="1439228" y="269558"/>
                  </a:lnTo>
                  <a:cubicBezTo>
                    <a:pt x="1449705" y="269558"/>
                    <a:pt x="1458278" y="260985"/>
                    <a:pt x="1458278" y="250508"/>
                  </a:cubicBezTo>
                  <a:lnTo>
                    <a:pt x="1458278" y="250508"/>
                  </a:lnTo>
                  <a:cubicBezTo>
                    <a:pt x="1458278" y="240030"/>
                    <a:pt x="1449705" y="231458"/>
                    <a:pt x="1439228" y="231458"/>
                  </a:cubicBezTo>
                  <a:lnTo>
                    <a:pt x="1439228" y="231458"/>
                  </a:lnTo>
                  <a:cubicBezTo>
                    <a:pt x="1428750" y="231458"/>
                    <a:pt x="1420178" y="240030"/>
                    <a:pt x="1420178" y="250508"/>
                  </a:cubicBezTo>
                  <a:lnTo>
                    <a:pt x="1420178" y="250508"/>
                  </a:lnTo>
                  <a:cubicBezTo>
                    <a:pt x="1421130" y="260985"/>
                    <a:pt x="1428750" y="269558"/>
                    <a:pt x="1439228" y="269558"/>
                  </a:cubicBezTo>
                  <a:close/>
                  <a:moveTo>
                    <a:pt x="1439228" y="222885"/>
                  </a:moveTo>
                  <a:lnTo>
                    <a:pt x="1439228" y="222885"/>
                  </a:lnTo>
                  <a:cubicBezTo>
                    <a:pt x="1449705" y="222885"/>
                    <a:pt x="1458278" y="214313"/>
                    <a:pt x="1458278" y="203835"/>
                  </a:cubicBezTo>
                  <a:lnTo>
                    <a:pt x="1458278" y="203835"/>
                  </a:lnTo>
                  <a:cubicBezTo>
                    <a:pt x="1458278" y="193358"/>
                    <a:pt x="1449705" y="184785"/>
                    <a:pt x="1439228" y="184785"/>
                  </a:cubicBezTo>
                  <a:lnTo>
                    <a:pt x="1439228" y="184785"/>
                  </a:lnTo>
                  <a:cubicBezTo>
                    <a:pt x="1428750" y="184785"/>
                    <a:pt x="1420178" y="193358"/>
                    <a:pt x="1420178" y="203835"/>
                  </a:cubicBezTo>
                  <a:lnTo>
                    <a:pt x="1420178" y="203835"/>
                  </a:lnTo>
                  <a:cubicBezTo>
                    <a:pt x="1421130" y="214313"/>
                    <a:pt x="1429703" y="222885"/>
                    <a:pt x="1439228" y="222885"/>
                  </a:cubicBezTo>
                  <a:close/>
                  <a:moveTo>
                    <a:pt x="1439228" y="175260"/>
                  </a:moveTo>
                  <a:lnTo>
                    <a:pt x="1439228" y="175260"/>
                  </a:lnTo>
                  <a:cubicBezTo>
                    <a:pt x="1449705" y="175260"/>
                    <a:pt x="1458278" y="166688"/>
                    <a:pt x="1458278" y="156210"/>
                  </a:cubicBezTo>
                  <a:lnTo>
                    <a:pt x="1458278" y="156210"/>
                  </a:lnTo>
                  <a:cubicBezTo>
                    <a:pt x="1458278" y="145733"/>
                    <a:pt x="1449705" y="137160"/>
                    <a:pt x="1439228" y="137160"/>
                  </a:cubicBezTo>
                  <a:lnTo>
                    <a:pt x="1439228" y="137160"/>
                  </a:lnTo>
                  <a:cubicBezTo>
                    <a:pt x="1428750" y="137160"/>
                    <a:pt x="1420178" y="145733"/>
                    <a:pt x="1420178" y="156210"/>
                  </a:cubicBezTo>
                  <a:lnTo>
                    <a:pt x="1420178" y="156210"/>
                  </a:lnTo>
                  <a:cubicBezTo>
                    <a:pt x="1421130" y="166688"/>
                    <a:pt x="1428750" y="175260"/>
                    <a:pt x="1439228" y="175260"/>
                  </a:cubicBezTo>
                  <a:close/>
                  <a:moveTo>
                    <a:pt x="1817370" y="129540"/>
                  </a:moveTo>
                  <a:lnTo>
                    <a:pt x="1817370" y="129540"/>
                  </a:lnTo>
                  <a:cubicBezTo>
                    <a:pt x="1827848" y="129540"/>
                    <a:pt x="1836420" y="120968"/>
                    <a:pt x="1836420" y="110490"/>
                  </a:cubicBezTo>
                  <a:lnTo>
                    <a:pt x="1836420" y="110490"/>
                  </a:lnTo>
                  <a:cubicBezTo>
                    <a:pt x="1836420" y="100013"/>
                    <a:pt x="1827848" y="91440"/>
                    <a:pt x="1817370" y="91440"/>
                  </a:cubicBezTo>
                  <a:lnTo>
                    <a:pt x="1817370" y="91440"/>
                  </a:lnTo>
                  <a:cubicBezTo>
                    <a:pt x="1806893" y="91440"/>
                    <a:pt x="1798320" y="100013"/>
                    <a:pt x="1798320" y="110490"/>
                  </a:cubicBezTo>
                  <a:lnTo>
                    <a:pt x="1798320" y="110490"/>
                  </a:lnTo>
                  <a:cubicBezTo>
                    <a:pt x="1798320" y="121920"/>
                    <a:pt x="1806893" y="129540"/>
                    <a:pt x="1817370" y="129540"/>
                  </a:cubicBezTo>
                  <a:close/>
                  <a:moveTo>
                    <a:pt x="1864995" y="129540"/>
                  </a:moveTo>
                  <a:lnTo>
                    <a:pt x="1864995" y="129540"/>
                  </a:lnTo>
                  <a:cubicBezTo>
                    <a:pt x="1875473" y="129540"/>
                    <a:pt x="1884045" y="120968"/>
                    <a:pt x="1884045" y="110490"/>
                  </a:cubicBezTo>
                  <a:lnTo>
                    <a:pt x="1884045" y="110490"/>
                  </a:lnTo>
                  <a:cubicBezTo>
                    <a:pt x="1884045" y="100013"/>
                    <a:pt x="1875473" y="91440"/>
                    <a:pt x="1864995" y="91440"/>
                  </a:cubicBezTo>
                  <a:lnTo>
                    <a:pt x="1864995" y="91440"/>
                  </a:lnTo>
                  <a:cubicBezTo>
                    <a:pt x="1854518" y="91440"/>
                    <a:pt x="1845945" y="100013"/>
                    <a:pt x="1845945" y="110490"/>
                  </a:cubicBezTo>
                  <a:lnTo>
                    <a:pt x="1845945" y="110490"/>
                  </a:lnTo>
                  <a:cubicBezTo>
                    <a:pt x="1845945" y="121920"/>
                    <a:pt x="1854518" y="129540"/>
                    <a:pt x="1864995" y="129540"/>
                  </a:cubicBezTo>
                  <a:close/>
                  <a:moveTo>
                    <a:pt x="1913573" y="127635"/>
                  </a:moveTo>
                  <a:lnTo>
                    <a:pt x="1913573" y="127635"/>
                  </a:lnTo>
                  <a:cubicBezTo>
                    <a:pt x="1924050" y="127635"/>
                    <a:pt x="1932623" y="119063"/>
                    <a:pt x="1932623" y="108585"/>
                  </a:cubicBezTo>
                  <a:lnTo>
                    <a:pt x="1932623" y="108585"/>
                  </a:lnTo>
                  <a:cubicBezTo>
                    <a:pt x="1932623" y="98108"/>
                    <a:pt x="1924050" y="89535"/>
                    <a:pt x="1913573" y="89535"/>
                  </a:cubicBezTo>
                  <a:lnTo>
                    <a:pt x="1913573" y="89535"/>
                  </a:lnTo>
                  <a:cubicBezTo>
                    <a:pt x="1903095" y="89535"/>
                    <a:pt x="1894523" y="98108"/>
                    <a:pt x="1894523" y="108585"/>
                  </a:cubicBezTo>
                  <a:lnTo>
                    <a:pt x="1894523" y="108585"/>
                  </a:lnTo>
                  <a:cubicBezTo>
                    <a:pt x="1894523" y="119063"/>
                    <a:pt x="1903095" y="127635"/>
                    <a:pt x="1913573" y="127635"/>
                  </a:cubicBezTo>
                  <a:close/>
                  <a:moveTo>
                    <a:pt x="1248728" y="410528"/>
                  </a:moveTo>
                  <a:lnTo>
                    <a:pt x="1248728" y="410528"/>
                  </a:lnTo>
                  <a:cubicBezTo>
                    <a:pt x="1259205" y="410528"/>
                    <a:pt x="1267778" y="401955"/>
                    <a:pt x="1267778" y="391478"/>
                  </a:cubicBezTo>
                  <a:lnTo>
                    <a:pt x="1267778" y="391478"/>
                  </a:lnTo>
                  <a:cubicBezTo>
                    <a:pt x="1267778" y="381000"/>
                    <a:pt x="1259205" y="372428"/>
                    <a:pt x="1248728" y="372428"/>
                  </a:cubicBezTo>
                  <a:lnTo>
                    <a:pt x="1248728" y="372428"/>
                  </a:lnTo>
                  <a:cubicBezTo>
                    <a:pt x="1238250" y="372428"/>
                    <a:pt x="1229678" y="381000"/>
                    <a:pt x="1229678" y="391478"/>
                  </a:cubicBezTo>
                  <a:lnTo>
                    <a:pt x="1229678" y="391478"/>
                  </a:lnTo>
                  <a:cubicBezTo>
                    <a:pt x="1230630" y="402908"/>
                    <a:pt x="1239203" y="410528"/>
                    <a:pt x="1248728" y="410528"/>
                  </a:cubicBezTo>
                  <a:close/>
                  <a:moveTo>
                    <a:pt x="1248728" y="458153"/>
                  </a:moveTo>
                  <a:lnTo>
                    <a:pt x="1248728" y="458153"/>
                  </a:lnTo>
                  <a:cubicBezTo>
                    <a:pt x="1259205" y="458153"/>
                    <a:pt x="1267778" y="449580"/>
                    <a:pt x="1267778" y="439103"/>
                  </a:cubicBezTo>
                  <a:lnTo>
                    <a:pt x="1267778" y="439103"/>
                  </a:lnTo>
                  <a:cubicBezTo>
                    <a:pt x="1267778" y="428625"/>
                    <a:pt x="1259205" y="420053"/>
                    <a:pt x="1248728" y="420053"/>
                  </a:cubicBezTo>
                  <a:lnTo>
                    <a:pt x="1248728" y="420053"/>
                  </a:lnTo>
                  <a:cubicBezTo>
                    <a:pt x="1238250" y="420053"/>
                    <a:pt x="1229678" y="428625"/>
                    <a:pt x="1229678" y="439103"/>
                  </a:cubicBezTo>
                  <a:lnTo>
                    <a:pt x="1229678" y="439103"/>
                  </a:lnTo>
                  <a:cubicBezTo>
                    <a:pt x="1230630" y="450533"/>
                    <a:pt x="1239203" y="458153"/>
                    <a:pt x="1248728" y="458153"/>
                  </a:cubicBezTo>
                  <a:close/>
                  <a:moveTo>
                    <a:pt x="1248728" y="505778"/>
                  </a:moveTo>
                  <a:lnTo>
                    <a:pt x="1248728" y="505778"/>
                  </a:lnTo>
                  <a:cubicBezTo>
                    <a:pt x="1259205" y="505778"/>
                    <a:pt x="1267778" y="497205"/>
                    <a:pt x="1267778" y="486728"/>
                  </a:cubicBezTo>
                  <a:lnTo>
                    <a:pt x="1267778" y="486728"/>
                  </a:lnTo>
                  <a:cubicBezTo>
                    <a:pt x="1267778" y="476250"/>
                    <a:pt x="1259205" y="467678"/>
                    <a:pt x="1248728" y="467678"/>
                  </a:cubicBezTo>
                  <a:lnTo>
                    <a:pt x="1248728" y="467678"/>
                  </a:lnTo>
                  <a:cubicBezTo>
                    <a:pt x="1238250" y="467678"/>
                    <a:pt x="1229678" y="476250"/>
                    <a:pt x="1229678" y="486728"/>
                  </a:cubicBezTo>
                  <a:lnTo>
                    <a:pt x="1229678" y="486728"/>
                  </a:lnTo>
                  <a:cubicBezTo>
                    <a:pt x="1230630" y="497205"/>
                    <a:pt x="1239203" y="505778"/>
                    <a:pt x="1248728" y="505778"/>
                  </a:cubicBezTo>
                  <a:close/>
                  <a:moveTo>
                    <a:pt x="1298258" y="458153"/>
                  </a:moveTo>
                  <a:lnTo>
                    <a:pt x="1300163" y="458153"/>
                  </a:lnTo>
                  <a:cubicBezTo>
                    <a:pt x="1310640" y="458153"/>
                    <a:pt x="1319213" y="449580"/>
                    <a:pt x="1319213" y="439103"/>
                  </a:cubicBezTo>
                  <a:lnTo>
                    <a:pt x="1319213" y="439103"/>
                  </a:lnTo>
                  <a:cubicBezTo>
                    <a:pt x="1319213" y="428625"/>
                    <a:pt x="1310640" y="420053"/>
                    <a:pt x="1300163" y="420053"/>
                  </a:cubicBezTo>
                  <a:lnTo>
                    <a:pt x="1298258" y="420053"/>
                  </a:lnTo>
                  <a:cubicBezTo>
                    <a:pt x="1287780" y="420053"/>
                    <a:pt x="1279208" y="428625"/>
                    <a:pt x="1279208" y="439103"/>
                  </a:cubicBezTo>
                  <a:lnTo>
                    <a:pt x="1279208" y="439103"/>
                  </a:lnTo>
                  <a:cubicBezTo>
                    <a:pt x="1279208" y="449580"/>
                    <a:pt x="1287780" y="458153"/>
                    <a:pt x="1298258" y="458153"/>
                  </a:cubicBezTo>
                  <a:close/>
                  <a:moveTo>
                    <a:pt x="1298258" y="410528"/>
                  </a:moveTo>
                  <a:lnTo>
                    <a:pt x="1298258" y="410528"/>
                  </a:lnTo>
                  <a:cubicBezTo>
                    <a:pt x="1308735" y="410528"/>
                    <a:pt x="1317308" y="401955"/>
                    <a:pt x="1317308" y="391478"/>
                  </a:cubicBezTo>
                  <a:lnTo>
                    <a:pt x="1317308" y="391478"/>
                  </a:lnTo>
                  <a:cubicBezTo>
                    <a:pt x="1317308" y="381000"/>
                    <a:pt x="1308735" y="372428"/>
                    <a:pt x="1298258" y="372428"/>
                  </a:cubicBezTo>
                  <a:lnTo>
                    <a:pt x="1298258" y="372428"/>
                  </a:lnTo>
                  <a:cubicBezTo>
                    <a:pt x="1287780" y="372428"/>
                    <a:pt x="1279208" y="381000"/>
                    <a:pt x="1279208" y="391478"/>
                  </a:cubicBezTo>
                  <a:lnTo>
                    <a:pt x="1279208" y="391478"/>
                  </a:lnTo>
                  <a:cubicBezTo>
                    <a:pt x="1279208" y="401955"/>
                    <a:pt x="1287780" y="410528"/>
                    <a:pt x="1298258" y="410528"/>
                  </a:cubicBezTo>
                  <a:close/>
                  <a:moveTo>
                    <a:pt x="1298258" y="363855"/>
                  </a:moveTo>
                  <a:lnTo>
                    <a:pt x="1298258" y="363855"/>
                  </a:lnTo>
                  <a:cubicBezTo>
                    <a:pt x="1308735" y="363855"/>
                    <a:pt x="1317308" y="355283"/>
                    <a:pt x="1317308" y="344805"/>
                  </a:cubicBezTo>
                  <a:lnTo>
                    <a:pt x="1317308" y="344805"/>
                  </a:lnTo>
                  <a:cubicBezTo>
                    <a:pt x="1317308" y="334328"/>
                    <a:pt x="1308735" y="325755"/>
                    <a:pt x="1298258" y="325755"/>
                  </a:cubicBezTo>
                  <a:lnTo>
                    <a:pt x="1298258" y="325755"/>
                  </a:lnTo>
                  <a:cubicBezTo>
                    <a:pt x="1287780" y="325755"/>
                    <a:pt x="1279208" y="334328"/>
                    <a:pt x="1279208" y="344805"/>
                  </a:cubicBezTo>
                  <a:lnTo>
                    <a:pt x="1279208" y="344805"/>
                  </a:lnTo>
                  <a:cubicBezTo>
                    <a:pt x="1279208" y="355283"/>
                    <a:pt x="1287780" y="363855"/>
                    <a:pt x="1298258" y="363855"/>
                  </a:cubicBezTo>
                  <a:close/>
                  <a:moveTo>
                    <a:pt x="1344930" y="410528"/>
                  </a:moveTo>
                  <a:lnTo>
                    <a:pt x="1344930" y="410528"/>
                  </a:lnTo>
                  <a:cubicBezTo>
                    <a:pt x="1355408" y="410528"/>
                    <a:pt x="1363980" y="401955"/>
                    <a:pt x="1363980" y="391478"/>
                  </a:cubicBezTo>
                  <a:lnTo>
                    <a:pt x="1363980" y="391478"/>
                  </a:lnTo>
                  <a:cubicBezTo>
                    <a:pt x="1363980" y="381000"/>
                    <a:pt x="1355408" y="372428"/>
                    <a:pt x="1344930" y="372428"/>
                  </a:cubicBezTo>
                  <a:lnTo>
                    <a:pt x="1344930" y="372428"/>
                  </a:lnTo>
                  <a:cubicBezTo>
                    <a:pt x="1334453" y="372428"/>
                    <a:pt x="1325880" y="381000"/>
                    <a:pt x="1325880" y="391478"/>
                  </a:cubicBezTo>
                  <a:lnTo>
                    <a:pt x="1325880" y="391478"/>
                  </a:lnTo>
                  <a:cubicBezTo>
                    <a:pt x="1326833" y="401955"/>
                    <a:pt x="1334453" y="410528"/>
                    <a:pt x="1344930" y="410528"/>
                  </a:cubicBezTo>
                  <a:close/>
                  <a:moveTo>
                    <a:pt x="1392555" y="410528"/>
                  </a:moveTo>
                  <a:lnTo>
                    <a:pt x="1392555" y="410528"/>
                  </a:lnTo>
                  <a:cubicBezTo>
                    <a:pt x="1403033" y="410528"/>
                    <a:pt x="1411605" y="401955"/>
                    <a:pt x="1411605" y="391478"/>
                  </a:cubicBezTo>
                  <a:lnTo>
                    <a:pt x="1411605" y="391478"/>
                  </a:lnTo>
                  <a:cubicBezTo>
                    <a:pt x="1411605" y="381000"/>
                    <a:pt x="1403033" y="372428"/>
                    <a:pt x="1392555" y="372428"/>
                  </a:cubicBezTo>
                  <a:lnTo>
                    <a:pt x="1392555" y="372428"/>
                  </a:lnTo>
                  <a:cubicBezTo>
                    <a:pt x="1382078" y="372428"/>
                    <a:pt x="1373505" y="381000"/>
                    <a:pt x="1373505" y="391478"/>
                  </a:cubicBezTo>
                  <a:lnTo>
                    <a:pt x="1373505" y="391478"/>
                  </a:lnTo>
                  <a:cubicBezTo>
                    <a:pt x="1373505" y="401955"/>
                    <a:pt x="1382078" y="410528"/>
                    <a:pt x="1392555" y="410528"/>
                  </a:cubicBezTo>
                  <a:close/>
                  <a:moveTo>
                    <a:pt x="1344930" y="458153"/>
                  </a:moveTo>
                  <a:lnTo>
                    <a:pt x="1344930" y="458153"/>
                  </a:lnTo>
                  <a:cubicBezTo>
                    <a:pt x="1355408" y="458153"/>
                    <a:pt x="1363980" y="449580"/>
                    <a:pt x="1363980" y="439103"/>
                  </a:cubicBezTo>
                  <a:lnTo>
                    <a:pt x="1363980" y="439103"/>
                  </a:lnTo>
                  <a:cubicBezTo>
                    <a:pt x="1363980" y="428625"/>
                    <a:pt x="1355408" y="420053"/>
                    <a:pt x="1344930" y="420053"/>
                  </a:cubicBezTo>
                  <a:lnTo>
                    <a:pt x="1344930" y="420053"/>
                  </a:lnTo>
                  <a:cubicBezTo>
                    <a:pt x="1334453" y="420053"/>
                    <a:pt x="1325880" y="428625"/>
                    <a:pt x="1325880" y="439103"/>
                  </a:cubicBezTo>
                  <a:lnTo>
                    <a:pt x="1325880" y="439103"/>
                  </a:lnTo>
                  <a:cubicBezTo>
                    <a:pt x="1326833" y="449580"/>
                    <a:pt x="1334453" y="458153"/>
                    <a:pt x="1344930" y="458153"/>
                  </a:cubicBezTo>
                  <a:close/>
                  <a:moveTo>
                    <a:pt x="1439228" y="410528"/>
                  </a:moveTo>
                  <a:lnTo>
                    <a:pt x="1439228" y="410528"/>
                  </a:lnTo>
                  <a:cubicBezTo>
                    <a:pt x="1449705" y="410528"/>
                    <a:pt x="1458278" y="401955"/>
                    <a:pt x="1458278" y="391478"/>
                  </a:cubicBezTo>
                  <a:lnTo>
                    <a:pt x="1458278" y="391478"/>
                  </a:lnTo>
                  <a:cubicBezTo>
                    <a:pt x="1458278" y="381000"/>
                    <a:pt x="1449705" y="372428"/>
                    <a:pt x="1439228" y="372428"/>
                  </a:cubicBezTo>
                  <a:lnTo>
                    <a:pt x="1439228" y="372428"/>
                  </a:lnTo>
                  <a:cubicBezTo>
                    <a:pt x="1428750" y="372428"/>
                    <a:pt x="1420178" y="381000"/>
                    <a:pt x="1420178" y="391478"/>
                  </a:cubicBezTo>
                  <a:lnTo>
                    <a:pt x="1420178" y="391478"/>
                  </a:lnTo>
                  <a:cubicBezTo>
                    <a:pt x="1421130" y="401955"/>
                    <a:pt x="1428750" y="410528"/>
                    <a:pt x="1439228" y="410528"/>
                  </a:cubicBezTo>
                  <a:close/>
                  <a:moveTo>
                    <a:pt x="1439228" y="458153"/>
                  </a:moveTo>
                  <a:lnTo>
                    <a:pt x="1439228" y="458153"/>
                  </a:lnTo>
                  <a:cubicBezTo>
                    <a:pt x="1449705" y="458153"/>
                    <a:pt x="1458278" y="449580"/>
                    <a:pt x="1458278" y="439103"/>
                  </a:cubicBezTo>
                  <a:lnTo>
                    <a:pt x="1458278" y="439103"/>
                  </a:lnTo>
                  <a:cubicBezTo>
                    <a:pt x="1458278" y="428625"/>
                    <a:pt x="1449705" y="420053"/>
                    <a:pt x="1439228" y="420053"/>
                  </a:cubicBezTo>
                  <a:lnTo>
                    <a:pt x="1439228" y="420053"/>
                  </a:lnTo>
                  <a:cubicBezTo>
                    <a:pt x="1428750" y="420053"/>
                    <a:pt x="1420178" y="428625"/>
                    <a:pt x="1420178" y="439103"/>
                  </a:cubicBezTo>
                  <a:lnTo>
                    <a:pt x="1420178" y="439103"/>
                  </a:lnTo>
                  <a:cubicBezTo>
                    <a:pt x="1421130" y="449580"/>
                    <a:pt x="1428750" y="458153"/>
                    <a:pt x="1439228" y="458153"/>
                  </a:cubicBezTo>
                  <a:close/>
                  <a:moveTo>
                    <a:pt x="1486853" y="410528"/>
                  </a:moveTo>
                  <a:lnTo>
                    <a:pt x="1486853" y="410528"/>
                  </a:lnTo>
                  <a:cubicBezTo>
                    <a:pt x="1497330" y="410528"/>
                    <a:pt x="1505903" y="401955"/>
                    <a:pt x="1505903" y="391478"/>
                  </a:cubicBezTo>
                  <a:lnTo>
                    <a:pt x="1505903" y="391478"/>
                  </a:lnTo>
                  <a:cubicBezTo>
                    <a:pt x="1505903" y="381000"/>
                    <a:pt x="1497330" y="372428"/>
                    <a:pt x="1486853" y="372428"/>
                  </a:cubicBezTo>
                  <a:lnTo>
                    <a:pt x="1486853" y="372428"/>
                  </a:lnTo>
                  <a:cubicBezTo>
                    <a:pt x="1476375" y="372428"/>
                    <a:pt x="1467803" y="381000"/>
                    <a:pt x="1467803" y="391478"/>
                  </a:cubicBezTo>
                  <a:lnTo>
                    <a:pt x="1467803" y="391478"/>
                  </a:lnTo>
                  <a:cubicBezTo>
                    <a:pt x="1467803" y="402908"/>
                    <a:pt x="1476375" y="410528"/>
                    <a:pt x="1486853" y="410528"/>
                  </a:cubicBezTo>
                  <a:close/>
                  <a:moveTo>
                    <a:pt x="1534478" y="314325"/>
                  </a:moveTo>
                  <a:lnTo>
                    <a:pt x="1534478" y="314325"/>
                  </a:lnTo>
                  <a:cubicBezTo>
                    <a:pt x="1544955" y="314325"/>
                    <a:pt x="1553528" y="305753"/>
                    <a:pt x="1553528" y="295275"/>
                  </a:cubicBezTo>
                  <a:lnTo>
                    <a:pt x="1553528" y="295275"/>
                  </a:lnTo>
                  <a:cubicBezTo>
                    <a:pt x="1553528" y="284798"/>
                    <a:pt x="1544955" y="276225"/>
                    <a:pt x="1534478" y="276225"/>
                  </a:cubicBezTo>
                  <a:lnTo>
                    <a:pt x="1534478" y="276225"/>
                  </a:lnTo>
                  <a:cubicBezTo>
                    <a:pt x="1524000" y="276225"/>
                    <a:pt x="1515428" y="284798"/>
                    <a:pt x="1515428" y="295275"/>
                  </a:cubicBezTo>
                  <a:lnTo>
                    <a:pt x="1515428" y="295275"/>
                  </a:lnTo>
                  <a:cubicBezTo>
                    <a:pt x="1515428" y="305753"/>
                    <a:pt x="1524000" y="314325"/>
                    <a:pt x="1534478" y="314325"/>
                  </a:cubicBezTo>
                  <a:close/>
                  <a:moveTo>
                    <a:pt x="1486853" y="314325"/>
                  </a:moveTo>
                  <a:lnTo>
                    <a:pt x="1486853" y="314325"/>
                  </a:lnTo>
                  <a:cubicBezTo>
                    <a:pt x="1497330" y="314325"/>
                    <a:pt x="1505903" y="305753"/>
                    <a:pt x="1505903" y="295275"/>
                  </a:cubicBezTo>
                  <a:lnTo>
                    <a:pt x="1505903" y="295275"/>
                  </a:lnTo>
                  <a:cubicBezTo>
                    <a:pt x="1505903" y="284798"/>
                    <a:pt x="1497330" y="276225"/>
                    <a:pt x="1486853" y="276225"/>
                  </a:cubicBezTo>
                  <a:lnTo>
                    <a:pt x="1486853" y="276225"/>
                  </a:lnTo>
                  <a:cubicBezTo>
                    <a:pt x="1476375" y="276225"/>
                    <a:pt x="1467803" y="284798"/>
                    <a:pt x="1467803" y="295275"/>
                  </a:cubicBezTo>
                  <a:lnTo>
                    <a:pt x="1467803" y="295275"/>
                  </a:lnTo>
                  <a:cubicBezTo>
                    <a:pt x="1467803" y="305753"/>
                    <a:pt x="1476375" y="314325"/>
                    <a:pt x="1486853" y="314325"/>
                  </a:cubicBezTo>
                  <a:close/>
                  <a:moveTo>
                    <a:pt x="1584960" y="314325"/>
                  </a:moveTo>
                  <a:lnTo>
                    <a:pt x="1584960" y="314325"/>
                  </a:lnTo>
                  <a:cubicBezTo>
                    <a:pt x="1595438" y="314325"/>
                    <a:pt x="1604010" y="305753"/>
                    <a:pt x="1604010" y="295275"/>
                  </a:cubicBezTo>
                  <a:lnTo>
                    <a:pt x="1604010" y="295275"/>
                  </a:lnTo>
                  <a:cubicBezTo>
                    <a:pt x="1604010" y="284798"/>
                    <a:pt x="1595438" y="276225"/>
                    <a:pt x="1584960" y="276225"/>
                  </a:cubicBezTo>
                  <a:lnTo>
                    <a:pt x="1584960" y="276225"/>
                  </a:lnTo>
                  <a:cubicBezTo>
                    <a:pt x="1574483" y="276225"/>
                    <a:pt x="1565910" y="284798"/>
                    <a:pt x="1565910" y="295275"/>
                  </a:cubicBezTo>
                  <a:lnTo>
                    <a:pt x="1565910" y="295275"/>
                  </a:lnTo>
                  <a:cubicBezTo>
                    <a:pt x="1565910" y="305753"/>
                    <a:pt x="1574483" y="314325"/>
                    <a:pt x="1584960" y="314325"/>
                  </a:cubicBezTo>
                  <a:close/>
                  <a:moveTo>
                    <a:pt x="1584960" y="269558"/>
                  </a:moveTo>
                  <a:lnTo>
                    <a:pt x="1584960" y="269558"/>
                  </a:lnTo>
                  <a:cubicBezTo>
                    <a:pt x="1595438" y="269558"/>
                    <a:pt x="1604010" y="260985"/>
                    <a:pt x="1604010" y="250508"/>
                  </a:cubicBezTo>
                  <a:lnTo>
                    <a:pt x="1604010" y="250508"/>
                  </a:lnTo>
                  <a:cubicBezTo>
                    <a:pt x="1604010" y="240030"/>
                    <a:pt x="1595438" y="231458"/>
                    <a:pt x="1584960" y="231458"/>
                  </a:cubicBezTo>
                  <a:lnTo>
                    <a:pt x="1584960" y="231458"/>
                  </a:lnTo>
                  <a:cubicBezTo>
                    <a:pt x="1574483" y="231458"/>
                    <a:pt x="1565910" y="240030"/>
                    <a:pt x="1565910" y="250508"/>
                  </a:cubicBezTo>
                  <a:lnTo>
                    <a:pt x="1565910" y="250508"/>
                  </a:lnTo>
                  <a:cubicBezTo>
                    <a:pt x="1565910" y="260985"/>
                    <a:pt x="1574483" y="269558"/>
                    <a:pt x="1584960" y="269558"/>
                  </a:cubicBezTo>
                  <a:close/>
                  <a:moveTo>
                    <a:pt x="1532573" y="267653"/>
                  </a:moveTo>
                  <a:lnTo>
                    <a:pt x="1532573" y="267653"/>
                  </a:lnTo>
                  <a:cubicBezTo>
                    <a:pt x="1543050" y="267653"/>
                    <a:pt x="1551623" y="259080"/>
                    <a:pt x="1551623" y="248603"/>
                  </a:cubicBezTo>
                  <a:lnTo>
                    <a:pt x="1551623" y="248603"/>
                  </a:lnTo>
                  <a:cubicBezTo>
                    <a:pt x="1551623" y="238125"/>
                    <a:pt x="1543050" y="229553"/>
                    <a:pt x="1532573" y="229553"/>
                  </a:cubicBezTo>
                  <a:lnTo>
                    <a:pt x="1532573" y="229553"/>
                  </a:lnTo>
                  <a:cubicBezTo>
                    <a:pt x="1522095" y="229553"/>
                    <a:pt x="1513523" y="238125"/>
                    <a:pt x="1513523" y="248603"/>
                  </a:cubicBezTo>
                  <a:lnTo>
                    <a:pt x="1513523" y="248603"/>
                  </a:lnTo>
                  <a:cubicBezTo>
                    <a:pt x="1513523" y="260033"/>
                    <a:pt x="1522095" y="267653"/>
                    <a:pt x="1532573" y="267653"/>
                  </a:cubicBezTo>
                  <a:close/>
                  <a:moveTo>
                    <a:pt x="1631633" y="314325"/>
                  </a:moveTo>
                  <a:lnTo>
                    <a:pt x="1631633" y="314325"/>
                  </a:lnTo>
                  <a:cubicBezTo>
                    <a:pt x="1642110" y="314325"/>
                    <a:pt x="1650683" y="305753"/>
                    <a:pt x="1650683" y="295275"/>
                  </a:cubicBezTo>
                  <a:lnTo>
                    <a:pt x="1650683" y="295275"/>
                  </a:lnTo>
                  <a:cubicBezTo>
                    <a:pt x="1650683" y="284798"/>
                    <a:pt x="1642110" y="276225"/>
                    <a:pt x="1631633" y="276225"/>
                  </a:cubicBezTo>
                  <a:lnTo>
                    <a:pt x="1631633" y="276225"/>
                  </a:lnTo>
                  <a:cubicBezTo>
                    <a:pt x="1621155" y="276225"/>
                    <a:pt x="1612583" y="284798"/>
                    <a:pt x="1612583" y="295275"/>
                  </a:cubicBezTo>
                  <a:lnTo>
                    <a:pt x="1612583" y="295275"/>
                  </a:lnTo>
                  <a:cubicBezTo>
                    <a:pt x="1612583" y="305753"/>
                    <a:pt x="1621155" y="314325"/>
                    <a:pt x="1631633" y="314325"/>
                  </a:cubicBezTo>
                  <a:close/>
                  <a:moveTo>
                    <a:pt x="1677353" y="314325"/>
                  </a:moveTo>
                  <a:lnTo>
                    <a:pt x="1677353" y="314325"/>
                  </a:lnTo>
                  <a:cubicBezTo>
                    <a:pt x="1687830" y="314325"/>
                    <a:pt x="1696403" y="305753"/>
                    <a:pt x="1696403" y="295275"/>
                  </a:cubicBezTo>
                  <a:lnTo>
                    <a:pt x="1696403" y="295275"/>
                  </a:lnTo>
                  <a:cubicBezTo>
                    <a:pt x="1696403" y="284798"/>
                    <a:pt x="1687830" y="276225"/>
                    <a:pt x="1677353" y="276225"/>
                  </a:cubicBezTo>
                  <a:lnTo>
                    <a:pt x="1677353" y="276225"/>
                  </a:lnTo>
                  <a:cubicBezTo>
                    <a:pt x="1666875" y="276225"/>
                    <a:pt x="1658303" y="284798"/>
                    <a:pt x="1658303" y="295275"/>
                  </a:cubicBezTo>
                  <a:lnTo>
                    <a:pt x="1658303" y="295275"/>
                  </a:lnTo>
                  <a:cubicBezTo>
                    <a:pt x="1659255" y="305753"/>
                    <a:pt x="1666875" y="314325"/>
                    <a:pt x="1677353" y="314325"/>
                  </a:cubicBezTo>
                  <a:close/>
                  <a:moveTo>
                    <a:pt x="1677353" y="266700"/>
                  </a:moveTo>
                  <a:lnTo>
                    <a:pt x="1677353" y="266700"/>
                  </a:lnTo>
                  <a:cubicBezTo>
                    <a:pt x="1687830" y="266700"/>
                    <a:pt x="1696403" y="258128"/>
                    <a:pt x="1696403" y="247650"/>
                  </a:cubicBezTo>
                  <a:lnTo>
                    <a:pt x="1696403" y="247650"/>
                  </a:lnTo>
                  <a:cubicBezTo>
                    <a:pt x="1696403" y="237173"/>
                    <a:pt x="1687830" y="228600"/>
                    <a:pt x="1677353" y="228600"/>
                  </a:cubicBezTo>
                  <a:lnTo>
                    <a:pt x="1677353" y="228600"/>
                  </a:lnTo>
                  <a:cubicBezTo>
                    <a:pt x="1666875" y="228600"/>
                    <a:pt x="1658303" y="237173"/>
                    <a:pt x="1658303" y="247650"/>
                  </a:cubicBezTo>
                  <a:lnTo>
                    <a:pt x="1658303" y="247650"/>
                  </a:lnTo>
                  <a:cubicBezTo>
                    <a:pt x="1659255" y="258128"/>
                    <a:pt x="1666875" y="266700"/>
                    <a:pt x="1677353" y="266700"/>
                  </a:cubicBezTo>
                  <a:close/>
                  <a:moveTo>
                    <a:pt x="1724025" y="314325"/>
                  </a:moveTo>
                  <a:lnTo>
                    <a:pt x="1724025" y="314325"/>
                  </a:lnTo>
                  <a:cubicBezTo>
                    <a:pt x="1734503" y="314325"/>
                    <a:pt x="1743075" y="305753"/>
                    <a:pt x="1743075" y="295275"/>
                  </a:cubicBezTo>
                  <a:lnTo>
                    <a:pt x="1743075" y="295275"/>
                  </a:lnTo>
                  <a:cubicBezTo>
                    <a:pt x="1743075" y="284798"/>
                    <a:pt x="1734503" y="276225"/>
                    <a:pt x="1724025" y="276225"/>
                  </a:cubicBezTo>
                  <a:lnTo>
                    <a:pt x="1724025" y="276225"/>
                  </a:lnTo>
                  <a:cubicBezTo>
                    <a:pt x="1713548" y="276225"/>
                    <a:pt x="1704975" y="284798"/>
                    <a:pt x="1704975" y="295275"/>
                  </a:cubicBezTo>
                  <a:lnTo>
                    <a:pt x="1704975" y="295275"/>
                  </a:lnTo>
                  <a:cubicBezTo>
                    <a:pt x="1704975" y="305753"/>
                    <a:pt x="1713548" y="314325"/>
                    <a:pt x="1724025" y="314325"/>
                  </a:cubicBezTo>
                  <a:close/>
                  <a:moveTo>
                    <a:pt x="1532573" y="222885"/>
                  </a:moveTo>
                  <a:lnTo>
                    <a:pt x="1532573" y="222885"/>
                  </a:lnTo>
                  <a:cubicBezTo>
                    <a:pt x="1543050" y="222885"/>
                    <a:pt x="1551623" y="214313"/>
                    <a:pt x="1551623" y="203835"/>
                  </a:cubicBezTo>
                  <a:lnTo>
                    <a:pt x="1551623" y="203835"/>
                  </a:lnTo>
                  <a:cubicBezTo>
                    <a:pt x="1551623" y="193358"/>
                    <a:pt x="1543050" y="184785"/>
                    <a:pt x="1532573" y="184785"/>
                  </a:cubicBezTo>
                  <a:lnTo>
                    <a:pt x="1532573" y="184785"/>
                  </a:lnTo>
                  <a:cubicBezTo>
                    <a:pt x="1522095" y="184785"/>
                    <a:pt x="1513523" y="193358"/>
                    <a:pt x="1513523" y="203835"/>
                  </a:cubicBezTo>
                  <a:lnTo>
                    <a:pt x="1513523" y="203835"/>
                  </a:lnTo>
                  <a:cubicBezTo>
                    <a:pt x="1513523" y="214313"/>
                    <a:pt x="1522095" y="222885"/>
                    <a:pt x="1532573" y="222885"/>
                  </a:cubicBezTo>
                  <a:close/>
                  <a:moveTo>
                    <a:pt x="823913" y="1593533"/>
                  </a:moveTo>
                  <a:lnTo>
                    <a:pt x="825818" y="1593533"/>
                  </a:lnTo>
                  <a:cubicBezTo>
                    <a:pt x="836295" y="1593533"/>
                    <a:pt x="844868" y="1584960"/>
                    <a:pt x="844868" y="1574483"/>
                  </a:cubicBezTo>
                  <a:lnTo>
                    <a:pt x="844868" y="1574483"/>
                  </a:lnTo>
                  <a:cubicBezTo>
                    <a:pt x="844868" y="1564005"/>
                    <a:pt x="836295" y="1555433"/>
                    <a:pt x="825818" y="1555433"/>
                  </a:cubicBezTo>
                  <a:lnTo>
                    <a:pt x="823913" y="1555433"/>
                  </a:lnTo>
                  <a:cubicBezTo>
                    <a:pt x="813435" y="1555433"/>
                    <a:pt x="804863" y="1564005"/>
                    <a:pt x="804863" y="1574483"/>
                  </a:cubicBezTo>
                  <a:lnTo>
                    <a:pt x="804863" y="1574483"/>
                  </a:lnTo>
                  <a:cubicBezTo>
                    <a:pt x="804863" y="1584960"/>
                    <a:pt x="813435" y="1593533"/>
                    <a:pt x="823913" y="1593533"/>
                  </a:cubicBezTo>
                  <a:close/>
                  <a:moveTo>
                    <a:pt x="823913" y="1545908"/>
                  </a:moveTo>
                  <a:lnTo>
                    <a:pt x="825818" y="1545908"/>
                  </a:lnTo>
                  <a:cubicBezTo>
                    <a:pt x="836295" y="1545908"/>
                    <a:pt x="844868" y="1537335"/>
                    <a:pt x="844868" y="1526858"/>
                  </a:cubicBezTo>
                  <a:lnTo>
                    <a:pt x="844868" y="1526858"/>
                  </a:lnTo>
                  <a:cubicBezTo>
                    <a:pt x="844868" y="1516380"/>
                    <a:pt x="836295" y="1507808"/>
                    <a:pt x="825818" y="1507808"/>
                  </a:cubicBezTo>
                  <a:lnTo>
                    <a:pt x="823913" y="1507808"/>
                  </a:lnTo>
                  <a:cubicBezTo>
                    <a:pt x="813435" y="1507808"/>
                    <a:pt x="804863" y="1516380"/>
                    <a:pt x="804863" y="1526858"/>
                  </a:cubicBezTo>
                  <a:lnTo>
                    <a:pt x="804863" y="1526858"/>
                  </a:lnTo>
                  <a:cubicBezTo>
                    <a:pt x="804863" y="1538288"/>
                    <a:pt x="813435" y="1545908"/>
                    <a:pt x="823913" y="1545908"/>
                  </a:cubicBezTo>
                  <a:close/>
                  <a:moveTo>
                    <a:pt x="823913" y="1641158"/>
                  </a:moveTo>
                  <a:lnTo>
                    <a:pt x="825818" y="1641158"/>
                  </a:lnTo>
                  <a:cubicBezTo>
                    <a:pt x="836295" y="1641158"/>
                    <a:pt x="844868" y="1632585"/>
                    <a:pt x="844868" y="1622108"/>
                  </a:cubicBezTo>
                  <a:lnTo>
                    <a:pt x="844868" y="1622108"/>
                  </a:lnTo>
                  <a:cubicBezTo>
                    <a:pt x="844868" y="1611630"/>
                    <a:pt x="836295" y="1603058"/>
                    <a:pt x="825818" y="1603058"/>
                  </a:cubicBezTo>
                  <a:lnTo>
                    <a:pt x="823913" y="1603058"/>
                  </a:lnTo>
                  <a:cubicBezTo>
                    <a:pt x="813435" y="1603058"/>
                    <a:pt x="804863" y="1611630"/>
                    <a:pt x="804863" y="1622108"/>
                  </a:cubicBezTo>
                  <a:lnTo>
                    <a:pt x="804863" y="1622108"/>
                  </a:lnTo>
                  <a:cubicBezTo>
                    <a:pt x="804863" y="1632585"/>
                    <a:pt x="813435" y="1641158"/>
                    <a:pt x="823913" y="1641158"/>
                  </a:cubicBezTo>
                  <a:close/>
                  <a:moveTo>
                    <a:pt x="919163" y="1499235"/>
                  </a:moveTo>
                  <a:lnTo>
                    <a:pt x="921068" y="1499235"/>
                  </a:lnTo>
                  <a:cubicBezTo>
                    <a:pt x="931545" y="1499235"/>
                    <a:pt x="940118" y="1490663"/>
                    <a:pt x="940118" y="1480185"/>
                  </a:cubicBezTo>
                  <a:lnTo>
                    <a:pt x="940118" y="1480185"/>
                  </a:lnTo>
                  <a:cubicBezTo>
                    <a:pt x="940118" y="1469708"/>
                    <a:pt x="931545" y="1461135"/>
                    <a:pt x="921068" y="1461135"/>
                  </a:cubicBezTo>
                  <a:lnTo>
                    <a:pt x="919163" y="1461135"/>
                  </a:lnTo>
                  <a:cubicBezTo>
                    <a:pt x="908685" y="1461135"/>
                    <a:pt x="900113" y="1469708"/>
                    <a:pt x="900113" y="1480185"/>
                  </a:cubicBezTo>
                  <a:lnTo>
                    <a:pt x="900113" y="1480185"/>
                  </a:lnTo>
                  <a:cubicBezTo>
                    <a:pt x="901065" y="1490663"/>
                    <a:pt x="909638" y="1499235"/>
                    <a:pt x="919163" y="1499235"/>
                  </a:cubicBezTo>
                  <a:close/>
                  <a:moveTo>
                    <a:pt x="919163" y="884873"/>
                  </a:moveTo>
                  <a:lnTo>
                    <a:pt x="919163" y="884873"/>
                  </a:lnTo>
                  <a:cubicBezTo>
                    <a:pt x="929640" y="884873"/>
                    <a:pt x="938213" y="876300"/>
                    <a:pt x="938213" y="865823"/>
                  </a:cubicBezTo>
                  <a:lnTo>
                    <a:pt x="938213" y="863918"/>
                  </a:lnTo>
                  <a:cubicBezTo>
                    <a:pt x="938213" y="853440"/>
                    <a:pt x="929640" y="844868"/>
                    <a:pt x="919163" y="844868"/>
                  </a:cubicBezTo>
                  <a:lnTo>
                    <a:pt x="919163" y="844868"/>
                  </a:lnTo>
                  <a:cubicBezTo>
                    <a:pt x="908685" y="844868"/>
                    <a:pt x="900113" y="853440"/>
                    <a:pt x="900113" y="863918"/>
                  </a:cubicBezTo>
                  <a:lnTo>
                    <a:pt x="900113" y="865823"/>
                  </a:lnTo>
                  <a:cubicBezTo>
                    <a:pt x="901065" y="877253"/>
                    <a:pt x="909638" y="884873"/>
                    <a:pt x="919163" y="884873"/>
                  </a:cubicBezTo>
                  <a:close/>
                  <a:moveTo>
                    <a:pt x="872490" y="1642110"/>
                  </a:moveTo>
                  <a:lnTo>
                    <a:pt x="872490" y="1642110"/>
                  </a:lnTo>
                  <a:cubicBezTo>
                    <a:pt x="882968" y="1642110"/>
                    <a:pt x="891540" y="1633538"/>
                    <a:pt x="891540" y="1623060"/>
                  </a:cubicBezTo>
                  <a:lnTo>
                    <a:pt x="891540" y="1621155"/>
                  </a:lnTo>
                  <a:cubicBezTo>
                    <a:pt x="891540" y="1610678"/>
                    <a:pt x="882968" y="1602105"/>
                    <a:pt x="872490" y="1602105"/>
                  </a:cubicBezTo>
                  <a:lnTo>
                    <a:pt x="872490" y="1602105"/>
                  </a:lnTo>
                  <a:cubicBezTo>
                    <a:pt x="862013" y="1602105"/>
                    <a:pt x="853440" y="1610678"/>
                    <a:pt x="853440" y="1621155"/>
                  </a:cubicBezTo>
                  <a:lnTo>
                    <a:pt x="853440" y="1623060"/>
                  </a:lnTo>
                  <a:cubicBezTo>
                    <a:pt x="853440" y="1633538"/>
                    <a:pt x="862013" y="1642110"/>
                    <a:pt x="872490" y="1642110"/>
                  </a:cubicBezTo>
                  <a:close/>
                  <a:moveTo>
                    <a:pt x="872490" y="1594485"/>
                  </a:moveTo>
                  <a:lnTo>
                    <a:pt x="872490" y="1594485"/>
                  </a:lnTo>
                  <a:cubicBezTo>
                    <a:pt x="882968" y="1594485"/>
                    <a:pt x="891540" y="1585913"/>
                    <a:pt x="891540" y="1575435"/>
                  </a:cubicBezTo>
                  <a:lnTo>
                    <a:pt x="891540" y="1573530"/>
                  </a:lnTo>
                  <a:cubicBezTo>
                    <a:pt x="891540" y="1563053"/>
                    <a:pt x="882968" y="1554480"/>
                    <a:pt x="872490" y="1554480"/>
                  </a:cubicBezTo>
                  <a:lnTo>
                    <a:pt x="872490" y="1554480"/>
                  </a:lnTo>
                  <a:cubicBezTo>
                    <a:pt x="862013" y="1554480"/>
                    <a:pt x="853440" y="1563053"/>
                    <a:pt x="853440" y="1573530"/>
                  </a:cubicBezTo>
                  <a:lnTo>
                    <a:pt x="853440" y="1575435"/>
                  </a:lnTo>
                  <a:cubicBezTo>
                    <a:pt x="853440" y="1585913"/>
                    <a:pt x="862013" y="1594485"/>
                    <a:pt x="872490" y="1594485"/>
                  </a:cubicBezTo>
                  <a:close/>
                  <a:moveTo>
                    <a:pt x="919163" y="1641158"/>
                  </a:moveTo>
                  <a:lnTo>
                    <a:pt x="921068" y="1641158"/>
                  </a:lnTo>
                  <a:cubicBezTo>
                    <a:pt x="931545" y="1641158"/>
                    <a:pt x="940118" y="1632585"/>
                    <a:pt x="940118" y="1622108"/>
                  </a:cubicBezTo>
                  <a:lnTo>
                    <a:pt x="940118" y="1622108"/>
                  </a:lnTo>
                  <a:cubicBezTo>
                    <a:pt x="940118" y="1611630"/>
                    <a:pt x="931545" y="1603058"/>
                    <a:pt x="921068" y="1603058"/>
                  </a:cubicBezTo>
                  <a:lnTo>
                    <a:pt x="919163" y="1603058"/>
                  </a:lnTo>
                  <a:cubicBezTo>
                    <a:pt x="908685" y="1603058"/>
                    <a:pt x="900113" y="1611630"/>
                    <a:pt x="900113" y="1622108"/>
                  </a:cubicBezTo>
                  <a:lnTo>
                    <a:pt x="900113" y="1622108"/>
                  </a:lnTo>
                  <a:cubicBezTo>
                    <a:pt x="901065" y="1632585"/>
                    <a:pt x="909638" y="1641158"/>
                    <a:pt x="919163" y="1641158"/>
                  </a:cubicBezTo>
                  <a:close/>
                  <a:moveTo>
                    <a:pt x="919163" y="1689735"/>
                  </a:moveTo>
                  <a:lnTo>
                    <a:pt x="921068" y="1689735"/>
                  </a:lnTo>
                  <a:cubicBezTo>
                    <a:pt x="931545" y="1689735"/>
                    <a:pt x="940118" y="1681163"/>
                    <a:pt x="940118" y="1670685"/>
                  </a:cubicBezTo>
                  <a:lnTo>
                    <a:pt x="940118" y="1670685"/>
                  </a:lnTo>
                  <a:cubicBezTo>
                    <a:pt x="940118" y="1660208"/>
                    <a:pt x="931545" y="1651635"/>
                    <a:pt x="921068" y="1651635"/>
                  </a:cubicBezTo>
                  <a:lnTo>
                    <a:pt x="919163" y="1651635"/>
                  </a:lnTo>
                  <a:cubicBezTo>
                    <a:pt x="908685" y="1651635"/>
                    <a:pt x="900113" y="1660208"/>
                    <a:pt x="900113" y="1670685"/>
                  </a:cubicBezTo>
                  <a:lnTo>
                    <a:pt x="900113" y="1670685"/>
                  </a:lnTo>
                  <a:cubicBezTo>
                    <a:pt x="901065" y="1681163"/>
                    <a:pt x="909638" y="1689735"/>
                    <a:pt x="919163" y="1689735"/>
                  </a:cubicBezTo>
                  <a:close/>
                  <a:moveTo>
                    <a:pt x="968693" y="1689735"/>
                  </a:moveTo>
                  <a:lnTo>
                    <a:pt x="968693" y="1689735"/>
                  </a:lnTo>
                  <a:cubicBezTo>
                    <a:pt x="979170" y="1689735"/>
                    <a:pt x="987743" y="1681163"/>
                    <a:pt x="987743" y="1670685"/>
                  </a:cubicBezTo>
                  <a:lnTo>
                    <a:pt x="987743" y="1668780"/>
                  </a:lnTo>
                  <a:cubicBezTo>
                    <a:pt x="987743" y="1658303"/>
                    <a:pt x="979170" y="1649730"/>
                    <a:pt x="968693" y="1649730"/>
                  </a:cubicBezTo>
                  <a:lnTo>
                    <a:pt x="968693" y="1649730"/>
                  </a:lnTo>
                  <a:cubicBezTo>
                    <a:pt x="958215" y="1649730"/>
                    <a:pt x="949643" y="1658303"/>
                    <a:pt x="949643" y="1668780"/>
                  </a:cubicBezTo>
                  <a:lnTo>
                    <a:pt x="949643" y="1670685"/>
                  </a:lnTo>
                  <a:cubicBezTo>
                    <a:pt x="949643" y="1682115"/>
                    <a:pt x="958215" y="1689735"/>
                    <a:pt x="968693" y="1689735"/>
                  </a:cubicBezTo>
                  <a:close/>
                  <a:moveTo>
                    <a:pt x="968693" y="1740218"/>
                  </a:moveTo>
                  <a:lnTo>
                    <a:pt x="968693" y="1740218"/>
                  </a:lnTo>
                  <a:cubicBezTo>
                    <a:pt x="979170" y="1740218"/>
                    <a:pt x="987743" y="1731645"/>
                    <a:pt x="987743" y="1721168"/>
                  </a:cubicBezTo>
                  <a:lnTo>
                    <a:pt x="987743" y="1719263"/>
                  </a:lnTo>
                  <a:cubicBezTo>
                    <a:pt x="987743" y="1708785"/>
                    <a:pt x="979170" y="1700213"/>
                    <a:pt x="968693" y="1700213"/>
                  </a:cubicBezTo>
                  <a:lnTo>
                    <a:pt x="968693" y="1700213"/>
                  </a:lnTo>
                  <a:cubicBezTo>
                    <a:pt x="958215" y="1700213"/>
                    <a:pt x="949643" y="1708785"/>
                    <a:pt x="949643" y="1719263"/>
                  </a:cubicBezTo>
                  <a:lnTo>
                    <a:pt x="949643" y="1721168"/>
                  </a:lnTo>
                  <a:cubicBezTo>
                    <a:pt x="949643" y="1731645"/>
                    <a:pt x="958215" y="1740218"/>
                    <a:pt x="968693" y="1740218"/>
                  </a:cubicBezTo>
                  <a:close/>
                  <a:moveTo>
                    <a:pt x="1013460" y="1789748"/>
                  </a:moveTo>
                  <a:lnTo>
                    <a:pt x="1013460" y="1789748"/>
                  </a:lnTo>
                  <a:cubicBezTo>
                    <a:pt x="1023938" y="1789748"/>
                    <a:pt x="1032510" y="1781175"/>
                    <a:pt x="1032510" y="1770698"/>
                  </a:cubicBezTo>
                  <a:lnTo>
                    <a:pt x="1032510" y="1768793"/>
                  </a:lnTo>
                  <a:cubicBezTo>
                    <a:pt x="1032510" y="1758315"/>
                    <a:pt x="1023938" y="1749743"/>
                    <a:pt x="1013460" y="1749743"/>
                  </a:cubicBezTo>
                  <a:lnTo>
                    <a:pt x="1013460" y="1749743"/>
                  </a:lnTo>
                  <a:cubicBezTo>
                    <a:pt x="1002983" y="1749743"/>
                    <a:pt x="994410" y="1758315"/>
                    <a:pt x="994410" y="1768793"/>
                  </a:cubicBezTo>
                  <a:lnTo>
                    <a:pt x="994410" y="1770698"/>
                  </a:lnTo>
                  <a:cubicBezTo>
                    <a:pt x="995363" y="1781175"/>
                    <a:pt x="1002983" y="1789748"/>
                    <a:pt x="1013460" y="1789748"/>
                  </a:cubicBezTo>
                  <a:close/>
                  <a:moveTo>
                    <a:pt x="968693" y="1642110"/>
                  </a:moveTo>
                  <a:lnTo>
                    <a:pt x="968693" y="1642110"/>
                  </a:lnTo>
                  <a:cubicBezTo>
                    <a:pt x="979170" y="1642110"/>
                    <a:pt x="987743" y="1633538"/>
                    <a:pt x="987743" y="1623060"/>
                  </a:cubicBezTo>
                  <a:lnTo>
                    <a:pt x="987743" y="1621155"/>
                  </a:lnTo>
                  <a:cubicBezTo>
                    <a:pt x="987743" y="1610678"/>
                    <a:pt x="979170" y="1602105"/>
                    <a:pt x="968693" y="1602105"/>
                  </a:cubicBezTo>
                  <a:lnTo>
                    <a:pt x="968693" y="1602105"/>
                  </a:lnTo>
                  <a:cubicBezTo>
                    <a:pt x="958215" y="1602105"/>
                    <a:pt x="949643" y="1610678"/>
                    <a:pt x="949643" y="1621155"/>
                  </a:cubicBezTo>
                  <a:lnTo>
                    <a:pt x="949643" y="1623060"/>
                  </a:lnTo>
                  <a:cubicBezTo>
                    <a:pt x="949643" y="1633538"/>
                    <a:pt x="958215" y="1642110"/>
                    <a:pt x="968693" y="1642110"/>
                  </a:cubicBezTo>
                  <a:close/>
                  <a:moveTo>
                    <a:pt x="872490" y="1546860"/>
                  </a:moveTo>
                  <a:lnTo>
                    <a:pt x="872490" y="1546860"/>
                  </a:lnTo>
                  <a:cubicBezTo>
                    <a:pt x="882968" y="1546860"/>
                    <a:pt x="891540" y="1538288"/>
                    <a:pt x="891540" y="1527810"/>
                  </a:cubicBezTo>
                  <a:lnTo>
                    <a:pt x="891540" y="1525905"/>
                  </a:lnTo>
                  <a:cubicBezTo>
                    <a:pt x="891540" y="1515428"/>
                    <a:pt x="882968" y="1506855"/>
                    <a:pt x="872490" y="1506855"/>
                  </a:cubicBezTo>
                  <a:lnTo>
                    <a:pt x="872490" y="1506855"/>
                  </a:lnTo>
                  <a:cubicBezTo>
                    <a:pt x="862013" y="1506855"/>
                    <a:pt x="853440" y="1515428"/>
                    <a:pt x="853440" y="1525905"/>
                  </a:cubicBezTo>
                  <a:lnTo>
                    <a:pt x="853440" y="1527810"/>
                  </a:lnTo>
                  <a:cubicBezTo>
                    <a:pt x="853440" y="1539240"/>
                    <a:pt x="862013" y="1546860"/>
                    <a:pt x="872490" y="1546860"/>
                  </a:cubicBezTo>
                  <a:close/>
                  <a:moveTo>
                    <a:pt x="823913" y="1073468"/>
                  </a:moveTo>
                  <a:lnTo>
                    <a:pt x="825818" y="1073468"/>
                  </a:lnTo>
                  <a:cubicBezTo>
                    <a:pt x="836295" y="1073468"/>
                    <a:pt x="844868" y="1064895"/>
                    <a:pt x="844868" y="1054418"/>
                  </a:cubicBezTo>
                  <a:lnTo>
                    <a:pt x="844868" y="1054418"/>
                  </a:lnTo>
                  <a:cubicBezTo>
                    <a:pt x="844868" y="1043940"/>
                    <a:pt x="836295" y="1035368"/>
                    <a:pt x="825818" y="1035368"/>
                  </a:cubicBezTo>
                  <a:lnTo>
                    <a:pt x="823913" y="1035368"/>
                  </a:lnTo>
                  <a:cubicBezTo>
                    <a:pt x="813435" y="1035368"/>
                    <a:pt x="804863" y="1043940"/>
                    <a:pt x="804863" y="1054418"/>
                  </a:cubicBezTo>
                  <a:lnTo>
                    <a:pt x="804863" y="1054418"/>
                  </a:lnTo>
                  <a:cubicBezTo>
                    <a:pt x="804863" y="1064895"/>
                    <a:pt x="813435" y="1073468"/>
                    <a:pt x="823913" y="1073468"/>
                  </a:cubicBezTo>
                  <a:close/>
                  <a:moveTo>
                    <a:pt x="823913" y="932498"/>
                  </a:moveTo>
                  <a:lnTo>
                    <a:pt x="825818" y="932498"/>
                  </a:lnTo>
                  <a:cubicBezTo>
                    <a:pt x="836295" y="932498"/>
                    <a:pt x="844868" y="923925"/>
                    <a:pt x="844868" y="913448"/>
                  </a:cubicBezTo>
                  <a:lnTo>
                    <a:pt x="844868" y="913448"/>
                  </a:lnTo>
                  <a:cubicBezTo>
                    <a:pt x="844868" y="902970"/>
                    <a:pt x="836295" y="894398"/>
                    <a:pt x="825818" y="894398"/>
                  </a:cubicBezTo>
                  <a:lnTo>
                    <a:pt x="823913" y="894398"/>
                  </a:lnTo>
                  <a:cubicBezTo>
                    <a:pt x="813435" y="894398"/>
                    <a:pt x="804863" y="902970"/>
                    <a:pt x="804863" y="913448"/>
                  </a:cubicBezTo>
                  <a:lnTo>
                    <a:pt x="804863" y="913448"/>
                  </a:lnTo>
                  <a:cubicBezTo>
                    <a:pt x="804863" y="923925"/>
                    <a:pt x="813435" y="932498"/>
                    <a:pt x="823913" y="932498"/>
                  </a:cubicBezTo>
                  <a:close/>
                  <a:moveTo>
                    <a:pt x="823913" y="1026795"/>
                  </a:moveTo>
                  <a:lnTo>
                    <a:pt x="825818" y="1026795"/>
                  </a:lnTo>
                  <a:cubicBezTo>
                    <a:pt x="836295" y="1026795"/>
                    <a:pt x="844868" y="1018223"/>
                    <a:pt x="844868" y="1007745"/>
                  </a:cubicBezTo>
                  <a:lnTo>
                    <a:pt x="844868" y="1007745"/>
                  </a:lnTo>
                  <a:cubicBezTo>
                    <a:pt x="844868" y="997268"/>
                    <a:pt x="836295" y="988695"/>
                    <a:pt x="825818" y="988695"/>
                  </a:cubicBezTo>
                  <a:lnTo>
                    <a:pt x="823913" y="988695"/>
                  </a:lnTo>
                  <a:cubicBezTo>
                    <a:pt x="813435" y="988695"/>
                    <a:pt x="804863" y="997268"/>
                    <a:pt x="804863" y="1007745"/>
                  </a:cubicBezTo>
                  <a:lnTo>
                    <a:pt x="804863" y="1007745"/>
                  </a:lnTo>
                  <a:cubicBezTo>
                    <a:pt x="804863" y="1018223"/>
                    <a:pt x="813435" y="1026795"/>
                    <a:pt x="823913" y="1026795"/>
                  </a:cubicBezTo>
                  <a:close/>
                  <a:moveTo>
                    <a:pt x="823913" y="979170"/>
                  </a:moveTo>
                  <a:lnTo>
                    <a:pt x="825818" y="979170"/>
                  </a:lnTo>
                  <a:cubicBezTo>
                    <a:pt x="836295" y="979170"/>
                    <a:pt x="844868" y="970598"/>
                    <a:pt x="844868" y="960120"/>
                  </a:cubicBezTo>
                  <a:lnTo>
                    <a:pt x="844868" y="960120"/>
                  </a:lnTo>
                  <a:cubicBezTo>
                    <a:pt x="844868" y="949643"/>
                    <a:pt x="836295" y="941070"/>
                    <a:pt x="825818" y="941070"/>
                  </a:cubicBezTo>
                  <a:lnTo>
                    <a:pt x="823913" y="941070"/>
                  </a:lnTo>
                  <a:cubicBezTo>
                    <a:pt x="813435" y="941070"/>
                    <a:pt x="804863" y="949643"/>
                    <a:pt x="804863" y="960120"/>
                  </a:cubicBezTo>
                  <a:lnTo>
                    <a:pt x="804863" y="960120"/>
                  </a:lnTo>
                  <a:cubicBezTo>
                    <a:pt x="804863" y="971550"/>
                    <a:pt x="813435" y="979170"/>
                    <a:pt x="823913" y="979170"/>
                  </a:cubicBezTo>
                  <a:close/>
                  <a:moveTo>
                    <a:pt x="823913" y="1121093"/>
                  </a:moveTo>
                  <a:lnTo>
                    <a:pt x="825818" y="1121093"/>
                  </a:lnTo>
                  <a:cubicBezTo>
                    <a:pt x="836295" y="1121093"/>
                    <a:pt x="844868" y="1112520"/>
                    <a:pt x="844868" y="1102043"/>
                  </a:cubicBezTo>
                  <a:lnTo>
                    <a:pt x="844868" y="1102043"/>
                  </a:lnTo>
                  <a:cubicBezTo>
                    <a:pt x="844868" y="1091565"/>
                    <a:pt x="836295" y="1082993"/>
                    <a:pt x="825818" y="1082993"/>
                  </a:cubicBezTo>
                  <a:lnTo>
                    <a:pt x="823913" y="1082993"/>
                  </a:lnTo>
                  <a:cubicBezTo>
                    <a:pt x="813435" y="1082993"/>
                    <a:pt x="804863" y="1091565"/>
                    <a:pt x="804863" y="1102043"/>
                  </a:cubicBezTo>
                  <a:lnTo>
                    <a:pt x="804863" y="1102043"/>
                  </a:lnTo>
                  <a:cubicBezTo>
                    <a:pt x="804863" y="1112520"/>
                    <a:pt x="813435" y="1121093"/>
                    <a:pt x="823913" y="1121093"/>
                  </a:cubicBezTo>
                  <a:close/>
                  <a:moveTo>
                    <a:pt x="823913" y="1215390"/>
                  </a:moveTo>
                  <a:lnTo>
                    <a:pt x="825818" y="1215390"/>
                  </a:lnTo>
                  <a:cubicBezTo>
                    <a:pt x="836295" y="1215390"/>
                    <a:pt x="844868" y="1206818"/>
                    <a:pt x="844868" y="1196340"/>
                  </a:cubicBezTo>
                  <a:lnTo>
                    <a:pt x="844868" y="1196340"/>
                  </a:lnTo>
                  <a:cubicBezTo>
                    <a:pt x="844868" y="1185863"/>
                    <a:pt x="836295" y="1177290"/>
                    <a:pt x="825818" y="1177290"/>
                  </a:cubicBezTo>
                  <a:lnTo>
                    <a:pt x="823913" y="1177290"/>
                  </a:lnTo>
                  <a:cubicBezTo>
                    <a:pt x="813435" y="1177290"/>
                    <a:pt x="804863" y="1185863"/>
                    <a:pt x="804863" y="1196340"/>
                  </a:cubicBezTo>
                  <a:lnTo>
                    <a:pt x="804863" y="1196340"/>
                  </a:lnTo>
                  <a:cubicBezTo>
                    <a:pt x="804863" y="1206818"/>
                    <a:pt x="813435" y="1215390"/>
                    <a:pt x="823913" y="1215390"/>
                  </a:cubicBezTo>
                  <a:close/>
                  <a:moveTo>
                    <a:pt x="920115" y="1263015"/>
                  </a:moveTo>
                  <a:lnTo>
                    <a:pt x="920115" y="1263015"/>
                  </a:lnTo>
                  <a:cubicBezTo>
                    <a:pt x="930593" y="1263015"/>
                    <a:pt x="939165" y="1254443"/>
                    <a:pt x="939165" y="1243965"/>
                  </a:cubicBezTo>
                  <a:lnTo>
                    <a:pt x="939165" y="1243965"/>
                  </a:lnTo>
                  <a:cubicBezTo>
                    <a:pt x="939165" y="1233488"/>
                    <a:pt x="930593" y="1224915"/>
                    <a:pt x="920115" y="1224915"/>
                  </a:cubicBezTo>
                  <a:lnTo>
                    <a:pt x="920115" y="1224915"/>
                  </a:lnTo>
                  <a:cubicBezTo>
                    <a:pt x="909638" y="1224915"/>
                    <a:pt x="901065" y="1233488"/>
                    <a:pt x="901065" y="1243965"/>
                  </a:cubicBezTo>
                  <a:lnTo>
                    <a:pt x="901065" y="1243965"/>
                  </a:lnTo>
                  <a:cubicBezTo>
                    <a:pt x="902018" y="1254443"/>
                    <a:pt x="909638" y="1263015"/>
                    <a:pt x="920115" y="1263015"/>
                  </a:cubicBezTo>
                  <a:close/>
                  <a:moveTo>
                    <a:pt x="873443" y="1263015"/>
                  </a:moveTo>
                  <a:lnTo>
                    <a:pt x="873443" y="1263015"/>
                  </a:lnTo>
                  <a:cubicBezTo>
                    <a:pt x="883920" y="1263015"/>
                    <a:pt x="892493" y="1254443"/>
                    <a:pt x="892493" y="1243965"/>
                  </a:cubicBezTo>
                  <a:lnTo>
                    <a:pt x="892493" y="1243965"/>
                  </a:lnTo>
                  <a:cubicBezTo>
                    <a:pt x="892493" y="1233488"/>
                    <a:pt x="883920" y="1224915"/>
                    <a:pt x="873443" y="1224915"/>
                  </a:cubicBezTo>
                  <a:lnTo>
                    <a:pt x="873443" y="1224915"/>
                  </a:lnTo>
                  <a:cubicBezTo>
                    <a:pt x="862965" y="1224915"/>
                    <a:pt x="854393" y="1233488"/>
                    <a:pt x="854393" y="1243965"/>
                  </a:cubicBezTo>
                  <a:lnTo>
                    <a:pt x="854393" y="1243965"/>
                  </a:lnTo>
                  <a:cubicBezTo>
                    <a:pt x="854393" y="1254443"/>
                    <a:pt x="862965" y="1263015"/>
                    <a:pt x="873443" y="1263015"/>
                  </a:cubicBezTo>
                  <a:close/>
                  <a:moveTo>
                    <a:pt x="824865" y="1263015"/>
                  </a:moveTo>
                  <a:lnTo>
                    <a:pt x="826770" y="1263015"/>
                  </a:lnTo>
                  <a:cubicBezTo>
                    <a:pt x="837248" y="1263015"/>
                    <a:pt x="845820" y="1254443"/>
                    <a:pt x="845820" y="1243965"/>
                  </a:cubicBezTo>
                  <a:lnTo>
                    <a:pt x="845820" y="1243965"/>
                  </a:lnTo>
                  <a:cubicBezTo>
                    <a:pt x="845820" y="1233488"/>
                    <a:pt x="837248" y="1224915"/>
                    <a:pt x="826770" y="1224915"/>
                  </a:cubicBezTo>
                  <a:lnTo>
                    <a:pt x="824865" y="1224915"/>
                  </a:lnTo>
                  <a:cubicBezTo>
                    <a:pt x="814388" y="1224915"/>
                    <a:pt x="805815" y="1233488"/>
                    <a:pt x="805815" y="1243965"/>
                  </a:cubicBezTo>
                  <a:lnTo>
                    <a:pt x="805815" y="1243965"/>
                  </a:lnTo>
                  <a:cubicBezTo>
                    <a:pt x="805815" y="1254443"/>
                    <a:pt x="814388" y="1263015"/>
                    <a:pt x="824865" y="1263015"/>
                  </a:cubicBezTo>
                  <a:close/>
                  <a:moveTo>
                    <a:pt x="823913" y="1167765"/>
                  </a:moveTo>
                  <a:lnTo>
                    <a:pt x="825818" y="1167765"/>
                  </a:lnTo>
                  <a:cubicBezTo>
                    <a:pt x="836295" y="1167765"/>
                    <a:pt x="844868" y="1159193"/>
                    <a:pt x="844868" y="1148715"/>
                  </a:cubicBezTo>
                  <a:lnTo>
                    <a:pt x="844868" y="1148715"/>
                  </a:lnTo>
                  <a:cubicBezTo>
                    <a:pt x="844868" y="1138238"/>
                    <a:pt x="836295" y="1129665"/>
                    <a:pt x="825818" y="1129665"/>
                  </a:cubicBezTo>
                  <a:lnTo>
                    <a:pt x="823913" y="1129665"/>
                  </a:lnTo>
                  <a:cubicBezTo>
                    <a:pt x="813435" y="1129665"/>
                    <a:pt x="804863" y="1138238"/>
                    <a:pt x="804863" y="1148715"/>
                  </a:cubicBezTo>
                  <a:lnTo>
                    <a:pt x="804863" y="1148715"/>
                  </a:lnTo>
                  <a:cubicBezTo>
                    <a:pt x="804863" y="1159193"/>
                    <a:pt x="813435" y="1167765"/>
                    <a:pt x="823913" y="1167765"/>
                  </a:cubicBezTo>
                  <a:close/>
                  <a:moveTo>
                    <a:pt x="1061085" y="884873"/>
                  </a:moveTo>
                  <a:lnTo>
                    <a:pt x="1061085" y="884873"/>
                  </a:lnTo>
                  <a:cubicBezTo>
                    <a:pt x="1071563" y="884873"/>
                    <a:pt x="1080135" y="876300"/>
                    <a:pt x="1080135" y="865823"/>
                  </a:cubicBezTo>
                  <a:lnTo>
                    <a:pt x="1080135" y="863918"/>
                  </a:lnTo>
                  <a:cubicBezTo>
                    <a:pt x="1080135" y="853440"/>
                    <a:pt x="1071563" y="844868"/>
                    <a:pt x="1061085" y="844868"/>
                  </a:cubicBezTo>
                  <a:lnTo>
                    <a:pt x="1061085" y="844868"/>
                  </a:lnTo>
                  <a:cubicBezTo>
                    <a:pt x="1050608" y="844868"/>
                    <a:pt x="1042035" y="853440"/>
                    <a:pt x="1042035" y="863918"/>
                  </a:cubicBezTo>
                  <a:lnTo>
                    <a:pt x="1042035" y="865823"/>
                  </a:lnTo>
                  <a:cubicBezTo>
                    <a:pt x="1042035" y="877253"/>
                    <a:pt x="1050608" y="884873"/>
                    <a:pt x="1061085" y="884873"/>
                  </a:cubicBezTo>
                  <a:close/>
                  <a:moveTo>
                    <a:pt x="1580198" y="2871788"/>
                  </a:moveTo>
                  <a:lnTo>
                    <a:pt x="1582103" y="2871788"/>
                  </a:lnTo>
                  <a:cubicBezTo>
                    <a:pt x="1592580" y="2871788"/>
                    <a:pt x="1601153" y="2863215"/>
                    <a:pt x="1601153" y="2852738"/>
                  </a:cubicBezTo>
                  <a:lnTo>
                    <a:pt x="1601153" y="2852738"/>
                  </a:lnTo>
                  <a:cubicBezTo>
                    <a:pt x="1601153" y="2842260"/>
                    <a:pt x="1592580" y="2833688"/>
                    <a:pt x="1582103" y="2833688"/>
                  </a:cubicBezTo>
                  <a:lnTo>
                    <a:pt x="1580198" y="2833688"/>
                  </a:lnTo>
                  <a:cubicBezTo>
                    <a:pt x="1569720" y="2833688"/>
                    <a:pt x="1561148" y="2842260"/>
                    <a:pt x="1561148" y="2852738"/>
                  </a:cubicBezTo>
                  <a:lnTo>
                    <a:pt x="1561148" y="2852738"/>
                  </a:lnTo>
                  <a:cubicBezTo>
                    <a:pt x="1562100" y="2863215"/>
                    <a:pt x="1570673" y="2871788"/>
                    <a:pt x="1580198" y="2871788"/>
                  </a:cubicBezTo>
                  <a:close/>
                  <a:moveTo>
                    <a:pt x="1581150" y="2777490"/>
                  </a:moveTo>
                  <a:lnTo>
                    <a:pt x="1581150" y="2777490"/>
                  </a:lnTo>
                  <a:cubicBezTo>
                    <a:pt x="1591628" y="2777490"/>
                    <a:pt x="1601153" y="2768918"/>
                    <a:pt x="1601153" y="2757488"/>
                  </a:cubicBezTo>
                  <a:lnTo>
                    <a:pt x="1601153" y="2757488"/>
                  </a:lnTo>
                  <a:cubicBezTo>
                    <a:pt x="1601153" y="2747010"/>
                    <a:pt x="1592580" y="2737485"/>
                    <a:pt x="1581150" y="2737485"/>
                  </a:cubicBezTo>
                  <a:lnTo>
                    <a:pt x="1581150" y="2737485"/>
                  </a:lnTo>
                  <a:cubicBezTo>
                    <a:pt x="1570673" y="2737485"/>
                    <a:pt x="1561148" y="2746058"/>
                    <a:pt x="1561148" y="2757488"/>
                  </a:cubicBezTo>
                  <a:lnTo>
                    <a:pt x="1561148" y="2757488"/>
                  </a:lnTo>
                  <a:cubicBezTo>
                    <a:pt x="1562100" y="2768918"/>
                    <a:pt x="1570673" y="2777490"/>
                    <a:pt x="1581150" y="2777490"/>
                  </a:cubicBezTo>
                  <a:close/>
                  <a:moveTo>
                    <a:pt x="1630680" y="2826068"/>
                  </a:moveTo>
                  <a:lnTo>
                    <a:pt x="1630680" y="2826068"/>
                  </a:lnTo>
                  <a:cubicBezTo>
                    <a:pt x="1641158" y="2826068"/>
                    <a:pt x="1649730" y="2817495"/>
                    <a:pt x="1649730" y="2807018"/>
                  </a:cubicBezTo>
                  <a:lnTo>
                    <a:pt x="1649730" y="2805113"/>
                  </a:lnTo>
                  <a:cubicBezTo>
                    <a:pt x="1649730" y="2794635"/>
                    <a:pt x="1641158" y="2786063"/>
                    <a:pt x="1630680" y="2786063"/>
                  </a:cubicBezTo>
                  <a:lnTo>
                    <a:pt x="1630680" y="2786063"/>
                  </a:lnTo>
                  <a:cubicBezTo>
                    <a:pt x="1620203" y="2786063"/>
                    <a:pt x="1611630" y="2794635"/>
                    <a:pt x="1611630" y="2805113"/>
                  </a:cubicBezTo>
                  <a:lnTo>
                    <a:pt x="1611630" y="2807018"/>
                  </a:lnTo>
                  <a:cubicBezTo>
                    <a:pt x="1611630" y="2817495"/>
                    <a:pt x="1620203" y="2826068"/>
                    <a:pt x="1630680" y="2826068"/>
                  </a:cubicBezTo>
                  <a:close/>
                  <a:moveTo>
                    <a:pt x="1677353" y="2826068"/>
                  </a:moveTo>
                  <a:lnTo>
                    <a:pt x="1677353" y="2826068"/>
                  </a:lnTo>
                  <a:cubicBezTo>
                    <a:pt x="1687830" y="2826068"/>
                    <a:pt x="1696403" y="2817495"/>
                    <a:pt x="1696403" y="2807018"/>
                  </a:cubicBezTo>
                  <a:lnTo>
                    <a:pt x="1696403" y="2805113"/>
                  </a:lnTo>
                  <a:cubicBezTo>
                    <a:pt x="1696403" y="2794635"/>
                    <a:pt x="1687830" y="2786063"/>
                    <a:pt x="1677353" y="2786063"/>
                  </a:cubicBezTo>
                  <a:lnTo>
                    <a:pt x="1677353" y="2786063"/>
                  </a:lnTo>
                  <a:cubicBezTo>
                    <a:pt x="1666875" y="2786063"/>
                    <a:pt x="1658303" y="2794635"/>
                    <a:pt x="1658303" y="2805113"/>
                  </a:cubicBezTo>
                  <a:lnTo>
                    <a:pt x="1658303" y="2807018"/>
                  </a:lnTo>
                  <a:cubicBezTo>
                    <a:pt x="1658303" y="2817495"/>
                    <a:pt x="1666875" y="2826068"/>
                    <a:pt x="1677353" y="2826068"/>
                  </a:cubicBezTo>
                  <a:close/>
                  <a:moveTo>
                    <a:pt x="1582103" y="2826068"/>
                  </a:moveTo>
                  <a:lnTo>
                    <a:pt x="1582103" y="2826068"/>
                  </a:lnTo>
                  <a:cubicBezTo>
                    <a:pt x="1592580" y="2826068"/>
                    <a:pt x="1602105" y="2817495"/>
                    <a:pt x="1602105" y="2806065"/>
                  </a:cubicBezTo>
                  <a:lnTo>
                    <a:pt x="1602105" y="2806065"/>
                  </a:lnTo>
                  <a:cubicBezTo>
                    <a:pt x="1602105" y="2795588"/>
                    <a:pt x="1593533" y="2786063"/>
                    <a:pt x="1582103" y="2786063"/>
                  </a:cubicBezTo>
                  <a:lnTo>
                    <a:pt x="1582103" y="2786063"/>
                  </a:lnTo>
                  <a:cubicBezTo>
                    <a:pt x="1571625" y="2786063"/>
                    <a:pt x="1562100" y="2794635"/>
                    <a:pt x="1562100" y="2806065"/>
                  </a:cubicBezTo>
                  <a:lnTo>
                    <a:pt x="1562100" y="2806065"/>
                  </a:lnTo>
                  <a:cubicBezTo>
                    <a:pt x="1563053" y="2816543"/>
                    <a:pt x="1571625" y="2826068"/>
                    <a:pt x="1582103" y="2826068"/>
                  </a:cubicBezTo>
                  <a:close/>
                  <a:moveTo>
                    <a:pt x="1580198" y="2918460"/>
                  </a:moveTo>
                  <a:lnTo>
                    <a:pt x="1582103" y="2918460"/>
                  </a:lnTo>
                  <a:cubicBezTo>
                    <a:pt x="1592580" y="2918460"/>
                    <a:pt x="1601153" y="2909888"/>
                    <a:pt x="1601153" y="2899410"/>
                  </a:cubicBezTo>
                  <a:lnTo>
                    <a:pt x="1601153" y="2899410"/>
                  </a:lnTo>
                  <a:cubicBezTo>
                    <a:pt x="1601153" y="2888933"/>
                    <a:pt x="1592580" y="2880360"/>
                    <a:pt x="1582103" y="2880360"/>
                  </a:cubicBezTo>
                  <a:lnTo>
                    <a:pt x="1580198" y="2880360"/>
                  </a:lnTo>
                  <a:cubicBezTo>
                    <a:pt x="1569720" y="2880360"/>
                    <a:pt x="1561148" y="2888933"/>
                    <a:pt x="1561148" y="2899410"/>
                  </a:cubicBezTo>
                  <a:lnTo>
                    <a:pt x="1561148" y="2899410"/>
                  </a:lnTo>
                  <a:cubicBezTo>
                    <a:pt x="1562100" y="2910840"/>
                    <a:pt x="1570673" y="2918460"/>
                    <a:pt x="1580198" y="2918460"/>
                  </a:cubicBezTo>
                  <a:close/>
                  <a:moveTo>
                    <a:pt x="1628775" y="2871788"/>
                  </a:moveTo>
                  <a:lnTo>
                    <a:pt x="1630680" y="2871788"/>
                  </a:lnTo>
                  <a:cubicBezTo>
                    <a:pt x="1641158" y="2871788"/>
                    <a:pt x="1649730" y="2863215"/>
                    <a:pt x="1649730" y="2852738"/>
                  </a:cubicBezTo>
                  <a:lnTo>
                    <a:pt x="1649730" y="2852738"/>
                  </a:lnTo>
                  <a:cubicBezTo>
                    <a:pt x="1649730" y="2842260"/>
                    <a:pt x="1641158" y="2833688"/>
                    <a:pt x="1630680" y="2833688"/>
                  </a:cubicBezTo>
                  <a:lnTo>
                    <a:pt x="1628775" y="2833688"/>
                  </a:lnTo>
                  <a:cubicBezTo>
                    <a:pt x="1618298" y="2833688"/>
                    <a:pt x="1609725" y="2842260"/>
                    <a:pt x="1609725" y="2852738"/>
                  </a:cubicBezTo>
                  <a:lnTo>
                    <a:pt x="1609725" y="2852738"/>
                  </a:lnTo>
                  <a:cubicBezTo>
                    <a:pt x="1609725" y="2863215"/>
                    <a:pt x="1618298" y="2871788"/>
                    <a:pt x="1628775" y="2871788"/>
                  </a:cubicBezTo>
                  <a:close/>
                  <a:moveTo>
                    <a:pt x="1628775" y="2918460"/>
                  </a:moveTo>
                  <a:lnTo>
                    <a:pt x="1630680" y="2918460"/>
                  </a:lnTo>
                  <a:cubicBezTo>
                    <a:pt x="1641158" y="2918460"/>
                    <a:pt x="1649730" y="2909888"/>
                    <a:pt x="1649730" y="2899410"/>
                  </a:cubicBezTo>
                  <a:lnTo>
                    <a:pt x="1649730" y="2899410"/>
                  </a:lnTo>
                  <a:cubicBezTo>
                    <a:pt x="1649730" y="2888933"/>
                    <a:pt x="1641158" y="2880360"/>
                    <a:pt x="1630680" y="2880360"/>
                  </a:cubicBezTo>
                  <a:lnTo>
                    <a:pt x="1628775" y="2880360"/>
                  </a:lnTo>
                  <a:cubicBezTo>
                    <a:pt x="1618298" y="2880360"/>
                    <a:pt x="1609725" y="2888933"/>
                    <a:pt x="1609725" y="2899410"/>
                  </a:cubicBezTo>
                  <a:lnTo>
                    <a:pt x="1609725" y="2899410"/>
                  </a:lnTo>
                  <a:cubicBezTo>
                    <a:pt x="1609725" y="2910840"/>
                    <a:pt x="1618298" y="2918460"/>
                    <a:pt x="1628775" y="2918460"/>
                  </a:cubicBezTo>
                  <a:close/>
                  <a:moveTo>
                    <a:pt x="115253" y="554355"/>
                  </a:moveTo>
                  <a:lnTo>
                    <a:pt x="115253" y="554355"/>
                  </a:lnTo>
                  <a:cubicBezTo>
                    <a:pt x="125730" y="554355"/>
                    <a:pt x="134303" y="545783"/>
                    <a:pt x="134303" y="535305"/>
                  </a:cubicBezTo>
                  <a:lnTo>
                    <a:pt x="134303" y="535305"/>
                  </a:lnTo>
                  <a:cubicBezTo>
                    <a:pt x="134303" y="524828"/>
                    <a:pt x="125730" y="516255"/>
                    <a:pt x="115253" y="516255"/>
                  </a:cubicBezTo>
                  <a:lnTo>
                    <a:pt x="115253" y="516255"/>
                  </a:lnTo>
                  <a:cubicBezTo>
                    <a:pt x="104775" y="516255"/>
                    <a:pt x="96203" y="524828"/>
                    <a:pt x="96203" y="535305"/>
                  </a:cubicBezTo>
                  <a:lnTo>
                    <a:pt x="96203" y="535305"/>
                  </a:lnTo>
                  <a:cubicBezTo>
                    <a:pt x="97155" y="545783"/>
                    <a:pt x="104775" y="554355"/>
                    <a:pt x="115253" y="554355"/>
                  </a:cubicBezTo>
                  <a:close/>
                  <a:moveTo>
                    <a:pt x="115253" y="599123"/>
                  </a:moveTo>
                  <a:lnTo>
                    <a:pt x="115253" y="599123"/>
                  </a:lnTo>
                  <a:cubicBezTo>
                    <a:pt x="125730" y="599123"/>
                    <a:pt x="134303" y="590550"/>
                    <a:pt x="134303" y="580073"/>
                  </a:cubicBezTo>
                  <a:lnTo>
                    <a:pt x="134303" y="580073"/>
                  </a:lnTo>
                  <a:cubicBezTo>
                    <a:pt x="134303" y="569595"/>
                    <a:pt x="125730" y="561023"/>
                    <a:pt x="115253" y="561023"/>
                  </a:cubicBezTo>
                  <a:lnTo>
                    <a:pt x="115253" y="561023"/>
                  </a:lnTo>
                  <a:cubicBezTo>
                    <a:pt x="104775" y="561023"/>
                    <a:pt x="96203" y="569595"/>
                    <a:pt x="96203" y="580073"/>
                  </a:cubicBezTo>
                  <a:lnTo>
                    <a:pt x="96203" y="580073"/>
                  </a:lnTo>
                  <a:cubicBezTo>
                    <a:pt x="97155" y="590550"/>
                    <a:pt x="104775" y="599123"/>
                    <a:pt x="115253" y="599123"/>
                  </a:cubicBezTo>
                  <a:close/>
                  <a:moveTo>
                    <a:pt x="162878" y="554355"/>
                  </a:moveTo>
                  <a:lnTo>
                    <a:pt x="162878" y="554355"/>
                  </a:lnTo>
                  <a:cubicBezTo>
                    <a:pt x="173355" y="554355"/>
                    <a:pt x="181928" y="545783"/>
                    <a:pt x="181928" y="535305"/>
                  </a:cubicBezTo>
                  <a:lnTo>
                    <a:pt x="181928" y="535305"/>
                  </a:lnTo>
                  <a:cubicBezTo>
                    <a:pt x="181928" y="524828"/>
                    <a:pt x="173355" y="516255"/>
                    <a:pt x="162878" y="516255"/>
                  </a:cubicBezTo>
                  <a:lnTo>
                    <a:pt x="162878" y="516255"/>
                  </a:lnTo>
                  <a:cubicBezTo>
                    <a:pt x="152400" y="516255"/>
                    <a:pt x="143828" y="524828"/>
                    <a:pt x="143828" y="535305"/>
                  </a:cubicBezTo>
                  <a:lnTo>
                    <a:pt x="143828" y="535305"/>
                  </a:lnTo>
                  <a:cubicBezTo>
                    <a:pt x="143828" y="545783"/>
                    <a:pt x="152400" y="554355"/>
                    <a:pt x="162878" y="554355"/>
                  </a:cubicBezTo>
                  <a:close/>
                  <a:moveTo>
                    <a:pt x="1580198" y="1971675"/>
                  </a:moveTo>
                  <a:lnTo>
                    <a:pt x="1582103" y="1971675"/>
                  </a:lnTo>
                  <a:cubicBezTo>
                    <a:pt x="1592580" y="1971675"/>
                    <a:pt x="1601153" y="1963103"/>
                    <a:pt x="1601153" y="1952625"/>
                  </a:cubicBezTo>
                  <a:lnTo>
                    <a:pt x="1601153" y="1952625"/>
                  </a:lnTo>
                  <a:cubicBezTo>
                    <a:pt x="1601153" y="1942148"/>
                    <a:pt x="1592580" y="1933575"/>
                    <a:pt x="1582103" y="1933575"/>
                  </a:cubicBezTo>
                  <a:lnTo>
                    <a:pt x="1580198" y="1933575"/>
                  </a:lnTo>
                  <a:cubicBezTo>
                    <a:pt x="1569720" y="1933575"/>
                    <a:pt x="1561148" y="1942148"/>
                    <a:pt x="1561148" y="1952625"/>
                  </a:cubicBezTo>
                  <a:lnTo>
                    <a:pt x="1561148" y="1952625"/>
                  </a:lnTo>
                  <a:cubicBezTo>
                    <a:pt x="1562100" y="1963103"/>
                    <a:pt x="1570673" y="1971675"/>
                    <a:pt x="1580198" y="1971675"/>
                  </a:cubicBezTo>
                  <a:close/>
                  <a:moveTo>
                    <a:pt x="1581150" y="2020253"/>
                  </a:moveTo>
                  <a:lnTo>
                    <a:pt x="1581150" y="2020253"/>
                  </a:lnTo>
                  <a:cubicBezTo>
                    <a:pt x="1591628" y="2020253"/>
                    <a:pt x="1601153" y="2011680"/>
                    <a:pt x="1601153" y="2000250"/>
                  </a:cubicBezTo>
                  <a:lnTo>
                    <a:pt x="1601153" y="2000250"/>
                  </a:lnTo>
                  <a:cubicBezTo>
                    <a:pt x="1601153" y="1989773"/>
                    <a:pt x="1592580" y="1980248"/>
                    <a:pt x="1581150" y="1980248"/>
                  </a:cubicBezTo>
                  <a:lnTo>
                    <a:pt x="1581150" y="1980248"/>
                  </a:lnTo>
                  <a:cubicBezTo>
                    <a:pt x="1570673" y="1980248"/>
                    <a:pt x="1561148" y="1988820"/>
                    <a:pt x="1561148" y="2000250"/>
                  </a:cubicBezTo>
                  <a:lnTo>
                    <a:pt x="1561148" y="2000250"/>
                  </a:lnTo>
                  <a:cubicBezTo>
                    <a:pt x="1562100" y="2011680"/>
                    <a:pt x="1570673" y="2020253"/>
                    <a:pt x="1581150" y="2020253"/>
                  </a:cubicBezTo>
                  <a:close/>
                  <a:moveTo>
                    <a:pt x="1580198" y="1925003"/>
                  </a:moveTo>
                  <a:lnTo>
                    <a:pt x="1582103" y="1925003"/>
                  </a:lnTo>
                  <a:cubicBezTo>
                    <a:pt x="1592580" y="1925003"/>
                    <a:pt x="1601153" y="1916430"/>
                    <a:pt x="1601153" y="1905953"/>
                  </a:cubicBezTo>
                  <a:lnTo>
                    <a:pt x="1601153" y="1905953"/>
                  </a:lnTo>
                  <a:cubicBezTo>
                    <a:pt x="1601153" y="1895475"/>
                    <a:pt x="1592580" y="1886903"/>
                    <a:pt x="1582103" y="1886903"/>
                  </a:cubicBezTo>
                  <a:lnTo>
                    <a:pt x="1580198" y="1886903"/>
                  </a:lnTo>
                  <a:cubicBezTo>
                    <a:pt x="1569720" y="1886903"/>
                    <a:pt x="1561148" y="1895475"/>
                    <a:pt x="1561148" y="1905953"/>
                  </a:cubicBezTo>
                  <a:lnTo>
                    <a:pt x="1561148" y="1905953"/>
                  </a:lnTo>
                  <a:cubicBezTo>
                    <a:pt x="1562100" y="1916430"/>
                    <a:pt x="1570673" y="1925003"/>
                    <a:pt x="1580198" y="1925003"/>
                  </a:cubicBezTo>
                  <a:close/>
                  <a:moveTo>
                    <a:pt x="1629728" y="1877378"/>
                  </a:moveTo>
                  <a:lnTo>
                    <a:pt x="1629728" y="1877378"/>
                  </a:lnTo>
                  <a:cubicBezTo>
                    <a:pt x="1640205" y="1877378"/>
                    <a:pt x="1648778" y="1868805"/>
                    <a:pt x="1648778" y="1858328"/>
                  </a:cubicBezTo>
                  <a:lnTo>
                    <a:pt x="1648778" y="1858328"/>
                  </a:lnTo>
                  <a:cubicBezTo>
                    <a:pt x="1648778" y="1847850"/>
                    <a:pt x="1640205" y="1839278"/>
                    <a:pt x="1629728" y="1839278"/>
                  </a:cubicBezTo>
                  <a:lnTo>
                    <a:pt x="1629728" y="1839278"/>
                  </a:lnTo>
                  <a:cubicBezTo>
                    <a:pt x="1619250" y="1839278"/>
                    <a:pt x="1610678" y="1847850"/>
                    <a:pt x="1610678" y="1858328"/>
                  </a:cubicBezTo>
                  <a:lnTo>
                    <a:pt x="1610678" y="1858328"/>
                  </a:lnTo>
                  <a:cubicBezTo>
                    <a:pt x="1610678" y="1869758"/>
                    <a:pt x="1619250" y="1877378"/>
                    <a:pt x="1629728" y="1877378"/>
                  </a:cubicBezTo>
                  <a:close/>
                  <a:moveTo>
                    <a:pt x="1533525" y="1877378"/>
                  </a:moveTo>
                  <a:lnTo>
                    <a:pt x="1533525" y="1877378"/>
                  </a:lnTo>
                  <a:cubicBezTo>
                    <a:pt x="1544003" y="1877378"/>
                    <a:pt x="1552575" y="1868805"/>
                    <a:pt x="1552575" y="1858328"/>
                  </a:cubicBezTo>
                  <a:lnTo>
                    <a:pt x="1552575" y="1858328"/>
                  </a:lnTo>
                  <a:cubicBezTo>
                    <a:pt x="1552575" y="1847850"/>
                    <a:pt x="1544003" y="1839278"/>
                    <a:pt x="1533525" y="1839278"/>
                  </a:cubicBezTo>
                  <a:lnTo>
                    <a:pt x="1533525" y="1839278"/>
                  </a:lnTo>
                  <a:cubicBezTo>
                    <a:pt x="1523048" y="1839278"/>
                    <a:pt x="1514475" y="1847850"/>
                    <a:pt x="1514475" y="1858328"/>
                  </a:cubicBezTo>
                  <a:lnTo>
                    <a:pt x="1514475" y="1858328"/>
                  </a:lnTo>
                  <a:cubicBezTo>
                    <a:pt x="1514475" y="1869758"/>
                    <a:pt x="1523048" y="1877378"/>
                    <a:pt x="1533525" y="1877378"/>
                  </a:cubicBezTo>
                  <a:close/>
                  <a:moveTo>
                    <a:pt x="1580198" y="1877378"/>
                  </a:moveTo>
                  <a:lnTo>
                    <a:pt x="1582103" y="1877378"/>
                  </a:lnTo>
                  <a:cubicBezTo>
                    <a:pt x="1592580" y="1877378"/>
                    <a:pt x="1601153" y="1868805"/>
                    <a:pt x="1601153" y="1858328"/>
                  </a:cubicBezTo>
                  <a:lnTo>
                    <a:pt x="1601153" y="1858328"/>
                  </a:lnTo>
                  <a:cubicBezTo>
                    <a:pt x="1601153" y="1847850"/>
                    <a:pt x="1592580" y="1839278"/>
                    <a:pt x="1582103" y="1839278"/>
                  </a:cubicBezTo>
                  <a:lnTo>
                    <a:pt x="1580198" y="1839278"/>
                  </a:lnTo>
                  <a:cubicBezTo>
                    <a:pt x="1569720" y="1839278"/>
                    <a:pt x="1561148" y="1847850"/>
                    <a:pt x="1561148" y="1858328"/>
                  </a:cubicBezTo>
                  <a:lnTo>
                    <a:pt x="1561148" y="1858328"/>
                  </a:lnTo>
                  <a:cubicBezTo>
                    <a:pt x="1562100" y="1869758"/>
                    <a:pt x="1570673" y="1877378"/>
                    <a:pt x="1580198" y="1877378"/>
                  </a:cubicBezTo>
                  <a:close/>
                  <a:moveTo>
                    <a:pt x="1580198" y="2114550"/>
                  </a:moveTo>
                  <a:lnTo>
                    <a:pt x="1582103" y="2114550"/>
                  </a:lnTo>
                  <a:cubicBezTo>
                    <a:pt x="1592580" y="2114550"/>
                    <a:pt x="1601153" y="2105978"/>
                    <a:pt x="1601153" y="2095500"/>
                  </a:cubicBezTo>
                  <a:lnTo>
                    <a:pt x="1601153" y="2095500"/>
                  </a:lnTo>
                  <a:cubicBezTo>
                    <a:pt x="1601153" y="2085023"/>
                    <a:pt x="1592580" y="2076450"/>
                    <a:pt x="1582103" y="2076450"/>
                  </a:cubicBezTo>
                  <a:lnTo>
                    <a:pt x="1580198" y="2076450"/>
                  </a:lnTo>
                  <a:cubicBezTo>
                    <a:pt x="1569720" y="2076450"/>
                    <a:pt x="1561148" y="2085023"/>
                    <a:pt x="1561148" y="2095500"/>
                  </a:cubicBezTo>
                  <a:lnTo>
                    <a:pt x="1561148" y="2095500"/>
                  </a:lnTo>
                  <a:cubicBezTo>
                    <a:pt x="1562100" y="2106930"/>
                    <a:pt x="1570673" y="2114550"/>
                    <a:pt x="1580198" y="2114550"/>
                  </a:cubicBezTo>
                  <a:close/>
                  <a:moveTo>
                    <a:pt x="1580198" y="2067878"/>
                  </a:moveTo>
                  <a:lnTo>
                    <a:pt x="1582103" y="2067878"/>
                  </a:lnTo>
                  <a:cubicBezTo>
                    <a:pt x="1592580" y="2067878"/>
                    <a:pt x="1601153" y="2059305"/>
                    <a:pt x="1601153" y="2048828"/>
                  </a:cubicBezTo>
                  <a:lnTo>
                    <a:pt x="1601153" y="2048828"/>
                  </a:lnTo>
                  <a:cubicBezTo>
                    <a:pt x="1601153" y="2038350"/>
                    <a:pt x="1592580" y="2029778"/>
                    <a:pt x="1582103" y="2029778"/>
                  </a:cubicBezTo>
                  <a:lnTo>
                    <a:pt x="1580198" y="2029778"/>
                  </a:lnTo>
                  <a:cubicBezTo>
                    <a:pt x="1569720" y="2029778"/>
                    <a:pt x="1561148" y="2038350"/>
                    <a:pt x="1561148" y="2048828"/>
                  </a:cubicBezTo>
                  <a:lnTo>
                    <a:pt x="1561148" y="2048828"/>
                  </a:lnTo>
                  <a:cubicBezTo>
                    <a:pt x="1562100" y="2059305"/>
                    <a:pt x="1570673" y="2067878"/>
                    <a:pt x="1580198" y="2067878"/>
                  </a:cubicBezTo>
                  <a:close/>
                  <a:moveTo>
                    <a:pt x="1580198" y="2728913"/>
                  </a:moveTo>
                  <a:lnTo>
                    <a:pt x="1582103" y="2728913"/>
                  </a:lnTo>
                  <a:cubicBezTo>
                    <a:pt x="1592580" y="2728913"/>
                    <a:pt x="1601153" y="2720340"/>
                    <a:pt x="1601153" y="2709863"/>
                  </a:cubicBezTo>
                  <a:lnTo>
                    <a:pt x="1601153" y="2709863"/>
                  </a:lnTo>
                  <a:cubicBezTo>
                    <a:pt x="1601153" y="2699385"/>
                    <a:pt x="1592580" y="2690813"/>
                    <a:pt x="1582103" y="2690813"/>
                  </a:cubicBezTo>
                  <a:lnTo>
                    <a:pt x="1580198" y="2690813"/>
                  </a:lnTo>
                  <a:cubicBezTo>
                    <a:pt x="1569720" y="2690813"/>
                    <a:pt x="1561148" y="2699385"/>
                    <a:pt x="1561148" y="2709863"/>
                  </a:cubicBezTo>
                  <a:lnTo>
                    <a:pt x="1561148" y="2709863"/>
                  </a:lnTo>
                  <a:cubicBezTo>
                    <a:pt x="1562100" y="2720340"/>
                    <a:pt x="1570673" y="2728913"/>
                    <a:pt x="1580198" y="2728913"/>
                  </a:cubicBezTo>
                  <a:close/>
                  <a:moveTo>
                    <a:pt x="729615" y="410528"/>
                  </a:moveTo>
                  <a:lnTo>
                    <a:pt x="729615" y="410528"/>
                  </a:lnTo>
                  <a:cubicBezTo>
                    <a:pt x="740093" y="410528"/>
                    <a:pt x="748665" y="401955"/>
                    <a:pt x="748665" y="391478"/>
                  </a:cubicBezTo>
                  <a:lnTo>
                    <a:pt x="748665" y="391478"/>
                  </a:lnTo>
                  <a:cubicBezTo>
                    <a:pt x="748665" y="381000"/>
                    <a:pt x="740093" y="372428"/>
                    <a:pt x="729615" y="372428"/>
                  </a:cubicBezTo>
                  <a:lnTo>
                    <a:pt x="729615" y="372428"/>
                  </a:lnTo>
                  <a:cubicBezTo>
                    <a:pt x="719138" y="372428"/>
                    <a:pt x="710565" y="381000"/>
                    <a:pt x="710565" y="391478"/>
                  </a:cubicBezTo>
                  <a:lnTo>
                    <a:pt x="710565" y="391478"/>
                  </a:lnTo>
                  <a:cubicBezTo>
                    <a:pt x="710565" y="402908"/>
                    <a:pt x="719138" y="410528"/>
                    <a:pt x="729615" y="410528"/>
                  </a:cubicBezTo>
                  <a:close/>
                  <a:moveTo>
                    <a:pt x="822960" y="366713"/>
                  </a:moveTo>
                  <a:lnTo>
                    <a:pt x="824865" y="366713"/>
                  </a:lnTo>
                  <a:cubicBezTo>
                    <a:pt x="835343" y="366713"/>
                    <a:pt x="843915" y="358140"/>
                    <a:pt x="843915" y="347663"/>
                  </a:cubicBezTo>
                  <a:lnTo>
                    <a:pt x="843915" y="347663"/>
                  </a:lnTo>
                  <a:cubicBezTo>
                    <a:pt x="843915" y="337185"/>
                    <a:pt x="835343" y="328613"/>
                    <a:pt x="824865" y="328613"/>
                  </a:cubicBezTo>
                  <a:lnTo>
                    <a:pt x="822960" y="328613"/>
                  </a:lnTo>
                  <a:cubicBezTo>
                    <a:pt x="812483" y="328613"/>
                    <a:pt x="803910" y="337185"/>
                    <a:pt x="803910" y="347663"/>
                  </a:cubicBezTo>
                  <a:lnTo>
                    <a:pt x="803910" y="347663"/>
                  </a:lnTo>
                  <a:cubicBezTo>
                    <a:pt x="803910" y="358140"/>
                    <a:pt x="812483" y="366713"/>
                    <a:pt x="822960" y="366713"/>
                  </a:cubicBezTo>
                  <a:close/>
                  <a:moveTo>
                    <a:pt x="775335" y="366713"/>
                  </a:moveTo>
                  <a:lnTo>
                    <a:pt x="775335" y="366713"/>
                  </a:lnTo>
                  <a:cubicBezTo>
                    <a:pt x="785813" y="366713"/>
                    <a:pt x="794385" y="358140"/>
                    <a:pt x="794385" y="347663"/>
                  </a:cubicBezTo>
                  <a:lnTo>
                    <a:pt x="794385" y="347663"/>
                  </a:lnTo>
                  <a:cubicBezTo>
                    <a:pt x="794385" y="337185"/>
                    <a:pt x="785813" y="328613"/>
                    <a:pt x="775335" y="328613"/>
                  </a:cubicBezTo>
                  <a:lnTo>
                    <a:pt x="775335" y="328613"/>
                  </a:lnTo>
                  <a:cubicBezTo>
                    <a:pt x="764858" y="328613"/>
                    <a:pt x="756285" y="337185"/>
                    <a:pt x="756285" y="347663"/>
                  </a:cubicBezTo>
                  <a:lnTo>
                    <a:pt x="756285" y="347663"/>
                  </a:lnTo>
                  <a:cubicBezTo>
                    <a:pt x="757238" y="358140"/>
                    <a:pt x="765810" y="366713"/>
                    <a:pt x="775335" y="366713"/>
                  </a:cubicBezTo>
                  <a:close/>
                  <a:moveTo>
                    <a:pt x="728663" y="366713"/>
                  </a:moveTo>
                  <a:lnTo>
                    <a:pt x="728663" y="366713"/>
                  </a:lnTo>
                  <a:cubicBezTo>
                    <a:pt x="739140" y="366713"/>
                    <a:pt x="747713" y="358140"/>
                    <a:pt x="747713" y="347663"/>
                  </a:cubicBezTo>
                  <a:lnTo>
                    <a:pt x="747713" y="347663"/>
                  </a:lnTo>
                  <a:cubicBezTo>
                    <a:pt x="747713" y="337185"/>
                    <a:pt x="739140" y="328613"/>
                    <a:pt x="728663" y="328613"/>
                  </a:cubicBezTo>
                  <a:lnTo>
                    <a:pt x="728663" y="328613"/>
                  </a:lnTo>
                  <a:cubicBezTo>
                    <a:pt x="718185" y="328613"/>
                    <a:pt x="709613" y="337185"/>
                    <a:pt x="709613" y="347663"/>
                  </a:cubicBezTo>
                  <a:lnTo>
                    <a:pt x="709613" y="347663"/>
                  </a:lnTo>
                  <a:cubicBezTo>
                    <a:pt x="709613" y="358140"/>
                    <a:pt x="718185" y="366713"/>
                    <a:pt x="728663" y="366713"/>
                  </a:cubicBezTo>
                  <a:close/>
                  <a:moveTo>
                    <a:pt x="1580198" y="2162175"/>
                  </a:moveTo>
                  <a:lnTo>
                    <a:pt x="1582103" y="2162175"/>
                  </a:lnTo>
                  <a:cubicBezTo>
                    <a:pt x="1592580" y="2162175"/>
                    <a:pt x="1601153" y="2153603"/>
                    <a:pt x="1601153" y="2143125"/>
                  </a:cubicBezTo>
                  <a:lnTo>
                    <a:pt x="1601153" y="2143125"/>
                  </a:lnTo>
                  <a:cubicBezTo>
                    <a:pt x="1601153" y="2132648"/>
                    <a:pt x="1592580" y="2124075"/>
                    <a:pt x="1582103" y="2124075"/>
                  </a:cubicBezTo>
                  <a:lnTo>
                    <a:pt x="1580198" y="2124075"/>
                  </a:lnTo>
                  <a:cubicBezTo>
                    <a:pt x="1569720" y="2124075"/>
                    <a:pt x="1561148" y="2132648"/>
                    <a:pt x="1561148" y="2143125"/>
                  </a:cubicBezTo>
                  <a:lnTo>
                    <a:pt x="1561148" y="2143125"/>
                  </a:lnTo>
                  <a:cubicBezTo>
                    <a:pt x="1562100" y="2153603"/>
                    <a:pt x="1570673" y="2162175"/>
                    <a:pt x="1580198" y="2162175"/>
                  </a:cubicBezTo>
                  <a:close/>
                  <a:moveTo>
                    <a:pt x="1580198" y="2540318"/>
                  </a:moveTo>
                  <a:lnTo>
                    <a:pt x="1582103" y="2540318"/>
                  </a:lnTo>
                  <a:cubicBezTo>
                    <a:pt x="1592580" y="2540318"/>
                    <a:pt x="1601153" y="2531745"/>
                    <a:pt x="1601153" y="2521268"/>
                  </a:cubicBezTo>
                  <a:lnTo>
                    <a:pt x="1601153" y="2521268"/>
                  </a:lnTo>
                  <a:cubicBezTo>
                    <a:pt x="1601153" y="2510790"/>
                    <a:pt x="1592580" y="2502218"/>
                    <a:pt x="1582103" y="2502218"/>
                  </a:cubicBezTo>
                  <a:lnTo>
                    <a:pt x="1580198" y="2502218"/>
                  </a:lnTo>
                  <a:cubicBezTo>
                    <a:pt x="1569720" y="2502218"/>
                    <a:pt x="1561148" y="2510790"/>
                    <a:pt x="1561148" y="2521268"/>
                  </a:cubicBezTo>
                  <a:lnTo>
                    <a:pt x="1561148" y="2521268"/>
                  </a:lnTo>
                  <a:cubicBezTo>
                    <a:pt x="1562100" y="2531745"/>
                    <a:pt x="1570673" y="2540318"/>
                    <a:pt x="1580198" y="2540318"/>
                  </a:cubicBezTo>
                  <a:close/>
                  <a:moveTo>
                    <a:pt x="1580198" y="2587943"/>
                  </a:moveTo>
                  <a:lnTo>
                    <a:pt x="1582103" y="2587943"/>
                  </a:lnTo>
                  <a:cubicBezTo>
                    <a:pt x="1592580" y="2587943"/>
                    <a:pt x="1601153" y="2579370"/>
                    <a:pt x="1601153" y="2568893"/>
                  </a:cubicBezTo>
                  <a:lnTo>
                    <a:pt x="1601153" y="2568893"/>
                  </a:lnTo>
                  <a:cubicBezTo>
                    <a:pt x="1601153" y="2558415"/>
                    <a:pt x="1592580" y="2549843"/>
                    <a:pt x="1582103" y="2549843"/>
                  </a:cubicBezTo>
                  <a:lnTo>
                    <a:pt x="1580198" y="2549843"/>
                  </a:lnTo>
                  <a:cubicBezTo>
                    <a:pt x="1569720" y="2549843"/>
                    <a:pt x="1561148" y="2558415"/>
                    <a:pt x="1561148" y="2568893"/>
                  </a:cubicBezTo>
                  <a:lnTo>
                    <a:pt x="1561148" y="2568893"/>
                  </a:lnTo>
                  <a:cubicBezTo>
                    <a:pt x="1562100" y="2579370"/>
                    <a:pt x="1570673" y="2587943"/>
                    <a:pt x="1580198" y="2587943"/>
                  </a:cubicBezTo>
                  <a:close/>
                  <a:moveTo>
                    <a:pt x="1580198" y="2493645"/>
                  </a:moveTo>
                  <a:lnTo>
                    <a:pt x="1582103" y="2493645"/>
                  </a:lnTo>
                  <a:cubicBezTo>
                    <a:pt x="1592580" y="2493645"/>
                    <a:pt x="1601153" y="2485073"/>
                    <a:pt x="1601153" y="2474595"/>
                  </a:cubicBezTo>
                  <a:lnTo>
                    <a:pt x="1601153" y="2474595"/>
                  </a:lnTo>
                  <a:cubicBezTo>
                    <a:pt x="1601153" y="2464118"/>
                    <a:pt x="1592580" y="2455545"/>
                    <a:pt x="1582103" y="2455545"/>
                  </a:cubicBezTo>
                  <a:lnTo>
                    <a:pt x="1580198" y="2455545"/>
                  </a:lnTo>
                  <a:cubicBezTo>
                    <a:pt x="1569720" y="2455545"/>
                    <a:pt x="1561148" y="2464118"/>
                    <a:pt x="1561148" y="2474595"/>
                  </a:cubicBezTo>
                  <a:lnTo>
                    <a:pt x="1561148" y="2474595"/>
                  </a:lnTo>
                  <a:cubicBezTo>
                    <a:pt x="1562100" y="2485073"/>
                    <a:pt x="1570673" y="2493645"/>
                    <a:pt x="1580198" y="2493645"/>
                  </a:cubicBezTo>
                  <a:close/>
                  <a:moveTo>
                    <a:pt x="1580198" y="2208848"/>
                  </a:moveTo>
                  <a:lnTo>
                    <a:pt x="1582103" y="2208848"/>
                  </a:lnTo>
                  <a:cubicBezTo>
                    <a:pt x="1592580" y="2208848"/>
                    <a:pt x="1601153" y="2200275"/>
                    <a:pt x="1601153" y="2189798"/>
                  </a:cubicBezTo>
                  <a:lnTo>
                    <a:pt x="1601153" y="2189798"/>
                  </a:lnTo>
                  <a:cubicBezTo>
                    <a:pt x="1601153" y="2179320"/>
                    <a:pt x="1592580" y="2170748"/>
                    <a:pt x="1582103" y="2170748"/>
                  </a:cubicBezTo>
                  <a:lnTo>
                    <a:pt x="1580198" y="2170748"/>
                  </a:lnTo>
                  <a:cubicBezTo>
                    <a:pt x="1569720" y="2170748"/>
                    <a:pt x="1561148" y="2179320"/>
                    <a:pt x="1561148" y="2189798"/>
                  </a:cubicBezTo>
                  <a:lnTo>
                    <a:pt x="1561148" y="2189798"/>
                  </a:lnTo>
                  <a:cubicBezTo>
                    <a:pt x="1562100" y="2200275"/>
                    <a:pt x="1570673" y="2208848"/>
                    <a:pt x="1580198" y="2208848"/>
                  </a:cubicBezTo>
                  <a:close/>
                  <a:moveTo>
                    <a:pt x="1580198" y="2681288"/>
                  </a:moveTo>
                  <a:lnTo>
                    <a:pt x="1582103" y="2681288"/>
                  </a:lnTo>
                  <a:cubicBezTo>
                    <a:pt x="1592580" y="2681288"/>
                    <a:pt x="1601153" y="2672715"/>
                    <a:pt x="1601153" y="2662238"/>
                  </a:cubicBezTo>
                  <a:lnTo>
                    <a:pt x="1601153" y="2662238"/>
                  </a:lnTo>
                  <a:cubicBezTo>
                    <a:pt x="1601153" y="2651760"/>
                    <a:pt x="1592580" y="2643188"/>
                    <a:pt x="1582103" y="2643188"/>
                  </a:cubicBezTo>
                  <a:lnTo>
                    <a:pt x="1580198" y="2643188"/>
                  </a:lnTo>
                  <a:cubicBezTo>
                    <a:pt x="1569720" y="2643188"/>
                    <a:pt x="1561148" y="2651760"/>
                    <a:pt x="1561148" y="2662238"/>
                  </a:cubicBezTo>
                  <a:lnTo>
                    <a:pt x="1561148" y="2662238"/>
                  </a:lnTo>
                  <a:cubicBezTo>
                    <a:pt x="1562100" y="2673668"/>
                    <a:pt x="1570673" y="2681288"/>
                    <a:pt x="1580198" y="2681288"/>
                  </a:cubicBezTo>
                  <a:close/>
                  <a:moveTo>
                    <a:pt x="1580198" y="2634615"/>
                  </a:moveTo>
                  <a:lnTo>
                    <a:pt x="1582103" y="2634615"/>
                  </a:lnTo>
                  <a:cubicBezTo>
                    <a:pt x="1592580" y="2634615"/>
                    <a:pt x="1601153" y="2626043"/>
                    <a:pt x="1601153" y="2615565"/>
                  </a:cubicBezTo>
                  <a:lnTo>
                    <a:pt x="1601153" y="2615565"/>
                  </a:lnTo>
                  <a:cubicBezTo>
                    <a:pt x="1601153" y="2605088"/>
                    <a:pt x="1592580" y="2596515"/>
                    <a:pt x="1582103" y="2596515"/>
                  </a:cubicBezTo>
                  <a:lnTo>
                    <a:pt x="1580198" y="2596515"/>
                  </a:lnTo>
                  <a:cubicBezTo>
                    <a:pt x="1569720" y="2596515"/>
                    <a:pt x="1561148" y="2605088"/>
                    <a:pt x="1561148" y="2615565"/>
                  </a:cubicBezTo>
                  <a:lnTo>
                    <a:pt x="1561148" y="2615565"/>
                  </a:lnTo>
                  <a:cubicBezTo>
                    <a:pt x="1562100" y="2626043"/>
                    <a:pt x="1570673" y="2634615"/>
                    <a:pt x="1580198" y="2634615"/>
                  </a:cubicBezTo>
                  <a:close/>
                  <a:moveTo>
                    <a:pt x="1580198" y="2256473"/>
                  </a:moveTo>
                  <a:lnTo>
                    <a:pt x="1582103" y="2256473"/>
                  </a:lnTo>
                  <a:cubicBezTo>
                    <a:pt x="1592580" y="2256473"/>
                    <a:pt x="1601153" y="2247900"/>
                    <a:pt x="1601153" y="2237423"/>
                  </a:cubicBezTo>
                  <a:lnTo>
                    <a:pt x="1601153" y="2237423"/>
                  </a:lnTo>
                  <a:cubicBezTo>
                    <a:pt x="1601153" y="2226945"/>
                    <a:pt x="1592580" y="2218373"/>
                    <a:pt x="1582103" y="2218373"/>
                  </a:cubicBezTo>
                  <a:lnTo>
                    <a:pt x="1580198" y="2218373"/>
                  </a:lnTo>
                  <a:cubicBezTo>
                    <a:pt x="1569720" y="2218373"/>
                    <a:pt x="1561148" y="2226945"/>
                    <a:pt x="1561148" y="2237423"/>
                  </a:cubicBezTo>
                  <a:lnTo>
                    <a:pt x="1561148" y="2237423"/>
                  </a:lnTo>
                  <a:cubicBezTo>
                    <a:pt x="1562100" y="2247900"/>
                    <a:pt x="1570673" y="2256473"/>
                    <a:pt x="1580198" y="2256473"/>
                  </a:cubicBezTo>
                  <a:close/>
                  <a:moveTo>
                    <a:pt x="1580198" y="2303145"/>
                  </a:moveTo>
                  <a:lnTo>
                    <a:pt x="1582103" y="2303145"/>
                  </a:lnTo>
                  <a:cubicBezTo>
                    <a:pt x="1592580" y="2303145"/>
                    <a:pt x="1601153" y="2294573"/>
                    <a:pt x="1601153" y="2284095"/>
                  </a:cubicBezTo>
                  <a:lnTo>
                    <a:pt x="1601153" y="2284095"/>
                  </a:lnTo>
                  <a:cubicBezTo>
                    <a:pt x="1601153" y="2273618"/>
                    <a:pt x="1592580" y="2265045"/>
                    <a:pt x="1582103" y="2265045"/>
                  </a:cubicBezTo>
                  <a:lnTo>
                    <a:pt x="1580198" y="2265045"/>
                  </a:lnTo>
                  <a:cubicBezTo>
                    <a:pt x="1569720" y="2265045"/>
                    <a:pt x="1561148" y="2273618"/>
                    <a:pt x="1561148" y="2284095"/>
                  </a:cubicBezTo>
                  <a:lnTo>
                    <a:pt x="1561148" y="2284095"/>
                  </a:lnTo>
                  <a:cubicBezTo>
                    <a:pt x="1562100" y="2294573"/>
                    <a:pt x="1570673" y="2303145"/>
                    <a:pt x="1580198" y="2303145"/>
                  </a:cubicBezTo>
                  <a:close/>
                  <a:moveTo>
                    <a:pt x="1580198" y="2446020"/>
                  </a:moveTo>
                  <a:lnTo>
                    <a:pt x="1582103" y="2446020"/>
                  </a:lnTo>
                  <a:cubicBezTo>
                    <a:pt x="1592580" y="2446020"/>
                    <a:pt x="1601153" y="2437448"/>
                    <a:pt x="1601153" y="2426970"/>
                  </a:cubicBezTo>
                  <a:lnTo>
                    <a:pt x="1601153" y="2426970"/>
                  </a:lnTo>
                  <a:cubicBezTo>
                    <a:pt x="1601153" y="2416493"/>
                    <a:pt x="1592580" y="2407920"/>
                    <a:pt x="1582103" y="2407920"/>
                  </a:cubicBezTo>
                  <a:lnTo>
                    <a:pt x="1580198" y="2407920"/>
                  </a:lnTo>
                  <a:cubicBezTo>
                    <a:pt x="1569720" y="2407920"/>
                    <a:pt x="1561148" y="2416493"/>
                    <a:pt x="1561148" y="2426970"/>
                  </a:cubicBezTo>
                  <a:lnTo>
                    <a:pt x="1561148" y="2426970"/>
                  </a:lnTo>
                  <a:cubicBezTo>
                    <a:pt x="1562100" y="2437448"/>
                    <a:pt x="1570673" y="2446020"/>
                    <a:pt x="1580198" y="2446020"/>
                  </a:cubicBezTo>
                  <a:close/>
                  <a:moveTo>
                    <a:pt x="1581150" y="2399348"/>
                  </a:moveTo>
                  <a:lnTo>
                    <a:pt x="1581150" y="2399348"/>
                  </a:lnTo>
                  <a:cubicBezTo>
                    <a:pt x="1591628" y="2399348"/>
                    <a:pt x="1601153" y="2390775"/>
                    <a:pt x="1601153" y="2379345"/>
                  </a:cubicBezTo>
                  <a:lnTo>
                    <a:pt x="1601153" y="2379345"/>
                  </a:lnTo>
                  <a:cubicBezTo>
                    <a:pt x="1601153" y="2368868"/>
                    <a:pt x="1592580" y="2359343"/>
                    <a:pt x="1581150" y="2359343"/>
                  </a:cubicBezTo>
                  <a:lnTo>
                    <a:pt x="1581150" y="2359343"/>
                  </a:lnTo>
                  <a:cubicBezTo>
                    <a:pt x="1570673" y="2359343"/>
                    <a:pt x="1561148" y="2367915"/>
                    <a:pt x="1561148" y="2379345"/>
                  </a:cubicBezTo>
                  <a:lnTo>
                    <a:pt x="1561148" y="2379345"/>
                  </a:lnTo>
                  <a:cubicBezTo>
                    <a:pt x="1562100" y="2390775"/>
                    <a:pt x="1570673" y="2399348"/>
                    <a:pt x="1581150" y="2399348"/>
                  </a:cubicBezTo>
                  <a:close/>
                  <a:moveTo>
                    <a:pt x="1580198" y="2350770"/>
                  </a:moveTo>
                  <a:lnTo>
                    <a:pt x="1582103" y="2350770"/>
                  </a:lnTo>
                  <a:cubicBezTo>
                    <a:pt x="1592580" y="2350770"/>
                    <a:pt x="1601153" y="2342198"/>
                    <a:pt x="1601153" y="2331720"/>
                  </a:cubicBezTo>
                  <a:lnTo>
                    <a:pt x="1601153" y="2331720"/>
                  </a:lnTo>
                  <a:cubicBezTo>
                    <a:pt x="1601153" y="2321243"/>
                    <a:pt x="1592580" y="2312670"/>
                    <a:pt x="1582103" y="2312670"/>
                  </a:cubicBezTo>
                  <a:lnTo>
                    <a:pt x="1580198" y="2312670"/>
                  </a:lnTo>
                  <a:cubicBezTo>
                    <a:pt x="1569720" y="2312670"/>
                    <a:pt x="1561148" y="2321243"/>
                    <a:pt x="1561148" y="2331720"/>
                  </a:cubicBezTo>
                  <a:lnTo>
                    <a:pt x="1561148" y="2331720"/>
                  </a:lnTo>
                  <a:cubicBezTo>
                    <a:pt x="1562100" y="2342198"/>
                    <a:pt x="1570673" y="2350770"/>
                    <a:pt x="1580198" y="2350770"/>
                  </a:cubicBezTo>
                  <a:close/>
                  <a:moveTo>
                    <a:pt x="681990" y="836295"/>
                  </a:moveTo>
                  <a:lnTo>
                    <a:pt x="681990" y="836295"/>
                  </a:lnTo>
                  <a:cubicBezTo>
                    <a:pt x="692468" y="836295"/>
                    <a:pt x="701040" y="827723"/>
                    <a:pt x="701040" y="817245"/>
                  </a:cubicBezTo>
                  <a:lnTo>
                    <a:pt x="701040" y="817245"/>
                  </a:lnTo>
                  <a:cubicBezTo>
                    <a:pt x="701040" y="806768"/>
                    <a:pt x="692468" y="798195"/>
                    <a:pt x="681990" y="798195"/>
                  </a:cubicBezTo>
                  <a:lnTo>
                    <a:pt x="681990" y="798195"/>
                  </a:lnTo>
                  <a:cubicBezTo>
                    <a:pt x="671513" y="798195"/>
                    <a:pt x="662940" y="806768"/>
                    <a:pt x="662940" y="817245"/>
                  </a:cubicBezTo>
                  <a:lnTo>
                    <a:pt x="662940" y="817245"/>
                  </a:lnTo>
                  <a:cubicBezTo>
                    <a:pt x="663893" y="827723"/>
                    <a:pt x="672465" y="836295"/>
                    <a:pt x="681990" y="836295"/>
                  </a:cubicBezTo>
                  <a:close/>
                  <a:moveTo>
                    <a:pt x="541020" y="1073468"/>
                  </a:moveTo>
                  <a:lnTo>
                    <a:pt x="541020" y="1073468"/>
                  </a:lnTo>
                  <a:cubicBezTo>
                    <a:pt x="551498" y="1073468"/>
                    <a:pt x="560070" y="1064895"/>
                    <a:pt x="560070" y="1054418"/>
                  </a:cubicBezTo>
                  <a:lnTo>
                    <a:pt x="560070" y="1054418"/>
                  </a:lnTo>
                  <a:cubicBezTo>
                    <a:pt x="560070" y="1043940"/>
                    <a:pt x="551498" y="1035368"/>
                    <a:pt x="541020" y="1035368"/>
                  </a:cubicBezTo>
                  <a:lnTo>
                    <a:pt x="541020" y="1035368"/>
                  </a:lnTo>
                  <a:cubicBezTo>
                    <a:pt x="530543" y="1035368"/>
                    <a:pt x="521970" y="1043940"/>
                    <a:pt x="521970" y="1054418"/>
                  </a:cubicBezTo>
                  <a:lnTo>
                    <a:pt x="521970" y="1054418"/>
                  </a:lnTo>
                  <a:cubicBezTo>
                    <a:pt x="521970" y="1064895"/>
                    <a:pt x="530543" y="1073468"/>
                    <a:pt x="541020" y="1073468"/>
                  </a:cubicBezTo>
                  <a:close/>
                  <a:moveTo>
                    <a:pt x="681990" y="979170"/>
                  </a:moveTo>
                  <a:lnTo>
                    <a:pt x="681990" y="979170"/>
                  </a:lnTo>
                  <a:cubicBezTo>
                    <a:pt x="692468" y="979170"/>
                    <a:pt x="701040" y="970598"/>
                    <a:pt x="701040" y="960120"/>
                  </a:cubicBezTo>
                  <a:lnTo>
                    <a:pt x="701040" y="960120"/>
                  </a:lnTo>
                  <a:cubicBezTo>
                    <a:pt x="701040" y="949643"/>
                    <a:pt x="692468" y="941070"/>
                    <a:pt x="681990" y="941070"/>
                  </a:cubicBezTo>
                  <a:lnTo>
                    <a:pt x="681990" y="941070"/>
                  </a:lnTo>
                  <a:cubicBezTo>
                    <a:pt x="671513" y="941070"/>
                    <a:pt x="662940" y="949643"/>
                    <a:pt x="662940" y="960120"/>
                  </a:cubicBezTo>
                  <a:lnTo>
                    <a:pt x="662940" y="960120"/>
                  </a:lnTo>
                  <a:cubicBezTo>
                    <a:pt x="663893" y="971550"/>
                    <a:pt x="672465" y="979170"/>
                    <a:pt x="681990" y="979170"/>
                  </a:cubicBezTo>
                  <a:close/>
                  <a:moveTo>
                    <a:pt x="541020" y="979170"/>
                  </a:moveTo>
                  <a:lnTo>
                    <a:pt x="541020" y="979170"/>
                  </a:lnTo>
                  <a:cubicBezTo>
                    <a:pt x="551498" y="979170"/>
                    <a:pt x="560070" y="970598"/>
                    <a:pt x="560070" y="960120"/>
                  </a:cubicBezTo>
                  <a:lnTo>
                    <a:pt x="560070" y="960120"/>
                  </a:lnTo>
                  <a:cubicBezTo>
                    <a:pt x="560070" y="949643"/>
                    <a:pt x="551498" y="941070"/>
                    <a:pt x="541020" y="941070"/>
                  </a:cubicBezTo>
                  <a:lnTo>
                    <a:pt x="541020" y="941070"/>
                  </a:lnTo>
                  <a:cubicBezTo>
                    <a:pt x="530543" y="941070"/>
                    <a:pt x="521970" y="949643"/>
                    <a:pt x="521970" y="960120"/>
                  </a:cubicBezTo>
                  <a:lnTo>
                    <a:pt x="521970" y="960120"/>
                  </a:lnTo>
                  <a:cubicBezTo>
                    <a:pt x="521970" y="971550"/>
                    <a:pt x="530543" y="979170"/>
                    <a:pt x="541020" y="979170"/>
                  </a:cubicBezTo>
                  <a:close/>
                  <a:moveTo>
                    <a:pt x="56198" y="824865"/>
                  </a:moveTo>
                  <a:lnTo>
                    <a:pt x="56198" y="824865"/>
                  </a:lnTo>
                  <a:cubicBezTo>
                    <a:pt x="66675" y="824865"/>
                    <a:pt x="75248" y="816293"/>
                    <a:pt x="75248" y="805815"/>
                  </a:cubicBezTo>
                  <a:lnTo>
                    <a:pt x="75248" y="805815"/>
                  </a:lnTo>
                  <a:cubicBezTo>
                    <a:pt x="75248" y="795338"/>
                    <a:pt x="66675" y="786765"/>
                    <a:pt x="56198" y="786765"/>
                  </a:cubicBezTo>
                  <a:lnTo>
                    <a:pt x="56198" y="786765"/>
                  </a:lnTo>
                  <a:cubicBezTo>
                    <a:pt x="45720" y="786765"/>
                    <a:pt x="37148" y="795338"/>
                    <a:pt x="37148" y="805815"/>
                  </a:cubicBezTo>
                  <a:lnTo>
                    <a:pt x="37148" y="805815"/>
                  </a:lnTo>
                  <a:cubicBezTo>
                    <a:pt x="38100" y="816293"/>
                    <a:pt x="46673" y="824865"/>
                    <a:pt x="56198" y="824865"/>
                  </a:cubicBezTo>
                  <a:close/>
                  <a:moveTo>
                    <a:pt x="681990" y="884873"/>
                  </a:moveTo>
                  <a:lnTo>
                    <a:pt x="681990" y="884873"/>
                  </a:lnTo>
                  <a:cubicBezTo>
                    <a:pt x="692468" y="884873"/>
                    <a:pt x="701040" y="876300"/>
                    <a:pt x="701040" y="865823"/>
                  </a:cubicBezTo>
                  <a:lnTo>
                    <a:pt x="701040" y="863918"/>
                  </a:lnTo>
                  <a:cubicBezTo>
                    <a:pt x="701040" y="853440"/>
                    <a:pt x="692468" y="844868"/>
                    <a:pt x="681990" y="844868"/>
                  </a:cubicBezTo>
                  <a:lnTo>
                    <a:pt x="681990" y="844868"/>
                  </a:lnTo>
                  <a:cubicBezTo>
                    <a:pt x="671513" y="844868"/>
                    <a:pt x="662940" y="853440"/>
                    <a:pt x="662940" y="863918"/>
                  </a:cubicBezTo>
                  <a:lnTo>
                    <a:pt x="662940" y="865823"/>
                  </a:lnTo>
                  <a:cubicBezTo>
                    <a:pt x="663893" y="877253"/>
                    <a:pt x="672465" y="884873"/>
                    <a:pt x="681990" y="884873"/>
                  </a:cubicBezTo>
                  <a:close/>
                  <a:moveTo>
                    <a:pt x="541020" y="1026795"/>
                  </a:moveTo>
                  <a:lnTo>
                    <a:pt x="541020" y="1026795"/>
                  </a:lnTo>
                  <a:cubicBezTo>
                    <a:pt x="551498" y="1026795"/>
                    <a:pt x="560070" y="1018223"/>
                    <a:pt x="560070" y="1007745"/>
                  </a:cubicBezTo>
                  <a:lnTo>
                    <a:pt x="560070" y="1007745"/>
                  </a:lnTo>
                  <a:cubicBezTo>
                    <a:pt x="560070" y="997268"/>
                    <a:pt x="551498" y="988695"/>
                    <a:pt x="541020" y="988695"/>
                  </a:cubicBezTo>
                  <a:lnTo>
                    <a:pt x="541020" y="988695"/>
                  </a:lnTo>
                  <a:cubicBezTo>
                    <a:pt x="530543" y="988695"/>
                    <a:pt x="521970" y="997268"/>
                    <a:pt x="521970" y="1007745"/>
                  </a:cubicBezTo>
                  <a:lnTo>
                    <a:pt x="521970" y="1007745"/>
                  </a:lnTo>
                  <a:cubicBezTo>
                    <a:pt x="521970" y="1018223"/>
                    <a:pt x="530543" y="1026795"/>
                    <a:pt x="541020" y="1026795"/>
                  </a:cubicBezTo>
                  <a:close/>
                  <a:moveTo>
                    <a:pt x="1724025" y="2350770"/>
                  </a:moveTo>
                  <a:lnTo>
                    <a:pt x="1724025" y="2350770"/>
                  </a:lnTo>
                  <a:cubicBezTo>
                    <a:pt x="1734503" y="2350770"/>
                    <a:pt x="1743075" y="2342198"/>
                    <a:pt x="1743075" y="2331720"/>
                  </a:cubicBezTo>
                  <a:lnTo>
                    <a:pt x="1743075" y="2331720"/>
                  </a:lnTo>
                  <a:cubicBezTo>
                    <a:pt x="1743075" y="2321243"/>
                    <a:pt x="1734503" y="2312670"/>
                    <a:pt x="1724025" y="2312670"/>
                  </a:cubicBezTo>
                  <a:lnTo>
                    <a:pt x="1724025" y="2312670"/>
                  </a:lnTo>
                  <a:cubicBezTo>
                    <a:pt x="1713548" y="2312670"/>
                    <a:pt x="1704975" y="2321243"/>
                    <a:pt x="1704975" y="2331720"/>
                  </a:cubicBezTo>
                  <a:lnTo>
                    <a:pt x="1704975" y="2331720"/>
                  </a:lnTo>
                  <a:cubicBezTo>
                    <a:pt x="1704975" y="2342198"/>
                    <a:pt x="1713548" y="2350770"/>
                    <a:pt x="1724025" y="2350770"/>
                  </a:cubicBezTo>
                  <a:close/>
                  <a:moveTo>
                    <a:pt x="1724025" y="2399348"/>
                  </a:moveTo>
                  <a:lnTo>
                    <a:pt x="1724025" y="2399348"/>
                  </a:lnTo>
                  <a:cubicBezTo>
                    <a:pt x="1734503" y="2399348"/>
                    <a:pt x="1743075" y="2390775"/>
                    <a:pt x="1743075" y="2380298"/>
                  </a:cubicBezTo>
                  <a:lnTo>
                    <a:pt x="1743075" y="2378393"/>
                  </a:lnTo>
                  <a:cubicBezTo>
                    <a:pt x="1743075" y="2367915"/>
                    <a:pt x="1734503" y="2359343"/>
                    <a:pt x="1724025" y="2359343"/>
                  </a:cubicBezTo>
                  <a:lnTo>
                    <a:pt x="1724025" y="2359343"/>
                  </a:lnTo>
                  <a:cubicBezTo>
                    <a:pt x="1713548" y="2359343"/>
                    <a:pt x="1704975" y="2367915"/>
                    <a:pt x="1704975" y="2378393"/>
                  </a:cubicBezTo>
                  <a:lnTo>
                    <a:pt x="1704975" y="2380298"/>
                  </a:lnTo>
                  <a:cubicBezTo>
                    <a:pt x="1704975" y="2390775"/>
                    <a:pt x="1713548" y="2399348"/>
                    <a:pt x="1724025" y="2399348"/>
                  </a:cubicBezTo>
                  <a:close/>
                  <a:moveTo>
                    <a:pt x="776288" y="741998"/>
                  </a:moveTo>
                  <a:lnTo>
                    <a:pt x="776288" y="741998"/>
                  </a:lnTo>
                  <a:cubicBezTo>
                    <a:pt x="786765" y="741998"/>
                    <a:pt x="795338" y="733425"/>
                    <a:pt x="795338" y="722948"/>
                  </a:cubicBezTo>
                  <a:lnTo>
                    <a:pt x="795338" y="722948"/>
                  </a:lnTo>
                  <a:cubicBezTo>
                    <a:pt x="795338" y="712470"/>
                    <a:pt x="786765" y="703898"/>
                    <a:pt x="776288" y="703898"/>
                  </a:cubicBezTo>
                  <a:lnTo>
                    <a:pt x="776288" y="703898"/>
                  </a:lnTo>
                  <a:cubicBezTo>
                    <a:pt x="765810" y="703898"/>
                    <a:pt x="757238" y="712470"/>
                    <a:pt x="757238" y="722948"/>
                  </a:cubicBezTo>
                  <a:lnTo>
                    <a:pt x="757238" y="722948"/>
                  </a:lnTo>
                  <a:cubicBezTo>
                    <a:pt x="758190" y="733425"/>
                    <a:pt x="765810" y="741998"/>
                    <a:pt x="776288" y="741998"/>
                  </a:cubicBezTo>
                  <a:close/>
                  <a:moveTo>
                    <a:pt x="823913" y="741998"/>
                  </a:moveTo>
                  <a:lnTo>
                    <a:pt x="825818" y="741998"/>
                  </a:lnTo>
                  <a:cubicBezTo>
                    <a:pt x="836295" y="741998"/>
                    <a:pt x="844868" y="733425"/>
                    <a:pt x="844868" y="722948"/>
                  </a:cubicBezTo>
                  <a:lnTo>
                    <a:pt x="844868" y="722948"/>
                  </a:lnTo>
                  <a:cubicBezTo>
                    <a:pt x="844868" y="712470"/>
                    <a:pt x="836295" y="703898"/>
                    <a:pt x="825818" y="703898"/>
                  </a:cubicBezTo>
                  <a:lnTo>
                    <a:pt x="823913" y="703898"/>
                  </a:lnTo>
                  <a:cubicBezTo>
                    <a:pt x="813435" y="703898"/>
                    <a:pt x="804863" y="712470"/>
                    <a:pt x="804863" y="722948"/>
                  </a:cubicBezTo>
                  <a:lnTo>
                    <a:pt x="804863" y="722948"/>
                  </a:lnTo>
                  <a:cubicBezTo>
                    <a:pt x="804863" y="733425"/>
                    <a:pt x="813435" y="741998"/>
                    <a:pt x="823913" y="741998"/>
                  </a:cubicBezTo>
                  <a:close/>
                  <a:moveTo>
                    <a:pt x="919163" y="741998"/>
                  </a:moveTo>
                  <a:lnTo>
                    <a:pt x="919163" y="741998"/>
                  </a:lnTo>
                  <a:cubicBezTo>
                    <a:pt x="929640" y="741998"/>
                    <a:pt x="938213" y="733425"/>
                    <a:pt x="938213" y="722948"/>
                  </a:cubicBezTo>
                  <a:lnTo>
                    <a:pt x="938213" y="722948"/>
                  </a:lnTo>
                  <a:cubicBezTo>
                    <a:pt x="938213" y="712470"/>
                    <a:pt x="929640" y="703898"/>
                    <a:pt x="919163" y="703898"/>
                  </a:cubicBezTo>
                  <a:lnTo>
                    <a:pt x="919163" y="703898"/>
                  </a:lnTo>
                  <a:cubicBezTo>
                    <a:pt x="908685" y="703898"/>
                    <a:pt x="900113" y="712470"/>
                    <a:pt x="900113" y="722948"/>
                  </a:cubicBezTo>
                  <a:lnTo>
                    <a:pt x="900113" y="722948"/>
                  </a:lnTo>
                  <a:cubicBezTo>
                    <a:pt x="901065" y="733425"/>
                    <a:pt x="909638" y="741998"/>
                    <a:pt x="919163" y="741998"/>
                  </a:cubicBezTo>
                  <a:close/>
                  <a:moveTo>
                    <a:pt x="872490" y="741998"/>
                  </a:moveTo>
                  <a:lnTo>
                    <a:pt x="872490" y="741998"/>
                  </a:lnTo>
                  <a:cubicBezTo>
                    <a:pt x="882968" y="741998"/>
                    <a:pt x="891540" y="733425"/>
                    <a:pt x="891540" y="722948"/>
                  </a:cubicBezTo>
                  <a:lnTo>
                    <a:pt x="891540" y="722948"/>
                  </a:lnTo>
                  <a:cubicBezTo>
                    <a:pt x="891540" y="712470"/>
                    <a:pt x="882968" y="703898"/>
                    <a:pt x="872490" y="703898"/>
                  </a:cubicBezTo>
                  <a:lnTo>
                    <a:pt x="872490" y="703898"/>
                  </a:lnTo>
                  <a:cubicBezTo>
                    <a:pt x="862013" y="703898"/>
                    <a:pt x="853440" y="712470"/>
                    <a:pt x="853440" y="722948"/>
                  </a:cubicBezTo>
                  <a:lnTo>
                    <a:pt x="853440" y="722948"/>
                  </a:lnTo>
                  <a:cubicBezTo>
                    <a:pt x="853440" y="733425"/>
                    <a:pt x="862013" y="741998"/>
                    <a:pt x="872490" y="741998"/>
                  </a:cubicBezTo>
                  <a:close/>
                  <a:moveTo>
                    <a:pt x="1724025" y="2446020"/>
                  </a:moveTo>
                  <a:lnTo>
                    <a:pt x="1724025" y="2446020"/>
                  </a:lnTo>
                  <a:cubicBezTo>
                    <a:pt x="1734503" y="2446020"/>
                    <a:pt x="1743075" y="2437448"/>
                    <a:pt x="1743075" y="2426970"/>
                  </a:cubicBezTo>
                  <a:lnTo>
                    <a:pt x="1743075" y="2426970"/>
                  </a:lnTo>
                  <a:cubicBezTo>
                    <a:pt x="1743075" y="2416493"/>
                    <a:pt x="1734503" y="2407920"/>
                    <a:pt x="1724025" y="2407920"/>
                  </a:cubicBezTo>
                  <a:lnTo>
                    <a:pt x="1724025" y="2407920"/>
                  </a:lnTo>
                  <a:cubicBezTo>
                    <a:pt x="1713548" y="2407920"/>
                    <a:pt x="1704975" y="2416493"/>
                    <a:pt x="1704975" y="2426970"/>
                  </a:cubicBezTo>
                  <a:lnTo>
                    <a:pt x="1704975" y="2426970"/>
                  </a:lnTo>
                  <a:cubicBezTo>
                    <a:pt x="1704975" y="2437448"/>
                    <a:pt x="1713548" y="2446020"/>
                    <a:pt x="1724025" y="2446020"/>
                  </a:cubicBezTo>
                  <a:close/>
                  <a:moveTo>
                    <a:pt x="681990" y="789623"/>
                  </a:moveTo>
                  <a:lnTo>
                    <a:pt x="681990" y="789623"/>
                  </a:lnTo>
                  <a:cubicBezTo>
                    <a:pt x="692468" y="789623"/>
                    <a:pt x="701040" y="781050"/>
                    <a:pt x="701040" y="770573"/>
                  </a:cubicBezTo>
                  <a:lnTo>
                    <a:pt x="701040" y="770573"/>
                  </a:lnTo>
                  <a:cubicBezTo>
                    <a:pt x="701040" y="760095"/>
                    <a:pt x="692468" y="751523"/>
                    <a:pt x="681990" y="751523"/>
                  </a:cubicBezTo>
                  <a:lnTo>
                    <a:pt x="681990" y="751523"/>
                  </a:lnTo>
                  <a:cubicBezTo>
                    <a:pt x="671513" y="751523"/>
                    <a:pt x="662940" y="760095"/>
                    <a:pt x="662940" y="770573"/>
                  </a:cubicBezTo>
                  <a:lnTo>
                    <a:pt x="662940" y="770573"/>
                  </a:lnTo>
                  <a:cubicBezTo>
                    <a:pt x="663893" y="781050"/>
                    <a:pt x="672465" y="789623"/>
                    <a:pt x="681990" y="789623"/>
                  </a:cubicBezTo>
                  <a:close/>
                  <a:moveTo>
                    <a:pt x="729615" y="741998"/>
                  </a:moveTo>
                  <a:lnTo>
                    <a:pt x="729615" y="741998"/>
                  </a:lnTo>
                  <a:cubicBezTo>
                    <a:pt x="740093" y="741998"/>
                    <a:pt x="748665" y="733425"/>
                    <a:pt x="748665" y="722948"/>
                  </a:cubicBezTo>
                  <a:lnTo>
                    <a:pt x="748665" y="722948"/>
                  </a:lnTo>
                  <a:cubicBezTo>
                    <a:pt x="748665" y="712470"/>
                    <a:pt x="740093" y="703898"/>
                    <a:pt x="729615" y="703898"/>
                  </a:cubicBezTo>
                  <a:lnTo>
                    <a:pt x="729615" y="703898"/>
                  </a:lnTo>
                  <a:cubicBezTo>
                    <a:pt x="719138" y="703898"/>
                    <a:pt x="710565" y="712470"/>
                    <a:pt x="710565" y="722948"/>
                  </a:cubicBezTo>
                  <a:lnTo>
                    <a:pt x="710565" y="722948"/>
                  </a:lnTo>
                  <a:cubicBezTo>
                    <a:pt x="710565" y="733425"/>
                    <a:pt x="719138" y="741998"/>
                    <a:pt x="729615" y="741998"/>
                  </a:cubicBezTo>
                  <a:close/>
                  <a:moveTo>
                    <a:pt x="681990" y="1215390"/>
                  </a:moveTo>
                  <a:lnTo>
                    <a:pt x="681990" y="1215390"/>
                  </a:lnTo>
                  <a:cubicBezTo>
                    <a:pt x="692468" y="1215390"/>
                    <a:pt x="701040" y="1206818"/>
                    <a:pt x="701040" y="1196340"/>
                  </a:cubicBezTo>
                  <a:lnTo>
                    <a:pt x="701040" y="1196340"/>
                  </a:lnTo>
                  <a:cubicBezTo>
                    <a:pt x="701040" y="1185863"/>
                    <a:pt x="692468" y="1177290"/>
                    <a:pt x="681990" y="1177290"/>
                  </a:cubicBezTo>
                  <a:lnTo>
                    <a:pt x="681990" y="1177290"/>
                  </a:lnTo>
                  <a:cubicBezTo>
                    <a:pt x="671513" y="1177290"/>
                    <a:pt x="662940" y="1185863"/>
                    <a:pt x="662940" y="1196340"/>
                  </a:cubicBezTo>
                  <a:lnTo>
                    <a:pt x="662940" y="1196340"/>
                  </a:lnTo>
                  <a:cubicBezTo>
                    <a:pt x="663893" y="1206818"/>
                    <a:pt x="672465" y="1215390"/>
                    <a:pt x="681990" y="1215390"/>
                  </a:cubicBezTo>
                  <a:close/>
                  <a:moveTo>
                    <a:pt x="541020" y="741998"/>
                  </a:moveTo>
                  <a:lnTo>
                    <a:pt x="541020" y="741998"/>
                  </a:lnTo>
                  <a:cubicBezTo>
                    <a:pt x="551498" y="741998"/>
                    <a:pt x="560070" y="733425"/>
                    <a:pt x="560070" y="722948"/>
                  </a:cubicBezTo>
                  <a:lnTo>
                    <a:pt x="560070" y="722948"/>
                  </a:lnTo>
                  <a:cubicBezTo>
                    <a:pt x="560070" y="712470"/>
                    <a:pt x="551498" y="703898"/>
                    <a:pt x="541020" y="703898"/>
                  </a:cubicBezTo>
                  <a:lnTo>
                    <a:pt x="541020" y="703898"/>
                  </a:lnTo>
                  <a:cubicBezTo>
                    <a:pt x="530543" y="703898"/>
                    <a:pt x="521970" y="712470"/>
                    <a:pt x="521970" y="722948"/>
                  </a:cubicBezTo>
                  <a:lnTo>
                    <a:pt x="521970" y="722948"/>
                  </a:lnTo>
                  <a:cubicBezTo>
                    <a:pt x="521970" y="733425"/>
                    <a:pt x="530543" y="741998"/>
                    <a:pt x="541020" y="741998"/>
                  </a:cubicBezTo>
                  <a:close/>
                  <a:moveTo>
                    <a:pt x="681990" y="1263968"/>
                  </a:moveTo>
                  <a:lnTo>
                    <a:pt x="681990" y="1263968"/>
                  </a:lnTo>
                  <a:cubicBezTo>
                    <a:pt x="692468" y="1263968"/>
                    <a:pt x="701040" y="1255395"/>
                    <a:pt x="701040" y="1244918"/>
                  </a:cubicBezTo>
                  <a:lnTo>
                    <a:pt x="701040" y="1243013"/>
                  </a:lnTo>
                  <a:cubicBezTo>
                    <a:pt x="701040" y="1232535"/>
                    <a:pt x="692468" y="1223963"/>
                    <a:pt x="681990" y="1223963"/>
                  </a:cubicBezTo>
                  <a:lnTo>
                    <a:pt x="681990" y="1223963"/>
                  </a:lnTo>
                  <a:cubicBezTo>
                    <a:pt x="671513" y="1223963"/>
                    <a:pt x="662940" y="1232535"/>
                    <a:pt x="662940" y="1243013"/>
                  </a:cubicBezTo>
                  <a:lnTo>
                    <a:pt x="662940" y="1244918"/>
                  </a:lnTo>
                  <a:cubicBezTo>
                    <a:pt x="663893" y="1255395"/>
                    <a:pt x="672465" y="1263968"/>
                    <a:pt x="681990" y="1263968"/>
                  </a:cubicBezTo>
                  <a:close/>
                  <a:moveTo>
                    <a:pt x="681990" y="1310640"/>
                  </a:moveTo>
                  <a:lnTo>
                    <a:pt x="681990" y="1310640"/>
                  </a:lnTo>
                  <a:cubicBezTo>
                    <a:pt x="692468" y="1310640"/>
                    <a:pt x="701040" y="1302068"/>
                    <a:pt x="701040" y="1291590"/>
                  </a:cubicBezTo>
                  <a:lnTo>
                    <a:pt x="701040" y="1291590"/>
                  </a:lnTo>
                  <a:cubicBezTo>
                    <a:pt x="701040" y="1281113"/>
                    <a:pt x="692468" y="1272540"/>
                    <a:pt x="681990" y="1272540"/>
                  </a:cubicBezTo>
                  <a:lnTo>
                    <a:pt x="681990" y="1272540"/>
                  </a:lnTo>
                  <a:cubicBezTo>
                    <a:pt x="671513" y="1272540"/>
                    <a:pt x="662940" y="1281113"/>
                    <a:pt x="662940" y="1291590"/>
                  </a:cubicBezTo>
                  <a:lnTo>
                    <a:pt x="662940" y="1291590"/>
                  </a:lnTo>
                  <a:cubicBezTo>
                    <a:pt x="663893" y="1302068"/>
                    <a:pt x="672465" y="1310640"/>
                    <a:pt x="681990" y="1310640"/>
                  </a:cubicBezTo>
                  <a:close/>
                  <a:moveTo>
                    <a:pt x="681990" y="1167765"/>
                  </a:moveTo>
                  <a:lnTo>
                    <a:pt x="681990" y="1167765"/>
                  </a:lnTo>
                  <a:cubicBezTo>
                    <a:pt x="692468" y="1167765"/>
                    <a:pt x="701040" y="1159193"/>
                    <a:pt x="701040" y="1148715"/>
                  </a:cubicBezTo>
                  <a:lnTo>
                    <a:pt x="701040" y="1148715"/>
                  </a:lnTo>
                  <a:cubicBezTo>
                    <a:pt x="701040" y="1138238"/>
                    <a:pt x="692468" y="1129665"/>
                    <a:pt x="681990" y="1129665"/>
                  </a:cubicBezTo>
                  <a:lnTo>
                    <a:pt x="681990" y="1129665"/>
                  </a:lnTo>
                  <a:cubicBezTo>
                    <a:pt x="671513" y="1129665"/>
                    <a:pt x="662940" y="1138238"/>
                    <a:pt x="662940" y="1148715"/>
                  </a:cubicBezTo>
                  <a:lnTo>
                    <a:pt x="662940" y="1148715"/>
                  </a:lnTo>
                  <a:cubicBezTo>
                    <a:pt x="663893" y="1159193"/>
                    <a:pt x="672465" y="1167765"/>
                    <a:pt x="681990" y="1167765"/>
                  </a:cubicBezTo>
                  <a:close/>
                  <a:moveTo>
                    <a:pt x="541020" y="695325"/>
                  </a:moveTo>
                  <a:lnTo>
                    <a:pt x="541020" y="695325"/>
                  </a:lnTo>
                  <a:cubicBezTo>
                    <a:pt x="551498" y="695325"/>
                    <a:pt x="560070" y="686753"/>
                    <a:pt x="560070" y="676275"/>
                  </a:cubicBezTo>
                  <a:lnTo>
                    <a:pt x="560070" y="676275"/>
                  </a:lnTo>
                  <a:cubicBezTo>
                    <a:pt x="560070" y="665798"/>
                    <a:pt x="551498" y="657225"/>
                    <a:pt x="541020" y="657225"/>
                  </a:cubicBezTo>
                  <a:lnTo>
                    <a:pt x="541020" y="657225"/>
                  </a:lnTo>
                  <a:cubicBezTo>
                    <a:pt x="530543" y="657225"/>
                    <a:pt x="521970" y="665798"/>
                    <a:pt x="521970" y="676275"/>
                  </a:cubicBezTo>
                  <a:lnTo>
                    <a:pt x="521970" y="676275"/>
                  </a:lnTo>
                  <a:cubicBezTo>
                    <a:pt x="521970" y="686753"/>
                    <a:pt x="530543" y="695325"/>
                    <a:pt x="541020" y="695325"/>
                  </a:cubicBezTo>
                  <a:close/>
                  <a:moveTo>
                    <a:pt x="588645" y="601028"/>
                  </a:moveTo>
                  <a:lnTo>
                    <a:pt x="588645" y="601028"/>
                  </a:lnTo>
                  <a:cubicBezTo>
                    <a:pt x="599123" y="601028"/>
                    <a:pt x="607695" y="592455"/>
                    <a:pt x="607695" y="581978"/>
                  </a:cubicBezTo>
                  <a:lnTo>
                    <a:pt x="607695" y="581978"/>
                  </a:lnTo>
                  <a:cubicBezTo>
                    <a:pt x="607695" y="571500"/>
                    <a:pt x="599123" y="562928"/>
                    <a:pt x="588645" y="562928"/>
                  </a:cubicBezTo>
                  <a:lnTo>
                    <a:pt x="588645" y="562928"/>
                  </a:lnTo>
                  <a:cubicBezTo>
                    <a:pt x="578168" y="562928"/>
                    <a:pt x="569595" y="571500"/>
                    <a:pt x="569595" y="581978"/>
                  </a:cubicBezTo>
                  <a:lnTo>
                    <a:pt x="569595" y="581978"/>
                  </a:lnTo>
                  <a:cubicBezTo>
                    <a:pt x="569595" y="592455"/>
                    <a:pt x="578168" y="601028"/>
                    <a:pt x="588645" y="601028"/>
                  </a:cubicBezTo>
                  <a:close/>
                  <a:moveTo>
                    <a:pt x="681990" y="1358265"/>
                  </a:moveTo>
                  <a:lnTo>
                    <a:pt x="681990" y="1358265"/>
                  </a:lnTo>
                  <a:cubicBezTo>
                    <a:pt x="692468" y="1358265"/>
                    <a:pt x="701040" y="1349693"/>
                    <a:pt x="701040" y="1339215"/>
                  </a:cubicBezTo>
                  <a:lnTo>
                    <a:pt x="701040" y="1339215"/>
                  </a:lnTo>
                  <a:cubicBezTo>
                    <a:pt x="701040" y="1328738"/>
                    <a:pt x="692468" y="1320165"/>
                    <a:pt x="681990" y="1320165"/>
                  </a:cubicBezTo>
                  <a:lnTo>
                    <a:pt x="681990" y="1320165"/>
                  </a:lnTo>
                  <a:cubicBezTo>
                    <a:pt x="671513" y="1320165"/>
                    <a:pt x="662940" y="1328738"/>
                    <a:pt x="662940" y="1339215"/>
                  </a:cubicBezTo>
                  <a:lnTo>
                    <a:pt x="662940" y="1339215"/>
                  </a:lnTo>
                  <a:cubicBezTo>
                    <a:pt x="663893" y="1349693"/>
                    <a:pt x="672465" y="1358265"/>
                    <a:pt x="681990" y="1358265"/>
                  </a:cubicBezTo>
                  <a:close/>
                  <a:moveTo>
                    <a:pt x="729615" y="1358265"/>
                  </a:moveTo>
                  <a:lnTo>
                    <a:pt x="729615" y="1358265"/>
                  </a:lnTo>
                  <a:cubicBezTo>
                    <a:pt x="740093" y="1358265"/>
                    <a:pt x="748665" y="1349693"/>
                    <a:pt x="748665" y="1339215"/>
                  </a:cubicBezTo>
                  <a:lnTo>
                    <a:pt x="748665" y="1339215"/>
                  </a:lnTo>
                  <a:cubicBezTo>
                    <a:pt x="748665" y="1328738"/>
                    <a:pt x="740093" y="1320165"/>
                    <a:pt x="729615" y="1320165"/>
                  </a:cubicBezTo>
                  <a:lnTo>
                    <a:pt x="729615" y="1320165"/>
                  </a:lnTo>
                  <a:cubicBezTo>
                    <a:pt x="719138" y="1320165"/>
                    <a:pt x="710565" y="1328738"/>
                    <a:pt x="710565" y="1339215"/>
                  </a:cubicBezTo>
                  <a:lnTo>
                    <a:pt x="710565" y="1339215"/>
                  </a:lnTo>
                  <a:cubicBezTo>
                    <a:pt x="710565" y="1349693"/>
                    <a:pt x="719138" y="1358265"/>
                    <a:pt x="729615" y="1358265"/>
                  </a:cubicBezTo>
                  <a:close/>
                  <a:moveTo>
                    <a:pt x="635318" y="601028"/>
                  </a:moveTo>
                  <a:lnTo>
                    <a:pt x="635318" y="601028"/>
                  </a:lnTo>
                  <a:cubicBezTo>
                    <a:pt x="645795" y="601028"/>
                    <a:pt x="654368" y="592455"/>
                    <a:pt x="654368" y="581978"/>
                  </a:cubicBezTo>
                  <a:lnTo>
                    <a:pt x="654368" y="581978"/>
                  </a:lnTo>
                  <a:cubicBezTo>
                    <a:pt x="654368" y="571500"/>
                    <a:pt x="645795" y="562928"/>
                    <a:pt x="635318" y="562928"/>
                  </a:cubicBezTo>
                  <a:lnTo>
                    <a:pt x="635318" y="562928"/>
                  </a:lnTo>
                  <a:cubicBezTo>
                    <a:pt x="624840" y="562928"/>
                    <a:pt x="616268" y="571500"/>
                    <a:pt x="616268" y="581978"/>
                  </a:cubicBezTo>
                  <a:lnTo>
                    <a:pt x="616268" y="581978"/>
                  </a:lnTo>
                  <a:cubicBezTo>
                    <a:pt x="616268" y="592455"/>
                    <a:pt x="624840" y="601028"/>
                    <a:pt x="635318" y="601028"/>
                  </a:cubicBezTo>
                  <a:close/>
                  <a:moveTo>
                    <a:pt x="541020" y="647700"/>
                  </a:moveTo>
                  <a:lnTo>
                    <a:pt x="541020" y="647700"/>
                  </a:lnTo>
                  <a:cubicBezTo>
                    <a:pt x="551498" y="647700"/>
                    <a:pt x="560070" y="639128"/>
                    <a:pt x="560070" y="628650"/>
                  </a:cubicBezTo>
                  <a:lnTo>
                    <a:pt x="560070" y="628650"/>
                  </a:lnTo>
                  <a:cubicBezTo>
                    <a:pt x="560070" y="618173"/>
                    <a:pt x="551498" y="609600"/>
                    <a:pt x="541020" y="609600"/>
                  </a:cubicBezTo>
                  <a:lnTo>
                    <a:pt x="541020" y="609600"/>
                  </a:lnTo>
                  <a:cubicBezTo>
                    <a:pt x="530543" y="609600"/>
                    <a:pt x="521970" y="618173"/>
                    <a:pt x="521970" y="628650"/>
                  </a:cubicBezTo>
                  <a:lnTo>
                    <a:pt x="521970" y="628650"/>
                  </a:lnTo>
                  <a:cubicBezTo>
                    <a:pt x="521970" y="640080"/>
                    <a:pt x="530543" y="647700"/>
                    <a:pt x="541020" y="647700"/>
                  </a:cubicBezTo>
                  <a:close/>
                  <a:moveTo>
                    <a:pt x="541020" y="601028"/>
                  </a:moveTo>
                  <a:lnTo>
                    <a:pt x="541020" y="601028"/>
                  </a:lnTo>
                  <a:cubicBezTo>
                    <a:pt x="551498" y="601028"/>
                    <a:pt x="560070" y="592455"/>
                    <a:pt x="560070" y="581978"/>
                  </a:cubicBezTo>
                  <a:lnTo>
                    <a:pt x="560070" y="581978"/>
                  </a:lnTo>
                  <a:cubicBezTo>
                    <a:pt x="560070" y="571500"/>
                    <a:pt x="551498" y="562928"/>
                    <a:pt x="541020" y="562928"/>
                  </a:cubicBezTo>
                  <a:lnTo>
                    <a:pt x="541020" y="562928"/>
                  </a:lnTo>
                  <a:cubicBezTo>
                    <a:pt x="530543" y="562928"/>
                    <a:pt x="521970" y="571500"/>
                    <a:pt x="521970" y="581978"/>
                  </a:cubicBezTo>
                  <a:lnTo>
                    <a:pt x="521970" y="581978"/>
                  </a:lnTo>
                  <a:cubicBezTo>
                    <a:pt x="521970" y="592455"/>
                    <a:pt x="530543" y="601028"/>
                    <a:pt x="541020" y="601028"/>
                  </a:cubicBezTo>
                  <a:close/>
                  <a:moveTo>
                    <a:pt x="1724025" y="2303145"/>
                  </a:moveTo>
                  <a:lnTo>
                    <a:pt x="1724025" y="2303145"/>
                  </a:lnTo>
                  <a:cubicBezTo>
                    <a:pt x="1734503" y="2303145"/>
                    <a:pt x="1743075" y="2294573"/>
                    <a:pt x="1743075" y="2284095"/>
                  </a:cubicBezTo>
                  <a:lnTo>
                    <a:pt x="1743075" y="2284095"/>
                  </a:lnTo>
                  <a:cubicBezTo>
                    <a:pt x="1743075" y="2273618"/>
                    <a:pt x="1734503" y="2265045"/>
                    <a:pt x="1724025" y="2265045"/>
                  </a:cubicBezTo>
                  <a:lnTo>
                    <a:pt x="1724025" y="2265045"/>
                  </a:lnTo>
                  <a:cubicBezTo>
                    <a:pt x="1713548" y="2265045"/>
                    <a:pt x="1704975" y="2273618"/>
                    <a:pt x="1704975" y="2284095"/>
                  </a:cubicBezTo>
                  <a:lnTo>
                    <a:pt x="1704975" y="2284095"/>
                  </a:lnTo>
                  <a:cubicBezTo>
                    <a:pt x="1704975" y="2294573"/>
                    <a:pt x="1713548" y="2303145"/>
                    <a:pt x="1724025" y="2303145"/>
                  </a:cubicBezTo>
                  <a:close/>
                  <a:moveTo>
                    <a:pt x="541020" y="884873"/>
                  </a:moveTo>
                  <a:lnTo>
                    <a:pt x="541020" y="884873"/>
                  </a:lnTo>
                  <a:cubicBezTo>
                    <a:pt x="551498" y="884873"/>
                    <a:pt x="560070" y="876300"/>
                    <a:pt x="560070" y="865823"/>
                  </a:cubicBezTo>
                  <a:lnTo>
                    <a:pt x="560070" y="863918"/>
                  </a:lnTo>
                  <a:cubicBezTo>
                    <a:pt x="560070" y="853440"/>
                    <a:pt x="551498" y="844868"/>
                    <a:pt x="541020" y="844868"/>
                  </a:cubicBezTo>
                  <a:lnTo>
                    <a:pt x="541020" y="844868"/>
                  </a:lnTo>
                  <a:cubicBezTo>
                    <a:pt x="530543" y="844868"/>
                    <a:pt x="521970" y="853440"/>
                    <a:pt x="521970" y="863918"/>
                  </a:cubicBezTo>
                  <a:lnTo>
                    <a:pt x="521970" y="865823"/>
                  </a:lnTo>
                  <a:cubicBezTo>
                    <a:pt x="521970" y="877253"/>
                    <a:pt x="530543" y="884873"/>
                    <a:pt x="541020" y="884873"/>
                  </a:cubicBezTo>
                  <a:close/>
                  <a:moveTo>
                    <a:pt x="541020" y="836295"/>
                  </a:moveTo>
                  <a:lnTo>
                    <a:pt x="541020" y="836295"/>
                  </a:lnTo>
                  <a:cubicBezTo>
                    <a:pt x="551498" y="836295"/>
                    <a:pt x="560070" y="827723"/>
                    <a:pt x="560070" y="817245"/>
                  </a:cubicBezTo>
                  <a:lnTo>
                    <a:pt x="560070" y="817245"/>
                  </a:lnTo>
                  <a:cubicBezTo>
                    <a:pt x="560070" y="806768"/>
                    <a:pt x="551498" y="798195"/>
                    <a:pt x="541020" y="798195"/>
                  </a:cubicBezTo>
                  <a:lnTo>
                    <a:pt x="541020" y="798195"/>
                  </a:lnTo>
                  <a:cubicBezTo>
                    <a:pt x="530543" y="798195"/>
                    <a:pt x="521970" y="806768"/>
                    <a:pt x="521970" y="817245"/>
                  </a:cubicBezTo>
                  <a:lnTo>
                    <a:pt x="521970" y="817245"/>
                  </a:lnTo>
                  <a:cubicBezTo>
                    <a:pt x="521970" y="827723"/>
                    <a:pt x="530543" y="836295"/>
                    <a:pt x="541020" y="836295"/>
                  </a:cubicBezTo>
                  <a:close/>
                  <a:moveTo>
                    <a:pt x="541020" y="789623"/>
                  </a:moveTo>
                  <a:lnTo>
                    <a:pt x="541020" y="789623"/>
                  </a:lnTo>
                  <a:cubicBezTo>
                    <a:pt x="551498" y="789623"/>
                    <a:pt x="560070" y="781050"/>
                    <a:pt x="560070" y="770573"/>
                  </a:cubicBezTo>
                  <a:lnTo>
                    <a:pt x="560070" y="770573"/>
                  </a:lnTo>
                  <a:cubicBezTo>
                    <a:pt x="560070" y="760095"/>
                    <a:pt x="551498" y="751523"/>
                    <a:pt x="541020" y="751523"/>
                  </a:cubicBezTo>
                  <a:lnTo>
                    <a:pt x="541020" y="751523"/>
                  </a:lnTo>
                  <a:cubicBezTo>
                    <a:pt x="530543" y="751523"/>
                    <a:pt x="521970" y="760095"/>
                    <a:pt x="521970" y="770573"/>
                  </a:cubicBezTo>
                  <a:lnTo>
                    <a:pt x="521970" y="770573"/>
                  </a:lnTo>
                  <a:cubicBezTo>
                    <a:pt x="521970" y="781050"/>
                    <a:pt x="530543" y="789623"/>
                    <a:pt x="541020" y="789623"/>
                  </a:cubicBezTo>
                  <a:close/>
                  <a:moveTo>
                    <a:pt x="681990" y="1026795"/>
                  </a:moveTo>
                  <a:lnTo>
                    <a:pt x="681990" y="1026795"/>
                  </a:lnTo>
                  <a:cubicBezTo>
                    <a:pt x="692468" y="1026795"/>
                    <a:pt x="701040" y="1018223"/>
                    <a:pt x="701040" y="1007745"/>
                  </a:cubicBezTo>
                  <a:lnTo>
                    <a:pt x="701040" y="1007745"/>
                  </a:lnTo>
                  <a:cubicBezTo>
                    <a:pt x="701040" y="997268"/>
                    <a:pt x="692468" y="988695"/>
                    <a:pt x="681990" y="988695"/>
                  </a:cubicBezTo>
                  <a:lnTo>
                    <a:pt x="681990" y="988695"/>
                  </a:lnTo>
                  <a:cubicBezTo>
                    <a:pt x="671513" y="988695"/>
                    <a:pt x="662940" y="997268"/>
                    <a:pt x="662940" y="1007745"/>
                  </a:cubicBezTo>
                  <a:lnTo>
                    <a:pt x="662940" y="1007745"/>
                  </a:lnTo>
                  <a:cubicBezTo>
                    <a:pt x="663893" y="1018223"/>
                    <a:pt x="672465" y="1026795"/>
                    <a:pt x="681990" y="1026795"/>
                  </a:cubicBezTo>
                  <a:close/>
                  <a:moveTo>
                    <a:pt x="541020" y="932498"/>
                  </a:moveTo>
                  <a:lnTo>
                    <a:pt x="541020" y="932498"/>
                  </a:lnTo>
                  <a:cubicBezTo>
                    <a:pt x="551498" y="932498"/>
                    <a:pt x="560070" y="923925"/>
                    <a:pt x="560070" y="913448"/>
                  </a:cubicBezTo>
                  <a:lnTo>
                    <a:pt x="560070" y="913448"/>
                  </a:lnTo>
                  <a:cubicBezTo>
                    <a:pt x="560070" y="902970"/>
                    <a:pt x="551498" y="894398"/>
                    <a:pt x="541020" y="894398"/>
                  </a:cubicBezTo>
                  <a:lnTo>
                    <a:pt x="541020" y="894398"/>
                  </a:lnTo>
                  <a:cubicBezTo>
                    <a:pt x="530543" y="894398"/>
                    <a:pt x="521970" y="902970"/>
                    <a:pt x="521970" y="913448"/>
                  </a:cubicBezTo>
                  <a:lnTo>
                    <a:pt x="521970" y="913448"/>
                  </a:lnTo>
                  <a:cubicBezTo>
                    <a:pt x="521970" y="923925"/>
                    <a:pt x="530543" y="932498"/>
                    <a:pt x="541020" y="932498"/>
                  </a:cubicBezTo>
                  <a:close/>
                  <a:moveTo>
                    <a:pt x="1724025" y="2256473"/>
                  </a:moveTo>
                  <a:lnTo>
                    <a:pt x="1724025" y="2256473"/>
                  </a:lnTo>
                  <a:cubicBezTo>
                    <a:pt x="1734503" y="2256473"/>
                    <a:pt x="1743075" y="2247900"/>
                    <a:pt x="1743075" y="2237423"/>
                  </a:cubicBezTo>
                  <a:lnTo>
                    <a:pt x="1743075" y="2237423"/>
                  </a:lnTo>
                  <a:cubicBezTo>
                    <a:pt x="1743075" y="2226945"/>
                    <a:pt x="1734503" y="2218373"/>
                    <a:pt x="1724025" y="2218373"/>
                  </a:cubicBezTo>
                  <a:lnTo>
                    <a:pt x="1724025" y="2218373"/>
                  </a:lnTo>
                  <a:cubicBezTo>
                    <a:pt x="1713548" y="2218373"/>
                    <a:pt x="1704975" y="2226945"/>
                    <a:pt x="1704975" y="2237423"/>
                  </a:cubicBezTo>
                  <a:lnTo>
                    <a:pt x="1704975" y="2237423"/>
                  </a:lnTo>
                  <a:cubicBezTo>
                    <a:pt x="1704975" y="2247900"/>
                    <a:pt x="1713548" y="2256473"/>
                    <a:pt x="1724025" y="2256473"/>
                  </a:cubicBezTo>
                  <a:close/>
                  <a:moveTo>
                    <a:pt x="1439228" y="1971675"/>
                  </a:moveTo>
                  <a:lnTo>
                    <a:pt x="1439228" y="1971675"/>
                  </a:lnTo>
                  <a:cubicBezTo>
                    <a:pt x="1449705" y="1971675"/>
                    <a:pt x="1458278" y="1963103"/>
                    <a:pt x="1458278" y="1952625"/>
                  </a:cubicBezTo>
                  <a:lnTo>
                    <a:pt x="1458278" y="1952625"/>
                  </a:lnTo>
                  <a:cubicBezTo>
                    <a:pt x="1458278" y="1942148"/>
                    <a:pt x="1449705" y="1933575"/>
                    <a:pt x="1439228" y="1933575"/>
                  </a:cubicBezTo>
                  <a:lnTo>
                    <a:pt x="1439228" y="1933575"/>
                  </a:lnTo>
                  <a:cubicBezTo>
                    <a:pt x="1428750" y="1933575"/>
                    <a:pt x="1420178" y="1942148"/>
                    <a:pt x="1420178" y="1952625"/>
                  </a:cubicBezTo>
                  <a:lnTo>
                    <a:pt x="1420178" y="1952625"/>
                  </a:lnTo>
                  <a:cubicBezTo>
                    <a:pt x="1420178" y="1963103"/>
                    <a:pt x="1428750" y="1971675"/>
                    <a:pt x="1439228" y="1971675"/>
                  </a:cubicBezTo>
                  <a:close/>
                  <a:moveTo>
                    <a:pt x="681990" y="1121093"/>
                  </a:moveTo>
                  <a:lnTo>
                    <a:pt x="681990" y="1121093"/>
                  </a:lnTo>
                  <a:cubicBezTo>
                    <a:pt x="692468" y="1121093"/>
                    <a:pt x="701040" y="1112520"/>
                    <a:pt x="701040" y="1102043"/>
                  </a:cubicBezTo>
                  <a:lnTo>
                    <a:pt x="701040" y="1102043"/>
                  </a:lnTo>
                  <a:cubicBezTo>
                    <a:pt x="701040" y="1091565"/>
                    <a:pt x="692468" y="1082993"/>
                    <a:pt x="681990" y="1082993"/>
                  </a:cubicBezTo>
                  <a:lnTo>
                    <a:pt x="681990" y="1082993"/>
                  </a:lnTo>
                  <a:cubicBezTo>
                    <a:pt x="671513" y="1082993"/>
                    <a:pt x="662940" y="1091565"/>
                    <a:pt x="662940" y="1102043"/>
                  </a:cubicBezTo>
                  <a:lnTo>
                    <a:pt x="662940" y="1102043"/>
                  </a:lnTo>
                  <a:cubicBezTo>
                    <a:pt x="663893" y="1112520"/>
                    <a:pt x="672465" y="1121093"/>
                    <a:pt x="681990" y="1121093"/>
                  </a:cubicBezTo>
                  <a:close/>
                  <a:moveTo>
                    <a:pt x="681990" y="601028"/>
                  </a:moveTo>
                  <a:lnTo>
                    <a:pt x="681990" y="601028"/>
                  </a:lnTo>
                  <a:cubicBezTo>
                    <a:pt x="692468" y="601028"/>
                    <a:pt x="701040" y="592455"/>
                    <a:pt x="701040" y="581978"/>
                  </a:cubicBezTo>
                  <a:lnTo>
                    <a:pt x="701040" y="581978"/>
                  </a:lnTo>
                  <a:cubicBezTo>
                    <a:pt x="701040" y="571500"/>
                    <a:pt x="692468" y="562928"/>
                    <a:pt x="681990" y="562928"/>
                  </a:cubicBezTo>
                  <a:lnTo>
                    <a:pt x="681990" y="562928"/>
                  </a:lnTo>
                  <a:cubicBezTo>
                    <a:pt x="671513" y="562928"/>
                    <a:pt x="662940" y="571500"/>
                    <a:pt x="662940" y="581978"/>
                  </a:cubicBezTo>
                  <a:lnTo>
                    <a:pt x="662940" y="581978"/>
                  </a:lnTo>
                  <a:cubicBezTo>
                    <a:pt x="663893" y="592455"/>
                    <a:pt x="672465" y="601028"/>
                    <a:pt x="681990" y="601028"/>
                  </a:cubicBezTo>
                  <a:close/>
                  <a:moveTo>
                    <a:pt x="1724025" y="2208848"/>
                  </a:moveTo>
                  <a:lnTo>
                    <a:pt x="1724025" y="2208848"/>
                  </a:lnTo>
                  <a:cubicBezTo>
                    <a:pt x="1734503" y="2208848"/>
                    <a:pt x="1743075" y="2200275"/>
                    <a:pt x="1743075" y="2189798"/>
                  </a:cubicBezTo>
                  <a:lnTo>
                    <a:pt x="1743075" y="2189798"/>
                  </a:lnTo>
                  <a:cubicBezTo>
                    <a:pt x="1743075" y="2179320"/>
                    <a:pt x="1734503" y="2170748"/>
                    <a:pt x="1724025" y="2170748"/>
                  </a:cubicBezTo>
                  <a:lnTo>
                    <a:pt x="1724025" y="2170748"/>
                  </a:lnTo>
                  <a:cubicBezTo>
                    <a:pt x="1713548" y="2170748"/>
                    <a:pt x="1704975" y="2179320"/>
                    <a:pt x="1704975" y="2189798"/>
                  </a:cubicBezTo>
                  <a:lnTo>
                    <a:pt x="1704975" y="2189798"/>
                  </a:lnTo>
                  <a:cubicBezTo>
                    <a:pt x="1704975" y="2200275"/>
                    <a:pt x="1713548" y="2208848"/>
                    <a:pt x="1724025" y="2208848"/>
                  </a:cubicBezTo>
                  <a:close/>
                  <a:moveTo>
                    <a:pt x="1724025" y="2162175"/>
                  </a:moveTo>
                  <a:lnTo>
                    <a:pt x="1724025" y="2162175"/>
                  </a:lnTo>
                  <a:cubicBezTo>
                    <a:pt x="1734503" y="2162175"/>
                    <a:pt x="1743075" y="2153603"/>
                    <a:pt x="1743075" y="2143125"/>
                  </a:cubicBezTo>
                  <a:lnTo>
                    <a:pt x="1743075" y="2143125"/>
                  </a:lnTo>
                  <a:cubicBezTo>
                    <a:pt x="1743075" y="2132648"/>
                    <a:pt x="1734503" y="2124075"/>
                    <a:pt x="1724025" y="2124075"/>
                  </a:cubicBezTo>
                  <a:lnTo>
                    <a:pt x="1724025" y="2124075"/>
                  </a:lnTo>
                  <a:cubicBezTo>
                    <a:pt x="1713548" y="2124075"/>
                    <a:pt x="1704975" y="2132648"/>
                    <a:pt x="1704975" y="2143125"/>
                  </a:cubicBezTo>
                  <a:lnTo>
                    <a:pt x="1704975" y="2143125"/>
                  </a:lnTo>
                  <a:cubicBezTo>
                    <a:pt x="1704975" y="2153603"/>
                    <a:pt x="1713548" y="2162175"/>
                    <a:pt x="1724025" y="2162175"/>
                  </a:cubicBezTo>
                  <a:close/>
                  <a:moveTo>
                    <a:pt x="1724025" y="2114550"/>
                  </a:moveTo>
                  <a:lnTo>
                    <a:pt x="1724025" y="2114550"/>
                  </a:lnTo>
                  <a:cubicBezTo>
                    <a:pt x="1734503" y="2114550"/>
                    <a:pt x="1743075" y="2105978"/>
                    <a:pt x="1743075" y="2095500"/>
                  </a:cubicBezTo>
                  <a:lnTo>
                    <a:pt x="1743075" y="2095500"/>
                  </a:lnTo>
                  <a:cubicBezTo>
                    <a:pt x="1743075" y="2085023"/>
                    <a:pt x="1734503" y="2076450"/>
                    <a:pt x="1724025" y="2076450"/>
                  </a:cubicBezTo>
                  <a:lnTo>
                    <a:pt x="1724025" y="2076450"/>
                  </a:lnTo>
                  <a:cubicBezTo>
                    <a:pt x="1713548" y="2076450"/>
                    <a:pt x="1704975" y="2085023"/>
                    <a:pt x="1704975" y="2095500"/>
                  </a:cubicBezTo>
                  <a:lnTo>
                    <a:pt x="1704975" y="2095500"/>
                  </a:lnTo>
                  <a:cubicBezTo>
                    <a:pt x="1704975" y="2106930"/>
                    <a:pt x="1713548" y="2114550"/>
                    <a:pt x="1724025" y="2114550"/>
                  </a:cubicBezTo>
                  <a:close/>
                  <a:moveTo>
                    <a:pt x="1724025" y="2067878"/>
                  </a:moveTo>
                  <a:lnTo>
                    <a:pt x="1724025" y="2067878"/>
                  </a:lnTo>
                  <a:cubicBezTo>
                    <a:pt x="1734503" y="2067878"/>
                    <a:pt x="1743075" y="2059305"/>
                    <a:pt x="1743075" y="2048828"/>
                  </a:cubicBezTo>
                  <a:lnTo>
                    <a:pt x="1743075" y="2048828"/>
                  </a:lnTo>
                  <a:cubicBezTo>
                    <a:pt x="1743075" y="2038350"/>
                    <a:pt x="1734503" y="2029778"/>
                    <a:pt x="1724025" y="2029778"/>
                  </a:cubicBezTo>
                  <a:lnTo>
                    <a:pt x="1724025" y="2029778"/>
                  </a:lnTo>
                  <a:cubicBezTo>
                    <a:pt x="1713548" y="2029778"/>
                    <a:pt x="1704975" y="2038350"/>
                    <a:pt x="1704975" y="2048828"/>
                  </a:cubicBezTo>
                  <a:lnTo>
                    <a:pt x="1704975" y="2048828"/>
                  </a:lnTo>
                  <a:cubicBezTo>
                    <a:pt x="1704975" y="2059305"/>
                    <a:pt x="1713548" y="2067878"/>
                    <a:pt x="1724025" y="2067878"/>
                  </a:cubicBezTo>
                  <a:close/>
                  <a:moveTo>
                    <a:pt x="1724025" y="2020253"/>
                  </a:moveTo>
                  <a:lnTo>
                    <a:pt x="1724025" y="2020253"/>
                  </a:lnTo>
                  <a:cubicBezTo>
                    <a:pt x="1734503" y="2020253"/>
                    <a:pt x="1743075" y="2011680"/>
                    <a:pt x="1743075" y="2001203"/>
                  </a:cubicBezTo>
                  <a:lnTo>
                    <a:pt x="1743075" y="2001203"/>
                  </a:lnTo>
                  <a:cubicBezTo>
                    <a:pt x="1743075" y="1990725"/>
                    <a:pt x="1734503" y="1982153"/>
                    <a:pt x="1724025" y="1982153"/>
                  </a:cubicBezTo>
                  <a:lnTo>
                    <a:pt x="1724025" y="1982153"/>
                  </a:lnTo>
                  <a:cubicBezTo>
                    <a:pt x="1713548" y="1982153"/>
                    <a:pt x="1704975" y="1990725"/>
                    <a:pt x="1704975" y="2001203"/>
                  </a:cubicBezTo>
                  <a:lnTo>
                    <a:pt x="1704975" y="2001203"/>
                  </a:lnTo>
                  <a:cubicBezTo>
                    <a:pt x="1704975" y="2012633"/>
                    <a:pt x="1713548" y="2020253"/>
                    <a:pt x="1724025" y="2020253"/>
                  </a:cubicBezTo>
                  <a:close/>
                  <a:moveTo>
                    <a:pt x="1439228" y="741998"/>
                  </a:moveTo>
                  <a:lnTo>
                    <a:pt x="1439228" y="741998"/>
                  </a:lnTo>
                  <a:cubicBezTo>
                    <a:pt x="1449705" y="741998"/>
                    <a:pt x="1458278" y="733425"/>
                    <a:pt x="1458278" y="722948"/>
                  </a:cubicBezTo>
                  <a:lnTo>
                    <a:pt x="1458278" y="722948"/>
                  </a:lnTo>
                  <a:cubicBezTo>
                    <a:pt x="1458278" y="712470"/>
                    <a:pt x="1449705" y="703898"/>
                    <a:pt x="1439228" y="703898"/>
                  </a:cubicBezTo>
                  <a:lnTo>
                    <a:pt x="1439228" y="703898"/>
                  </a:lnTo>
                  <a:cubicBezTo>
                    <a:pt x="1428750" y="703898"/>
                    <a:pt x="1420178" y="712470"/>
                    <a:pt x="1420178" y="722948"/>
                  </a:cubicBezTo>
                  <a:lnTo>
                    <a:pt x="1420178" y="722948"/>
                  </a:lnTo>
                  <a:cubicBezTo>
                    <a:pt x="1420178" y="733425"/>
                    <a:pt x="1428750" y="741998"/>
                    <a:pt x="1439228" y="741998"/>
                  </a:cubicBezTo>
                  <a:close/>
                  <a:moveTo>
                    <a:pt x="1392555" y="741998"/>
                  </a:moveTo>
                  <a:lnTo>
                    <a:pt x="1392555" y="741998"/>
                  </a:lnTo>
                  <a:cubicBezTo>
                    <a:pt x="1403033" y="741998"/>
                    <a:pt x="1411605" y="733425"/>
                    <a:pt x="1411605" y="722948"/>
                  </a:cubicBezTo>
                  <a:lnTo>
                    <a:pt x="1411605" y="722948"/>
                  </a:lnTo>
                  <a:cubicBezTo>
                    <a:pt x="1411605" y="712470"/>
                    <a:pt x="1403033" y="703898"/>
                    <a:pt x="1392555" y="703898"/>
                  </a:cubicBezTo>
                  <a:lnTo>
                    <a:pt x="1392555" y="703898"/>
                  </a:lnTo>
                  <a:cubicBezTo>
                    <a:pt x="1382078" y="703898"/>
                    <a:pt x="1373505" y="712470"/>
                    <a:pt x="1373505" y="722948"/>
                  </a:cubicBezTo>
                  <a:lnTo>
                    <a:pt x="1373505" y="722948"/>
                  </a:lnTo>
                  <a:cubicBezTo>
                    <a:pt x="1373505" y="733425"/>
                    <a:pt x="1382078" y="741998"/>
                    <a:pt x="1392555" y="741998"/>
                  </a:cubicBezTo>
                  <a:close/>
                  <a:moveTo>
                    <a:pt x="1344930" y="741998"/>
                  </a:moveTo>
                  <a:lnTo>
                    <a:pt x="1344930" y="741998"/>
                  </a:lnTo>
                  <a:cubicBezTo>
                    <a:pt x="1355408" y="741998"/>
                    <a:pt x="1363980" y="733425"/>
                    <a:pt x="1363980" y="722948"/>
                  </a:cubicBezTo>
                  <a:lnTo>
                    <a:pt x="1363980" y="722948"/>
                  </a:lnTo>
                  <a:cubicBezTo>
                    <a:pt x="1363980" y="712470"/>
                    <a:pt x="1355408" y="703898"/>
                    <a:pt x="1344930" y="703898"/>
                  </a:cubicBezTo>
                  <a:lnTo>
                    <a:pt x="1344930" y="703898"/>
                  </a:lnTo>
                  <a:cubicBezTo>
                    <a:pt x="1334453" y="703898"/>
                    <a:pt x="1325880" y="712470"/>
                    <a:pt x="1325880" y="722948"/>
                  </a:cubicBezTo>
                  <a:lnTo>
                    <a:pt x="1325880" y="722948"/>
                  </a:lnTo>
                  <a:cubicBezTo>
                    <a:pt x="1326833" y="733425"/>
                    <a:pt x="1334453" y="741998"/>
                    <a:pt x="1344930" y="741998"/>
                  </a:cubicBezTo>
                  <a:close/>
                  <a:moveTo>
                    <a:pt x="1486853" y="741998"/>
                  </a:moveTo>
                  <a:lnTo>
                    <a:pt x="1486853" y="741998"/>
                  </a:lnTo>
                  <a:cubicBezTo>
                    <a:pt x="1497330" y="741998"/>
                    <a:pt x="1505903" y="733425"/>
                    <a:pt x="1505903" y="722948"/>
                  </a:cubicBezTo>
                  <a:lnTo>
                    <a:pt x="1505903" y="722948"/>
                  </a:lnTo>
                  <a:cubicBezTo>
                    <a:pt x="1505903" y="712470"/>
                    <a:pt x="1497330" y="703898"/>
                    <a:pt x="1486853" y="703898"/>
                  </a:cubicBezTo>
                  <a:lnTo>
                    <a:pt x="1486853" y="703898"/>
                  </a:lnTo>
                  <a:cubicBezTo>
                    <a:pt x="1476375" y="703898"/>
                    <a:pt x="1467803" y="712470"/>
                    <a:pt x="1467803" y="722948"/>
                  </a:cubicBezTo>
                  <a:lnTo>
                    <a:pt x="1467803" y="722948"/>
                  </a:lnTo>
                  <a:cubicBezTo>
                    <a:pt x="1467803" y="733425"/>
                    <a:pt x="1476375" y="741998"/>
                    <a:pt x="1486853" y="741998"/>
                  </a:cubicBezTo>
                  <a:close/>
                  <a:moveTo>
                    <a:pt x="1533525" y="741998"/>
                  </a:moveTo>
                  <a:lnTo>
                    <a:pt x="1533525" y="741998"/>
                  </a:lnTo>
                  <a:cubicBezTo>
                    <a:pt x="1544003" y="741998"/>
                    <a:pt x="1552575" y="733425"/>
                    <a:pt x="1552575" y="722948"/>
                  </a:cubicBezTo>
                  <a:lnTo>
                    <a:pt x="1552575" y="722948"/>
                  </a:lnTo>
                  <a:cubicBezTo>
                    <a:pt x="1552575" y="712470"/>
                    <a:pt x="1544003" y="703898"/>
                    <a:pt x="1533525" y="703898"/>
                  </a:cubicBezTo>
                  <a:lnTo>
                    <a:pt x="1533525" y="703898"/>
                  </a:lnTo>
                  <a:cubicBezTo>
                    <a:pt x="1523048" y="703898"/>
                    <a:pt x="1514475" y="712470"/>
                    <a:pt x="1514475" y="722948"/>
                  </a:cubicBezTo>
                  <a:lnTo>
                    <a:pt x="1514475" y="722948"/>
                  </a:lnTo>
                  <a:cubicBezTo>
                    <a:pt x="1514475" y="733425"/>
                    <a:pt x="1523048" y="741998"/>
                    <a:pt x="1533525" y="741998"/>
                  </a:cubicBezTo>
                  <a:close/>
                  <a:moveTo>
                    <a:pt x="1580198" y="695325"/>
                  </a:moveTo>
                  <a:lnTo>
                    <a:pt x="1582103" y="695325"/>
                  </a:lnTo>
                  <a:cubicBezTo>
                    <a:pt x="1592580" y="695325"/>
                    <a:pt x="1601153" y="686753"/>
                    <a:pt x="1601153" y="676275"/>
                  </a:cubicBezTo>
                  <a:lnTo>
                    <a:pt x="1601153" y="676275"/>
                  </a:lnTo>
                  <a:cubicBezTo>
                    <a:pt x="1601153" y="665798"/>
                    <a:pt x="1592580" y="657225"/>
                    <a:pt x="1582103" y="657225"/>
                  </a:cubicBezTo>
                  <a:lnTo>
                    <a:pt x="1580198" y="657225"/>
                  </a:lnTo>
                  <a:cubicBezTo>
                    <a:pt x="1569720" y="657225"/>
                    <a:pt x="1561148" y="665798"/>
                    <a:pt x="1561148" y="676275"/>
                  </a:cubicBezTo>
                  <a:lnTo>
                    <a:pt x="1561148" y="676275"/>
                  </a:lnTo>
                  <a:cubicBezTo>
                    <a:pt x="1562100" y="686753"/>
                    <a:pt x="1570673" y="695325"/>
                    <a:pt x="1580198" y="695325"/>
                  </a:cubicBezTo>
                  <a:close/>
                  <a:moveTo>
                    <a:pt x="1580198" y="741998"/>
                  </a:moveTo>
                  <a:lnTo>
                    <a:pt x="1582103" y="741998"/>
                  </a:lnTo>
                  <a:cubicBezTo>
                    <a:pt x="1592580" y="741998"/>
                    <a:pt x="1601153" y="733425"/>
                    <a:pt x="1601153" y="722948"/>
                  </a:cubicBezTo>
                  <a:lnTo>
                    <a:pt x="1601153" y="722948"/>
                  </a:lnTo>
                  <a:cubicBezTo>
                    <a:pt x="1601153" y="712470"/>
                    <a:pt x="1592580" y="703898"/>
                    <a:pt x="1582103" y="703898"/>
                  </a:cubicBezTo>
                  <a:lnTo>
                    <a:pt x="1580198" y="703898"/>
                  </a:lnTo>
                  <a:cubicBezTo>
                    <a:pt x="1569720" y="703898"/>
                    <a:pt x="1561148" y="712470"/>
                    <a:pt x="1561148" y="722948"/>
                  </a:cubicBezTo>
                  <a:lnTo>
                    <a:pt x="1561148" y="722948"/>
                  </a:lnTo>
                  <a:cubicBezTo>
                    <a:pt x="1562100" y="733425"/>
                    <a:pt x="1570673" y="741998"/>
                    <a:pt x="1580198" y="741998"/>
                  </a:cubicBezTo>
                  <a:close/>
                  <a:moveTo>
                    <a:pt x="1439228" y="2918460"/>
                  </a:moveTo>
                  <a:lnTo>
                    <a:pt x="1439228" y="2918460"/>
                  </a:lnTo>
                  <a:cubicBezTo>
                    <a:pt x="1449705" y="2918460"/>
                    <a:pt x="1458278" y="2909888"/>
                    <a:pt x="1458278" y="2899410"/>
                  </a:cubicBezTo>
                  <a:lnTo>
                    <a:pt x="1458278" y="2899410"/>
                  </a:lnTo>
                  <a:cubicBezTo>
                    <a:pt x="1458278" y="2888933"/>
                    <a:pt x="1449705" y="2880360"/>
                    <a:pt x="1439228" y="2880360"/>
                  </a:cubicBezTo>
                  <a:lnTo>
                    <a:pt x="1439228" y="2880360"/>
                  </a:lnTo>
                  <a:cubicBezTo>
                    <a:pt x="1428750" y="2880360"/>
                    <a:pt x="1420178" y="2888933"/>
                    <a:pt x="1420178" y="2899410"/>
                  </a:cubicBezTo>
                  <a:lnTo>
                    <a:pt x="1420178" y="2899410"/>
                  </a:lnTo>
                  <a:cubicBezTo>
                    <a:pt x="1420178" y="2910840"/>
                    <a:pt x="1428750" y="2918460"/>
                    <a:pt x="1439228" y="2918460"/>
                  </a:cubicBezTo>
                  <a:close/>
                  <a:moveTo>
                    <a:pt x="1439228" y="1830705"/>
                  </a:moveTo>
                  <a:lnTo>
                    <a:pt x="1439228" y="1830705"/>
                  </a:lnTo>
                  <a:cubicBezTo>
                    <a:pt x="1449705" y="1830705"/>
                    <a:pt x="1458278" y="1822133"/>
                    <a:pt x="1458278" y="1811655"/>
                  </a:cubicBezTo>
                  <a:lnTo>
                    <a:pt x="1458278" y="1811655"/>
                  </a:lnTo>
                  <a:cubicBezTo>
                    <a:pt x="1458278" y="1801178"/>
                    <a:pt x="1449705" y="1792605"/>
                    <a:pt x="1439228" y="1792605"/>
                  </a:cubicBezTo>
                  <a:lnTo>
                    <a:pt x="1439228" y="1792605"/>
                  </a:lnTo>
                  <a:cubicBezTo>
                    <a:pt x="1428750" y="1792605"/>
                    <a:pt x="1420178" y="1801178"/>
                    <a:pt x="1420178" y="1811655"/>
                  </a:cubicBezTo>
                  <a:lnTo>
                    <a:pt x="1420178" y="1811655"/>
                  </a:lnTo>
                  <a:cubicBezTo>
                    <a:pt x="1420178" y="1822133"/>
                    <a:pt x="1428750" y="1830705"/>
                    <a:pt x="1439228" y="1830705"/>
                  </a:cubicBezTo>
                  <a:close/>
                  <a:moveTo>
                    <a:pt x="1439228" y="1783080"/>
                  </a:moveTo>
                  <a:lnTo>
                    <a:pt x="1439228" y="1783080"/>
                  </a:lnTo>
                  <a:cubicBezTo>
                    <a:pt x="1449705" y="1783080"/>
                    <a:pt x="1458278" y="1774508"/>
                    <a:pt x="1458278" y="1764030"/>
                  </a:cubicBezTo>
                  <a:lnTo>
                    <a:pt x="1458278" y="1764030"/>
                  </a:lnTo>
                  <a:cubicBezTo>
                    <a:pt x="1458278" y="1753553"/>
                    <a:pt x="1449705" y="1744980"/>
                    <a:pt x="1439228" y="1744980"/>
                  </a:cubicBezTo>
                  <a:lnTo>
                    <a:pt x="1439228" y="1744980"/>
                  </a:lnTo>
                  <a:cubicBezTo>
                    <a:pt x="1428750" y="1744980"/>
                    <a:pt x="1420178" y="1753553"/>
                    <a:pt x="1420178" y="1764030"/>
                  </a:cubicBezTo>
                  <a:lnTo>
                    <a:pt x="1420178" y="1764030"/>
                  </a:lnTo>
                  <a:cubicBezTo>
                    <a:pt x="1420178" y="1775460"/>
                    <a:pt x="1428750" y="1783080"/>
                    <a:pt x="1439228" y="1783080"/>
                  </a:cubicBezTo>
                  <a:close/>
                  <a:moveTo>
                    <a:pt x="1439228" y="1877378"/>
                  </a:moveTo>
                  <a:lnTo>
                    <a:pt x="1439228" y="1877378"/>
                  </a:lnTo>
                  <a:cubicBezTo>
                    <a:pt x="1449705" y="1877378"/>
                    <a:pt x="1458278" y="1868805"/>
                    <a:pt x="1458278" y="1858328"/>
                  </a:cubicBezTo>
                  <a:lnTo>
                    <a:pt x="1458278" y="1858328"/>
                  </a:lnTo>
                  <a:cubicBezTo>
                    <a:pt x="1458278" y="1847850"/>
                    <a:pt x="1449705" y="1839278"/>
                    <a:pt x="1439228" y="1839278"/>
                  </a:cubicBezTo>
                  <a:lnTo>
                    <a:pt x="1439228" y="1839278"/>
                  </a:lnTo>
                  <a:cubicBezTo>
                    <a:pt x="1428750" y="1839278"/>
                    <a:pt x="1420178" y="1847850"/>
                    <a:pt x="1420178" y="1858328"/>
                  </a:cubicBezTo>
                  <a:lnTo>
                    <a:pt x="1420178" y="1858328"/>
                  </a:lnTo>
                  <a:cubicBezTo>
                    <a:pt x="1420178" y="1868805"/>
                    <a:pt x="1428750" y="1877378"/>
                    <a:pt x="1439228" y="1877378"/>
                  </a:cubicBezTo>
                  <a:close/>
                  <a:moveTo>
                    <a:pt x="1629728" y="695325"/>
                  </a:moveTo>
                  <a:lnTo>
                    <a:pt x="1629728" y="695325"/>
                  </a:lnTo>
                  <a:cubicBezTo>
                    <a:pt x="1640205" y="695325"/>
                    <a:pt x="1648778" y="686753"/>
                    <a:pt x="1648778" y="676275"/>
                  </a:cubicBezTo>
                  <a:lnTo>
                    <a:pt x="1648778" y="676275"/>
                  </a:lnTo>
                  <a:cubicBezTo>
                    <a:pt x="1648778" y="665798"/>
                    <a:pt x="1640205" y="657225"/>
                    <a:pt x="1629728" y="657225"/>
                  </a:cubicBezTo>
                  <a:lnTo>
                    <a:pt x="1629728" y="657225"/>
                  </a:lnTo>
                  <a:cubicBezTo>
                    <a:pt x="1619250" y="657225"/>
                    <a:pt x="1610678" y="665798"/>
                    <a:pt x="1610678" y="676275"/>
                  </a:cubicBezTo>
                  <a:lnTo>
                    <a:pt x="1610678" y="676275"/>
                  </a:lnTo>
                  <a:cubicBezTo>
                    <a:pt x="1610678" y="686753"/>
                    <a:pt x="1619250" y="695325"/>
                    <a:pt x="1629728" y="695325"/>
                  </a:cubicBezTo>
                  <a:close/>
                  <a:moveTo>
                    <a:pt x="1439228" y="3012758"/>
                  </a:moveTo>
                  <a:lnTo>
                    <a:pt x="1439228" y="3012758"/>
                  </a:lnTo>
                  <a:cubicBezTo>
                    <a:pt x="1449705" y="3012758"/>
                    <a:pt x="1458278" y="3004185"/>
                    <a:pt x="1458278" y="2993708"/>
                  </a:cubicBezTo>
                  <a:lnTo>
                    <a:pt x="1458278" y="2993708"/>
                  </a:lnTo>
                  <a:cubicBezTo>
                    <a:pt x="1458278" y="2983230"/>
                    <a:pt x="1449705" y="2974658"/>
                    <a:pt x="1439228" y="2974658"/>
                  </a:cubicBezTo>
                  <a:lnTo>
                    <a:pt x="1439228" y="2974658"/>
                  </a:lnTo>
                  <a:cubicBezTo>
                    <a:pt x="1428750" y="2974658"/>
                    <a:pt x="1420178" y="2983230"/>
                    <a:pt x="1420178" y="2993708"/>
                  </a:cubicBezTo>
                  <a:lnTo>
                    <a:pt x="1420178" y="2993708"/>
                  </a:lnTo>
                  <a:cubicBezTo>
                    <a:pt x="1420178" y="3005138"/>
                    <a:pt x="1428750" y="3012758"/>
                    <a:pt x="1439228" y="3012758"/>
                  </a:cubicBezTo>
                  <a:close/>
                  <a:moveTo>
                    <a:pt x="1439228" y="3155633"/>
                  </a:moveTo>
                  <a:lnTo>
                    <a:pt x="1439228" y="3155633"/>
                  </a:lnTo>
                  <a:cubicBezTo>
                    <a:pt x="1449705" y="3155633"/>
                    <a:pt x="1458278" y="3147060"/>
                    <a:pt x="1458278" y="3136583"/>
                  </a:cubicBezTo>
                  <a:lnTo>
                    <a:pt x="1458278" y="3134678"/>
                  </a:lnTo>
                  <a:cubicBezTo>
                    <a:pt x="1458278" y="3124200"/>
                    <a:pt x="1449705" y="3115628"/>
                    <a:pt x="1439228" y="3115628"/>
                  </a:cubicBezTo>
                  <a:lnTo>
                    <a:pt x="1439228" y="3115628"/>
                  </a:lnTo>
                  <a:cubicBezTo>
                    <a:pt x="1428750" y="3115628"/>
                    <a:pt x="1420178" y="3124200"/>
                    <a:pt x="1420178" y="3134678"/>
                  </a:cubicBezTo>
                  <a:lnTo>
                    <a:pt x="1420178" y="3136583"/>
                  </a:lnTo>
                  <a:cubicBezTo>
                    <a:pt x="1420178" y="3148013"/>
                    <a:pt x="1428750" y="3155633"/>
                    <a:pt x="1439228" y="3155633"/>
                  </a:cubicBezTo>
                  <a:close/>
                  <a:moveTo>
                    <a:pt x="1439228" y="3107055"/>
                  </a:moveTo>
                  <a:lnTo>
                    <a:pt x="1439228" y="3107055"/>
                  </a:lnTo>
                  <a:cubicBezTo>
                    <a:pt x="1449705" y="3107055"/>
                    <a:pt x="1458278" y="3098483"/>
                    <a:pt x="1458278" y="3088005"/>
                  </a:cubicBezTo>
                  <a:lnTo>
                    <a:pt x="1458278" y="3088005"/>
                  </a:lnTo>
                  <a:cubicBezTo>
                    <a:pt x="1458278" y="3077528"/>
                    <a:pt x="1449705" y="3068955"/>
                    <a:pt x="1439228" y="3068955"/>
                  </a:cubicBezTo>
                  <a:lnTo>
                    <a:pt x="1439228" y="3068955"/>
                  </a:lnTo>
                  <a:cubicBezTo>
                    <a:pt x="1428750" y="3068955"/>
                    <a:pt x="1420178" y="3077528"/>
                    <a:pt x="1420178" y="3088005"/>
                  </a:cubicBezTo>
                  <a:lnTo>
                    <a:pt x="1420178" y="3088005"/>
                  </a:lnTo>
                  <a:cubicBezTo>
                    <a:pt x="1420178" y="3098483"/>
                    <a:pt x="1428750" y="3107055"/>
                    <a:pt x="1439228" y="3107055"/>
                  </a:cubicBezTo>
                  <a:close/>
                  <a:moveTo>
                    <a:pt x="1486853" y="3107055"/>
                  </a:moveTo>
                  <a:lnTo>
                    <a:pt x="1486853" y="3107055"/>
                  </a:lnTo>
                  <a:cubicBezTo>
                    <a:pt x="1497330" y="3107055"/>
                    <a:pt x="1505903" y="3098483"/>
                    <a:pt x="1505903" y="3088005"/>
                  </a:cubicBezTo>
                  <a:lnTo>
                    <a:pt x="1505903" y="3088005"/>
                  </a:lnTo>
                  <a:cubicBezTo>
                    <a:pt x="1505903" y="3077528"/>
                    <a:pt x="1497330" y="3068955"/>
                    <a:pt x="1486853" y="3068955"/>
                  </a:cubicBezTo>
                  <a:lnTo>
                    <a:pt x="1486853" y="3068955"/>
                  </a:lnTo>
                  <a:cubicBezTo>
                    <a:pt x="1476375" y="3068955"/>
                    <a:pt x="1467803" y="3077528"/>
                    <a:pt x="1467803" y="3088005"/>
                  </a:cubicBezTo>
                  <a:lnTo>
                    <a:pt x="1467803" y="3088005"/>
                  </a:lnTo>
                  <a:cubicBezTo>
                    <a:pt x="1467803" y="3098483"/>
                    <a:pt x="1476375" y="3107055"/>
                    <a:pt x="1486853" y="3107055"/>
                  </a:cubicBezTo>
                  <a:close/>
                  <a:moveTo>
                    <a:pt x="1439228" y="2020253"/>
                  </a:moveTo>
                  <a:lnTo>
                    <a:pt x="1439228" y="2020253"/>
                  </a:lnTo>
                  <a:cubicBezTo>
                    <a:pt x="1449705" y="2020253"/>
                    <a:pt x="1458278" y="2011680"/>
                    <a:pt x="1458278" y="2001203"/>
                  </a:cubicBezTo>
                  <a:lnTo>
                    <a:pt x="1458278" y="1999298"/>
                  </a:lnTo>
                  <a:cubicBezTo>
                    <a:pt x="1458278" y="1988820"/>
                    <a:pt x="1449705" y="1980248"/>
                    <a:pt x="1439228" y="1980248"/>
                  </a:cubicBezTo>
                  <a:lnTo>
                    <a:pt x="1439228" y="1980248"/>
                  </a:lnTo>
                  <a:cubicBezTo>
                    <a:pt x="1428750" y="1980248"/>
                    <a:pt x="1420178" y="1988820"/>
                    <a:pt x="1420178" y="1999298"/>
                  </a:cubicBezTo>
                  <a:lnTo>
                    <a:pt x="1420178" y="2001203"/>
                  </a:lnTo>
                  <a:cubicBezTo>
                    <a:pt x="1420178" y="2012633"/>
                    <a:pt x="1428750" y="2020253"/>
                    <a:pt x="1439228" y="2020253"/>
                  </a:cubicBezTo>
                  <a:close/>
                  <a:moveTo>
                    <a:pt x="1439228" y="3060383"/>
                  </a:moveTo>
                  <a:lnTo>
                    <a:pt x="1439228" y="3060383"/>
                  </a:lnTo>
                  <a:cubicBezTo>
                    <a:pt x="1449705" y="3060383"/>
                    <a:pt x="1458278" y="3051810"/>
                    <a:pt x="1458278" y="3041333"/>
                  </a:cubicBezTo>
                  <a:lnTo>
                    <a:pt x="1458278" y="3041333"/>
                  </a:lnTo>
                  <a:cubicBezTo>
                    <a:pt x="1458278" y="3030855"/>
                    <a:pt x="1449705" y="3022283"/>
                    <a:pt x="1439228" y="3022283"/>
                  </a:cubicBezTo>
                  <a:lnTo>
                    <a:pt x="1439228" y="3022283"/>
                  </a:lnTo>
                  <a:cubicBezTo>
                    <a:pt x="1428750" y="3022283"/>
                    <a:pt x="1420178" y="3030855"/>
                    <a:pt x="1420178" y="3041333"/>
                  </a:cubicBezTo>
                  <a:lnTo>
                    <a:pt x="1420178" y="3041333"/>
                  </a:lnTo>
                  <a:cubicBezTo>
                    <a:pt x="1420178" y="3051810"/>
                    <a:pt x="1428750" y="3060383"/>
                    <a:pt x="1439228" y="3060383"/>
                  </a:cubicBezTo>
                  <a:close/>
                  <a:moveTo>
                    <a:pt x="1841183" y="392430"/>
                  </a:moveTo>
                  <a:cubicBezTo>
                    <a:pt x="1841183" y="392430"/>
                    <a:pt x="1841183" y="392430"/>
                    <a:pt x="1841183" y="392430"/>
                  </a:cubicBezTo>
                  <a:cubicBezTo>
                    <a:pt x="1841183" y="392430"/>
                    <a:pt x="1841183" y="392430"/>
                    <a:pt x="1841183" y="392430"/>
                  </a:cubicBezTo>
                  <a:close/>
                  <a:moveTo>
                    <a:pt x="1676400" y="695325"/>
                  </a:moveTo>
                  <a:lnTo>
                    <a:pt x="1676400" y="695325"/>
                  </a:lnTo>
                  <a:cubicBezTo>
                    <a:pt x="1686878" y="695325"/>
                    <a:pt x="1695450" y="686753"/>
                    <a:pt x="1695450" y="676275"/>
                  </a:cubicBezTo>
                  <a:lnTo>
                    <a:pt x="1695450" y="676275"/>
                  </a:lnTo>
                  <a:cubicBezTo>
                    <a:pt x="1695450" y="665798"/>
                    <a:pt x="1686878" y="657225"/>
                    <a:pt x="1676400" y="657225"/>
                  </a:cubicBezTo>
                  <a:lnTo>
                    <a:pt x="1676400" y="657225"/>
                  </a:lnTo>
                  <a:cubicBezTo>
                    <a:pt x="1665923" y="657225"/>
                    <a:pt x="1657350" y="665798"/>
                    <a:pt x="1657350" y="676275"/>
                  </a:cubicBezTo>
                  <a:lnTo>
                    <a:pt x="1657350" y="676275"/>
                  </a:lnTo>
                  <a:cubicBezTo>
                    <a:pt x="1657350" y="686753"/>
                    <a:pt x="1665923" y="695325"/>
                    <a:pt x="1676400" y="695325"/>
                  </a:cubicBezTo>
                  <a:close/>
                  <a:moveTo>
                    <a:pt x="1723073" y="741998"/>
                  </a:moveTo>
                  <a:lnTo>
                    <a:pt x="1723073" y="741998"/>
                  </a:lnTo>
                  <a:cubicBezTo>
                    <a:pt x="1733550" y="741998"/>
                    <a:pt x="1742123" y="733425"/>
                    <a:pt x="1742123" y="722948"/>
                  </a:cubicBezTo>
                  <a:lnTo>
                    <a:pt x="1742123" y="722948"/>
                  </a:lnTo>
                  <a:cubicBezTo>
                    <a:pt x="1742123" y="712470"/>
                    <a:pt x="1733550" y="703898"/>
                    <a:pt x="1723073" y="703898"/>
                  </a:cubicBezTo>
                  <a:lnTo>
                    <a:pt x="1723073" y="703898"/>
                  </a:lnTo>
                  <a:cubicBezTo>
                    <a:pt x="1712595" y="703898"/>
                    <a:pt x="1704023" y="712470"/>
                    <a:pt x="1704023" y="722948"/>
                  </a:cubicBezTo>
                  <a:lnTo>
                    <a:pt x="1704023" y="722948"/>
                  </a:lnTo>
                  <a:cubicBezTo>
                    <a:pt x="1704023" y="733425"/>
                    <a:pt x="1712595" y="741998"/>
                    <a:pt x="1723073" y="741998"/>
                  </a:cubicBezTo>
                  <a:close/>
                  <a:moveTo>
                    <a:pt x="1723073" y="695325"/>
                  </a:moveTo>
                  <a:lnTo>
                    <a:pt x="1723073" y="695325"/>
                  </a:lnTo>
                  <a:cubicBezTo>
                    <a:pt x="1733550" y="695325"/>
                    <a:pt x="1742123" y="686753"/>
                    <a:pt x="1742123" y="676275"/>
                  </a:cubicBezTo>
                  <a:lnTo>
                    <a:pt x="1742123" y="676275"/>
                  </a:lnTo>
                  <a:cubicBezTo>
                    <a:pt x="1742123" y="665798"/>
                    <a:pt x="1733550" y="657225"/>
                    <a:pt x="1723073" y="657225"/>
                  </a:cubicBezTo>
                  <a:lnTo>
                    <a:pt x="1723073" y="657225"/>
                  </a:lnTo>
                  <a:cubicBezTo>
                    <a:pt x="1712595" y="657225"/>
                    <a:pt x="1704023" y="665798"/>
                    <a:pt x="1704023" y="676275"/>
                  </a:cubicBezTo>
                  <a:lnTo>
                    <a:pt x="1704023" y="676275"/>
                  </a:lnTo>
                  <a:cubicBezTo>
                    <a:pt x="1704023" y="686753"/>
                    <a:pt x="1712595" y="695325"/>
                    <a:pt x="1723073" y="695325"/>
                  </a:cubicBezTo>
                  <a:close/>
                  <a:moveTo>
                    <a:pt x="1769745" y="741998"/>
                  </a:moveTo>
                  <a:lnTo>
                    <a:pt x="1769745" y="741998"/>
                  </a:lnTo>
                  <a:cubicBezTo>
                    <a:pt x="1780223" y="741998"/>
                    <a:pt x="1788795" y="733425"/>
                    <a:pt x="1788795" y="722948"/>
                  </a:cubicBezTo>
                  <a:lnTo>
                    <a:pt x="1788795" y="722948"/>
                  </a:lnTo>
                  <a:cubicBezTo>
                    <a:pt x="1788795" y="712470"/>
                    <a:pt x="1780223" y="703898"/>
                    <a:pt x="1769745" y="703898"/>
                  </a:cubicBezTo>
                  <a:lnTo>
                    <a:pt x="1769745" y="703898"/>
                  </a:lnTo>
                  <a:cubicBezTo>
                    <a:pt x="1759268" y="703898"/>
                    <a:pt x="1750695" y="712470"/>
                    <a:pt x="1750695" y="722948"/>
                  </a:cubicBezTo>
                  <a:lnTo>
                    <a:pt x="1750695" y="722948"/>
                  </a:lnTo>
                  <a:cubicBezTo>
                    <a:pt x="1750695" y="733425"/>
                    <a:pt x="1759268" y="741998"/>
                    <a:pt x="1769745" y="741998"/>
                  </a:cubicBezTo>
                  <a:close/>
                  <a:moveTo>
                    <a:pt x="1769745" y="695325"/>
                  </a:moveTo>
                  <a:lnTo>
                    <a:pt x="1769745" y="695325"/>
                  </a:lnTo>
                  <a:cubicBezTo>
                    <a:pt x="1780223" y="695325"/>
                    <a:pt x="1788795" y="686753"/>
                    <a:pt x="1788795" y="676275"/>
                  </a:cubicBezTo>
                  <a:lnTo>
                    <a:pt x="1788795" y="676275"/>
                  </a:lnTo>
                  <a:cubicBezTo>
                    <a:pt x="1788795" y="665798"/>
                    <a:pt x="1780223" y="657225"/>
                    <a:pt x="1769745" y="657225"/>
                  </a:cubicBezTo>
                  <a:lnTo>
                    <a:pt x="1769745" y="657225"/>
                  </a:lnTo>
                  <a:cubicBezTo>
                    <a:pt x="1759268" y="657225"/>
                    <a:pt x="1750695" y="665798"/>
                    <a:pt x="1750695" y="676275"/>
                  </a:cubicBezTo>
                  <a:lnTo>
                    <a:pt x="1750695" y="676275"/>
                  </a:lnTo>
                  <a:cubicBezTo>
                    <a:pt x="1750695" y="686753"/>
                    <a:pt x="1759268" y="695325"/>
                    <a:pt x="1769745" y="695325"/>
                  </a:cubicBezTo>
                  <a:close/>
                  <a:moveTo>
                    <a:pt x="1392555" y="2681288"/>
                  </a:moveTo>
                  <a:lnTo>
                    <a:pt x="1392555" y="2681288"/>
                  </a:lnTo>
                  <a:cubicBezTo>
                    <a:pt x="1403033" y="2681288"/>
                    <a:pt x="1411605" y="2672715"/>
                    <a:pt x="1411605" y="2662238"/>
                  </a:cubicBezTo>
                  <a:lnTo>
                    <a:pt x="1411605" y="2662238"/>
                  </a:lnTo>
                  <a:cubicBezTo>
                    <a:pt x="1411605" y="2651760"/>
                    <a:pt x="1403033" y="2643188"/>
                    <a:pt x="1392555" y="2643188"/>
                  </a:cubicBezTo>
                  <a:lnTo>
                    <a:pt x="1392555" y="2643188"/>
                  </a:lnTo>
                  <a:cubicBezTo>
                    <a:pt x="1382078" y="2643188"/>
                    <a:pt x="1373505" y="2651760"/>
                    <a:pt x="1373505" y="2662238"/>
                  </a:cubicBezTo>
                  <a:lnTo>
                    <a:pt x="1373505" y="2662238"/>
                  </a:lnTo>
                  <a:cubicBezTo>
                    <a:pt x="1373505" y="2673668"/>
                    <a:pt x="1382078" y="2681288"/>
                    <a:pt x="1392555" y="2681288"/>
                  </a:cubicBezTo>
                  <a:close/>
                  <a:moveTo>
                    <a:pt x="1202055" y="741998"/>
                  </a:moveTo>
                  <a:lnTo>
                    <a:pt x="1203960" y="741998"/>
                  </a:lnTo>
                  <a:cubicBezTo>
                    <a:pt x="1214438" y="741998"/>
                    <a:pt x="1223010" y="733425"/>
                    <a:pt x="1223010" y="722948"/>
                  </a:cubicBezTo>
                  <a:lnTo>
                    <a:pt x="1223010" y="722948"/>
                  </a:lnTo>
                  <a:cubicBezTo>
                    <a:pt x="1223010" y="712470"/>
                    <a:pt x="1214438" y="703898"/>
                    <a:pt x="1203960" y="703898"/>
                  </a:cubicBezTo>
                  <a:lnTo>
                    <a:pt x="1202055" y="703898"/>
                  </a:lnTo>
                  <a:cubicBezTo>
                    <a:pt x="1191578" y="703898"/>
                    <a:pt x="1183005" y="712470"/>
                    <a:pt x="1183005" y="722948"/>
                  </a:cubicBezTo>
                  <a:lnTo>
                    <a:pt x="1183005" y="722948"/>
                  </a:lnTo>
                  <a:cubicBezTo>
                    <a:pt x="1183005" y="733425"/>
                    <a:pt x="1191578" y="741998"/>
                    <a:pt x="1202055" y="741998"/>
                  </a:cubicBezTo>
                  <a:close/>
                  <a:moveTo>
                    <a:pt x="1107758" y="741998"/>
                  </a:moveTo>
                  <a:lnTo>
                    <a:pt x="1107758" y="741998"/>
                  </a:lnTo>
                  <a:cubicBezTo>
                    <a:pt x="1118235" y="741998"/>
                    <a:pt x="1126808" y="733425"/>
                    <a:pt x="1126808" y="722948"/>
                  </a:cubicBezTo>
                  <a:lnTo>
                    <a:pt x="1126808" y="722948"/>
                  </a:lnTo>
                  <a:cubicBezTo>
                    <a:pt x="1126808" y="712470"/>
                    <a:pt x="1118235" y="703898"/>
                    <a:pt x="1107758" y="703898"/>
                  </a:cubicBezTo>
                  <a:lnTo>
                    <a:pt x="1107758" y="703898"/>
                  </a:lnTo>
                  <a:cubicBezTo>
                    <a:pt x="1097280" y="703898"/>
                    <a:pt x="1088708" y="712470"/>
                    <a:pt x="1088708" y="722948"/>
                  </a:cubicBezTo>
                  <a:lnTo>
                    <a:pt x="1088708" y="722948"/>
                  </a:lnTo>
                  <a:cubicBezTo>
                    <a:pt x="1088708" y="733425"/>
                    <a:pt x="1097280" y="741998"/>
                    <a:pt x="1107758" y="741998"/>
                  </a:cubicBezTo>
                  <a:close/>
                  <a:moveTo>
                    <a:pt x="1250633" y="741998"/>
                  </a:moveTo>
                  <a:lnTo>
                    <a:pt x="1250633" y="741998"/>
                  </a:lnTo>
                  <a:cubicBezTo>
                    <a:pt x="1261110" y="741998"/>
                    <a:pt x="1269683" y="733425"/>
                    <a:pt x="1269683" y="722948"/>
                  </a:cubicBezTo>
                  <a:lnTo>
                    <a:pt x="1269683" y="722948"/>
                  </a:lnTo>
                  <a:cubicBezTo>
                    <a:pt x="1269683" y="712470"/>
                    <a:pt x="1261110" y="703898"/>
                    <a:pt x="1250633" y="703898"/>
                  </a:cubicBezTo>
                  <a:lnTo>
                    <a:pt x="1250633" y="703898"/>
                  </a:lnTo>
                  <a:cubicBezTo>
                    <a:pt x="1240155" y="703898"/>
                    <a:pt x="1231583" y="712470"/>
                    <a:pt x="1231583" y="722948"/>
                  </a:cubicBezTo>
                  <a:lnTo>
                    <a:pt x="1231583" y="722948"/>
                  </a:lnTo>
                  <a:cubicBezTo>
                    <a:pt x="1232535" y="733425"/>
                    <a:pt x="1240155" y="741998"/>
                    <a:pt x="1250633" y="741998"/>
                  </a:cubicBezTo>
                  <a:close/>
                  <a:moveTo>
                    <a:pt x="1298258" y="695325"/>
                  </a:moveTo>
                  <a:lnTo>
                    <a:pt x="1298258" y="695325"/>
                  </a:lnTo>
                  <a:cubicBezTo>
                    <a:pt x="1308735" y="695325"/>
                    <a:pt x="1317308" y="686753"/>
                    <a:pt x="1317308" y="676275"/>
                  </a:cubicBezTo>
                  <a:lnTo>
                    <a:pt x="1317308" y="676275"/>
                  </a:lnTo>
                  <a:cubicBezTo>
                    <a:pt x="1317308" y="665798"/>
                    <a:pt x="1308735" y="657225"/>
                    <a:pt x="1298258" y="657225"/>
                  </a:cubicBezTo>
                  <a:lnTo>
                    <a:pt x="1298258" y="657225"/>
                  </a:lnTo>
                  <a:cubicBezTo>
                    <a:pt x="1287780" y="657225"/>
                    <a:pt x="1279208" y="665798"/>
                    <a:pt x="1279208" y="676275"/>
                  </a:cubicBezTo>
                  <a:lnTo>
                    <a:pt x="1279208" y="676275"/>
                  </a:lnTo>
                  <a:cubicBezTo>
                    <a:pt x="1279208" y="686753"/>
                    <a:pt x="1287780" y="695325"/>
                    <a:pt x="1298258" y="695325"/>
                  </a:cubicBezTo>
                  <a:close/>
                  <a:moveTo>
                    <a:pt x="1298258" y="741998"/>
                  </a:moveTo>
                  <a:lnTo>
                    <a:pt x="1298258" y="741998"/>
                  </a:lnTo>
                  <a:cubicBezTo>
                    <a:pt x="1308735" y="741998"/>
                    <a:pt x="1317308" y="733425"/>
                    <a:pt x="1317308" y="722948"/>
                  </a:cubicBezTo>
                  <a:lnTo>
                    <a:pt x="1317308" y="722948"/>
                  </a:lnTo>
                  <a:cubicBezTo>
                    <a:pt x="1317308" y="712470"/>
                    <a:pt x="1308735" y="703898"/>
                    <a:pt x="1298258" y="703898"/>
                  </a:cubicBezTo>
                  <a:lnTo>
                    <a:pt x="1298258" y="703898"/>
                  </a:lnTo>
                  <a:cubicBezTo>
                    <a:pt x="1287780" y="703898"/>
                    <a:pt x="1279208" y="712470"/>
                    <a:pt x="1279208" y="722948"/>
                  </a:cubicBezTo>
                  <a:lnTo>
                    <a:pt x="1279208" y="722948"/>
                  </a:lnTo>
                  <a:cubicBezTo>
                    <a:pt x="1279208" y="733425"/>
                    <a:pt x="1287780" y="741998"/>
                    <a:pt x="1298258" y="741998"/>
                  </a:cubicBezTo>
                  <a:close/>
                  <a:moveTo>
                    <a:pt x="1155383" y="741998"/>
                  </a:moveTo>
                  <a:lnTo>
                    <a:pt x="1155383" y="741998"/>
                  </a:lnTo>
                  <a:cubicBezTo>
                    <a:pt x="1165860" y="741998"/>
                    <a:pt x="1174433" y="733425"/>
                    <a:pt x="1174433" y="722948"/>
                  </a:cubicBezTo>
                  <a:lnTo>
                    <a:pt x="1174433" y="722948"/>
                  </a:lnTo>
                  <a:cubicBezTo>
                    <a:pt x="1174433" y="712470"/>
                    <a:pt x="1165860" y="703898"/>
                    <a:pt x="1155383" y="703898"/>
                  </a:cubicBezTo>
                  <a:lnTo>
                    <a:pt x="1155383" y="703898"/>
                  </a:lnTo>
                  <a:cubicBezTo>
                    <a:pt x="1144905" y="703898"/>
                    <a:pt x="1136333" y="712470"/>
                    <a:pt x="1136333" y="722948"/>
                  </a:cubicBezTo>
                  <a:lnTo>
                    <a:pt x="1136333" y="722948"/>
                  </a:lnTo>
                  <a:cubicBezTo>
                    <a:pt x="1136333" y="733425"/>
                    <a:pt x="1144905" y="741998"/>
                    <a:pt x="1155383" y="741998"/>
                  </a:cubicBezTo>
                  <a:close/>
                  <a:moveTo>
                    <a:pt x="1724025" y="2540318"/>
                  </a:moveTo>
                  <a:lnTo>
                    <a:pt x="1724025" y="2540318"/>
                  </a:lnTo>
                  <a:cubicBezTo>
                    <a:pt x="1734503" y="2540318"/>
                    <a:pt x="1743075" y="2531745"/>
                    <a:pt x="1743075" y="2521268"/>
                  </a:cubicBezTo>
                  <a:lnTo>
                    <a:pt x="1743075" y="2521268"/>
                  </a:lnTo>
                  <a:cubicBezTo>
                    <a:pt x="1743075" y="2510790"/>
                    <a:pt x="1734503" y="2502218"/>
                    <a:pt x="1724025" y="2502218"/>
                  </a:cubicBezTo>
                  <a:lnTo>
                    <a:pt x="1724025" y="2502218"/>
                  </a:lnTo>
                  <a:cubicBezTo>
                    <a:pt x="1713548" y="2502218"/>
                    <a:pt x="1704975" y="2510790"/>
                    <a:pt x="1704975" y="2521268"/>
                  </a:cubicBezTo>
                  <a:lnTo>
                    <a:pt x="1704975" y="2521268"/>
                  </a:lnTo>
                  <a:cubicBezTo>
                    <a:pt x="1704975" y="2531745"/>
                    <a:pt x="1713548" y="2540318"/>
                    <a:pt x="1724025" y="2540318"/>
                  </a:cubicBezTo>
                  <a:close/>
                  <a:moveTo>
                    <a:pt x="1439228" y="3203258"/>
                  </a:moveTo>
                  <a:lnTo>
                    <a:pt x="1439228" y="3203258"/>
                  </a:lnTo>
                  <a:cubicBezTo>
                    <a:pt x="1449705" y="3203258"/>
                    <a:pt x="1458278" y="3194685"/>
                    <a:pt x="1458278" y="3184208"/>
                  </a:cubicBezTo>
                  <a:lnTo>
                    <a:pt x="1458278" y="3184208"/>
                  </a:lnTo>
                  <a:cubicBezTo>
                    <a:pt x="1458278" y="3173730"/>
                    <a:pt x="1449705" y="3165158"/>
                    <a:pt x="1439228" y="3165158"/>
                  </a:cubicBezTo>
                  <a:lnTo>
                    <a:pt x="1439228" y="3165158"/>
                  </a:lnTo>
                  <a:cubicBezTo>
                    <a:pt x="1428750" y="3165158"/>
                    <a:pt x="1420178" y="3173730"/>
                    <a:pt x="1420178" y="3184208"/>
                  </a:cubicBezTo>
                  <a:lnTo>
                    <a:pt x="1420178" y="3184208"/>
                  </a:lnTo>
                  <a:cubicBezTo>
                    <a:pt x="1420178" y="3194685"/>
                    <a:pt x="1428750" y="3203258"/>
                    <a:pt x="1439228" y="3203258"/>
                  </a:cubicBezTo>
                  <a:close/>
                  <a:moveTo>
                    <a:pt x="1439228" y="3249930"/>
                  </a:moveTo>
                  <a:lnTo>
                    <a:pt x="1439228" y="3249930"/>
                  </a:lnTo>
                  <a:cubicBezTo>
                    <a:pt x="1449705" y="3249930"/>
                    <a:pt x="1458278" y="3241358"/>
                    <a:pt x="1458278" y="3230880"/>
                  </a:cubicBezTo>
                  <a:lnTo>
                    <a:pt x="1458278" y="3230880"/>
                  </a:lnTo>
                  <a:cubicBezTo>
                    <a:pt x="1458278" y="3220403"/>
                    <a:pt x="1449705" y="3211830"/>
                    <a:pt x="1439228" y="3211830"/>
                  </a:cubicBezTo>
                  <a:lnTo>
                    <a:pt x="1439228" y="3211830"/>
                  </a:lnTo>
                  <a:cubicBezTo>
                    <a:pt x="1428750" y="3211830"/>
                    <a:pt x="1420178" y="3220403"/>
                    <a:pt x="1420178" y="3230880"/>
                  </a:cubicBezTo>
                  <a:lnTo>
                    <a:pt x="1420178" y="3230880"/>
                  </a:lnTo>
                  <a:cubicBezTo>
                    <a:pt x="1420178" y="3242310"/>
                    <a:pt x="1428750" y="3249930"/>
                    <a:pt x="1439228" y="3249930"/>
                  </a:cubicBezTo>
                  <a:close/>
                  <a:moveTo>
                    <a:pt x="1392555" y="3155633"/>
                  </a:moveTo>
                  <a:lnTo>
                    <a:pt x="1392555" y="3155633"/>
                  </a:lnTo>
                  <a:cubicBezTo>
                    <a:pt x="1403033" y="3155633"/>
                    <a:pt x="1411605" y="3147060"/>
                    <a:pt x="1411605" y="3136583"/>
                  </a:cubicBezTo>
                  <a:lnTo>
                    <a:pt x="1411605" y="3134678"/>
                  </a:lnTo>
                  <a:cubicBezTo>
                    <a:pt x="1411605" y="3124200"/>
                    <a:pt x="1403033" y="3115628"/>
                    <a:pt x="1392555" y="3115628"/>
                  </a:cubicBezTo>
                  <a:lnTo>
                    <a:pt x="1392555" y="3115628"/>
                  </a:lnTo>
                  <a:cubicBezTo>
                    <a:pt x="1382078" y="3115628"/>
                    <a:pt x="1373505" y="3124200"/>
                    <a:pt x="1373505" y="3134678"/>
                  </a:cubicBezTo>
                  <a:lnTo>
                    <a:pt x="1373505" y="3136583"/>
                  </a:lnTo>
                  <a:cubicBezTo>
                    <a:pt x="1373505" y="3147060"/>
                    <a:pt x="1382078" y="3155633"/>
                    <a:pt x="1392555" y="3155633"/>
                  </a:cubicBezTo>
                  <a:close/>
                  <a:moveTo>
                    <a:pt x="1392555" y="3106103"/>
                  </a:moveTo>
                  <a:lnTo>
                    <a:pt x="1392555" y="3106103"/>
                  </a:lnTo>
                  <a:cubicBezTo>
                    <a:pt x="1403033" y="3106103"/>
                    <a:pt x="1411605" y="3097530"/>
                    <a:pt x="1411605" y="3087053"/>
                  </a:cubicBezTo>
                  <a:lnTo>
                    <a:pt x="1411605" y="3087053"/>
                  </a:lnTo>
                  <a:cubicBezTo>
                    <a:pt x="1411605" y="3076575"/>
                    <a:pt x="1403033" y="3068003"/>
                    <a:pt x="1392555" y="3068003"/>
                  </a:cubicBezTo>
                  <a:lnTo>
                    <a:pt x="1392555" y="3068003"/>
                  </a:lnTo>
                  <a:cubicBezTo>
                    <a:pt x="1382078" y="3068003"/>
                    <a:pt x="1373505" y="3076575"/>
                    <a:pt x="1373505" y="3087053"/>
                  </a:cubicBezTo>
                  <a:lnTo>
                    <a:pt x="1373505" y="3087053"/>
                  </a:lnTo>
                  <a:cubicBezTo>
                    <a:pt x="1373505" y="3097530"/>
                    <a:pt x="1382078" y="3106103"/>
                    <a:pt x="1392555" y="3106103"/>
                  </a:cubicBezTo>
                  <a:close/>
                  <a:moveTo>
                    <a:pt x="1392555" y="3059430"/>
                  </a:moveTo>
                  <a:lnTo>
                    <a:pt x="1392555" y="3059430"/>
                  </a:lnTo>
                  <a:cubicBezTo>
                    <a:pt x="1403033" y="3059430"/>
                    <a:pt x="1411605" y="3050858"/>
                    <a:pt x="1411605" y="3040380"/>
                  </a:cubicBezTo>
                  <a:lnTo>
                    <a:pt x="1411605" y="3040380"/>
                  </a:lnTo>
                  <a:cubicBezTo>
                    <a:pt x="1411605" y="3029903"/>
                    <a:pt x="1403033" y="3021330"/>
                    <a:pt x="1392555" y="3021330"/>
                  </a:cubicBezTo>
                  <a:lnTo>
                    <a:pt x="1392555" y="3021330"/>
                  </a:lnTo>
                  <a:cubicBezTo>
                    <a:pt x="1382078" y="3021330"/>
                    <a:pt x="1373505" y="3029903"/>
                    <a:pt x="1373505" y="3040380"/>
                  </a:cubicBezTo>
                  <a:lnTo>
                    <a:pt x="1373505" y="3040380"/>
                  </a:lnTo>
                  <a:cubicBezTo>
                    <a:pt x="1373505" y="3050858"/>
                    <a:pt x="1382078" y="3059430"/>
                    <a:pt x="1392555" y="3059430"/>
                  </a:cubicBezTo>
                  <a:close/>
                  <a:moveTo>
                    <a:pt x="1392555" y="3202305"/>
                  </a:moveTo>
                  <a:lnTo>
                    <a:pt x="1392555" y="3202305"/>
                  </a:lnTo>
                  <a:cubicBezTo>
                    <a:pt x="1403033" y="3202305"/>
                    <a:pt x="1411605" y="3193733"/>
                    <a:pt x="1411605" y="3183255"/>
                  </a:cubicBezTo>
                  <a:lnTo>
                    <a:pt x="1411605" y="3183255"/>
                  </a:lnTo>
                  <a:cubicBezTo>
                    <a:pt x="1411605" y="3172778"/>
                    <a:pt x="1403033" y="3164205"/>
                    <a:pt x="1392555" y="3164205"/>
                  </a:cubicBezTo>
                  <a:lnTo>
                    <a:pt x="1392555" y="3164205"/>
                  </a:lnTo>
                  <a:cubicBezTo>
                    <a:pt x="1382078" y="3164205"/>
                    <a:pt x="1373505" y="3172778"/>
                    <a:pt x="1373505" y="3183255"/>
                  </a:cubicBezTo>
                  <a:lnTo>
                    <a:pt x="1373505" y="3183255"/>
                  </a:lnTo>
                  <a:cubicBezTo>
                    <a:pt x="1373505" y="3193733"/>
                    <a:pt x="1382078" y="3202305"/>
                    <a:pt x="1392555" y="3202305"/>
                  </a:cubicBezTo>
                  <a:close/>
                  <a:moveTo>
                    <a:pt x="1724025" y="2493645"/>
                  </a:moveTo>
                  <a:lnTo>
                    <a:pt x="1724025" y="2493645"/>
                  </a:lnTo>
                  <a:cubicBezTo>
                    <a:pt x="1734503" y="2493645"/>
                    <a:pt x="1743075" y="2485073"/>
                    <a:pt x="1743075" y="2474595"/>
                  </a:cubicBezTo>
                  <a:lnTo>
                    <a:pt x="1743075" y="2474595"/>
                  </a:lnTo>
                  <a:cubicBezTo>
                    <a:pt x="1743075" y="2464118"/>
                    <a:pt x="1734503" y="2455545"/>
                    <a:pt x="1724025" y="2455545"/>
                  </a:cubicBezTo>
                  <a:lnTo>
                    <a:pt x="1724025" y="2455545"/>
                  </a:lnTo>
                  <a:cubicBezTo>
                    <a:pt x="1713548" y="2455545"/>
                    <a:pt x="1704975" y="2464118"/>
                    <a:pt x="1704975" y="2474595"/>
                  </a:cubicBezTo>
                  <a:lnTo>
                    <a:pt x="1704975" y="2474595"/>
                  </a:lnTo>
                  <a:cubicBezTo>
                    <a:pt x="1704975" y="2485073"/>
                    <a:pt x="1713548" y="2493645"/>
                    <a:pt x="1724025" y="2493645"/>
                  </a:cubicBezTo>
                  <a:close/>
                  <a:moveTo>
                    <a:pt x="541020" y="1121093"/>
                  </a:moveTo>
                  <a:lnTo>
                    <a:pt x="541020" y="1121093"/>
                  </a:lnTo>
                  <a:cubicBezTo>
                    <a:pt x="551498" y="1121093"/>
                    <a:pt x="560070" y="1112520"/>
                    <a:pt x="560070" y="1102043"/>
                  </a:cubicBezTo>
                  <a:lnTo>
                    <a:pt x="560070" y="1102043"/>
                  </a:lnTo>
                  <a:cubicBezTo>
                    <a:pt x="560070" y="1091565"/>
                    <a:pt x="551498" y="1082993"/>
                    <a:pt x="541020" y="1082993"/>
                  </a:cubicBezTo>
                  <a:lnTo>
                    <a:pt x="541020" y="1082993"/>
                  </a:lnTo>
                  <a:cubicBezTo>
                    <a:pt x="530543" y="1082993"/>
                    <a:pt x="521970" y="1091565"/>
                    <a:pt x="521970" y="1102043"/>
                  </a:cubicBezTo>
                  <a:lnTo>
                    <a:pt x="521970" y="1102043"/>
                  </a:lnTo>
                  <a:cubicBezTo>
                    <a:pt x="521970" y="1112520"/>
                    <a:pt x="530543" y="1121093"/>
                    <a:pt x="541020" y="1121093"/>
                  </a:cubicBezTo>
                  <a:close/>
                  <a:moveTo>
                    <a:pt x="966788" y="741998"/>
                  </a:moveTo>
                  <a:lnTo>
                    <a:pt x="966788" y="741998"/>
                  </a:lnTo>
                  <a:cubicBezTo>
                    <a:pt x="977265" y="741998"/>
                    <a:pt x="985838" y="733425"/>
                    <a:pt x="985838" y="722948"/>
                  </a:cubicBezTo>
                  <a:lnTo>
                    <a:pt x="985838" y="722948"/>
                  </a:lnTo>
                  <a:cubicBezTo>
                    <a:pt x="985838" y="712470"/>
                    <a:pt x="977265" y="703898"/>
                    <a:pt x="966788" y="703898"/>
                  </a:cubicBezTo>
                  <a:lnTo>
                    <a:pt x="966788" y="703898"/>
                  </a:lnTo>
                  <a:cubicBezTo>
                    <a:pt x="956310" y="703898"/>
                    <a:pt x="947738" y="712470"/>
                    <a:pt x="947738" y="722948"/>
                  </a:cubicBezTo>
                  <a:lnTo>
                    <a:pt x="947738" y="722948"/>
                  </a:lnTo>
                  <a:cubicBezTo>
                    <a:pt x="947738" y="733425"/>
                    <a:pt x="956310" y="741998"/>
                    <a:pt x="966788" y="741998"/>
                  </a:cubicBezTo>
                  <a:close/>
                  <a:moveTo>
                    <a:pt x="1013460" y="741998"/>
                  </a:moveTo>
                  <a:lnTo>
                    <a:pt x="1013460" y="741998"/>
                  </a:lnTo>
                  <a:cubicBezTo>
                    <a:pt x="1023938" y="741998"/>
                    <a:pt x="1032510" y="733425"/>
                    <a:pt x="1032510" y="722948"/>
                  </a:cubicBezTo>
                  <a:lnTo>
                    <a:pt x="1032510" y="722948"/>
                  </a:lnTo>
                  <a:cubicBezTo>
                    <a:pt x="1032510" y="712470"/>
                    <a:pt x="1023938" y="703898"/>
                    <a:pt x="1013460" y="703898"/>
                  </a:cubicBezTo>
                  <a:lnTo>
                    <a:pt x="1013460" y="703898"/>
                  </a:lnTo>
                  <a:cubicBezTo>
                    <a:pt x="1002983" y="703898"/>
                    <a:pt x="994410" y="712470"/>
                    <a:pt x="994410" y="722948"/>
                  </a:cubicBezTo>
                  <a:lnTo>
                    <a:pt x="994410" y="722948"/>
                  </a:lnTo>
                  <a:cubicBezTo>
                    <a:pt x="995363" y="733425"/>
                    <a:pt x="1002983" y="741998"/>
                    <a:pt x="1013460" y="741998"/>
                  </a:cubicBezTo>
                  <a:close/>
                  <a:moveTo>
                    <a:pt x="1061085" y="741998"/>
                  </a:moveTo>
                  <a:lnTo>
                    <a:pt x="1061085" y="741998"/>
                  </a:lnTo>
                  <a:cubicBezTo>
                    <a:pt x="1071563" y="741998"/>
                    <a:pt x="1080135" y="733425"/>
                    <a:pt x="1080135" y="722948"/>
                  </a:cubicBezTo>
                  <a:lnTo>
                    <a:pt x="1080135" y="722948"/>
                  </a:lnTo>
                  <a:cubicBezTo>
                    <a:pt x="1080135" y="712470"/>
                    <a:pt x="1071563" y="703898"/>
                    <a:pt x="1061085" y="703898"/>
                  </a:cubicBezTo>
                  <a:lnTo>
                    <a:pt x="1061085" y="703898"/>
                  </a:lnTo>
                  <a:cubicBezTo>
                    <a:pt x="1050608" y="703898"/>
                    <a:pt x="1042035" y="712470"/>
                    <a:pt x="1042035" y="722948"/>
                  </a:cubicBezTo>
                  <a:lnTo>
                    <a:pt x="1042035" y="722948"/>
                  </a:lnTo>
                  <a:cubicBezTo>
                    <a:pt x="1042035" y="733425"/>
                    <a:pt x="1050608" y="741998"/>
                    <a:pt x="1061085" y="741998"/>
                  </a:cubicBezTo>
                  <a:close/>
                  <a:moveTo>
                    <a:pt x="1724025" y="2587943"/>
                  </a:moveTo>
                  <a:lnTo>
                    <a:pt x="1724025" y="2587943"/>
                  </a:lnTo>
                  <a:cubicBezTo>
                    <a:pt x="1734503" y="2587943"/>
                    <a:pt x="1743075" y="2579370"/>
                    <a:pt x="1743075" y="2568893"/>
                  </a:cubicBezTo>
                  <a:lnTo>
                    <a:pt x="1743075" y="2568893"/>
                  </a:lnTo>
                  <a:cubicBezTo>
                    <a:pt x="1743075" y="2558415"/>
                    <a:pt x="1734503" y="2549843"/>
                    <a:pt x="1724025" y="2549843"/>
                  </a:cubicBezTo>
                  <a:lnTo>
                    <a:pt x="1724025" y="2549843"/>
                  </a:lnTo>
                  <a:cubicBezTo>
                    <a:pt x="1713548" y="2549843"/>
                    <a:pt x="1704975" y="2558415"/>
                    <a:pt x="1704975" y="2568893"/>
                  </a:cubicBezTo>
                  <a:lnTo>
                    <a:pt x="1704975" y="2568893"/>
                  </a:lnTo>
                  <a:cubicBezTo>
                    <a:pt x="1704975" y="2579370"/>
                    <a:pt x="1713548" y="2587943"/>
                    <a:pt x="1724025" y="2587943"/>
                  </a:cubicBezTo>
                  <a:close/>
                  <a:moveTo>
                    <a:pt x="541020" y="1167765"/>
                  </a:moveTo>
                  <a:lnTo>
                    <a:pt x="541020" y="1167765"/>
                  </a:lnTo>
                  <a:cubicBezTo>
                    <a:pt x="551498" y="1167765"/>
                    <a:pt x="560070" y="1159193"/>
                    <a:pt x="560070" y="1148715"/>
                  </a:cubicBezTo>
                  <a:lnTo>
                    <a:pt x="560070" y="1148715"/>
                  </a:lnTo>
                  <a:cubicBezTo>
                    <a:pt x="560070" y="1138238"/>
                    <a:pt x="551498" y="1129665"/>
                    <a:pt x="541020" y="1129665"/>
                  </a:cubicBezTo>
                  <a:lnTo>
                    <a:pt x="541020" y="1129665"/>
                  </a:lnTo>
                  <a:cubicBezTo>
                    <a:pt x="530543" y="1129665"/>
                    <a:pt x="521970" y="1138238"/>
                    <a:pt x="521970" y="1148715"/>
                  </a:cubicBezTo>
                  <a:lnTo>
                    <a:pt x="521970" y="1148715"/>
                  </a:lnTo>
                  <a:cubicBezTo>
                    <a:pt x="521970" y="1159193"/>
                    <a:pt x="530543" y="1167765"/>
                    <a:pt x="541020" y="1167765"/>
                  </a:cubicBezTo>
                  <a:close/>
                  <a:moveTo>
                    <a:pt x="1392555" y="2825115"/>
                  </a:moveTo>
                  <a:lnTo>
                    <a:pt x="1392555" y="2825115"/>
                  </a:lnTo>
                  <a:cubicBezTo>
                    <a:pt x="1403033" y="2825115"/>
                    <a:pt x="1411605" y="2816543"/>
                    <a:pt x="1411605" y="2806065"/>
                  </a:cubicBezTo>
                  <a:lnTo>
                    <a:pt x="1411605" y="2806065"/>
                  </a:lnTo>
                  <a:cubicBezTo>
                    <a:pt x="1411605" y="2795588"/>
                    <a:pt x="1403033" y="2787015"/>
                    <a:pt x="1392555" y="2787015"/>
                  </a:cubicBezTo>
                  <a:lnTo>
                    <a:pt x="1392555" y="2787015"/>
                  </a:lnTo>
                  <a:cubicBezTo>
                    <a:pt x="1382078" y="2787015"/>
                    <a:pt x="1373505" y="2795588"/>
                    <a:pt x="1373505" y="2806065"/>
                  </a:cubicBezTo>
                  <a:lnTo>
                    <a:pt x="1373505" y="2806065"/>
                  </a:lnTo>
                  <a:cubicBezTo>
                    <a:pt x="1373505" y="2816543"/>
                    <a:pt x="1382078" y="2825115"/>
                    <a:pt x="1392555" y="2825115"/>
                  </a:cubicBezTo>
                  <a:close/>
                  <a:moveTo>
                    <a:pt x="1392555" y="2871788"/>
                  </a:moveTo>
                  <a:lnTo>
                    <a:pt x="1392555" y="2871788"/>
                  </a:lnTo>
                  <a:cubicBezTo>
                    <a:pt x="1403033" y="2871788"/>
                    <a:pt x="1411605" y="2863215"/>
                    <a:pt x="1411605" y="2852738"/>
                  </a:cubicBezTo>
                  <a:lnTo>
                    <a:pt x="1411605" y="2852738"/>
                  </a:lnTo>
                  <a:cubicBezTo>
                    <a:pt x="1411605" y="2842260"/>
                    <a:pt x="1403033" y="2833688"/>
                    <a:pt x="1392555" y="2833688"/>
                  </a:cubicBezTo>
                  <a:lnTo>
                    <a:pt x="1392555" y="2833688"/>
                  </a:lnTo>
                  <a:cubicBezTo>
                    <a:pt x="1382078" y="2833688"/>
                    <a:pt x="1373505" y="2842260"/>
                    <a:pt x="1373505" y="2852738"/>
                  </a:cubicBezTo>
                  <a:lnTo>
                    <a:pt x="1373505" y="2852738"/>
                  </a:lnTo>
                  <a:cubicBezTo>
                    <a:pt x="1373505" y="2863215"/>
                    <a:pt x="1382078" y="2871788"/>
                    <a:pt x="1392555" y="2871788"/>
                  </a:cubicBezTo>
                  <a:close/>
                  <a:moveTo>
                    <a:pt x="1392555" y="2777490"/>
                  </a:moveTo>
                  <a:lnTo>
                    <a:pt x="1392555" y="2777490"/>
                  </a:lnTo>
                  <a:cubicBezTo>
                    <a:pt x="1403033" y="2777490"/>
                    <a:pt x="1411605" y="2768918"/>
                    <a:pt x="1411605" y="2758440"/>
                  </a:cubicBezTo>
                  <a:lnTo>
                    <a:pt x="1411605" y="2756535"/>
                  </a:lnTo>
                  <a:cubicBezTo>
                    <a:pt x="1411605" y="2746058"/>
                    <a:pt x="1403033" y="2737485"/>
                    <a:pt x="1392555" y="2737485"/>
                  </a:cubicBezTo>
                  <a:lnTo>
                    <a:pt x="1392555" y="2737485"/>
                  </a:lnTo>
                  <a:cubicBezTo>
                    <a:pt x="1382078" y="2737485"/>
                    <a:pt x="1373505" y="2746058"/>
                    <a:pt x="1373505" y="2756535"/>
                  </a:cubicBezTo>
                  <a:lnTo>
                    <a:pt x="1373505" y="2758440"/>
                  </a:lnTo>
                  <a:cubicBezTo>
                    <a:pt x="1373505" y="2768918"/>
                    <a:pt x="1382078" y="2777490"/>
                    <a:pt x="1392555" y="2777490"/>
                  </a:cubicBezTo>
                  <a:close/>
                  <a:moveTo>
                    <a:pt x="1392555" y="2728913"/>
                  </a:moveTo>
                  <a:lnTo>
                    <a:pt x="1392555" y="2728913"/>
                  </a:lnTo>
                  <a:cubicBezTo>
                    <a:pt x="1403033" y="2728913"/>
                    <a:pt x="1411605" y="2720340"/>
                    <a:pt x="1411605" y="2709863"/>
                  </a:cubicBezTo>
                  <a:lnTo>
                    <a:pt x="1411605" y="2709863"/>
                  </a:lnTo>
                  <a:cubicBezTo>
                    <a:pt x="1411605" y="2699385"/>
                    <a:pt x="1403033" y="2690813"/>
                    <a:pt x="1392555" y="2690813"/>
                  </a:cubicBezTo>
                  <a:lnTo>
                    <a:pt x="1392555" y="2690813"/>
                  </a:lnTo>
                  <a:cubicBezTo>
                    <a:pt x="1382078" y="2690813"/>
                    <a:pt x="1373505" y="2699385"/>
                    <a:pt x="1373505" y="2709863"/>
                  </a:cubicBezTo>
                  <a:lnTo>
                    <a:pt x="1373505" y="2709863"/>
                  </a:lnTo>
                  <a:cubicBezTo>
                    <a:pt x="1373505" y="2720340"/>
                    <a:pt x="1382078" y="2728913"/>
                    <a:pt x="1392555" y="2728913"/>
                  </a:cubicBezTo>
                  <a:close/>
                  <a:moveTo>
                    <a:pt x="1724025" y="2681288"/>
                  </a:moveTo>
                  <a:lnTo>
                    <a:pt x="1724025" y="2681288"/>
                  </a:lnTo>
                  <a:cubicBezTo>
                    <a:pt x="1734503" y="2681288"/>
                    <a:pt x="1743075" y="2672715"/>
                    <a:pt x="1743075" y="2662238"/>
                  </a:cubicBezTo>
                  <a:lnTo>
                    <a:pt x="1743075" y="2662238"/>
                  </a:lnTo>
                  <a:cubicBezTo>
                    <a:pt x="1743075" y="2651760"/>
                    <a:pt x="1734503" y="2643188"/>
                    <a:pt x="1724025" y="2643188"/>
                  </a:cubicBezTo>
                  <a:lnTo>
                    <a:pt x="1724025" y="2643188"/>
                  </a:lnTo>
                  <a:cubicBezTo>
                    <a:pt x="1713548" y="2643188"/>
                    <a:pt x="1704975" y="2651760"/>
                    <a:pt x="1704975" y="2662238"/>
                  </a:cubicBezTo>
                  <a:lnTo>
                    <a:pt x="1704975" y="2662238"/>
                  </a:lnTo>
                  <a:cubicBezTo>
                    <a:pt x="1704975" y="2673668"/>
                    <a:pt x="1713548" y="2681288"/>
                    <a:pt x="1724025" y="2681288"/>
                  </a:cubicBezTo>
                  <a:close/>
                  <a:moveTo>
                    <a:pt x="1770698" y="2681288"/>
                  </a:moveTo>
                  <a:lnTo>
                    <a:pt x="1770698" y="2681288"/>
                  </a:lnTo>
                  <a:cubicBezTo>
                    <a:pt x="1781175" y="2681288"/>
                    <a:pt x="1789748" y="2672715"/>
                    <a:pt x="1789748" y="2662238"/>
                  </a:cubicBezTo>
                  <a:lnTo>
                    <a:pt x="1789748" y="2662238"/>
                  </a:lnTo>
                  <a:cubicBezTo>
                    <a:pt x="1789748" y="2651760"/>
                    <a:pt x="1781175" y="2643188"/>
                    <a:pt x="1770698" y="2643188"/>
                  </a:cubicBezTo>
                  <a:lnTo>
                    <a:pt x="1770698" y="2643188"/>
                  </a:lnTo>
                  <a:cubicBezTo>
                    <a:pt x="1760220" y="2643188"/>
                    <a:pt x="1751648" y="2651760"/>
                    <a:pt x="1751648" y="2662238"/>
                  </a:cubicBezTo>
                  <a:lnTo>
                    <a:pt x="1751648" y="2662238"/>
                  </a:lnTo>
                  <a:cubicBezTo>
                    <a:pt x="1751648" y="2673668"/>
                    <a:pt x="1760220" y="2681288"/>
                    <a:pt x="1770698" y="2681288"/>
                  </a:cubicBezTo>
                  <a:close/>
                  <a:moveTo>
                    <a:pt x="1724025" y="2728913"/>
                  </a:moveTo>
                  <a:lnTo>
                    <a:pt x="1724025" y="2728913"/>
                  </a:lnTo>
                  <a:cubicBezTo>
                    <a:pt x="1734503" y="2728913"/>
                    <a:pt x="1743075" y="2720340"/>
                    <a:pt x="1743075" y="2709863"/>
                  </a:cubicBezTo>
                  <a:lnTo>
                    <a:pt x="1743075" y="2709863"/>
                  </a:lnTo>
                  <a:cubicBezTo>
                    <a:pt x="1743075" y="2699385"/>
                    <a:pt x="1734503" y="2690813"/>
                    <a:pt x="1724025" y="2690813"/>
                  </a:cubicBezTo>
                  <a:lnTo>
                    <a:pt x="1724025" y="2690813"/>
                  </a:lnTo>
                  <a:cubicBezTo>
                    <a:pt x="1713548" y="2690813"/>
                    <a:pt x="1704975" y="2699385"/>
                    <a:pt x="1704975" y="2709863"/>
                  </a:cubicBezTo>
                  <a:lnTo>
                    <a:pt x="1704975" y="2709863"/>
                  </a:lnTo>
                  <a:cubicBezTo>
                    <a:pt x="1704975" y="2720340"/>
                    <a:pt x="1713548" y="2728913"/>
                    <a:pt x="1724025" y="2728913"/>
                  </a:cubicBezTo>
                  <a:close/>
                  <a:moveTo>
                    <a:pt x="1439228" y="2871788"/>
                  </a:moveTo>
                  <a:lnTo>
                    <a:pt x="1439228" y="2871788"/>
                  </a:lnTo>
                  <a:cubicBezTo>
                    <a:pt x="1449705" y="2871788"/>
                    <a:pt x="1458278" y="2863215"/>
                    <a:pt x="1458278" y="2852738"/>
                  </a:cubicBezTo>
                  <a:lnTo>
                    <a:pt x="1458278" y="2852738"/>
                  </a:lnTo>
                  <a:cubicBezTo>
                    <a:pt x="1458278" y="2842260"/>
                    <a:pt x="1449705" y="2833688"/>
                    <a:pt x="1439228" y="2833688"/>
                  </a:cubicBezTo>
                  <a:lnTo>
                    <a:pt x="1439228" y="2833688"/>
                  </a:lnTo>
                  <a:cubicBezTo>
                    <a:pt x="1428750" y="2833688"/>
                    <a:pt x="1420178" y="2842260"/>
                    <a:pt x="1420178" y="2852738"/>
                  </a:cubicBezTo>
                  <a:lnTo>
                    <a:pt x="1420178" y="2852738"/>
                  </a:lnTo>
                  <a:cubicBezTo>
                    <a:pt x="1420178" y="2863215"/>
                    <a:pt x="1428750" y="2871788"/>
                    <a:pt x="1439228" y="2871788"/>
                  </a:cubicBezTo>
                  <a:close/>
                  <a:moveTo>
                    <a:pt x="541020" y="1310640"/>
                  </a:moveTo>
                  <a:lnTo>
                    <a:pt x="541020" y="1310640"/>
                  </a:lnTo>
                  <a:cubicBezTo>
                    <a:pt x="551498" y="1310640"/>
                    <a:pt x="560070" y="1302068"/>
                    <a:pt x="560070" y="1291590"/>
                  </a:cubicBezTo>
                  <a:lnTo>
                    <a:pt x="560070" y="1291590"/>
                  </a:lnTo>
                  <a:cubicBezTo>
                    <a:pt x="560070" y="1281113"/>
                    <a:pt x="551498" y="1272540"/>
                    <a:pt x="541020" y="1272540"/>
                  </a:cubicBezTo>
                  <a:lnTo>
                    <a:pt x="541020" y="1272540"/>
                  </a:lnTo>
                  <a:cubicBezTo>
                    <a:pt x="530543" y="1272540"/>
                    <a:pt x="521970" y="1281113"/>
                    <a:pt x="521970" y="1291590"/>
                  </a:cubicBezTo>
                  <a:lnTo>
                    <a:pt x="521970" y="1291590"/>
                  </a:lnTo>
                  <a:cubicBezTo>
                    <a:pt x="521970" y="1302068"/>
                    <a:pt x="530543" y="1310640"/>
                    <a:pt x="541020" y="1310640"/>
                  </a:cubicBezTo>
                  <a:close/>
                  <a:moveTo>
                    <a:pt x="1724025" y="2634615"/>
                  </a:moveTo>
                  <a:lnTo>
                    <a:pt x="1724025" y="2634615"/>
                  </a:lnTo>
                  <a:cubicBezTo>
                    <a:pt x="1734503" y="2634615"/>
                    <a:pt x="1743075" y="2626043"/>
                    <a:pt x="1743075" y="2615565"/>
                  </a:cubicBezTo>
                  <a:lnTo>
                    <a:pt x="1743075" y="2615565"/>
                  </a:lnTo>
                  <a:cubicBezTo>
                    <a:pt x="1743075" y="2605088"/>
                    <a:pt x="1734503" y="2596515"/>
                    <a:pt x="1724025" y="2596515"/>
                  </a:cubicBezTo>
                  <a:lnTo>
                    <a:pt x="1724025" y="2596515"/>
                  </a:lnTo>
                  <a:cubicBezTo>
                    <a:pt x="1713548" y="2596515"/>
                    <a:pt x="1704975" y="2605088"/>
                    <a:pt x="1704975" y="2615565"/>
                  </a:cubicBezTo>
                  <a:lnTo>
                    <a:pt x="1704975" y="2615565"/>
                  </a:lnTo>
                  <a:cubicBezTo>
                    <a:pt x="1704975" y="2626043"/>
                    <a:pt x="1713548" y="2634615"/>
                    <a:pt x="1724025" y="2634615"/>
                  </a:cubicBezTo>
                  <a:close/>
                  <a:moveTo>
                    <a:pt x="541020" y="1263968"/>
                  </a:moveTo>
                  <a:lnTo>
                    <a:pt x="541020" y="1263968"/>
                  </a:lnTo>
                  <a:cubicBezTo>
                    <a:pt x="551498" y="1263968"/>
                    <a:pt x="560070" y="1255395"/>
                    <a:pt x="560070" y="1244918"/>
                  </a:cubicBezTo>
                  <a:lnTo>
                    <a:pt x="560070" y="1243013"/>
                  </a:lnTo>
                  <a:cubicBezTo>
                    <a:pt x="560070" y="1232535"/>
                    <a:pt x="551498" y="1223963"/>
                    <a:pt x="541020" y="1223963"/>
                  </a:cubicBezTo>
                  <a:lnTo>
                    <a:pt x="541020" y="1223963"/>
                  </a:lnTo>
                  <a:cubicBezTo>
                    <a:pt x="530543" y="1223963"/>
                    <a:pt x="521970" y="1232535"/>
                    <a:pt x="521970" y="1243013"/>
                  </a:cubicBezTo>
                  <a:lnTo>
                    <a:pt x="521970" y="1244918"/>
                  </a:lnTo>
                  <a:cubicBezTo>
                    <a:pt x="521970" y="1255395"/>
                    <a:pt x="530543" y="1263968"/>
                    <a:pt x="541020" y="1263968"/>
                  </a:cubicBezTo>
                  <a:close/>
                  <a:moveTo>
                    <a:pt x="541020" y="1215390"/>
                  </a:moveTo>
                  <a:lnTo>
                    <a:pt x="541020" y="1215390"/>
                  </a:lnTo>
                  <a:cubicBezTo>
                    <a:pt x="551498" y="1215390"/>
                    <a:pt x="560070" y="1206818"/>
                    <a:pt x="560070" y="1196340"/>
                  </a:cubicBezTo>
                  <a:lnTo>
                    <a:pt x="560070" y="1196340"/>
                  </a:lnTo>
                  <a:cubicBezTo>
                    <a:pt x="560070" y="1185863"/>
                    <a:pt x="551498" y="1177290"/>
                    <a:pt x="541020" y="1177290"/>
                  </a:cubicBezTo>
                  <a:lnTo>
                    <a:pt x="541020" y="1177290"/>
                  </a:lnTo>
                  <a:cubicBezTo>
                    <a:pt x="530543" y="1177290"/>
                    <a:pt x="521970" y="1185863"/>
                    <a:pt x="521970" y="1196340"/>
                  </a:cubicBezTo>
                  <a:lnTo>
                    <a:pt x="521970" y="1196340"/>
                  </a:lnTo>
                  <a:cubicBezTo>
                    <a:pt x="521970" y="1206818"/>
                    <a:pt x="530543" y="1215390"/>
                    <a:pt x="541020" y="1215390"/>
                  </a:cubicBezTo>
                  <a:close/>
                  <a:moveTo>
                    <a:pt x="1392555" y="2634615"/>
                  </a:moveTo>
                  <a:lnTo>
                    <a:pt x="1392555" y="2634615"/>
                  </a:lnTo>
                  <a:cubicBezTo>
                    <a:pt x="1403033" y="2634615"/>
                    <a:pt x="1411605" y="2626043"/>
                    <a:pt x="1411605" y="2615565"/>
                  </a:cubicBezTo>
                  <a:lnTo>
                    <a:pt x="1411605" y="2615565"/>
                  </a:lnTo>
                  <a:cubicBezTo>
                    <a:pt x="1411605" y="2605088"/>
                    <a:pt x="1403033" y="2596515"/>
                    <a:pt x="1392555" y="2596515"/>
                  </a:cubicBezTo>
                  <a:lnTo>
                    <a:pt x="1392555" y="2596515"/>
                  </a:lnTo>
                  <a:cubicBezTo>
                    <a:pt x="1382078" y="2596515"/>
                    <a:pt x="1373505" y="2605088"/>
                    <a:pt x="1373505" y="2615565"/>
                  </a:cubicBezTo>
                  <a:lnTo>
                    <a:pt x="1373505" y="2615565"/>
                  </a:lnTo>
                  <a:cubicBezTo>
                    <a:pt x="1373505" y="2626043"/>
                    <a:pt x="1382078" y="2634615"/>
                    <a:pt x="1392555" y="2634615"/>
                  </a:cubicBezTo>
                  <a:close/>
                  <a:moveTo>
                    <a:pt x="681990" y="1073468"/>
                  </a:moveTo>
                  <a:lnTo>
                    <a:pt x="681990" y="1073468"/>
                  </a:lnTo>
                  <a:cubicBezTo>
                    <a:pt x="692468" y="1073468"/>
                    <a:pt x="701040" y="1064895"/>
                    <a:pt x="701040" y="1054418"/>
                  </a:cubicBezTo>
                  <a:lnTo>
                    <a:pt x="701040" y="1054418"/>
                  </a:lnTo>
                  <a:cubicBezTo>
                    <a:pt x="701040" y="1043940"/>
                    <a:pt x="692468" y="1035368"/>
                    <a:pt x="681990" y="1035368"/>
                  </a:cubicBezTo>
                  <a:lnTo>
                    <a:pt x="681990" y="1035368"/>
                  </a:lnTo>
                  <a:cubicBezTo>
                    <a:pt x="671513" y="1035368"/>
                    <a:pt x="662940" y="1043940"/>
                    <a:pt x="662940" y="1054418"/>
                  </a:cubicBezTo>
                  <a:lnTo>
                    <a:pt x="662940" y="1054418"/>
                  </a:lnTo>
                  <a:cubicBezTo>
                    <a:pt x="663893" y="1064895"/>
                    <a:pt x="672465" y="1073468"/>
                    <a:pt x="681990" y="1073468"/>
                  </a:cubicBezTo>
                  <a:close/>
                  <a:moveTo>
                    <a:pt x="1439228" y="2540318"/>
                  </a:moveTo>
                  <a:lnTo>
                    <a:pt x="1439228" y="2540318"/>
                  </a:lnTo>
                  <a:cubicBezTo>
                    <a:pt x="1449705" y="2540318"/>
                    <a:pt x="1458278" y="2531745"/>
                    <a:pt x="1458278" y="2521268"/>
                  </a:cubicBezTo>
                  <a:lnTo>
                    <a:pt x="1458278" y="2521268"/>
                  </a:lnTo>
                  <a:cubicBezTo>
                    <a:pt x="1458278" y="2510790"/>
                    <a:pt x="1449705" y="2502218"/>
                    <a:pt x="1439228" y="2502218"/>
                  </a:cubicBezTo>
                  <a:lnTo>
                    <a:pt x="1439228" y="2502218"/>
                  </a:lnTo>
                  <a:cubicBezTo>
                    <a:pt x="1428750" y="2502218"/>
                    <a:pt x="1420178" y="2510790"/>
                    <a:pt x="1420178" y="2521268"/>
                  </a:cubicBezTo>
                  <a:lnTo>
                    <a:pt x="1420178" y="2521268"/>
                  </a:lnTo>
                  <a:cubicBezTo>
                    <a:pt x="1420178" y="2531745"/>
                    <a:pt x="1428750" y="2540318"/>
                    <a:pt x="1439228" y="2540318"/>
                  </a:cubicBezTo>
                  <a:close/>
                  <a:moveTo>
                    <a:pt x="1439228" y="2587943"/>
                  </a:moveTo>
                  <a:lnTo>
                    <a:pt x="1439228" y="2587943"/>
                  </a:lnTo>
                  <a:cubicBezTo>
                    <a:pt x="1449705" y="2587943"/>
                    <a:pt x="1458278" y="2579370"/>
                    <a:pt x="1458278" y="2568893"/>
                  </a:cubicBezTo>
                  <a:lnTo>
                    <a:pt x="1458278" y="2568893"/>
                  </a:lnTo>
                  <a:cubicBezTo>
                    <a:pt x="1458278" y="2558415"/>
                    <a:pt x="1449705" y="2549843"/>
                    <a:pt x="1439228" y="2549843"/>
                  </a:cubicBezTo>
                  <a:lnTo>
                    <a:pt x="1439228" y="2549843"/>
                  </a:lnTo>
                  <a:cubicBezTo>
                    <a:pt x="1428750" y="2549843"/>
                    <a:pt x="1420178" y="2558415"/>
                    <a:pt x="1420178" y="2568893"/>
                  </a:cubicBezTo>
                  <a:lnTo>
                    <a:pt x="1420178" y="2568893"/>
                  </a:lnTo>
                  <a:cubicBezTo>
                    <a:pt x="1420178" y="2579370"/>
                    <a:pt x="1428750" y="2587943"/>
                    <a:pt x="1439228" y="2587943"/>
                  </a:cubicBezTo>
                  <a:close/>
                  <a:moveTo>
                    <a:pt x="1439228" y="2493645"/>
                  </a:moveTo>
                  <a:lnTo>
                    <a:pt x="1439228" y="2493645"/>
                  </a:lnTo>
                  <a:cubicBezTo>
                    <a:pt x="1449705" y="2493645"/>
                    <a:pt x="1458278" y="2485073"/>
                    <a:pt x="1458278" y="2474595"/>
                  </a:cubicBezTo>
                  <a:lnTo>
                    <a:pt x="1458278" y="2474595"/>
                  </a:lnTo>
                  <a:cubicBezTo>
                    <a:pt x="1458278" y="2464118"/>
                    <a:pt x="1449705" y="2455545"/>
                    <a:pt x="1439228" y="2455545"/>
                  </a:cubicBezTo>
                  <a:lnTo>
                    <a:pt x="1439228" y="2455545"/>
                  </a:lnTo>
                  <a:cubicBezTo>
                    <a:pt x="1428750" y="2455545"/>
                    <a:pt x="1420178" y="2464118"/>
                    <a:pt x="1420178" y="2474595"/>
                  </a:cubicBezTo>
                  <a:lnTo>
                    <a:pt x="1420178" y="2474595"/>
                  </a:lnTo>
                  <a:cubicBezTo>
                    <a:pt x="1420178" y="2485073"/>
                    <a:pt x="1428750" y="2493645"/>
                    <a:pt x="1439228" y="2493645"/>
                  </a:cubicBezTo>
                  <a:close/>
                  <a:moveTo>
                    <a:pt x="1439228" y="2446020"/>
                  </a:moveTo>
                  <a:lnTo>
                    <a:pt x="1439228" y="2446020"/>
                  </a:lnTo>
                  <a:cubicBezTo>
                    <a:pt x="1449705" y="2446020"/>
                    <a:pt x="1458278" y="2437448"/>
                    <a:pt x="1458278" y="2426970"/>
                  </a:cubicBezTo>
                  <a:lnTo>
                    <a:pt x="1458278" y="2426970"/>
                  </a:lnTo>
                  <a:cubicBezTo>
                    <a:pt x="1458278" y="2416493"/>
                    <a:pt x="1449705" y="2407920"/>
                    <a:pt x="1439228" y="2407920"/>
                  </a:cubicBezTo>
                  <a:lnTo>
                    <a:pt x="1439228" y="2407920"/>
                  </a:lnTo>
                  <a:cubicBezTo>
                    <a:pt x="1428750" y="2407920"/>
                    <a:pt x="1420178" y="2416493"/>
                    <a:pt x="1420178" y="2426970"/>
                  </a:cubicBezTo>
                  <a:lnTo>
                    <a:pt x="1420178" y="2426970"/>
                  </a:lnTo>
                  <a:cubicBezTo>
                    <a:pt x="1420178" y="2437448"/>
                    <a:pt x="1428750" y="2446020"/>
                    <a:pt x="1439228" y="2446020"/>
                  </a:cubicBezTo>
                  <a:close/>
                  <a:moveTo>
                    <a:pt x="681990" y="1545908"/>
                  </a:moveTo>
                  <a:lnTo>
                    <a:pt x="681990" y="1545908"/>
                  </a:lnTo>
                  <a:cubicBezTo>
                    <a:pt x="692468" y="1545908"/>
                    <a:pt x="701040" y="1537335"/>
                    <a:pt x="701040" y="1526858"/>
                  </a:cubicBezTo>
                  <a:lnTo>
                    <a:pt x="701040" y="1526858"/>
                  </a:lnTo>
                  <a:cubicBezTo>
                    <a:pt x="701040" y="1516380"/>
                    <a:pt x="692468" y="1507808"/>
                    <a:pt x="681990" y="1507808"/>
                  </a:cubicBezTo>
                  <a:lnTo>
                    <a:pt x="681990" y="1507808"/>
                  </a:lnTo>
                  <a:cubicBezTo>
                    <a:pt x="671513" y="1507808"/>
                    <a:pt x="662940" y="1516380"/>
                    <a:pt x="662940" y="1526858"/>
                  </a:cubicBezTo>
                  <a:lnTo>
                    <a:pt x="662940" y="1526858"/>
                  </a:lnTo>
                  <a:cubicBezTo>
                    <a:pt x="663893" y="1538288"/>
                    <a:pt x="672465" y="1545908"/>
                    <a:pt x="681990" y="1545908"/>
                  </a:cubicBezTo>
                  <a:close/>
                  <a:moveTo>
                    <a:pt x="681990" y="1593533"/>
                  </a:moveTo>
                  <a:lnTo>
                    <a:pt x="681990" y="1593533"/>
                  </a:lnTo>
                  <a:cubicBezTo>
                    <a:pt x="692468" y="1593533"/>
                    <a:pt x="701040" y="1584960"/>
                    <a:pt x="701040" y="1574483"/>
                  </a:cubicBezTo>
                  <a:lnTo>
                    <a:pt x="701040" y="1574483"/>
                  </a:lnTo>
                  <a:cubicBezTo>
                    <a:pt x="701040" y="1564005"/>
                    <a:pt x="692468" y="1555433"/>
                    <a:pt x="681990" y="1555433"/>
                  </a:cubicBezTo>
                  <a:lnTo>
                    <a:pt x="681990" y="1555433"/>
                  </a:lnTo>
                  <a:cubicBezTo>
                    <a:pt x="671513" y="1555433"/>
                    <a:pt x="662940" y="1564005"/>
                    <a:pt x="662940" y="1574483"/>
                  </a:cubicBezTo>
                  <a:lnTo>
                    <a:pt x="662940" y="1574483"/>
                  </a:lnTo>
                  <a:cubicBezTo>
                    <a:pt x="663893" y="1584960"/>
                    <a:pt x="672465" y="1593533"/>
                    <a:pt x="681990" y="1593533"/>
                  </a:cubicBezTo>
                  <a:close/>
                  <a:moveTo>
                    <a:pt x="729615" y="1545908"/>
                  </a:moveTo>
                  <a:lnTo>
                    <a:pt x="729615" y="1545908"/>
                  </a:lnTo>
                  <a:cubicBezTo>
                    <a:pt x="740093" y="1545908"/>
                    <a:pt x="748665" y="1537335"/>
                    <a:pt x="748665" y="1526858"/>
                  </a:cubicBezTo>
                  <a:lnTo>
                    <a:pt x="748665" y="1526858"/>
                  </a:lnTo>
                  <a:cubicBezTo>
                    <a:pt x="748665" y="1516380"/>
                    <a:pt x="740093" y="1507808"/>
                    <a:pt x="729615" y="1507808"/>
                  </a:cubicBezTo>
                  <a:lnTo>
                    <a:pt x="729615" y="1507808"/>
                  </a:lnTo>
                  <a:cubicBezTo>
                    <a:pt x="719138" y="1507808"/>
                    <a:pt x="710565" y="1516380"/>
                    <a:pt x="710565" y="1526858"/>
                  </a:cubicBezTo>
                  <a:lnTo>
                    <a:pt x="710565" y="1526858"/>
                  </a:lnTo>
                  <a:cubicBezTo>
                    <a:pt x="710565" y="1538288"/>
                    <a:pt x="719138" y="1545908"/>
                    <a:pt x="729615" y="1545908"/>
                  </a:cubicBezTo>
                  <a:close/>
                  <a:moveTo>
                    <a:pt x="681990" y="1499235"/>
                  </a:moveTo>
                  <a:lnTo>
                    <a:pt x="681990" y="1499235"/>
                  </a:lnTo>
                  <a:cubicBezTo>
                    <a:pt x="692468" y="1499235"/>
                    <a:pt x="701040" y="1490663"/>
                    <a:pt x="701040" y="1480185"/>
                  </a:cubicBezTo>
                  <a:lnTo>
                    <a:pt x="701040" y="1480185"/>
                  </a:lnTo>
                  <a:cubicBezTo>
                    <a:pt x="701040" y="1469708"/>
                    <a:pt x="692468" y="1461135"/>
                    <a:pt x="681990" y="1461135"/>
                  </a:cubicBezTo>
                  <a:lnTo>
                    <a:pt x="681990" y="1461135"/>
                  </a:lnTo>
                  <a:cubicBezTo>
                    <a:pt x="671513" y="1461135"/>
                    <a:pt x="662940" y="1469708"/>
                    <a:pt x="662940" y="1480185"/>
                  </a:cubicBezTo>
                  <a:lnTo>
                    <a:pt x="662940" y="1480185"/>
                  </a:lnTo>
                  <a:cubicBezTo>
                    <a:pt x="663893" y="1490663"/>
                    <a:pt x="672465" y="1499235"/>
                    <a:pt x="681990" y="1499235"/>
                  </a:cubicBezTo>
                  <a:close/>
                  <a:moveTo>
                    <a:pt x="1439228" y="2399348"/>
                  </a:moveTo>
                  <a:lnTo>
                    <a:pt x="1439228" y="2399348"/>
                  </a:lnTo>
                  <a:cubicBezTo>
                    <a:pt x="1449705" y="2399348"/>
                    <a:pt x="1458278" y="2390775"/>
                    <a:pt x="1458278" y="2380298"/>
                  </a:cubicBezTo>
                  <a:lnTo>
                    <a:pt x="1458278" y="2378393"/>
                  </a:lnTo>
                  <a:cubicBezTo>
                    <a:pt x="1458278" y="2367915"/>
                    <a:pt x="1449705" y="2359343"/>
                    <a:pt x="1439228" y="2359343"/>
                  </a:cubicBezTo>
                  <a:lnTo>
                    <a:pt x="1439228" y="2359343"/>
                  </a:lnTo>
                  <a:cubicBezTo>
                    <a:pt x="1428750" y="2359343"/>
                    <a:pt x="1420178" y="2367915"/>
                    <a:pt x="1420178" y="2378393"/>
                  </a:cubicBezTo>
                  <a:lnTo>
                    <a:pt x="1420178" y="2380298"/>
                  </a:lnTo>
                  <a:cubicBezTo>
                    <a:pt x="1420178" y="2390775"/>
                    <a:pt x="1428750" y="2399348"/>
                    <a:pt x="1439228" y="2399348"/>
                  </a:cubicBezTo>
                  <a:close/>
                  <a:moveTo>
                    <a:pt x="1107758" y="601028"/>
                  </a:moveTo>
                  <a:lnTo>
                    <a:pt x="1107758" y="601028"/>
                  </a:lnTo>
                  <a:cubicBezTo>
                    <a:pt x="1118235" y="601028"/>
                    <a:pt x="1126808" y="592455"/>
                    <a:pt x="1126808" y="581978"/>
                  </a:cubicBezTo>
                  <a:lnTo>
                    <a:pt x="1126808" y="581978"/>
                  </a:lnTo>
                  <a:cubicBezTo>
                    <a:pt x="1126808" y="571500"/>
                    <a:pt x="1118235" y="562928"/>
                    <a:pt x="1107758" y="562928"/>
                  </a:cubicBezTo>
                  <a:lnTo>
                    <a:pt x="1107758" y="562928"/>
                  </a:lnTo>
                  <a:cubicBezTo>
                    <a:pt x="1097280" y="562928"/>
                    <a:pt x="1088708" y="571500"/>
                    <a:pt x="1088708" y="581978"/>
                  </a:cubicBezTo>
                  <a:lnTo>
                    <a:pt x="1088708" y="581978"/>
                  </a:lnTo>
                  <a:cubicBezTo>
                    <a:pt x="1088708" y="592455"/>
                    <a:pt x="1097280" y="601028"/>
                    <a:pt x="1107758" y="601028"/>
                  </a:cubicBezTo>
                  <a:close/>
                  <a:moveTo>
                    <a:pt x="1155383" y="554355"/>
                  </a:moveTo>
                  <a:lnTo>
                    <a:pt x="1155383" y="554355"/>
                  </a:lnTo>
                  <a:cubicBezTo>
                    <a:pt x="1165860" y="554355"/>
                    <a:pt x="1174433" y="545783"/>
                    <a:pt x="1174433" y="535305"/>
                  </a:cubicBezTo>
                  <a:lnTo>
                    <a:pt x="1174433" y="535305"/>
                  </a:lnTo>
                  <a:cubicBezTo>
                    <a:pt x="1174433" y="524828"/>
                    <a:pt x="1165860" y="516255"/>
                    <a:pt x="1155383" y="516255"/>
                  </a:cubicBezTo>
                  <a:lnTo>
                    <a:pt x="1155383" y="516255"/>
                  </a:lnTo>
                  <a:cubicBezTo>
                    <a:pt x="1144905" y="516255"/>
                    <a:pt x="1136333" y="524828"/>
                    <a:pt x="1136333" y="535305"/>
                  </a:cubicBezTo>
                  <a:lnTo>
                    <a:pt x="1136333" y="535305"/>
                  </a:lnTo>
                  <a:cubicBezTo>
                    <a:pt x="1136333" y="545783"/>
                    <a:pt x="1144905" y="554355"/>
                    <a:pt x="1155383" y="554355"/>
                  </a:cubicBezTo>
                  <a:close/>
                  <a:moveTo>
                    <a:pt x="1155383" y="601028"/>
                  </a:moveTo>
                  <a:lnTo>
                    <a:pt x="1155383" y="601028"/>
                  </a:lnTo>
                  <a:cubicBezTo>
                    <a:pt x="1165860" y="601028"/>
                    <a:pt x="1174433" y="592455"/>
                    <a:pt x="1174433" y="581978"/>
                  </a:cubicBezTo>
                  <a:lnTo>
                    <a:pt x="1174433" y="581978"/>
                  </a:lnTo>
                  <a:cubicBezTo>
                    <a:pt x="1174433" y="571500"/>
                    <a:pt x="1165860" y="562928"/>
                    <a:pt x="1155383" y="562928"/>
                  </a:cubicBezTo>
                  <a:lnTo>
                    <a:pt x="1155383" y="562928"/>
                  </a:lnTo>
                  <a:cubicBezTo>
                    <a:pt x="1144905" y="562928"/>
                    <a:pt x="1136333" y="571500"/>
                    <a:pt x="1136333" y="581978"/>
                  </a:cubicBezTo>
                  <a:lnTo>
                    <a:pt x="1136333" y="581978"/>
                  </a:lnTo>
                  <a:cubicBezTo>
                    <a:pt x="1136333" y="592455"/>
                    <a:pt x="1144905" y="601028"/>
                    <a:pt x="1155383" y="601028"/>
                  </a:cubicBezTo>
                  <a:close/>
                  <a:moveTo>
                    <a:pt x="1392555" y="2587943"/>
                  </a:moveTo>
                  <a:lnTo>
                    <a:pt x="1392555" y="2587943"/>
                  </a:lnTo>
                  <a:cubicBezTo>
                    <a:pt x="1403033" y="2587943"/>
                    <a:pt x="1411605" y="2579370"/>
                    <a:pt x="1411605" y="2568893"/>
                  </a:cubicBezTo>
                  <a:lnTo>
                    <a:pt x="1411605" y="2568893"/>
                  </a:lnTo>
                  <a:cubicBezTo>
                    <a:pt x="1411605" y="2558415"/>
                    <a:pt x="1403033" y="2549843"/>
                    <a:pt x="1392555" y="2549843"/>
                  </a:cubicBezTo>
                  <a:lnTo>
                    <a:pt x="1392555" y="2549843"/>
                  </a:lnTo>
                  <a:cubicBezTo>
                    <a:pt x="1382078" y="2549843"/>
                    <a:pt x="1373505" y="2558415"/>
                    <a:pt x="1373505" y="2568893"/>
                  </a:cubicBezTo>
                  <a:lnTo>
                    <a:pt x="1373505" y="2568893"/>
                  </a:lnTo>
                  <a:cubicBezTo>
                    <a:pt x="1373505" y="2579370"/>
                    <a:pt x="1382078" y="2587943"/>
                    <a:pt x="1392555" y="2587943"/>
                  </a:cubicBezTo>
                  <a:close/>
                  <a:moveTo>
                    <a:pt x="1439228" y="2303145"/>
                  </a:moveTo>
                  <a:lnTo>
                    <a:pt x="1439228" y="2303145"/>
                  </a:lnTo>
                  <a:cubicBezTo>
                    <a:pt x="1449705" y="2303145"/>
                    <a:pt x="1458278" y="2294573"/>
                    <a:pt x="1458278" y="2284095"/>
                  </a:cubicBezTo>
                  <a:lnTo>
                    <a:pt x="1458278" y="2284095"/>
                  </a:lnTo>
                  <a:cubicBezTo>
                    <a:pt x="1458278" y="2273618"/>
                    <a:pt x="1449705" y="2265045"/>
                    <a:pt x="1439228" y="2265045"/>
                  </a:cubicBezTo>
                  <a:lnTo>
                    <a:pt x="1439228" y="2265045"/>
                  </a:lnTo>
                  <a:cubicBezTo>
                    <a:pt x="1428750" y="2265045"/>
                    <a:pt x="1420178" y="2273618"/>
                    <a:pt x="1420178" y="2284095"/>
                  </a:cubicBezTo>
                  <a:lnTo>
                    <a:pt x="1420178" y="2284095"/>
                  </a:lnTo>
                  <a:cubicBezTo>
                    <a:pt x="1420178" y="2294573"/>
                    <a:pt x="1428750" y="2303145"/>
                    <a:pt x="1439228" y="2303145"/>
                  </a:cubicBezTo>
                  <a:close/>
                  <a:moveTo>
                    <a:pt x="1439228" y="2114550"/>
                  </a:moveTo>
                  <a:lnTo>
                    <a:pt x="1439228" y="2114550"/>
                  </a:lnTo>
                  <a:cubicBezTo>
                    <a:pt x="1449705" y="2114550"/>
                    <a:pt x="1458278" y="2105978"/>
                    <a:pt x="1458278" y="2095500"/>
                  </a:cubicBezTo>
                  <a:lnTo>
                    <a:pt x="1458278" y="2095500"/>
                  </a:lnTo>
                  <a:cubicBezTo>
                    <a:pt x="1458278" y="2085023"/>
                    <a:pt x="1449705" y="2076450"/>
                    <a:pt x="1439228" y="2076450"/>
                  </a:cubicBezTo>
                  <a:lnTo>
                    <a:pt x="1439228" y="2076450"/>
                  </a:lnTo>
                  <a:cubicBezTo>
                    <a:pt x="1428750" y="2076450"/>
                    <a:pt x="1420178" y="2085023"/>
                    <a:pt x="1420178" y="2095500"/>
                  </a:cubicBezTo>
                  <a:lnTo>
                    <a:pt x="1420178" y="2095500"/>
                  </a:lnTo>
                  <a:cubicBezTo>
                    <a:pt x="1420178" y="2106930"/>
                    <a:pt x="1428750" y="2114550"/>
                    <a:pt x="1439228" y="2114550"/>
                  </a:cubicBezTo>
                  <a:close/>
                  <a:moveTo>
                    <a:pt x="1439228" y="2256473"/>
                  </a:moveTo>
                  <a:lnTo>
                    <a:pt x="1439228" y="2256473"/>
                  </a:lnTo>
                  <a:cubicBezTo>
                    <a:pt x="1449705" y="2256473"/>
                    <a:pt x="1458278" y="2247900"/>
                    <a:pt x="1458278" y="2237423"/>
                  </a:cubicBezTo>
                  <a:lnTo>
                    <a:pt x="1458278" y="2237423"/>
                  </a:lnTo>
                  <a:cubicBezTo>
                    <a:pt x="1458278" y="2226945"/>
                    <a:pt x="1449705" y="2218373"/>
                    <a:pt x="1439228" y="2218373"/>
                  </a:cubicBezTo>
                  <a:lnTo>
                    <a:pt x="1439228" y="2218373"/>
                  </a:lnTo>
                  <a:cubicBezTo>
                    <a:pt x="1428750" y="2218373"/>
                    <a:pt x="1420178" y="2226945"/>
                    <a:pt x="1420178" y="2237423"/>
                  </a:cubicBezTo>
                  <a:lnTo>
                    <a:pt x="1420178" y="2237423"/>
                  </a:lnTo>
                  <a:cubicBezTo>
                    <a:pt x="1420178" y="2247900"/>
                    <a:pt x="1428750" y="2256473"/>
                    <a:pt x="1439228" y="2256473"/>
                  </a:cubicBezTo>
                  <a:close/>
                  <a:moveTo>
                    <a:pt x="1439228" y="2067878"/>
                  </a:moveTo>
                  <a:lnTo>
                    <a:pt x="1439228" y="2067878"/>
                  </a:lnTo>
                  <a:cubicBezTo>
                    <a:pt x="1449705" y="2067878"/>
                    <a:pt x="1458278" y="2059305"/>
                    <a:pt x="1458278" y="2048828"/>
                  </a:cubicBezTo>
                  <a:lnTo>
                    <a:pt x="1458278" y="2048828"/>
                  </a:lnTo>
                  <a:cubicBezTo>
                    <a:pt x="1458278" y="2038350"/>
                    <a:pt x="1449705" y="2029778"/>
                    <a:pt x="1439228" y="2029778"/>
                  </a:cubicBezTo>
                  <a:lnTo>
                    <a:pt x="1439228" y="2029778"/>
                  </a:lnTo>
                  <a:cubicBezTo>
                    <a:pt x="1428750" y="2029778"/>
                    <a:pt x="1420178" y="2038350"/>
                    <a:pt x="1420178" y="2048828"/>
                  </a:cubicBezTo>
                  <a:lnTo>
                    <a:pt x="1420178" y="2048828"/>
                  </a:lnTo>
                  <a:cubicBezTo>
                    <a:pt x="1420178" y="2059305"/>
                    <a:pt x="1428750" y="2067878"/>
                    <a:pt x="1439228" y="2067878"/>
                  </a:cubicBezTo>
                  <a:close/>
                  <a:moveTo>
                    <a:pt x="1439228" y="2162175"/>
                  </a:moveTo>
                  <a:lnTo>
                    <a:pt x="1439228" y="2162175"/>
                  </a:lnTo>
                  <a:cubicBezTo>
                    <a:pt x="1449705" y="2162175"/>
                    <a:pt x="1458278" y="2153603"/>
                    <a:pt x="1458278" y="2143125"/>
                  </a:cubicBezTo>
                  <a:lnTo>
                    <a:pt x="1458278" y="2143125"/>
                  </a:lnTo>
                  <a:cubicBezTo>
                    <a:pt x="1458278" y="2132648"/>
                    <a:pt x="1449705" y="2124075"/>
                    <a:pt x="1439228" y="2124075"/>
                  </a:cubicBezTo>
                  <a:lnTo>
                    <a:pt x="1439228" y="2124075"/>
                  </a:lnTo>
                  <a:cubicBezTo>
                    <a:pt x="1428750" y="2124075"/>
                    <a:pt x="1420178" y="2132648"/>
                    <a:pt x="1420178" y="2143125"/>
                  </a:cubicBezTo>
                  <a:lnTo>
                    <a:pt x="1420178" y="2143125"/>
                  </a:lnTo>
                  <a:cubicBezTo>
                    <a:pt x="1420178" y="2153603"/>
                    <a:pt x="1428750" y="2162175"/>
                    <a:pt x="1439228" y="2162175"/>
                  </a:cubicBezTo>
                  <a:close/>
                  <a:moveTo>
                    <a:pt x="1439228" y="2208848"/>
                  </a:moveTo>
                  <a:lnTo>
                    <a:pt x="1439228" y="2208848"/>
                  </a:lnTo>
                  <a:cubicBezTo>
                    <a:pt x="1449705" y="2208848"/>
                    <a:pt x="1458278" y="2200275"/>
                    <a:pt x="1458278" y="2189798"/>
                  </a:cubicBezTo>
                  <a:lnTo>
                    <a:pt x="1458278" y="2189798"/>
                  </a:lnTo>
                  <a:cubicBezTo>
                    <a:pt x="1458278" y="2179320"/>
                    <a:pt x="1449705" y="2170748"/>
                    <a:pt x="1439228" y="2170748"/>
                  </a:cubicBezTo>
                  <a:lnTo>
                    <a:pt x="1439228" y="2170748"/>
                  </a:lnTo>
                  <a:cubicBezTo>
                    <a:pt x="1428750" y="2170748"/>
                    <a:pt x="1420178" y="2179320"/>
                    <a:pt x="1420178" y="2189798"/>
                  </a:cubicBezTo>
                  <a:lnTo>
                    <a:pt x="1420178" y="2189798"/>
                  </a:lnTo>
                  <a:cubicBezTo>
                    <a:pt x="1420178" y="2200275"/>
                    <a:pt x="1428750" y="2208848"/>
                    <a:pt x="1439228" y="2208848"/>
                  </a:cubicBezTo>
                  <a:close/>
                  <a:moveTo>
                    <a:pt x="303848" y="458153"/>
                  </a:moveTo>
                  <a:lnTo>
                    <a:pt x="303848" y="458153"/>
                  </a:lnTo>
                  <a:cubicBezTo>
                    <a:pt x="314325" y="458153"/>
                    <a:pt x="322898" y="449580"/>
                    <a:pt x="322898" y="439103"/>
                  </a:cubicBezTo>
                  <a:lnTo>
                    <a:pt x="322898" y="439103"/>
                  </a:lnTo>
                  <a:cubicBezTo>
                    <a:pt x="322898" y="428625"/>
                    <a:pt x="314325" y="420053"/>
                    <a:pt x="303848" y="420053"/>
                  </a:cubicBezTo>
                  <a:lnTo>
                    <a:pt x="303848" y="420053"/>
                  </a:lnTo>
                  <a:cubicBezTo>
                    <a:pt x="293370" y="420053"/>
                    <a:pt x="284798" y="428625"/>
                    <a:pt x="284798" y="439103"/>
                  </a:cubicBezTo>
                  <a:lnTo>
                    <a:pt x="284798" y="439103"/>
                  </a:lnTo>
                  <a:cubicBezTo>
                    <a:pt x="284798" y="449580"/>
                    <a:pt x="293370" y="458153"/>
                    <a:pt x="303848" y="458153"/>
                  </a:cubicBezTo>
                  <a:close/>
                  <a:moveTo>
                    <a:pt x="303848" y="506730"/>
                  </a:moveTo>
                  <a:lnTo>
                    <a:pt x="303848" y="506730"/>
                  </a:lnTo>
                  <a:cubicBezTo>
                    <a:pt x="314325" y="506730"/>
                    <a:pt x="322898" y="498158"/>
                    <a:pt x="322898" y="487680"/>
                  </a:cubicBezTo>
                  <a:lnTo>
                    <a:pt x="322898" y="486728"/>
                  </a:lnTo>
                  <a:cubicBezTo>
                    <a:pt x="322898" y="476250"/>
                    <a:pt x="314325" y="467678"/>
                    <a:pt x="303848" y="467678"/>
                  </a:cubicBezTo>
                  <a:lnTo>
                    <a:pt x="303848" y="467678"/>
                  </a:lnTo>
                  <a:cubicBezTo>
                    <a:pt x="293370" y="467678"/>
                    <a:pt x="284798" y="476250"/>
                    <a:pt x="284798" y="486728"/>
                  </a:cubicBezTo>
                  <a:lnTo>
                    <a:pt x="284798" y="488633"/>
                  </a:lnTo>
                  <a:cubicBezTo>
                    <a:pt x="284798" y="498158"/>
                    <a:pt x="293370" y="506730"/>
                    <a:pt x="303848" y="506730"/>
                  </a:cubicBezTo>
                  <a:close/>
                  <a:moveTo>
                    <a:pt x="1439228" y="2350770"/>
                  </a:moveTo>
                  <a:lnTo>
                    <a:pt x="1439228" y="2350770"/>
                  </a:lnTo>
                  <a:cubicBezTo>
                    <a:pt x="1449705" y="2350770"/>
                    <a:pt x="1458278" y="2342198"/>
                    <a:pt x="1458278" y="2331720"/>
                  </a:cubicBezTo>
                  <a:lnTo>
                    <a:pt x="1458278" y="2331720"/>
                  </a:lnTo>
                  <a:cubicBezTo>
                    <a:pt x="1458278" y="2321243"/>
                    <a:pt x="1449705" y="2312670"/>
                    <a:pt x="1439228" y="2312670"/>
                  </a:cubicBezTo>
                  <a:lnTo>
                    <a:pt x="1439228" y="2312670"/>
                  </a:lnTo>
                  <a:cubicBezTo>
                    <a:pt x="1428750" y="2312670"/>
                    <a:pt x="1420178" y="2321243"/>
                    <a:pt x="1420178" y="2331720"/>
                  </a:cubicBezTo>
                  <a:lnTo>
                    <a:pt x="1420178" y="2331720"/>
                  </a:lnTo>
                  <a:cubicBezTo>
                    <a:pt x="1420178" y="2342198"/>
                    <a:pt x="1428750" y="2350770"/>
                    <a:pt x="1439228" y="2350770"/>
                  </a:cubicBezTo>
                  <a:close/>
                  <a:moveTo>
                    <a:pt x="303848" y="410528"/>
                  </a:moveTo>
                  <a:lnTo>
                    <a:pt x="303848" y="410528"/>
                  </a:lnTo>
                  <a:cubicBezTo>
                    <a:pt x="314325" y="410528"/>
                    <a:pt x="322898" y="401955"/>
                    <a:pt x="322898" y="391478"/>
                  </a:cubicBezTo>
                  <a:lnTo>
                    <a:pt x="322898" y="391478"/>
                  </a:lnTo>
                  <a:cubicBezTo>
                    <a:pt x="322898" y="381000"/>
                    <a:pt x="314325" y="372428"/>
                    <a:pt x="303848" y="372428"/>
                  </a:cubicBezTo>
                  <a:lnTo>
                    <a:pt x="303848" y="372428"/>
                  </a:lnTo>
                  <a:cubicBezTo>
                    <a:pt x="293370" y="372428"/>
                    <a:pt x="284798" y="381000"/>
                    <a:pt x="284798" y="391478"/>
                  </a:cubicBezTo>
                  <a:lnTo>
                    <a:pt x="284798" y="391478"/>
                  </a:lnTo>
                  <a:cubicBezTo>
                    <a:pt x="284798" y="402908"/>
                    <a:pt x="293370" y="410528"/>
                    <a:pt x="303848" y="410528"/>
                  </a:cubicBezTo>
                  <a:close/>
                  <a:moveTo>
                    <a:pt x="257175" y="410528"/>
                  </a:moveTo>
                  <a:lnTo>
                    <a:pt x="257175" y="410528"/>
                  </a:lnTo>
                  <a:cubicBezTo>
                    <a:pt x="267653" y="410528"/>
                    <a:pt x="276225" y="401955"/>
                    <a:pt x="276225" y="391478"/>
                  </a:cubicBezTo>
                  <a:lnTo>
                    <a:pt x="276225" y="391478"/>
                  </a:lnTo>
                  <a:cubicBezTo>
                    <a:pt x="276225" y="381000"/>
                    <a:pt x="267653" y="372428"/>
                    <a:pt x="257175" y="372428"/>
                  </a:cubicBezTo>
                  <a:lnTo>
                    <a:pt x="257175" y="372428"/>
                  </a:lnTo>
                  <a:cubicBezTo>
                    <a:pt x="246698" y="372428"/>
                    <a:pt x="238125" y="381000"/>
                    <a:pt x="238125" y="391478"/>
                  </a:cubicBezTo>
                  <a:lnTo>
                    <a:pt x="238125" y="391478"/>
                  </a:lnTo>
                  <a:cubicBezTo>
                    <a:pt x="238125" y="402908"/>
                    <a:pt x="246698" y="410528"/>
                    <a:pt x="257175" y="410528"/>
                  </a:cubicBezTo>
                  <a:close/>
                  <a:moveTo>
                    <a:pt x="209550" y="410528"/>
                  </a:moveTo>
                  <a:lnTo>
                    <a:pt x="209550" y="410528"/>
                  </a:lnTo>
                  <a:cubicBezTo>
                    <a:pt x="220028" y="410528"/>
                    <a:pt x="228600" y="401955"/>
                    <a:pt x="228600" y="391478"/>
                  </a:cubicBezTo>
                  <a:lnTo>
                    <a:pt x="228600" y="391478"/>
                  </a:lnTo>
                  <a:cubicBezTo>
                    <a:pt x="228600" y="381000"/>
                    <a:pt x="220028" y="372428"/>
                    <a:pt x="209550" y="372428"/>
                  </a:cubicBezTo>
                  <a:lnTo>
                    <a:pt x="209550" y="372428"/>
                  </a:lnTo>
                  <a:cubicBezTo>
                    <a:pt x="199073" y="372428"/>
                    <a:pt x="190500" y="381000"/>
                    <a:pt x="190500" y="391478"/>
                  </a:cubicBezTo>
                  <a:lnTo>
                    <a:pt x="190500" y="391478"/>
                  </a:lnTo>
                  <a:cubicBezTo>
                    <a:pt x="190500" y="402908"/>
                    <a:pt x="199073" y="410528"/>
                    <a:pt x="209550" y="410528"/>
                  </a:cubicBezTo>
                  <a:close/>
                  <a:moveTo>
                    <a:pt x="257175" y="366713"/>
                  </a:moveTo>
                  <a:lnTo>
                    <a:pt x="257175" y="366713"/>
                  </a:lnTo>
                  <a:cubicBezTo>
                    <a:pt x="267653" y="366713"/>
                    <a:pt x="276225" y="358140"/>
                    <a:pt x="276225" y="347663"/>
                  </a:cubicBezTo>
                  <a:lnTo>
                    <a:pt x="276225" y="347663"/>
                  </a:lnTo>
                  <a:cubicBezTo>
                    <a:pt x="276225" y="337185"/>
                    <a:pt x="267653" y="328613"/>
                    <a:pt x="257175" y="328613"/>
                  </a:cubicBezTo>
                  <a:lnTo>
                    <a:pt x="257175" y="328613"/>
                  </a:lnTo>
                  <a:cubicBezTo>
                    <a:pt x="246698" y="328613"/>
                    <a:pt x="238125" y="337185"/>
                    <a:pt x="238125" y="347663"/>
                  </a:cubicBezTo>
                  <a:lnTo>
                    <a:pt x="238125" y="347663"/>
                  </a:lnTo>
                  <a:cubicBezTo>
                    <a:pt x="238125" y="358140"/>
                    <a:pt x="246698" y="366713"/>
                    <a:pt x="257175" y="366713"/>
                  </a:cubicBezTo>
                  <a:close/>
                  <a:moveTo>
                    <a:pt x="257175" y="362903"/>
                  </a:moveTo>
                  <a:lnTo>
                    <a:pt x="257175" y="362903"/>
                  </a:lnTo>
                  <a:cubicBezTo>
                    <a:pt x="267653" y="362903"/>
                    <a:pt x="276225" y="354330"/>
                    <a:pt x="276225" y="343853"/>
                  </a:cubicBezTo>
                  <a:lnTo>
                    <a:pt x="276225" y="343853"/>
                  </a:lnTo>
                  <a:cubicBezTo>
                    <a:pt x="276225" y="333375"/>
                    <a:pt x="267653" y="324803"/>
                    <a:pt x="257175" y="324803"/>
                  </a:cubicBezTo>
                  <a:lnTo>
                    <a:pt x="257175" y="324803"/>
                  </a:lnTo>
                  <a:cubicBezTo>
                    <a:pt x="246698" y="324803"/>
                    <a:pt x="238125" y="333375"/>
                    <a:pt x="238125" y="343853"/>
                  </a:cubicBezTo>
                  <a:lnTo>
                    <a:pt x="238125" y="343853"/>
                  </a:lnTo>
                  <a:cubicBezTo>
                    <a:pt x="238125" y="354330"/>
                    <a:pt x="246698" y="362903"/>
                    <a:pt x="257175" y="362903"/>
                  </a:cubicBezTo>
                  <a:close/>
                  <a:moveTo>
                    <a:pt x="1061085" y="601028"/>
                  </a:moveTo>
                  <a:lnTo>
                    <a:pt x="1061085" y="601028"/>
                  </a:lnTo>
                  <a:cubicBezTo>
                    <a:pt x="1071563" y="601028"/>
                    <a:pt x="1080135" y="592455"/>
                    <a:pt x="1080135" y="581978"/>
                  </a:cubicBezTo>
                  <a:lnTo>
                    <a:pt x="1080135" y="581978"/>
                  </a:lnTo>
                  <a:cubicBezTo>
                    <a:pt x="1080135" y="571500"/>
                    <a:pt x="1071563" y="562928"/>
                    <a:pt x="1061085" y="562928"/>
                  </a:cubicBezTo>
                  <a:lnTo>
                    <a:pt x="1061085" y="562928"/>
                  </a:lnTo>
                  <a:cubicBezTo>
                    <a:pt x="1050608" y="562928"/>
                    <a:pt x="1042035" y="571500"/>
                    <a:pt x="1042035" y="581978"/>
                  </a:cubicBezTo>
                  <a:lnTo>
                    <a:pt x="1042035" y="581978"/>
                  </a:lnTo>
                  <a:cubicBezTo>
                    <a:pt x="1042035" y="592455"/>
                    <a:pt x="1050608" y="601028"/>
                    <a:pt x="1061085" y="601028"/>
                  </a:cubicBezTo>
                  <a:close/>
                  <a:moveTo>
                    <a:pt x="66675" y="554355"/>
                  </a:moveTo>
                  <a:lnTo>
                    <a:pt x="68580" y="554355"/>
                  </a:lnTo>
                  <a:cubicBezTo>
                    <a:pt x="79058" y="554355"/>
                    <a:pt x="87630" y="545783"/>
                    <a:pt x="87630" y="535305"/>
                  </a:cubicBezTo>
                  <a:lnTo>
                    <a:pt x="87630" y="535305"/>
                  </a:lnTo>
                  <a:cubicBezTo>
                    <a:pt x="87630" y="524828"/>
                    <a:pt x="79058" y="516255"/>
                    <a:pt x="68580" y="516255"/>
                  </a:cubicBezTo>
                  <a:lnTo>
                    <a:pt x="66675" y="516255"/>
                  </a:lnTo>
                  <a:cubicBezTo>
                    <a:pt x="56198" y="516255"/>
                    <a:pt x="47625" y="524828"/>
                    <a:pt x="47625" y="535305"/>
                  </a:cubicBezTo>
                  <a:lnTo>
                    <a:pt x="47625" y="535305"/>
                  </a:lnTo>
                  <a:cubicBezTo>
                    <a:pt x="47625" y="545783"/>
                    <a:pt x="56198" y="554355"/>
                    <a:pt x="66675" y="554355"/>
                  </a:cubicBezTo>
                  <a:close/>
                  <a:moveTo>
                    <a:pt x="115253" y="505778"/>
                  </a:moveTo>
                  <a:lnTo>
                    <a:pt x="115253" y="505778"/>
                  </a:lnTo>
                  <a:cubicBezTo>
                    <a:pt x="125730" y="505778"/>
                    <a:pt x="134303" y="497205"/>
                    <a:pt x="134303" y="486728"/>
                  </a:cubicBezTo>
                  <a:lnTo>
                    <a:pt x="134303" y="486728"/>
                  </a:lnTo>
                  <a:cubicBezTo>
                    <a:pt x="134303" y="476250"/>
                    <a:pt x="125730" y="467678"/>
                    <a:pt x="115253" y="467678"/>
                  </a:cubicBezTo>
                  <a:lnTo>
                    <a:pt x="115253" y="467678"/>
                  </a:lnTo>
                  <a:cubicBezTo>
                    <a:pt x="104775" y="467678"/>
                    <a:pt x="96203" y="476250"/>
                    <a:pt x="96203" y="486728"/>
                  </a:cubicBezTo>
                  <a:lnTo>
                    <a:pt x="96203" y="486728"/>
                  </a:lnTo>
                  <a:cubicBezTo>
                    <a:pt x="97155" y="497205"/>
                    <a:pt x="104775" y="505778"/>
                    <a:pt x="115253" y="505778"/>
                  </a:cubicBezTo>
                  <a:close/>
                  <a:moveTo>
                    <a:pt x="66675" y="505778"/>
                  </a:moveTo>
                  <a:lnTo>
                    <a:pt x="68580" y="505778"/>
                  </a:lnTo>
                  <a:cubicBezTo>
                    <a:pt x="79058" y="505778"/>
                    <a:pt x="87630" y="497205"/>
                    <a:pt x="87630" y="486728"/>
                  </a:cubicBezTo>
                  <a:lnTo>
                    <a:pt x="87630" y="486728"/>
                  </a:lnTo>
                  <a:cubicBezTo>
                    <a:pt x="87630" y="476250"/>
                    <a:pt x="79058" y="467678"/>
                    <a:pt x="68580" y="467678"/>
                  </a:cubicBezTo>
                  <a:lnTo>
                    <a:pt x="66675" y="467678"/>
                  </a:lnTo>
                  <a:cubicBezTo>
                    <a:pt x="56198" y="467678"/>
                    <a:pt x="47625" y="476250"/>
                    <a:pt x="47625" y="486728"/>
                  </a:cubicBezTo>
                  <a:lnTo>
                    <a:pt x="47625" y="486728"/>
                  </a:lnTo>
                  <a:cubicBezTo>
                    <a:pt x="47625" y="497205"/>
                    <a:pt x="56198" y="505778"/>
                    <a:pt x="66675" y="505778"/>
                  </a:cubicBezTo>
                  <a:close/>
                  <a:moveTo>
                    <a:pt x="19050" y="554355"/>
                  </a:moveTo>
                  <a:lnTo>
                    <a:pt x="20955" y="554355"/>
                  </a:lnTo>
                  <a:cubicBezTo>
                    <a:pt x="31433" y="554355"/>
                    <a:pt x="40005" y="545783"/>
                    <a:pt x="40005" y="535305"/>
                  </a:cubicBezTo>
                  <a:lnTo>
                    <a:pt x="40005" y="535305"/>
                  </a:lnTo>
                  <a:cubicBezTo>
                    <a:pt x="40005" y="524828"/>
                    <a:pt x="31433" y="516255"/>
                    <a:pt x="20955" y="516255"/>
                  </a:cubicBezTo>
                  <a:lnTo>
                    <a:pt x="19050" y="516255"/>
                  </a:lnTo>
                  <a:cubicBezTo>
                    <a:pt x="8573" y="516255"/>
                    <a:pt x="0" y="524828"/>
                    <a:pt x="0" y="535305"/>
                  </a:cubicBezTo>
                  <a:lnTo>
                    <a:pt x="0" y="535305"/>
                  </a:lnTo>
                  <a:cubicBezTo>
                    <a:pt x="0" y="545783"/>
                    <a:pt x="8573" y="554355"/>
                    <a:pt x="19050" y="554355"/>
                  </a:cubicBezTo>
                  <a:close/>
                  <a:moveTo>
                    <a:pt x="19050" y="506730"/>
                  </a:moveTo>
                  <a:lnTo>
                    <a:pt x="20955" y="506730"/>
                  </a:lnTo>
                  <a:cubicBezTo>
                    <a:pt x="31433" y="506730"/>
                    <a:pt x="40005" y="498158"/>
                    <a:pt x="40005" y="487680"/>
                  </a:cubicBezTo>
                  <a:lnTo>
                    <a:pt x="40005" y="487680"/>
                  </a:lnTo>
                  <a:cubicBezTo>
                    <a:pt x="40005" y="477203"/>
                    <a:pt x="31433" y="468630"/>
                    <a:pt x="20955" y="468630"/>
                  </a:cubicBezTo>
                  <a:lnTo>
                    <a:pt x="19050" y="468630"/>
                  </a:lnTo>
                  <a:cubicBezTo>
                    <a:pt x="8573" y="468630"/>
                    <a:pt x="0" y="477203"/>
                    <a:pt x="0" y="487680"/>
                  </a:cubicBezTo>
                  <a:lnTo>
                    <a:pt x="0" y="487680"/>
                  </a:lnTo>
                  <a:cubicBezTo>
                    <a:pt x="0" y="498158"/>
                    <a:pt x="8573" y="506730"/>
                    <a:pt x="19050" y="506730"/>
                  </a:cubicBezTo>
                  <a:close/>
                  <a:moveTo>
                    <a:pt x="681990" y="1452563"/>
                  </a:moveTo>
                  <a:lnTo>
                    <a:pt x="681990" y="1452563"/>
                  </a:lnTo>
                  <a:cubicBezTo>
                    <a:pt x="692468" y="1452563"/>
                    <a:pt x="701040" y="1443990"/>
                    <a:pt x="701040" y="1433513"/>
                  </a:cubicBezTo>
                  <a:lnTo>
                    <a:pt x="701040" y="1433513"/>
                  </a:lnTo>
                  <a:cubicBezTo>
                    <a:pt x="701040" y="1423035"/>
                    <a:pt x="692468" y="1414463"/>
                    <a:pt x="681990" y="1414463"/>
                  </a:cubicBezTo>
                  <a:lnTo>
                    <a:pt x="681990" y="1414463"/>
                  </a:lnTo>
                  <a:cubicBezTo>
                    <a:pt x="671513" y="1414463"/>
                    <a:pt x="662940" y="1423035"/>
                    <a:pt x="662940" y="1433513"/>
                  </a:cubicBezTo>
                  <a:lnTo>
                    <a:pt x="662940" y="1433513"/>
                  </a:lnTo>
                  <a:cubicBezTo>
                    <a:pt x="663893" y="1443990"/>
                    <a:pt x="672465" y="1452563"/>
                    <a:pt x="681990" y="1452563"/>
                  </a:cubicBezTo>
                  <a:close/>
                  <a:moveTo>
                    <a:pt x="1013460" y="601028"/>
                  </a:moveTo>
                  <a:lnTo>
                    <a:pt x="1013460" y="601028"/>
                  </a:lnTo>
                  <a:cubicBezTo>
                    <a:pt x="1023938" y="601028"/>
                    <a:pt x="1032510" y="592455"/>
                    <a:pt x="1032510" y="581978"/>
                  </a:cubicBezTo>
                  <a:lnTo>
                    <a:pt x="1032510" y="581978"/>
                  </a:lnTo>
                  <a:cubicBezTo>
                    <a:pt x="1032510" y="571500"/>
                    <a:pt x="1023938" y="562928"/>
                    <a:pt x="1013460" y="562928"/>
                  </a:cubicBezTo>
                  <a:lnTo>
                    <a:pt x="1013460" y="562928"/>
                  </a:lnTo>
                  <a:cubicBezTo>
                    <a:pt x="1002983" y="562928"/>
                    <a:pt x="994410" y="571500"/>
                    <a:pt x="994410" y="581978"/>
                  </a:cubicBezTo>
                  <a:lnTo>
                    <a:pt x="994410" y="581978"/>
                  </a:lnTo>
                  <a:cubicBezTo>
                    <a:pt x="995363" y="592455"/>
                    <a:pt x="1002983" y="601028"/>
                    <a:pt x="1013460" y="601028"/>
                  </a:cubicBezTo>
                  <a:close/>
                  <a:moveTo>
                    <a:pt x="872490" y="601028"/>
                  </a:moveTo>
                  <a:lnTo>
                    <a:pt x="872490" y="601028"/>
                  </a:lnTo>
                  <a:cubicBezTo>
                    <a:pt x="882968" y="601028"/>
                    <a:pt x="891540" y="592455"/>
                    <a:pt x="891540" y="581978"/>
                  </a:cubicBezTo>
                  <a:lnTo>
                    <a:pt x="891540" y="581978"/>
                  </a:lnTo>
                  <a:cubicBezTo>
                    <a:pt x="891540" y="571500"/>
                    <a:pt x="882968" y="562928"/>
                    <a:pt x="872490" y="562928"/>
                  </a:cubicBezTo>
                  <a:lnTo>
                    <a:pt x="872490" y="562928"/>
                  </a:lnTo>
                  <a:cubicBezTo>
                    <a:pt x="862013" y="562928"/>
                    <a:pt x="853440" y="571500"/>
                    <a:pt x="853440" y="581978"/>
                  </a:cubicBezTo>
                  <a:lnTo>
                    <a:pt x="853440" y="581978"/>
                  </a:lnTo>
                  <a:cubicBezTo>
                    <a:pt x="853440" y="592455"/>
                    <a:pt x="862013" y="601028"/>
                    <a:pt x="872490" y="601028"/>
                  </a:cubicBezTo>
                  <a:close/>
                  <a:moveTo>
                    <a:pt x="729615" y="1404938"/>
                  </a:moveTo>
                  <a:lnTo>
                    <a:pt x="729615" y="1404938"/>
                  </a:lnTo>
                  <a:cubicBezTo>
                    <a:pt x="740093" y="1404938"/>
                    <a:pt x="748665" y="1396365"/>
                    <a:pt x="748665" y="1385888"/>
                  </a:cubicBezTo>
                  <a:lnTo>
                    <a:pt x="748665" y="1385888"/>
                  </a:lnTo>
                  <a:cubicBezTo>
                    <a:pt x="748665" y="1375410"/>
                    <a:pt x="740093" y="1366838"/>
                    <a:pt x="729615" y="1366838"/>
                  </a:cubicBezTo>
                  <a:lnTo>
                    <a:pt x="729615" y="1366838"/>
                  </a:lnTo>
                  <a:cubicBezTo>
                    <a:pt x="719138" y="1366838"/>
                    <a:pt x="710565" y="1375410"/>
                    <a:pt x="710565" y="1385888"/>
                  </a:cubicBezTo>
                  <a:lnTo>
                    <a:pt x="710565" y="1385888"/>
                  </a:lnTo>
                  <a:cubicBezTo>
                    <a:pt x="710565" y="1396365"/>
                    <a:pt x="719138" y="1404938"/>
                    <a:pt x="729615" y="1404938"/>
                  </a:cubicBezTo>
                  <a:close/>
                  <a:moveTo>
                    <a:pt x="729615" y="601028"/>
                  </a:moveTo>
                  <a:lnTo>
                    <a:pt x="729615" y="601028"/>
                  </a:lnTo>
                  <a:cubicBezTo>
                    <a:pt x="740093" y="601028"/>
                    <a:pt x="748665" y="592455"/>
                    <a:pt x="748665" y="581978"/>
                  </a:cubicBezTo>
                  <a:lnTo>
                    <a:pt x="748665" y="581978"/>
                  </a:lnTo>
                  <a:cubicBezTo>
                    <a:pt x="748665" y="571500"/>
                    <a:pt x="740093" y="562928"/>
                    <a:pt x="729615" y="562928"/>
                  </a:cubicBezTo>
                  <a:lnTo>
                    <a:pt x="729615" y="562928"/>
                  </a:lnTo>
                  <a:cubicBezTo>
                    <a:pt x="719138" y="562928"/>
                    <a:pt x="710565" y="571500"/>
                    <a:pt x="710565" y="581978"/>
                  </a:cubicBezTo>
                  <a:lnTo>
                    <a:pt x="710565" y="581978"/>
                  </a:lnTo>
                  <a:cubicBezTo>
                    <a:pt x="710565" y="592455"/>
                    <a:pt x="719138" y="601028"/>
                    <a:pt x="729615" y="601028"/>
                  </a:cubicBezTo>
                  <a:close/>
                  <a:moveTo>
                    <a:pt x="966788" y="601028"/>
                  </a:moveTo>
                  <a:lnTo>
                    <a:pt x="966788" y="601028"/>
                  </a:lnTo>
                  <a:cubicBezTo>
                    <a:pt x="977265" y="601028"/>
                    <a:pt x="985838" y="592455"/>
                    <a:pt x="985838" y="581978"/>
                  </a:cubicBezTo>
                  <a:lnTo>
                    <a:pt x="985838" y="581978"/>
                  </a:lnTo>
                  <a:cubicBezTo>
                    <a:pt x="985838" y="571500"/>
                    <a:pt x="977265" y="562928"/>
                    <a:pt x="966788" y="562928"/>
                  </a:cubicBezTo>
                  <a:lnTo>
                    <a:pt x="966788" y="562928"/>
                  </a:lnTo>
                  <a:cubicBezTo>
                    <a:pt x="956310" y="562928"/>
                    <a:pt x="947738" y="571500"/>
                    <a:pt x="947738" y="581978"/>
                  </a:cubicBezTo>
                  <a:lnTo>
                    <a:pt x="947738" y="581978"/>
                  </a:lnTo>
                  <a:cubicBezTo>
                    <a:pt x="947738" y="592455"/>
                    <a:pt x="956310" y="601028"/>
                    <a:pt x="966788" y="601028"/>
                  </a:cubicBezTo>
                  <a:close/>
                  <a:moveTo>
                    <a:pt x="776288" y="601028"/>
                  </a:moveTo>
                  <a:lnTo>
                    <a:pt x="776288" y="601028"/>
                  </a:lnTo>
                  <a:cubicBezTo>
                    <a:pt x="786765" y="601028"/>
                    <a:pt x="795338" y="592455"/>
                    <a:pt x="795338" y="581978"/>
                  </a:cubicBezTo>
                  <a:lnTo>
                    <a:pt x="795338" y="581978"/>
                  </a:lnTo>
                  <a:cubicBezTo>
                    <a:pt x="795338" y="571500"/>
                    <a:pt x="786765" y="562928"/>
                    <a:pt x="776288" y="562928"/>
                  </a:cubicBezTo>
                  <a:lnTo>
                    <a:pt x="776288" y="562928"/>
                  </a:lnTo>
                  <a:cubicBezTo>
                    <a:pt x="765810" y="562928"/>
                    <a:pt x="757238" y="571500"/>
                    <a:pt x="757238" y="581978"/>
                  </a:cubicBezTo>
                  <a:lnTo>
                    <a:pt x="757238" y="581978"/>
                  </a:lnTo>
                  <a:cubicBezTo>
                    <a:pt x="758190" y="592455"/>
                    <a:pt x="765810" y="601028"/>
                    <a:pt x="776288" y="601028"/>
                  </a:cubicBezTo>
                  <a:close/>
                  <a:moveTo>
                    <a:pt x="494348" y="695325"/>
                  </a:moveTo>
                  <a:lnTo>
                    <a:pt x="494348" y="695325"/>
                  </a:lnTo>
                  <a:cubicBezTo>
                    <a:pt x="504825" y="695325"/>
                    <a:pt x="513398" y="686753"/>
                    <a:pt x="513398" y="676275"/>
                  </a:cubicBezTo>
                  <a:lnTo>
                    <a:pt x="513398" y="676275"/>
                  </a:lnTo>
                  <a:cubicBezTo>
                    <a:pt x="513398" y="665798"/>
                    <a:pt x="504825" y="657225"/>
                    <a:pt x="494348" y="657225"/>
                  </a:cubicBezTo>
                  <a:lnTo>
                    <a:pt x="494348" y="657225"/>
                  </a:lnTo>
                  <a:cubicBezTo>
                    <a:pt x="483870" y="657225"/>
                    <a:pt x="475298" y="665798"/>
                    <a:pt x="475298" y="676275"/>
                  </a:cubicBezTo>
                  <a:lnTo>
                    <a:pt x="475298" y="676275"/>
                  </a:lnTo>
                  <a:cubicBezTo>
                    <a:pt x="475298" y="686753"/>
                    <a:pt x="483870" y="695325"/>
                    <a:pt x="494348" y="695325"/>
                  </a:cubicBezTo>
                  <a:close/>
                  <a:moveTo>
                    <a:pt x="445770" y="601028"/>
                  </a:moveTo>
                  <a:lnTo>
                    <a:pt x="445770" y="601028"/>
                  </a:lnTo>
                  <a:cubicBezTo>
                    <a:pt x="456248" y="601028"/>
                    <a:pt x="464820" y="592455"/>
                    <a:pt x="464820" y="581978"/>
                  </a:cubicBezTo>
                  <a:lnTo>
                    <a:pt x="464820" y="581978"/>
                  </a:lnTo>
                  <a:cubicBezTo>
                    <a:pt x="464820" y="571500"/>
                    <a:pt x="456248" y="562928"/>
                    <a:pt x="445770" y="562928"/>
                  </a:cubicBezTo>
                  <a:lnTo>
                    <a:pt x="445770" y="562928"/>
                  </a:lnTo>
                  <a:cubicBezTo>
                    <a:pt x="435293" y="562928"/>
                    <a:pt x="426720" y="571500"/>
                    <a:pt x="426720" y="581978"/>
                  </a:cubicBezTo>
                  <a:lnTo>
                    <a:pt x="426720" y="581978"/>
                  </a:lnTo>
                  <a:cubicBezTo>
                    <a:pt x="427673" y="592455"/>
                    <a:pt x="435293" y="601028"/>
                    <a:pt x="445770" y="601028"/>
                  </a:cubicBezTo>
                  <a:close/>
                  <a:moveTo>
                    <a:pt x="445770" y="647700"/>
                  </a:moveTo>
                  <a:lnTo>
                    <a:pt x="445770" y="647700"/>
                  </a:lnTo>
                  <a:cubicBezTo>
                    <a:pt x="456248" y="647700"/>
                    <a:pt x="464820" y="639128"/>
                    <a:pt x="464820" y="628650"/>
                  </a:cubicBezTo>
                  <a:lnTo>
                    <a:pt x="464820" y="628650"/>
                  </a:lnTo>
                  <a:cubicBezTo>
                    <a:pt x="464820" y="618173"/>
                    <a:pt x="456248" y="609600"/>
                    <a:pt x="445770" y="609600"/>
                  </a:cubicBezTo>
                  <a:lnTo>
                    <a:pt x="445770" y="609600"/>
                  </a:lnTo>
                  <a:cubicBezTo>
                    <a:pt x="435293" y="609600"/>
                    <a:pt x="426720" y="618173"/>
                    <a:pt x="426720" y="628650"/>
                  </a:cubicBezTo>
                  <a:lnTo>
                    <a:pt x="426720" y="628650"/>
                  </a:lnTo>
                  <a:cubicBezTo>
                    <a:pt x="427673" y="640080"/>
                    <a:pt x="435293" y="647700"/>
                    <a:pt x="445770" y="647700"/>
                  </a:cubicBezTo>
                  <a:close/>
                  <a:moveTo>
                    <a:pt x="445770" y="884873"/>
                  </a:moveTo>
                  <a:lnTo>
                    <a:pt x="445770" y="884873"/>
                  </a:lnTo>
                  <a:cubicBezTo>
                    <a:pt x="456248" y="884873"/>
                    <a:pt x="464820" y="876300"/>
                    <a:pt x="464820" y="865823"/>
                  </a:cubicBezTo>
                  <a:lnTo>
                    <a:pt x="464820" y="863918"/>
                  </a:lnTo>
                  <a:cubicBezTo>
                    <a:pt x="464820" y="853440"/>
                    <a:pt x="456248" y="844868"/>
                    <a:pt x="445770" y="844868"/>
                  </a:cubicBezTo>
                  <a:lnTo>
                    <a:pt x="445770" y="844868"/>
                  </a:lnTo>
                  <a:cubicBezTo>
                    <a:pt x="435293" y="844868"/>
                    <a:pt x="426720" y="853440"/>
                    <a:pt x="426720" y="863918"/>
                  </a:cubicBezTo>
                  <a:lnTo>
                    <a:pt x="426720" y="865823"/>
                  </a:lnTo>
                  <a:cubicBezTo>
                    <a:pt x="427673" y="877253"/>
                    <a:pt x="435293" y="884873"/>
                    <a:pt x="445770" y="884873"/>
                  </a:cubicBezTo>
                  <a:close/>
                  <a:moveTo>
                    <a:pt x="445770" y="741998"/>
                  </a:moveTo>
                  <a:lnTo>
                    <a:pt x="445770" y="741998"/>
                  </a:lnTo>
                  <a:cubicBezTo>
                    <a:pt x="456248" y="741998"/>
                    <a:pt x="464820" y="733425"/>
                    <a:pt x="464820" y="722948"/>
                  </a:cubicBezTo>
                  <a:lnTo>
                    <a:pt x="464820" y="722948"/>
                  </a:lnTo>
                  <a:cubicBezTo>
                    <a:pt x="464820" y="712470"/>
                    <a:pt x="456248" y="703898"/>
                    <a:pt x="445770" y="703898"/>
                  </a:cubicBezTo>
                  <a:lnTo>
                    <a:pt x="445770" y="703898"/>
                  </a:lnTo>
                  <a:cubicBezTo>
                    <a:pt x="435293" y="703898"/>
                    <a:pt x="426720" y="712470"/>
                    <a:pt x="426720" y="722948"/>
                  </a:cubicBezTo>
                  <a:lnTo>
                    <a:pt x="426720" y="722948"/>
                  </a:lnTo>
                  <a:cubicBezTo>
                    <a:pt x="427673" y="733425"/>
                    <a:pt x="435293" y="741998"/>
                    <a:pt x="445770" y="741998"/>
                  </a:cubicBezTo>
                  <a:close/>
                  <a:moveTo>
                    <a:pt x="445770" y="789623"/>
                  </a:moveTo>
                  <a:lnTo>
                    <a:pt x="445770" y="789623"/>
                  </a:lnTo>
                  <a:cubicBezTo>
                    <a:pt x="456248" y="789623"/>
                    <a:pt x="464820" y="781050"/>
                    <a:pt x="464820" y="770573"/>
                  </a:cubicBezTo>
                  <a:lnTo>
                    <a:pt x="464820" y="770573"/>
                  </a:lnTo>
                  <a:cubicBezTo>
                    <a:pt x="464820" y="760095"/>
                    <a:pt x="456248" y="751523"/>
                    <a:pt x="445770" y="751523"/>
                  </a:cubicBezTo>
                  <a:lnTo>
                    <a:pt x="445770" y="751523"/>
                  </a:lnTo>
                  <a:cubicBezTo>
                    <a:pt x="435293" y="751523"/>
                    <a:pt x="426720" y="760095"/>
                    <a:pt x="426720" y="770573"/>
                  </a:cubicBezTo>
                  <a:lnTo>
                    <a:pt x="426720" y="770573"/>
                  </a:lnTo>
                  <a:cubicBezTo>
                    <a:pt x="427673" y="781050"/>
                    <a:pt x="435293" y="789623"/>
                    <a:pt x="445770" y="789623"/>
                  </a:cubicBezTo>
                  <a:close/>
                  <a:moveTo>
                    <a:pt x="445770" y="836295"/>
                  </a:moveTo>
                  <a:lnTo>
                    <a:pt x="445770" y="836295"/>
                  </a:lnTo>
                  <a:cubicBezTo>
                    <a:pt x="456248" y="836295"/>
                    <a:pt x="464820" y="827723"/>
                    <a:pt x="464820" y="817245"/>
                  </a:cubicBezTo>
                  <a:lnTo>
                    <a:pt x="464820" y="817245"/>
                  </a:lnTo>
                  <a:cubicBezTo>
                    <a:pt x="464820" y="806768"/>
                    <a:pt x="456248" y="798195"/>
                    <a:pt x="445770" y="798195"/>
                  </a:cubicBezTo>
                  <a:lnTo>
                    <a:pt x="445770" y="798195"/>
                  </a:lnTo>
                  <a:cubicBezTo>
                    <a:pt x="435293" y="798195"/>
                    <a:pt x="426720" y="806768"/>
                    <a:pt x="426720" y="817245"/>
                  </a:cubicBezTo>
                  <a:lnTo>
                    <a:pt x="426720" y="817245"/>
                  </a:lnTo>
                  <a:cubicBezTo>
                    <a:pt x="427673" y="827723"/>
                    <a:pt x="435293" y="836295"/>
                    <a:pt x="445770" y="836295"/>
                  </a:cubicBezTo>
                  <a:close/>
                  <a:moveTo>
                    <a:pt x="445770" y="695325"/>
                  </a:moveTo>
                  <a:lnTo>
                    <a:pt x="445770" y="695325"/>
                  </a:lnTo>
                  <a:cubicBezTo>
                    <a:pt x="456248" y="695325"/>
                    <a:pt x="464820" y="686753"/>
                    <a:pt x="464820" y="676275"/>
                  </a:cubicBezTo>
                  <a:lnTo>
                    <a:pt x="464820" y="676275"/>
                  </a:lnTo>
                  <a:cubicBezTo>
                    <a:pt x="464820" y="665798"/>
                    <a:pt x="456248" y="657225"/>
                    <a:pt x="445770" y="657225"/>
                  </a:cubicBezTo>
                  <a:lnTo>
                    <a:pt x="445770" y="657225"/>
                  </a:lnTo>
                  <a:cubicBezTo>
                    <a:pt x="435293" y="657225"/>
                    <a:pt x="426720" y="665798"/>
                    <a:pt x="426720" y="676275"/>
                  </a:cubicBezTo>
                  <a:lnTo>
                    <a:pt x="426720" y="676275"/>
                  </a:lnTo>
                  <a:cubicBezTo>
                    <a:pt x="427673" y="686753"/>
                    <a:pt x="435293" y="695325"/>
                    <a:pt x="445770" y="695325"/>
                  </a:cubicBezTo>
                  <a:close/>
                  <a:moveTo>
                    <a:pt x="919163" y="601028"/>
                  </a:moveTo>
                  <a:lnTo>
                    <a:pt x="919163" y="601028"/>
                  </a:lnTo>
                  <a:cubicBezTo>
                    <a:pt x="929640" y="601028"/>
                    <a:pt x="938213" y="592455"/>
                    <a:pt x="938213" y="581978"/>
                  </a:cubicBezTo>
                  <a:lnTo>
                    <a:pt x="938213" y="581978"/>
                  </a:lnTo>
                  <a:cubicBezTo>
                    <a:pt x="938213" y="571500"/>
                    <a:pt x="929640" y="562928"/>
                    <a:pt x="919163" y="562928"/>
                  </a:cubicBezTo>
                  <a:lnTo>
                    <a:pt x="919163" y="562928"/>
                  </a:lnTo>
                  <a:cubicBezTo>
                    <a:pt x="908685" y="562928"/>
                    <a:pt x="900113" y="571500"/>
                    <a:pt x="900113" y="581978"/>
                  </a:cubicBezTo>
                  <a:lnTo>
                    <a:pt x="900113" y="581978"/>
                  </a:lnTo>
                  <a:cubicBezTo>
                    <a:pt x="901065" y="592455"/>
                    <a:pt x="909638" y="601028"/>
                    <a:pt x="919163" y="601028"/>
                  </a:cubicBezTo>
                  <a:close/>
                  <a:moveTo>
                    <a:pt x="823913" y="601028"/>
                  </a:moveTo>
                  <a:lnTo>
                    <a:pt x="825818" y="601028"/>
                  </a:lnTo>
                  <a:cubicBezTo>
                    <a:pt x="836295" y="601028"/>
                    <a:pt x="844868" y="592455"/>
                    <a:pt x="844868" y="581978"/>
                  </a:cubicBezTo>
                  <a:lnTo>
                    <a:pt x="844868" y="581978"/>
                  </a:lnTo>
                  <a:cubicBezTo>
                    <a:pt x="844868" y="571500"/>
                    <a:pt x="836295" y="562928"/>
                    <a:pt x="825818" y="562928"/>
                  </a:cubicBezTo>
                  <a:lnTo>
                    <a:pt x="823913" y="562928"/>
                  </a:lnTo>
                  <a:cubicBezTo>
                    <a:pt x="813435" y="562928"/>
                    <a:pt x="804863" y="571500"/>
                    <a:pt x="804863" y="581978"/>
                  </a:cubicBezTo>
                  <a:lnTo>
                    <a:pt x="804863" y="581978"/>
                  </a:lnTo>
                  <a:cubicBezTo>
                    <a:pt x="804863" y="592455"/>
                    <a:pt x="813435" y="601028"/>
                    <a:pt x="823913" y="601028"/>
                  </a:cubicBezTo>
                  <a:close/>
                  <a:moveTo>
                    <a:pt x="1768793" y="128588"/>
                  </a:moveTo>
                  <a:lnTo>
                    <a:pt x="1771650" y="128588"/>
                  </a:lnTo>
                  <a:cubicBezTo>
                    <a:pt x="1781175" y="128588"/>
                    <a:pt x="1788795" y="120968"/>
                    <a:pt x="1788795" y="111443"/>
                  </a:cubicBezTo>
                  <a:lnTo>
                    <a:pt x="1788795" y="111443"/>
                  </a:lnTo>
                  <a:cubicBezTo>
                    <a:pt x="1788795" y="101918"/>
                    <a:pt x="1781175" y="94298"/>
                    <a:pt x="1771650" y="94298"/>
                  </a:cubicBezTo>
                  <a:lnTo>
                    <a:pt x="1768793" y="94298"/>
                  </a:lnTo>
                  <a:cubicBezTo>
                    <a:pt x="1759268" y="94298"/>
                    <a:pt x="1751648" y="101918"/>
                    <a:pt x="1751648" y="111443"/>
                  </a:cubicBezTo>
                  <a:lnTo>
                    <a:pt x="1751648" y="111443"/>
                  </a:lnTo>
                  <a:cubicBezTo>
                    <a:pt x="1751648" y="120015"/>
                    <a:pt x="1759268" y="128588"/>
                    <a:pt x="1768793" y="128588"/>
                  </a:cubicBezTo>
                  <a:close/>
                  <a:moveTo>
                    <a:pt x="1816418" y="174308"/>
                  </a:moveTo>
                  <a:lnTo>
                    <a:pt x="1819275" y="174308"/>
                  </a:lnTo>
                  <a:cubicBezTo>
                    <a:pt x="1828800" y="174308"/>
                    <a:pt x="1836420" y="166688"/>
                    <a:pt x="1836420" y="157163"/>
                  </a:cubicBezTo>
                  <a:lnTo>
                    <a:pt x="1836420" y="157163"/>
                  </a:lnTo>
                  <a:cubicBezTo>
                    <a:pt x="1836420" y="147638"/>
                    <a:pt x="1828800" y="140018"/>
                    <a:pt x="1819275" y="140018"/>
                  </a:cubicBezTo>
                  <a:lnTo>
                    <a:pt x="1816418" y="140018"/>
                  </a:lnTo>
                  <a:cubicBezTo>
                    <a:pt x="1806893" y="140018"/>
                    <a:pt x="1799273" y="147638"/>
                    <a:pt x="1799273" y="157163"/>
                  </a:cubicBezTo>
                  <a:lnTo>
                    <a:pt x="1799273" y="157163"/>
                  </a:lnTo>
                  <a:cubicBezTo>
                    <a:pt x="1799273" y="166688"/>
                    <a:pt x="1806893" y="174308"/>
                    <a:pt x="1816418" y="174308"/>
                  </a:cubicBezTo>
                  <a:close/>
                  <a:moveTo>
                    <a:pt x="1768793" y="173355"/>
                  </a:moveTo>
                  <a:lnTo>
                    <a:pt x="1771650" y="173355"/>
                  </a:lnTo>
                  <a:cubicBezTo>
                    <a:pt x="1781175" y="173355"/>
                    <a:pt x="1788795" y="165735"/>
                    <a:pt x="1788795" y="156210"/>
                  </a:cubicBezTo>
                  <a:lnTo>
                    <a:pt x="1788795" y="156210"/>
                  </a:lnTo>
                  <a:cubicBezTo>
                    <a:pt x="1788795" y="146685"/>
                    <a:pt x="1781175" y="139065"/>
                    <a:pt x="1771650" y="139065"/>
                  </a:cubicBezTo>
                  <a:lnTo>
                    <a:pt x="1768793" y="139065"/>
                  </a:lnTo>
                  <a:cubicBezTo>
                    <a:pt x="1759268" y="139065"/>
                    <a:pt x="1751648" y="146685"/>
                    <a:pt x="1751648" y="156210"/>
                  </a:cubicBezTo>
                  <a:lnTo>
                    <a:pt x="1751648" y="156210"/>
                  </a:lnTo>
                  <a:cubicBezTo>
                    <a:pt x="1751648" y="165735"/>
                    <a:pt x="1759268" y="173355"/>
                    <a:pt x="1768793" y="173355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7350" y="164783"/>
                    <a:pt x="1665923" y="172403"/>
                    <a:pt x="1675448" y="172403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722120" y="218123"/>
                  </a:moveTo>
                  <a:lnTo>
                    <a:pt x="1724978" y="218123"/>
                  </a:lnTo>
                  <a:cubicBezTo>
                    <a:pt x="1734503" y="218123"/>
                    <a:pt x="1742123" y="210503"/>
                    <a:pt x="1742123" y="200978"/>
                  </a:cubicBezTo>
                  <a:lnTo>
                    <a:pt x="1742123" y="200978"/>
                  </a:lnTo>
                  <a:cubicBezTo>
                    <a:pt x="1742123" y="191453"/>
                    <a:pt x="1734503" y="183833"/>
                    <a:pt x="1724978" y="183833"/>
                  </a:cubicBezTo>
                  <a:lnTo>
                    <a:pt x="1722120" y="183833"/>
                  </a:lnTo>
                  <a:cubicBezTo>
                    <a:pt x="1712595" y="183833"/>
                    <a:pt x="1704975" y="191453"/>
                    <a:pt x="1704975" y="200978"/>
                  </a:cubicBezTo>
                  <a:lnTo>
                    <a:pt x="1704975" y="200978"/>
                  </a:lnTo>
                  <a:cubicBezTo>
                    <a:pt x="1704975" y="210503"/>
                    <a:pt x="1712595" y="218123"/>
                    <a:pt x="1722120" y="218123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8303" y="164783"/>
                    <a:pt x="1665923" y="172403"/>
                    <a:pt x="1675448" y="172403"/>
                  </a:cubicBezTo>
                  <a:close/>
                  <a:moveTo>
                    <a:pt x="1629728" y="172403"/>
                  </a:moveTo>
                  <a:lnTo>
                    <a:pt x="1632585" y="172403"/>
                  </a:lnTo>
                  <a:cubicBezTo>
                    <a:pt x="1642110" y="172403"/>
                    <a:pt x="1649730" y="164783"/>
                    <a:pt x="1649730" y="155258"/>
                  </a:cubicBezTo>
                  <a:lnTo>
                    <a:pt x="1649730" y="155258"/>
                  </a:lnTo>
                  <a:cubicBezTo>
                    <a:pt x="1649730" y="145733"/>
                    <a:pt x="1642110" y="138113"/>
                    <a:pt x="1632585" y="138113"/>
                  </a:cubicBezTo>
                  <a:lnTo>
                    <a:pt x="1629728" y="138113"/>
                  </a:lnTo>
                  <a:cubicBezTo>
                    <a:pt x="1620203" y="138113"/>
                    <a:pt x="1612583" y="145733"/>
                    <a:pt x="1612583" y="155258"/>
                  </a:cubicBezTo>
                  <a:lnTo>
                    <a:pt x="1612583" y="155258"/>
                  </a:lnTo>
                  <a:cubicBezTo>
                    <a:pt x="1612583" y="164783"/>
                    <a:pt x="1620203" y="172403"/>
                    <a:pt x="1629728" y="172403"/>
                  </a:cubicBezTo>
                  <a:close/>
                  <a:moveTo>
                    <a:pt x="1672590" y="127635"/>
                  </a:moveTo>
                  <a:lnTo>
                    <a:pt x="1675448" y="127635"/>
                  </a:lnTo>
                  <a:cubicBezTo>
                    <a:pt x="1684973" y="127635"/>
                    <a:pt x="1692593" y="120015"/>
                    <a:pt x="1692593" y="110490"/>
                  </a:cubicBezTo>
                  <a:lnTo>
                    <a:pt x="1692593" y="110490"/>
                  </a:lnTo>
                  <a:cubicBezTo>
                    <a:pt x="1692593" y="100965"/>
                    <a:pt x="1684973" y="93345"/>
                    <a:pt x="1675448" y="93345"/>
                  </a:cubicBezTo>
                  <a:lnTo>
                    <a:pt x="1672590" y="93345"/>
                  </a:lnTo>
                  <a:cubicBezTo>
                    <a:pt x="1663065" y="93345"/>
                    <a:pt x="1655445" y="100965"/>
                    <a:pt x="1655445" y="110490"/>
                  </a:cubicBezTo>
                  <a:lnTo>
                    <a:pt x="1655445" y="110490"/>
                  </a:lnTo>
                  <a:cubicBezTo>
                    <a:pt x="1655445" y="120015"/>
                    <a:pt x="1663065" y="127635"/>
                    <a:pt x="1672590" y="127635"/>
                  </a:cubicBezTo>
                  <a:close/>
                  <a:moveTo>
                    <a:pt x="1673543" y="127635"/>
                  </a:moveTo>
                  <a:lnTo>
                    <a:pt x="1676400" y="127635"/>
                  </a:lnTo>
                  <a:cubicBezTo>
                    <a:pt x="1685925" y="127635"/>
                    <a:pt x="1693545" y="120015"/>
                    <a:pt x="1693545" y="110490"/>
                  </a:cubicBezTo>
                  <a:lnTo>
                    <a:pt x="1693545" y="110490"/>
                  </a:lnTo>
                  <a:cubicBezTo>
                    <a:pt x="1693545" y="100965"/>
                    <a:pt x="1685925" y="93345"/>
                    <a:pt x="1676400" y="93345"/>
                  </a:cubicBezTo>
                  <a:lnTo>
                    <a:pt x="1673543" y="93345"/>
                  </a:lnTo>
                  <a:cubicBezTo>
                    <a:pt x="1664018" y="93345"/>
                    <a:pt x="1656398" y="100965"/>
                    <a:pt x="1656398" y="110490"/>
                  </a:cubicBezTo>
                  <a:lnTo>
                    <a:pt x="1656398" y="110490"/>
                  </a:lnTo>
                  <a:cubicBezTo>
                    <a:pt x="1656398" y="120015"/>
                    <a:pt x="1664018" y="127635"/>
                    <a:pt x="1673543" y="127635"/>
                  </a:cubicBezTo>
                  <a:close/>
                  <a:moveTo>
                    <a:pt x="1627823" y="127635"/>
                  </a:moveTo>
                  <a:lnTo>
                    <a:pt x="1630680" y="127635"/>
                  </a:lnTo>
                  <a:cubicBezTo>
                    <a:pt x="1640205" y="127635"/>
                    <a:pt x="1647825" y="120015"/>
                    <a:pt x="1647825" y="110490"/>
                  </a:cubicBezTo>
                  <a:lnTo>
                    <a:pt x="1647825" y="110490"/>
                  </a:lnTo>
                  <a:cubicBezTo>
                    <a:pt x="1647825" y="100965"/>
                    <a:pt x="1640205" y="93345"/>
                    <a:pt x="1630680" y="93345"/>
                  </a:cubicBezTo>
                  <a:lnTo>
                    <a:pt x="1627823" y="93345"/>
                  </a:lnTo>
                  <a:cubicBezTo>
                    <a:pt x="1618298" y="93345"/>
                    <a:pt x="1610678" y="100965"/>
                    <a:pt x="1610678" y="110490"/>
                  </a:cubicBezTo>
                  <a:lnTo>
                    <a:pt x="1610678" y="110490"/>
                  </a:lnTo>
                  <a:cubicBezTo>
                    <a:pt x="1610678" y="120015"/>
                    <a:pt x="1618298" y="127635"/>
                    <a:pt x="1627823" y="127635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7350" y="208598"/>
                    <a:pt x="1665923" y="216218"/>
                    <a:pt x="1675448" y="216218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8303" y="208598"/>
                    <a:pt x="1665923" y="216218"/>
                    <a:pt x="1675448" y="216218"/>
                  </a:cubicBezTo>
                  <a:close/>
                  <a:moveTo>
                    <a:pt x="1629728" y="216218"/>
                  </a:moveTo>
                  <a:lnTo>
                    <a:pt x="1632585" y="216218"/>
                  </a:lnTo>
                  <a:cubicBezTo>
                    <a:pt x="1642110" y="216218"/>
                    <a:pt x="1649730" y="208598"/>
                    <a:pt x="1649730" y="199073"/>
                  </a:cubicBezTo>
                  <a:lnTo>
                    <a:pt x="1649730" y="199073"/>
                  </a:lnTo>
                  <a:cubicBezTo>
                    <a:pt x="1649730" y="189548"/>
                    <a:pt x="1642110" y="181928"/>
                    <a:pt x="1632585" y="181928"/>
                  </a:cubicBezTo>
                  <a:lnTo>
                    <a:pt x="1629728" y="181928"/>
                  </a:lnTo>
                  <a:cubicBezTo>
                    <a:pt x="1620203" y="181928"/>
                    <a:pt x="1612583" y="189548"/>
                    <a:pt x="1612583" y="199073"/>
                  </a:cubicBezTo>
                  <a:lnTo>
                    <a:pt x="1612583" y="199073"/>
                  </a:lnTo>
                  <a:cubicBezTo>
                    <a:pt x="1612583" y="208598"/>
                    <a:pt x="1620203" y="216218"/>
                    <a:pt x="1629728" y="216218"/>
                  </a:cubicBezTo>
                  <a:close/>
                  <a:moveTo>
                    <a:pt x="1584008" y="172403"/>
                  </a:moveTo>
                  <a:lnTo>
                    <a:pt x="1586865" y="172403"/>
                  </a:lnTo>
                  <a:cubicBezTo>
                    <a:pt x="1596390" y="172403"/>
                    <a:pt x="1604010" y="164783"/>
                    <a:pt x="1604010" y="155258"/>
                  </a:cubicBezTo>
                  <a:lnTo>
                    <a:pt x="1604010" y="155258"/>
                  </a:lnTo>
                  <a:cubicBezTo>
                    <a:pt x="1604010" y="145733"/>
                    <a:pt x="1596390" y="138113"/>
                    <a:pt x="1586865" y="138113"/>
                  </a:cubicBezTo>
                  <a:lnTo>
                    <a:pt x="1584008" y="138113"/>
                  </a:lnTo>
                  <a:cubicBezTo>
                    <a:pt x="1574483" y="138113"/>
                    <a:pt x="1566863" y="145733"/>
                    <a:pt x="1566863" y="155258"/>
                  </a:cubicBezTo>
                  <a:lnTo>
                    <a:pt x="1566863" y="155258"/>
                  </a:lnTo>
                  <a:cubicBezTo>
                    <a:pt x="1566863" y="164783"/>
                    <a:pt x="1574483" y="172403"/>
                    <a:pt x="1584008" y="172403"/>
                  </a:cubicBezTo>
                  <a:close/>
                  <a:moveTo>
                    <a:pt x="1960245" y="127635"/>
                  </a:moveTo>
                  <a:lnTo>
                    <a:pt x="1960245" y="127635"/>
                  </a:lnTo>
                  <a:cubicBezTo>
                    <a:pt x="1970723" y="127635"/>
                    <a:pt x="1979295" y="119063"/>
                    <a:pt x="1979295" y="108585"/>
                  </a:cubicBezTo>
                  <a:lnTo>
                    <a:pt x="1979295" y="108585"/>
                  </a:lnTo>
                  <a:cubicBezTo>
                    <a:pt x="1979295" y="98108"/>
                    <a:pt x="1970723" y="89535"/>
                    <a:pt x="1960245" y="89535"/>
                  </a:cubicBezTo>
                  <a:lnTo>
                    <a:pt x="1960245" y="89535"/>
                  </a:lnTo>
                  <a:cubicBezTo>
                    <a:pt x="1949768" y="89535"/>
                    <a:pt x="1941195" y="98108"/>
                    <a:pt x="1941195" y="108585"/>
                  </a:cubicBezTo>
                  <a:lnTo>
                    <a:pt x="1941195" y="108585"/>
                  </a:lnTo>
                  <a:cubicBezTo>
                    <a:pt x="1941195" y="119063"/>
                    <a:pt x="1949768" y="127635"/>
                    <a:pt x="1960245" y="127635"/>
                  </a:cubicBezTo>
                  <a:close/>
                  <a:moveTo>
                    <a:pt x="1373505" y="280988"/>
                  </a:moveTo>
                  <a:cubicBezTo>
                    <a:pt x="1373505" y="281940"/>
                    <a:pt x="1373505" y="281940"/>
                    <a:pt x="1373505" y="281940"/>
                  </a:cubicBezTo>
                  <a:cubicBezTo>
                    <a:pt x="1374458" y="281940"/>
                    <a:pt x="1374458" y="281940"/>
                    <a:pt x="1373505" y="280988"/>
                  </a:cubicBezTo>
                  <a:cubicBezTo>
                    <a:pt x="1374458" y="280988"/>
                    <a:pt x="1375410" y="280988"/>
                    <a:pt x="1375410" y="280988"/>
                  </a:cubicBezTo>
                  <a:cubicBezTo>
                    <a:pt x="1376363" y="280035"/>
                    <a:pt x="1375410" y="280035"/>
                    <a:pt x="1375410" y="280035"/>
                  </a:cubicBezTo>
                  <a:cubicBezTo>
                    <a:pt x="1374458" y="279083"/>
                    <a:pt x="1373505" y="280035"/>
                    <a:pt x="1373505" y="280988"/>
                  </a:cubicBezTo>
                  <a:close/>
                  <a:moveTo>
                    <a:pt x="2290763" y="222885"/>
                  </a:moveTo>
                  <a:lnTo>
                    <a:pt x="2290763" y="222885"/>
                  </a:lnTo>
                  <a:cubicBezTo>
                    <a:pt x="2301240" y="222885"/>
                    <a:pt x="2309813" y="214313"/>
                    <a:pt x="2309813" y="203835"/>
                  </a:cubicBezTo>
                  <a:lnTo>
                    <a:pt x="2309813" y="203835"/>
                  </a:lnTo>
                  <a:cubicBezTo>
                    <a:pt x="2309813" y="193358"/>
                    <a:pt x="2301240" y="184785"/>
                    <a:pt x="2290763" y="184785"/>
                  </a:cubicBezTo>
                  <a:lnTo>
                    <a:pt x="2290763" y="184785"/>
                  </a:lnTo>
                  <a:cubicBezTo>
                    <a:pt x="2280285" y="184785"/>
                    <a:pt x="2271713" y="193358"/>
                    <a:pt x="2271713" y="203835"/>
                  </a:cubicBezTo>
                  <a:lnTo>
                    <a:pt x="2271713" y="203835"/>
                  </a:lnTo>
                  <a:cubicBezTo>
                    <a:pt x="2271713" y="214313"/>
                    <a:pt x="2280285" y="222885"/>
                    <a:pt x="2290763" y="222885"/>
                  </a:cubicBezTo>
                  <a:close/>
                  <a:moveTo>
                    <a:pt x="2054543" y="458153"/>
                  </a:moveTo>
                  <a:lnTo>
                    <a:pt x="2054543" y="458153"/>
                  </a:lnTo>
                  <a:cubicBezTo>
                    <a:pt x="2065020" y="458153"/>
                    <a:pt x="2073593" y="449580"/>
                    <a:pt x="2073593" y="439103"/>
                  </a:cubicBezTo>
                  <a:lnTo>
                    <a:pt x="2073593" y="439103"/>
                  </a:lnTo>
                  <a:cubicBezTo>
                    <a:pt x="2073593" y="428625"/>
                    <a:pt x="2065020" y="420053"/>
                    <a:pt x="2054543" y="420053"/>
                  </a:cubicBezTo>
                  <a:lnTo>
                    <a:pt x="2054543" y="420053"/>
                  </a:lnTo>
                  <a:cubicBezTo>
                    <a:pt x="2044065" y="420053"/>
                    <a:pt x="2035493" y="428625"/>
                    <a:pt x="2035493" y="439103"/>
                  </a:cubicBezTo>
                  <a:lnTo>
                    <a:pt x="2035493" y="439103"/>
                  </a:lnTo>
                  <a:cubicBezTo>
                    <a:pt x="2036445" y="449580"/>
                    <a:pt x="2045018" y="458153"/>
                    <a:pt x="2054543" y="458153"/>
                  </a:cubicBezTo>
                  <a:close/>
                  <a:moveTo>
                    <a:pt x="2102168" y="458153"/>
                  </a:moveTo>
                  <a:lnTo>
                    <a:pt x="2102168" y="458153"/>
                  </a:lnTo>
                  <a:cubicBezTo>
                    <a:pt x="2112645" y="458153"/>
                    <a:pt x="2121218" y="449580"/>
                    <a:pt x="2121218" y="439103"/>
                  </a:cubicBezTo>
                  <a:lnTo>
                    <a:pt x="2121218" y="439103"/>
                  </a:lnTo>
                  <a:cubicBezTo>
                    <a:pt x="2121218" y="428625"/>
                    <a:pt x="2112645" y="420053"/>
                    <a:pt x="2102168" y="420053"/>
                  </a:cubicBezTo>
                  <a:lnTo>
                    <a:pt x="2102168" y="420053"/>
                  </a:lnTo>
                  <a:cubicBezTo>
                    <a:pt x="2091690" y="420053"/>
                    <a:pt x="2083118" y="428625"/>
                    <a:pt x="2083118" y="439103"/>
                  </a:cubicBezTo>
                  <a:lnTo>
                    <a:pt x="2083118" y="439103"/>
                  </a:lnTo>
                  <a:cubicBezTo>
                    <a:pt x="2083118" y="449580"/>
                    <a:pt x="2091690" y="458153"/>
                    <a:pt x="2102168" y="458153"/>
                  </a:cubicBezTo>
                  <a:close/>
                  <a:moveTo>
                    <a:pt x="2102168" y="505778"/>
                  </a:moveTo>
                  <a:lnTo>
                    <a:pt x="2102168" y="505778"/>
                  </a:lnTo>
                  <a:cubicBezTo>
                    <a:pt x="2112645" y="505778"/>
                    <a:pt x="2121218" y="497205"/>
                    <a:pt x="2121218" y="486728"/>
                  </a:cubicBezTo>
                  <a:lnTo>
                    <a:pt x="2121218" y="486728"/>
                  </a:lnTo>
                  <a:cubicBezTo>
                    <a:pt x="2121218" y="476250"/>
                    <a:pt x="2112645" y="467678"/>
                    <a:pt x="2102168" y="467678"/>
                  </a:cubicBezTo>
                  <a:lnTo>
                    <a:pt x="2102168" y="467678"/>
                  </a:lnTo>
                  <a:cubicBezTo>
                    <a:pt x="2091690" y="467678"/>
                    <a:pt x="2083118" y="476250"/>
                    <a:pt x="2083118" y="486728"/>
                  </a:cubicBezTo>
                  <a:lnTo>
                    <a:pt x="2083118" y="486728"/>
                  </a:lnTo>
                  <a:cubicBezTo>
                    <a:pt x="2083118" y="497205"/>
                    <a:pt x="2091690" y="505778"/>
                    <a:pt x="2102168" y="505778"/>
                  </a:cubicBezTo>
                  <a:close/>
                  <a:moveTo>
                    <a:pt x="2007870" y="458153"/>
                  </a:moveTo>
                  <a:lnTo>
                    <a:pt x="2007870" y="458153"/>
                  </a:lnTo>
                  <a:cubicBezTo>
                    <a:pt x="2018348" y="458153"/>
                    <a:pt x="2026920" y="449580"/>
                    <a:pt x="2026920" y="439103"/>
                  </a:cubicBezTo>
                  <a:lnTo>
                    <a:pt x="2026920" y="439103"/>
                  </a:lnTo>
                  <a:cubicBezTo>
                    <a:pt x="2026920" y="428625"/>
                    <a:pt x="2018348" y="420053"/>
                    <a:pt x="2007870" y="420053"/>
                  </a:cubicBezTo>
                  <a:lnTo>
                    <a:pt x="2007870" y="420053"/>
                  </a:lnTo>
                  <a:cubicBezTo>
                    <a:pt x="1997393" y="420053"/>
                    <a:pt x="1988820" y="428625"/>
                    <a:pt x="1988820" y="439103"/>
                  </a:cubicBezTo>
                  <a:lnTo>
                    <a:pt x="1988820" y="439103"/>
                  </a:lnTo>
                  <a:cubicBezTo>
                    <a:pt x="1988820" y="449580"/>
                    <a:pt x="1997393" y="458153"/>
                    <a:pt x="2007870" y="458153"/>
                  </a:cubicBezTo>
                  <a:close/>
                  <a:moveTo>
                    <a:pt x="2007870" y="410528"/>
                  </a:moveTo>
                  <a:lnTo>
                    <a:pt x="2007870" y="410528"/>
                  </a:lnTo>
                  <a:cubicBezTo>
                    <a:pt x="2018348" y="410528"/>
                    <a:pt x="2026920" y="401955"/>
                    <a:pt x="2026920" y="391478"/>
                  </a:cubicBezTo>
                  <a:lnTo>
                    <a:pt x="2026920" y="391478"/>
                  </a:lnTo>
                  <a:cubicBezTo>
                    <a:pt x="2026920" y="381000"/>
                    <a:pt x="2018348" y="372428"/>
                    <a:pt x="2007870" y="372428"/>
                  </a:cubicBezTo>
                  <a:lnTo>
                    <a:pt x="2007870" y="372428"/>
                  </a:lnTo>
                  <a:cubicBezTo>
                    <a:pt x="1997393" y="372428"/>
                    <a:pt x="1988820" y="381000"/>
                    <a:pt x="1988820" y="391478"/>
                  </a:cubicBezTo>
                  <a:lnTo>
                    <a:pt x="1988820" y="391478"/>
                  </a:lnTo>
                  <a:cubicBezTo>
                    <a:pt x="1988820" y="402908"/>
                    <a:pt x="1997393" y="410528"/>
                    <a:pt x="2007870" y="410528"/>
                  </a:cubicBezTo>
                  <a:close/>
                  <a:moveTo>
                    <a:pt x="1961198" y="458153"/>
                  </a:moveTo>
                  <a:lnTo>
                    <a:pt x="1961198" y="458153"/>
                  </a:lnTo>
                  <a:cubicBezTo>
                    <a:pt x="1971675" y="458153"/>
                    <a:pt x="1980248" y="449580"/>
                    <a:pt x="1980248" y="439103"/>
                  </a:cubicBezTo>
                  <a:lnTo>
                    <a:pt x="1980248" y="439103"/>
                  </a:lnTo>
                  <a:cubicBezTo>
                    <a:pt x="1980248" y="428625"/>
                    <a:pt x="1971675" y="420053"/>
                    <a:pt x="1961198" y="420053"/>
                  </a:cubicBezTo>
                  <a:lnTo>
                    <a:pt x="1961198" y="420053"/>
                  </a:lnTo>
                  <a:cubicBezTo>
                    <a:pt x="1950720" y="420053"/>
                    <a:pt x="1942148" y="428625"/>
                    <a:pt x="1942148" y="439103"/>
                  </a:cubicBezTo>
                  <a:lnTo>
                    <a:pt x="1942148" y="439103"/>
                  </a:lnTo>
                  <a:cubicBezTo>
                    <a:pt x="1942148" y="449580"/>
                    <a:pt x="1950720" y="458153"/>
                    <a:pt x="1961198" y="458153"/>
                  </a:cubicBezTo>
                  <a:close/>
                  <a:moveTo>
                    <a:pt x="1961198" y="410528"/>
                  </a:moveTo>
                  <a:lnTo>
                    <a:pt x="1961198" y="410528"/>
                  </a:lnTo>
                  <a:cubicBezTo>
                    <a:pt x="1971675" y="410528"/>
                    <a:pt x="1980248" y="401955"/>
                    <a:pt x="1980248" y="391478"/>
                  </a:cubicBezTo>
                  <a:lnTo>
                    <a:pt x="1980248" y="391478"/>
                  </a:lnTo>
                  <a:cubicBezTo>
                    <a:pt x="1980248" y="381000"/>
                    <a:pt x="1971675" y="372428"/>
                    <a:pt x="1961198" y="372428"/>
                  </a:cubicBezTo>
                  <a:lnTo>
                    <a:pt x="1961198" y="372428"/>
                  </a:lnTo>
                  <a:cubicBezTo>
                    <a:pt x="1950720" y="372428"/>
                    <a:pt x="1942148" y="381000"/>
                    <a:pt x="1942148" y="391478"/>
                  </a:cubicBezTo>
                  <a:lnTo>
                    <a:pt x="1942148" y="391478"/>
                  </a:lnTo>
                  <a:cubicBezTo>
                    <a:pt x="1942148" y="401955"/>
                    <a:pt x="1950720" y="410528"/>
                    <a:pt x="1961198" y="410528"/>
                  </a:cubicBezTo>
                  <a:close/>
                  <a:moveTo>
                    <a:pt x="2148840" y="410528"/>
                  </a:moveTo>
                  <a:lnTo>
                    <a:pt x="2148840" y="410528"/>
                  </a:lnTo>
                  <a:cubicBezTo>
                    <a:pt x="2159318" y="410528"/>
                    <a:pt x="2167890" y="401955"/>
                    <a:pt x="2167890" y="391478"/>
                  </a:cubicBezTo>
                  <a:lnTo>
                    <a:pt x="2167890" y="391478"/>
                  </a:lnTo>
                  <a:cubicBezTo>
                    <a:pt x="2167890" y="381000"/>
                    <a:pt x="2159318" y="372428"/>
                    <a:pt x="2148840" y="372428"/>
                  </a:cubicBezTo>
                  <a:lnTo>
                    <a:pt x="2148840" y="372428"/>
                  </a:lnTo>
                  <a:cubicBezTo>
                    <a:pt x="2138363" y="372428"/>
                    <a:pt x="2129790" y="381000"/>
                    <a:pt x="2129790" y="391478"/>
                  </a:cubicBezTo>
                  <a:lnTo>
                    <a:pt x="2129790" y="391478"/>
                  </a:lnTo>
                  <a:cubicBezTo>
                    <a:pt x="2130743" y="402908"/>
                    <a:pt x="2138363" y="410528"/>
                    <a:pt x="2148840" y="410528"/>
                  </a:cubicBezTo>
                  <a:close/>
                  <a:moveTo>
                    <a:pt x="2148840" y="458153"/>
                  </a:moveTo>
                  <a:lnTo>
                    <a:pt x="2148840" y="458153"/>
                  </a:lnTo>
                  <a:cubicBezTo>
                    <a:pt x="2159318" y="458153"/>
                    <a:pt x="2167890" y="449580"/>
                    <a:pt x="2167890" y="439103"/>
                  </a:cubicBezTo>
                  <a:lnTo>
                    <a:pt x="2167890" y="439103"/>
                  </a:lnTo>
                  <a:cubicBezTo>
                    <a:pt x="2167890" y="428625"/>
                    <a:pt x="2159318" y="420053"/>
                    <a:pt x="2148840" y="420053"/>
                  </a:cubicBezTo>
                  <a:lnTo>
                    <a:pt x="2148840" y="420053"/>
                  </a:lnTo>
                  <a:cubicBezTo>
                    <a:pt x="2138363" y="420053"/>
                    <a:pt x="2129790" y="428625"/>
                    <a:pt x="2129790" y="439103"/>
                  </a:cubicBezTo>
                  <a:lnTo>
                    <a:pt x="2129790" y="439103"/>
                  </a:lnTo>
                  <a:cubicBezTo>
                    <a:pt x="2130743" y="449580"/>
                    <a:pt x="2138363" y="458153"/>
                    <a:pt x="2148840" y="458153"/>
                  </a:cubicBezTo>
                  <a:close/>
                  <a:moveTo>
                    <a:pt x="2102168" y="410528"/>
                  </a:moveTo>
                  <a:lnTo>
                    <a:pt x="2102168" y="410528"/>
                  </a:lnTo>
                  <a:cubicBezTo>
                    <a:pt x="2112645" y="410528"/>
                    <a:pt x="2121218" y="401955"/>
                    <a:pt x="2121218" y="391478"/>
                  </a:cubicBezTo>
                  <a:lnTo>
                    <a:pt x="2121218" y="391478"/>
                  </a:lnTo>
                  <a:cubicBezTo>
                    <a:pt x="2121218" y="381000"/>
                    <a:pt x="2112645" y="372428"/>
                    <a:pt x="2102168" y="372428"/>
                  </a:cubicBezTo>
                  <a:lnTo>
                    <a:pt x="2102168" y="372428"/>
                  </a:lnTo>
                  <a:cubicBezTo>
                    <a:pt x="2091690" y="372428"/>
                    <a:pt x="2083118" y="381000"/>
                    <a:pt x="2083118" y="391478"/>
                  </a:cubicBezTo>
                  <a:lnTo>
                    <a:pt x="2083118" y="391478"/>
                  </a:lnTo>
                  <a:cubicBezTo>
                    <a:pt x="2083118" y="402908"/>
                    <a:pt x="2091690" y="410528"/>
                    <a:pt x="2102168" y="410528"/>
                  </a:cubicBezTo>
                  <a:close/>
                  <a:moveTo>
                    <a:pt x="2054543" y="506730"/>
                  </a:moveTo>
                  <a:lnTo>
                    <a:pt x="2054543" y="506730"/>
                  </a:lnTo>
                  <a:cubicBezTo>
                    <a:pt x="2065020" y="506730"/>
                    <a:pt x="2073593" y="498158"/>
                    <a:pt x="2073593" y="487680"/>
                  </a:cubicBezTo>
                  <a:lnTo>
                    <a:pt x="2073593" y="486728"/>
                  </a:lnTo>
                  <a:cubicBezTo>
                    <a:pt x="2073593" y="476250"/>
                    <a:pt x="2065020" y="467678"/>
                    <a:pt x="2054543" y="467678"/>
                  </a:cubicBezTo>
                  <a:lnTo>
                    <a:pt x="2054543" y="467678"/>
                  </a:lnTo>
                  <a:cubicBezTo>
                    <a:pt x="2044065" y="467678"/>
                    <a:pt x="2035493" y="476250"/>
                    <a:pt x="2035493" y="486728"/>
                  </a:cubicBezTo>
                  <a:lnTo>
                    <a:pt x="2035493" y="488633"/>
                  </a:lnTo>
                  <a:cubicBezTo>
                    <a:pt x="2036445" y="498158"/>
                    <a:pt x="2045018" y="506730"/>
                    <a:pt x="2054543" y="506730"/>
                  </a:cubicBezTo>
                  <a:close/>
                  <a:moveTo>
                    <a:pt x="2054543" y="555308"/>
                  </a:moveTo>
                  <a:lnTo>
                    <a:pt x="2054543" y="555308"/>
                  </a:lnTo>
                  <a:cubicBezTo>
                    <a:pt x="2065020" y="555308"/>
                    <a:pt x="2073593" y="546735"/>
                    <a:pt x="2073593" y="536258"/>
                  </a:cubicBezTo>
                  <a:lnTo>
                    <a:pt x="2073593" y="534353"/>
                  </a:lnTo>
                  <a:cubicBezTo>
                    <a:pt x="2073593" y="523875"/>
                    <a:pt x="2065020" y="515303"/>
                    <a:pt x="2054543" y="515303"/>
                  </a:cubicBezTo>
                  <a:lnTo>
                    <a:pt x="2054543" y="515303"/>
                  </a:lnTo>
                  <a:cubicBezTo>
                    <a:pt x="2044065" y="515303"/>
                    <a:pt x="2035493" y="523875"/>
                    <a:pt x="2035493" y="534353"/>
                  </a:cubicBezTo>
                  <a:lnTo>
                    <a:pt x="2035493" y="536258"/>
                  </a:lnTo>
                  <a:cubicBezTo>
                    <a:pt x="2036445" y="546735"/>
                    <a:pt x="2045018" y="555308"/>
                    <a:pt x="2054543" y="555308"/>
                  </a:cubicBezTo>
                  <a:close/>
                  <a:moveTo>
                    <a:pt x="2054543" y="410528"/>
                  </a:moveTo>
                  <a:lnTo>
                    <a:pt x="2054543" y="410528"/>
                  </a:lnTo>
                  <a:cubicBezTo>
                    <a:pt x="2065020" y="410528"/>
                    <a:pt x="2073593" y="401955"/>
                    <a:pt x="2073593" y="391478"/>
                  </a:cubicBezTo>
                  <a:lnTo>
                    <a:pt x="2073593" y="391478"/>
                  </a:lnTo>
                  <a:cubicBezTo>
                    <a:pt x="2073593" y="381000"/>
                    <a:pt x="2065020" y="372428"/>
                    <a:pt x="2054543" y="372428"/>
                  </a:cubicBezTo>
                  <a:lnTo>
                    <a:pt x="2054543" y="372428"/>
                  </a:lnTo>
                  <a:cubicBezTo>
                    <a:pt x="2044065" y="372428"/>
                    <a:pt x="2035493" y="381000"/>
                    <a:pt x="2035493" y="391478"/>
                  </a:cubicBezTo>
                  <a:lnTo>
                    <a:pt x="2035493" y="391478"/>
                  </a:lnTo>
                  <a:cubicBezTo>
                    <a:pt x="2036445" y="402908"/>
                    <a:pt x="2045018" y="410528"/>
                    <a:pt x="2054543" y="410528"/>
                  </a:cubicBezTo>
                  <a:close/>
                  <a:moveTo>
                    <a:pt x="2290763" y="363855"/>
                  </a:moveTo>
                  <a:lnTo>
                    <a:pt x="2290763" y="363855"/>
                  </a:lnTo>
                  <a:cubicBezTo>
                    <a:pt x="2301240" y="363855"/>
                    <a:pt x="2309813" y="355283"/>
                    <a:pt x="2309813" y="344805"/>
                  </a:cubicBezTo>
                  <a:lnTo>
                    <a:pt x="2309813" y="344805"/>
                  </a:lnTo>
                  <a:cubicBezTo>
                    <a:pt x="2309813" y="334328"/>
                    <a:pt x="2301240" y="325755"/>
                    <a:pt x="2290763" y="325755"/>
                  </a:cubicBezTo>
                  <a:lnTo>
                    <a:pt x="2290763" y="325755"/>
                  </a:lnTo>
                  <a:cubicBezTo>
                    <a:pt x="2280285" y="325755"/>
                    <a:pt x="2271713" y="334328"/>
                    <a:pt x="2271713" y="344805"/>
                  </a:cubicBezTo>
                  <a:lnTo>
                    <a:pt x="2271713" y="344805"/>
                  </a:lnTo>
                  <a:cubicBezTo>
                    <a:pt x="2271713" y="355283"/>
                    <a:pt x="2280285" y="363855"/>
                    <a:pt x="2290763" y="363855"/>
                  </a:cubicBezTo>
                  <a:close/>
                  <a:moveTo>
                    <a:pt x="2196465" y="363855"/>
                  </a:moveTo>
                  <a:lnTo>
                    <a:pt x="2196465" y="363855"/>
                  </a:lnTo>
                  <a:cubicBezTo>
                    <a:pt x="2206943" y="363855"/>
                    <a:pt x="2215515" y="355283"/>
                    <a:pt x="2215515" y="344805"/>
                  </a:cubicBezTo>
                  <a:lnTo>
                    <a:pt x="2215515" y="344805"/>
                  </a:lnTo>
                  <a:cubicBezTo>
                    <a:pt x="2215515" y="334328"/>
                    <a:pt x="2206943" y="325755"/>
                    <a:pt x="2196465" y="325755"/>
                  </a:cubicBezTo>
                  <a:lnTo>
                    <a:pt x="2196465" y="325755"/>
                  </a:lnTo>
                  <a:cubicBezTo>
                    <a:pt x="2185988" y="325755"/>
                    <a:pt x="2177415" y="334328"/>
                    <a:pt x="2177415" y="344805"/>
                  </a:cubicBezTo>
                  <a:lnTo>
                    <a:pt x="2177415" y="344805"/>
                  </a:lnTo>
                  <a:cubicBezTo>
                    <a:pt x="2177415" y="355283"/>
                    <a:pt x="2185988" y="363855"/>
                    <a:pt x="2196465" y="363855"/>
                  </a:cubicBezTo>
                  <a:close/>
                  <a:moveTo>
                    <a:pt x="2243138" y="363855"/>
                  </a:moveTo>
                  <a:lnTo>
                    <a:pt x="2243138" y="363855"/>
                  </a:lnTo>
                  <a:cubicBezTo>
                    <a:pt x="2253615" y="363855"/>
                    <a:pt x="2262188" y="355283"/>
                    <a:pt x="2262188" y="344805"/>
                  </a:cubicBezTo>
                  <a:lnTo>
                    <a:pt x="2262188" y="344805"/>
                  </a:lnTo>
                  <a:cubicBezTo>
                    <a:pt x="2262188" y="334328"/>
                    <a:pt x="2253615" y="325755"/>
                    <a:pt x="2243138" y="325755"/>
                  </a:cubicBezTo>
                  <a:lnTo>
                    <a:pt x="2243138" y="325755"/>
                  </a:lnTo>
                  <a:cubicBezTo>
                    <a:pt x="2232660" y="325755"/>
                    <a:pt x="2224088" y="334328"/>
                    <a:pt x="2224088" y="344805"/>
                  </a:cubicBezTo>
                  <a:lnTo>
                    <a:pt x="2224088" y="344805"/>
                  </a:lnTo>
                  <a:cubicBezTo>
                    <a:pt x="2225040" y="355283"/>
                    <a:pt x="2232660" y="363855"/>
                    <a:pt x="2243138" y="363855"/>
                  </a:cubicBezTo>
                  <a:close/>
                  <a:moveTo>
                    <a:pt x="2196465" y="411480"/>
                  </a:moveTo>
                  <a:lnTo>
                    <a:pt x="2196465" y="411480"/>
                  </a:lnTo>
                  <a:cubicBezTo>
                    <a:pt x="2206943" y="411480"/>
                    <a:pt x="2215515" y="402908"/>
                    <a:pt x="2215515" y="392430"/>
                  </a:cubicBezTo>
                  <a:lnTo>
                    <a:pt x="2215515" y="392430"/>
                  </a:lnTo>
                  <a:cubicBezTo>
                    <a:pt x="2215515" y="381953"/>
                    <a:pt x="2206943" y="373380"/>
                    <a:pt x="2196465" y="373380"/>
                  </a:cubicBezTo>
                  <a:lnTo>
                    <a:pt x="2196465" y="373380"/>
                  </a:lnTo>
                  <a:cubicBezTo>
                    <a:pt x="2185988" y="373380"/>
                    <a:pt x="2177415" y="381953"/>
                    <a:pt x="2177415" y="392430"/>
                  </a:cubicBezTo>
                  <a:lnTo>
                    <a:pt x="2177415" y="392430"/>
                  </a:lnTo>
                  <a:cubicBezTo>
                    <a:pt x="2177415" y="402908"/>
                    <a:pt x="2185988" y="411480"/>
                    <a:pt x="2196465" y="411480"/>
                  </a:cubicBezTo>
                  <a:close/>
                  <a:moveTo>
                    <a:pt x="2243138" y="411480"/>
                  </a:moveTo>
                  <a:lnTo>
                    <a:pt x="2243138" y="411480"/>
                  </a:lnTo>
                  <a:cubicBezTo>
                    <a:pt x="2253615" y="411480"/>
                    <a:pt x="2262188" y="402908"/>
                    <a:pt x="2262188" y="392430"/>
                  </a:cubicBezTo>
                  <a:lnTo>
                    <a:pt x="2262188" y="392430"/>
                  </a:lnTo>
                  <a:cubicBezTo>
                    <a:pt x="2262188" y="381953"/>
                    <a:pt x="2253615" y="373380"/>
                    <a:pt x="2243138" y="373380"/>
                  </a:cubicBezTo>
                  <a:lnTo>
                    <a:pt x="2243138" y="373380"/>
                  </a:lnTo>
                  <a:cubicBezTo>
                    <a:pt x="2232660" y="373380"/>
                    <a:pt x="2224088" y="381953"/>
                    <a:pt x="2224088" y="392430"/>
                  </a:cubicBezTo>
                  <a:lnTo>
                    <a:pt x="2224088" y="392430"/>
                  </a:lnTo>
                  <a:cubicBezTo>
                    <a:pt x="2225040" y="402908"/>
                    <a:pt x="2232660" y="411480"/>
                    <a:pt x="2243138" y="411480"/>
                  </a:cubicBezTo>
                  <a:close/>
                  <a:moveTo>
                    <a:pt x="2290763" y="175260"/>
                  </a:moveTo>
                  <a:lnTo>
                    <a:pt x="2290763" y="175260"/>
                  </a:lnTo>
                  <a:cubicBezTo>
                    <a:pt x="2301240" y="175260"/>
                    <a:pt x="2309813" y="166688"/>
                    <a:pt x="2309813" y="156210"/>
                  </a:cubicBezTo>
                  <a:lnTo>
                    <a:pt x="2309813" y="156210"/>
                  </a:lnTo>
                  <a:cubicBezTo>
                    <a:pt x="2309813" y="145733"/>
                    <a:pt x="2301240" y="137160"/>
                    <a:pt x="2290763" y="137160"/>
                  </a:cubicBezTo>
                  <a:lnTo>
                    <a:pt x="2290763" y="137160"/>
                  </a:lnTo>
                  <a:cubicBezTo>
                    <a:pt x="2280285" y="137160"/>
                    <a:pt x="2271713" y="145733"/>
                    <a:pt x="2271713" y="156210"/>
                  </a:cubicBezTo>
                  <a:lnTo>
                    <a:pt x="2271713" y="156210"/>
                  </a:lnTo>
                  <a:cubicBezTo>
                    <a:pt x="2271713" y="166688"/>
                    <a:pt x="2280285" y="175260"/>
                    <a:pt x="2290763" y="175260"/>
                  </a:cubicBezTo>
                  <a:close/>
                  <a:moveTo>
                    <a:pt x="2102168" y="269558"/>
                  </a:moveTo>
                  <a:lnTo>
                    <a:pt x="2102168" y="269558"/>
                  </a:lnTo>
                  <a:cubicBezTo>
                    <a:pt x="2112645" y="269558"/>
                    <a:pt x="2121218" y="260985"/>
                    <a:pt x="2121218" y="250508"/>
                  </a:cubicBezTo>
                  <a:lnTo>
                    <a:pt x="2121218" y="250508"/>
                  </a:lnTo>
                  <a:cubicBezTo>
                    <a:pt x="2121218" y="240030"/>
                    <a:pt x="2112645" y="231458"/>
                    <a:pt x="2102168" y="231458"/>
                  </a:cubicBezTo>
                  <a:lnTo>
                    <a:pt x="2102168" y="231458"/>
                  </a:lnTo>
                  <a:cubicBezTo>
                    <a:pt x="2091690" y="231458"/>
                    <a:pt x="2083118" y="240030"/>
                    <a:pt x="2083118" y="250508"/>
                  </a:cubicBezTo>
                  <a:lnTo>
                    <a:pt x="2083118" y="250508"/>
                  </a:lnTo>
                  <a:cubicBezTo>
                    <a:pt x="2083118" y="260985"/>
                    <a:pt x="2091690" y="269558"/>
                    <a:pt x="2102168" y="269558"/>
                  </a:cubicBezTo>
                  <a:close/>
                  <a:moveTo>
                    <a:pt x="2148840" y="269558"/>
                  </a:moveTo>
                  <a:lnTo>
                    <a:pt x="2148840" y="269558"/>
                  </a:lnTo>
                  <a:cubicBezTo>
                    <a:pt x="2159318" y="269558"/>
                    <a:pt x="2167890" y="260985"/>
                    <a:pt x="2167890" y="250508"/>
                  </a:cubicBezTo>
                  <a:lnTo>
                    <a:pt x="2167890" y="250508"/>
                  </a:lnTo>
                  <a:cubicBezTo>
                    <a:pt x="2167890" y="240030"/>
                    <a:pt x="2159318" y="231458"/>
                    <a:pt x="2148840" y="231458"/>
                  </a:cubicBezTo>
                  <a:lnTo>
                    <a:pt x="2148840" y="231458"/>
                  </a:lnTo>
                  <a:cubicBezTo>
                    <a:pt x="2138363" y="231458"/>
                    <a:pt x="2129790" y="240030"/>
                    <a:pt x="2129790" y="250508"/>
                  </a:cubicBezTo>
                  <a:lnTo>
                    <a:pt x="2129790" y="250508"/>
                  </a:lnTo>
                  <a:cubicBezTo>
                    <a:pt x="2130743" y="260985"/>
                    <a:pt x="2138363" y="269558"/>
                    <a:pt x="2148840" y="269558"/>
                  </a:cubicBezTo>
                  <a:close/>
                  <a:moveTo>
                    <a:pt x="2007870" y="175260"/>
                  </a:moveTo>
                  <a:lnTo>
                    <a:pt x="2007870" y="175260"/>
                  </a:lnTo>
                  <a:cubicBezTo>
                    <a:pt x="2018348" y="175260"/>
                    <a:pt x="2026920" y="166688"/>
                    <a:pt x="2026920" y="156210"/>
                  </a:cubicBezTo>
                  <a:lnTo>
                    <a:pt x="2026920" y="156210"/>
                  </a:lnTo>
                  <a:cubicBezTo>
                    <a:pt x="2026920" y="145733"/>
                    <a:pt x="2018348" y="137160"/>
                    <a:pt x="2007870" y="137160"/>
                  </a:cubicBezTo>
                  <a:lnTo>
                    <a:pt x="2007870" y="137160"/>
                  </a:lnTo>
                  <a:cubicBezTo>
                    <a:pt x="1997393" y="137160"/>
                    <a:pt x="1988820" y="145733"/>
                    <a:pt x="1988820" y="156210"/>
                  </a:cubicBezTo>
                  <a:lnTo>
                    <a:pt x="1988820" y="156210"/>
                  </a:lnTo>
                  <a:cubicBezTo>
                    <a:pt x="1988820" y="166688"/>
                    <a:pt x="1997393" y="175260"/>
                    <a:pt x="2007870" y="175260"/>
                  </a:cubicBezTo>
                  <a:close/>
                  <a:moveTo>
                    <a:pt x="2007870" y="223838"/>
                  </a:moveTo>
                  <a:lnTo>
                    <a:pt x="2007870" y="223838"/>
                  </a:lnTo>
                  <a:cubicBezTo>
                    <a:pt x="2018348" y="223838"/>
                    <a:pt x="2026920" y="215265"/>
                    <a:pt x="2026920" y="204788"/>
                  </a:cubicBezTo>
                  <a:lnTo>
                    <a:pt x="2026920" y="204788"/>
                  </a:lnTo>
                  <a:cubicBezTo>
                    <a:pt x="2026920" y="194310"/>
                    <a:pt x="2018348" y="185738"/>
                    <a:pt x="2007870" y="185738"/>
                  </a:cubicBezTo>
                  <a:lnTo>
                    <a:pt x="2007870" y="185738"/>
                  </a:lnTo>
                  <a:cubicBezTo>
                    <a:pt x="1997393" y="185738"/>
                    <a:pt x="1988820" y="194310"/>
                    <a:pt x="1988820" y="204788"/>
                  </a:cubicBezTo>
                  <a:lnTo>
                    <a:pt x="1988820" y="204788"/>
                  </a:lnTo>
                  <a:cubicBezTo>
                    <a:pt x="1988820" y="215265"/>
                    <a:pt x="1997393" y="223838"/>
                    <a:pt x="2007870" y="223838"/>
                  </a:cubicBezTo>
                  <a:close/>
                  <a:moveTo>
                    <a:pt x="1960245" y="175260"/>
                  </a:moveTo>
                  <a:lnTo>
                    <a:pt x="1960245" y="175260"/>
                  </a:lnTo>
                  <a:cubicBezTo>
                    <a:pt x="1970723" y="175260"/>
                    <a:pt x="1979295" y="166688"/>
                    <a:pt x="1979295" y="156210"/>
                  </a:cubicBezTo>
                  <a:lnTo>
                    <a:pt x="1979295" y="156210"/>
                  </a:lnTo>
                  <a:cubicBezTo>
                    <a:pt x="1979295" y="145733"/>
                    <a:pt x="1970723" y="137160"/>
                    <a:pt x="1960245" y="137160"/>
                  </a:cubicBezTo>
                  <a:lnTo>
                    <a:pt x="1960245" y="137160"/>
                  </a:lnTo>
                  <a:cubicBezTo>
                    <a:pt x="1949768" y="137160"/>
                    <a:pt x="1941195" y="145733"/>
                    <a:pt x="1941195" y="156210"/>
                  </a:cubicBezTo>
                  <a:lnTo>
                    <a:pt x="1941195" y="156210"/>
                  </a:lnTo>
                  <a:cubicBezTo>
                    <a:pt x="1941195" y="166688"/>
                    <a:pt x="1949768" y="175260"/>
                    <a:pt x="1960245" y="175260"/>
                  </a:cubicBezTo>
                  <a:close/>
                  <a:moveTo>
                    <a:pt x="1960245" y="222885"/>
                  </a:moveTo>
                  <a:lnTo>
                    <a:pt x="1960245" y="222885"/>
                  </a:lnTo>
                  <a:cubicBezTo>
                    <a:pt x="1970723" y="222885"/>
                    <a:pt x="1979295" y="214313"/>
                    <a:pt x="1979295" y="203835"/>
                  </a:cubicBezTo>
                  <a:lnTo>
                    <a:pt x="1979295" y="203835"/>
                  </a:lnTo>
                  <a:cubicBezTo>
                    <a:pt x="1979295" y="193358"/>
                    <a:pt x="1970723" y="184785"/>
                    <a:pt x="1960245" y="184785"/>
                  </a:cubicBezTo>
                  <a:lnTo>
                    <a:pt x="1960245" y="184785"/>
                  </a:lnTo>
                  <a:cubicBezTo>
                    <a:pt x="1949768" y="184785"/>
                    <a:pt x="1941195" y="193358"/>
                    <a:pt x="1941195" y="203835"/>
                  </a:cubicBezTo>
                  <a:lnTo>
                    <a:pt x="1941195" y="203835"/>
                  </a:lnTo>
                  <a:cubicBezTo>
                    <a:pt x="1941195" y="214313"/>
                    <a:pt x="1949768" y="222885"/>
                    <a:pt x="1960245" y="222885"/>
                  </a:cubicBezTo>
                  <a:close/>
                  <a:moveTo>
                    <a:pt x="1915478" y="222885"/>
                  </a:moveTo>
                  <a:lnTo>
                    <a:pt x="1915478" y="222885"/>
                  </a:lnTo>
                  <a:cubicBezTo>
                    <a:pt x="1925955" y="222885"/>
                    <a:pt x="1934528" y="214313"/>
                    <a:pt x="1934528" y="203835"/>
                  </a:cubicBezTo>
                  <a:lnTo>
                    <a:pt x="1934528" y="203835"/>
                  </a:lnTo>
                  <a:cubicBezTo>
                    <a:pt x="1934528" y="193358"/>
                    <a:pt x="1925955" y="184785"/>
                    <a:pt x="1915478" y="184785"/>
                  </a:cubicBezTo>
                  <a:lnTo>
                    <a:pt x="1915478" y="184785"/>
                  </a:lnTo>
                  <a:cubicBezTo>
                    <a:pt x="1905000" y="184785"/>
                    <a:pt x="1896428" y="193358"/>
                    <a:pt x="1896428" y="203835"/>
                  </a:cubicBezTo>
                  <a:lnTo>
                    <a:pt x="1896428" y="203835"/>
                  </a:lnTo>
                  <a:cubicBezTo>
                    <a:pt x="1896428" y="214313"/>
                    <a:pt x="1905000" y="222885"/>
                    <a:pt x="1915478" y="222885"/>
                  </a:cubicBezTo>
                  <a:close/>
                  <a:moveTo>
                    <a:pt x="1865948" y="222885"/>
                  </a:moveTo>
                  <a:lnTo>
                    <a:pt x="1865948" y="222885"/>
                  </a:lnTo>
                  <a:cubicBezTo>
                    <a:pt x="1876425" y="222885"/>
                    <a:pt x="1884998" y="214313"/>
                    <a:pt x="1884998" y="203835"/>
                  </a:cubicBezTo>
                  <a:lnTo>
                    <a:pt x="1884998" y="203835"/>
                  </a:lnTo>
                  <a:cubicBezTo>
                    <a:pt x="1884998" y="193358"/>
                    <a:pt x="1876425" y="184785"/>
                    <a:pt x="1865948" y="184785"/>
                  </a:cubicBezTo>
                  <a:lnTo>
                    <a:pt x="1865948" y="184785"/>
                  </a:lnTo>
                  <a:cubicBezTo>
                    <a:pt x="1855470" y="184785"/>
                    <a:pt x="1846898" y="193358"/>
                    <a:pt x="1846898" y="203835"/>
                  </a:cubicBezTo>
                  <a:lnTo>
                    <a:pt x="1846898" y="203835"/>
                  </a:lnTo>
                  <a:cubicBezTo>
                    <a:pt x="1846898" y="214313"/>
                    <a:pt x="1855470" y="222885"/>
                    <a:pt x="1865948" y="222885"/>
                  </a:cubicBezTo>
                  <a:close/>
                  <a:moveTo>
                    <a:pt x="2148840" y="317183"/>
                  </a:moveTo>
                  <a:lnTo>
                    <a:pt x="2148840" y="317183"/>
                  </a:lnTo>
                  <a:cubicBezTo>
                    <a:pt x="2159318" y="317183"/>
                    <a:pt x="2167890" y="308610"/>
                    <a:pt x="2167890" y="298133"/>
                  </a:cubicBezTo>
                  <a:lnTo>
                    <a:pt x="2167890" y="298133"/>
                  </a:lnTo>
                  <a:cubicBezTo>
                    <a:pt x="2167890" y="287655"/>
                    <a:pt x="2159318" y="279083"/>
                    <a:pt x="2148840" y="279083"/>
                  </a:cubicBezTo>
                  <a:lnTo>
                    <a:pt x="2148840" y="279083"/>
                  </a:lnTo>
                  <a:cubicBezTo>
                    <a:pt x="2138363" y="279083"/>
                    <a:pt x="2129790" y="287655"/>
                    <a:pt x="2129790" y="298133"/>
                  </a:cubicBezTo>
                  <a:lnTo>
                    <a:pt x="2129790" y="298133"/>
                  </a:lnTo>
                  <a:cubicBezTo>
                    <a:pt x="2130743" y="308610"/>
                    <a:pt x="2138363" y="317183"/>
                    <a:pt x="2148840" y="317183"/>
                  </a:cubicBezTo>
                  <a:close/>
                  <a:moveTo>
                    <a:pt x="2196465" y="317183"/>
                  </a:moveTo>
                  <a:lnTo>
                    <a:pt x="2196465" y="317183"/>
                  </a:lnTo>
                  <a:cubicBezTo>
                    <a:pt x="2206943" y="317183"/>
                    <a:pt x="2215515" y="308610"/>
                    <a:pt x="2215515" y="298133"/>
                  </a:cubicBezTo>
                  <a:lnTo>
                    <a:pt x="2215515" y="298133"/>
                  </a:lnTo>
                  <a:cubicBezTo>
                    <a:pt x="2215515" y="287655"/>
                    <a:pt x="2206943" y="279083"/>
                    <a:pt x="2196465" y="279083"/>
                  </a:cubicBezTo>
                  <a:lnTo>
                    <a:pt x="2196465" y="279083"/>
                  </a:lnTo>
                  <a:cubicBezTo>
                    <a:pt x="2185988" y="279083"/>
                    <a:pt x="2177415" y="287655"/>
                    <a:pt x="2177415" y="298133"/>
                  </a:cubicBezTo>
                  <a:lnTo>
                    <a:pt x="2177415" y="298133"/>
                  </a:lnTo>
                  <a:cubicBezTo>
                    <a:pt x="2177415" y="308610"/>
                    <a:pt x="2185988" y="317183"/>
                    <a:pt x="2196465" y="317183"/>
                  </a:cubicBezTo>
                  <a:close/>
                  <a:moveTo>
                    <a:pt x="2054543" y="269558"/>
                  </a:moveTo>
                  <a:lnTo>
                    <a:pt x="2054543" y="269558"/>
                  </a:lnTo>
                  <a:cubicBezTo>
                    <a:pt x="2065020" y="269558"/>
                    <a:pt x="2073593" y="260985"/>
                    <a:pt x="2073593" y="250508"/>
                  </a:cubicBezTo>
                  <a:lnTo>
                    <a:pt x="2073593" y="250508"/>
                  </a:lnTo>
                  <a:cubicBezTo>
                    <a:pt x="2073593" y="240030"/>
                    <a:pt x="2065020" y="231458"/>
                    <a:pt x="2054543" y="231458"/>
                  </a:cubicBezTo>
                  <a:lnTo>
                    <a:pt x="2054543" y="231458"/>
                  </a:lnTo>
                  <a:cubicBezTo>
                    <a:pt x="2044065" y="231458"/>
                    <a:pt x="2035493" y="240030"/>
                    <a:pt x="2035493" y="250508"/>
                  </a:cubicBezTo>
                  <a:lnTo>
                    <a:pt x="2035493" y="250508"/>
                  </a:lnTo>
                  <a:cubicBezTo>
                    <a:pt x="2036445" y="260985"/>
                    <a:pt x="2045018" y="269558"/>
                    <a:pt x="2054543" y="269558"/>
                  </a:cubicBezTo>
                  <a:close/>
                  <a:moveTo>
                    <a:pt x="2102168" y="363855"/>
                  </a:moveTo>
                  <a:lnTo>
                    <a:pt x="2102168" y="363855"/>
                  </a:lnTo>
                  <a:cubicBezTo>
                    <a:pt x="2112645" y="363855"/>
                    <a:pt x="2121218" y="355283"/>
                    <a:pt x="2121218" y="344805"/>
                  </a:cubicBezTo>
                  <a:lnTo>
                    <a:pt x="2121218" y="344805"/>
                  </a:lnTo>
                  <a:cubicBezTo>
                    <a:pt x="2121218" y="334328"/>
                    <a:pt x="2112645" y="325755"/>
                    <a:pt x="2102168" y="325755"/>
                  </a:cubicBezTo>
                  <a:lnTo>
                    <a:pt x="2102168" y="325755"/>
                  </a:lnTo>
                  <a:cubicBezTo>
                    <a:pt x="2091690" y="325755"/>
                    <a:pt x="2083118" y="334328"/>
                    <a:pt x="2083118" y="344805"/>
                  </a:cubicBezTo>
                  <a:lnTo>
                    <a:pt x="2083118" y="344805"/>
                  </a:lnTo>
                  <a:cubicBezTo>
                    <a:pt x="2083118" y="355283"/>
                    <a:pt x="2091690" y="363855"/>
                    <a:pt x="2102168" y="363855"/>
                  </a:cubicBezTo>
                  <a:close/>
                  <a:moveTo>
                    <a:pt x="2148840" y="363855"/>
                  </a:moveTo>
                  <a:lnTo>
                    <a:pt x="2148840" y="363855"/>
                  </a:lnTo>
                  <a:cubicBezTo>
                    <a:pt x="2159318" y="363855"/>
                    <a:pt x="2167890" y="355283"/>
                    <a:pt x="2167890" y="344805"/>
                  </a:cubicBezTo>
                  <a:lnTo>
                    <a:pt x="2167890" y="344805"/>
                  </a:lnTo>
                  <a:cubicBezTo>
                    <a:pt x="2167890" y="334328"/>
                    <a:pt x="2159318" y="325755"/>
                    <a:pt x="2148840" y="325755"/>
                  </a:cubicBezTo>
                  <a:lnTo>
                    <a:pt x="2148840" y="325755"/>
                  </a:lnTo>
                  <a:cubicBezTo>
                    <a:pt x="2138363" y="325755"/>
                    <a:pt x="2129790" y="334328"/>
                    <a:pt x="2129790" y="344805"/>
                  </a:cubicBezTo>
                  <a:lnTo>
                    <a:pt x="2129790" y="344805"/>
                  </a:lnTo>
                  <a:cubicBezTo>
                    <a:pt x="2130743" y="355283"/>
                    <a:pt x="2138363" y="363855"/>
                    <a:pt x="2148840" y="363855"/>
                  </a:cubicBezTo>
                  <a:close/>
                  <a:moveTo>
                    <a:pt x="2290763" y="269558"/>
                  </a:moveTo>
                  <a:lnTo>
                    <a:pt x="2290763" y="269558"/>
                  </a:lnTo>
                  <a:cubicBezTo>
                    <a:pt x="2301240" y="269558"/>
                    <a:pt x="2309813" y="260985"/>
                    <a:pt x="2309813" y="250508"/>
                  </a:cubicBezTo>
                  <a:lnTo>
                    <a:pt x="2309813" y="250508"/>
                  </a:lnTo>
                  <a:cubicBezTo>
                    <a:pt x="2309813" y="240030"/>
                    <a:pt x="2301240" y="231458"/>
                    <a:pt x="2290763" y="231458"/>
                  </a:cubicBezTo>
                  <a:lnTo>
                    <a:pt x="2290763" y="231458"/>
                  </a:lnTo>
                  <a:cubicBezTo>
                    <a:pt x="2280285" y="231458"/>
                    <a:pt x="2271713" y="240030"/>
                    <a:pt x="2271713" y="250508"/>
                  </a:cubicBezTo>
                  <a:lnTo>
                    <a:pt x="2271713" y="250508"/>
                  </a:lnTo>
                  <a:cubicBezTo>
                    <a:pt x="2271713" y="260985"/>
                    <a:pt x="2280285" y="269558"/>
                    <a:pt x="2290763" y="269558"/>
                  </a:cubicBezTo>
                  <a:close/>
                  <a:moveTo>
                    <a:pt x="2243138" y="269558"/>
                  </a:moveTo>
                  <a:lnTo>
                    <a:pt x="2243138" y="269558"/>
                  </a:lnTo>
                  <a:cubicBezTo>
                    <a:pt x="2253615" y="269558"/>
                    <a:pt x="2262188" y="260985"/>
                    <a:pt x="2262188" y="250508"/>
                  </a:cubicBezTo>
                  <a:lnTo>
                    <a:pt x="2262188" y="250508"/>
                  </a:lnTo>
                  <a:cubicBezTo>
                    <a:pt x="2262188" y="240030"/>
                    <a:pt x="2253615" y="231458"/>
                    <a:pt x="2243138" y="231458"/>
                  </a:cubicBezTo>
                  <a:lnTo>
                    <a:pt x="2243138" y="231458"/>
                  </a:lnTo>
                  <a:cubicBezTo>
                    <a:pt x="2232660" y="231458"/>
                    <a:pt x="2224088" y="240030"/>
                    <a:pt x="2224088" y="250508"/>
                  </a:cubicBezTo>
                  <a:lnTo>
                    <a:pt x="2224088" y="250508"/>
                  </a:lnTo>
                  <a:cubicBezTo>
                    <a:pt x="2225040" y="260985"/>
                    <a:pt x="2232660" y="269558"/>
                    <a:pt x="2243138" y="269558"/>
                  </a:cubicBezTo>
                  <a:close/>
                  <a:moveTo>
                    <a:pt x="2196465" y="222885"/>
                  </a:moveTo>
                  <a:lnTo>
                    <a:pt x="2196465" y="222885"/>
                  </a:lnTo>
                  <a:cubicBezTo>
                    <a:pt x="2206943" y="222885"/>
                    <a:pt x="2215515" y="214313"/>
                    <a:pt x="2215515" y="203835"/>
                  </a:cubicBezTo>
                  <a:lnTo>
                    <a:pt x="2215515" y="203835"/>
                  </a:lnTo>
                  <a:cubicBezTo>
                    <a:pt x="2215515" y="193358"/>
                    <a:pt x="2206943" y="184785"/>
                    <a:pt x="2196465" y="184785"/>
                  </a:cubicBezTo>
                  <a:lnTo>
                    <a:pt x="2196465" y="184785"/>
                  </a:lnTo>
                  <a:cubicBezTo>
                    <a:pt x="2185988" y="184785"/>
                    <a:pt x="2177415" y="193358"/>
                    <a:pt x="2177415" y="203835"/>
                  </a:cubicBezTo>
                  <a:lnTo>
                    <a:pt x="2177415" y="203835"/>
                  </a:lnTo>
                  <a:cubicBezTo>
                    <a:pt x="2177415" y="214313"/>
                    <a:pt x="2185988" y="222885"/>
                    <a:pt x="2196465" y="222885"/>
                  </a:cubicBezTo>
                  <a:close/>
                  <a:moveTo>
                    <a:pt x="2196465" y="269558"/>
                  </a:moveTo>
                  <a:lnTo>
                    <a:pt x="2196465" y="269558"/>
                  </a:lnTo>
                  <a:cubicBezTo>
                    <a:pt x="2206943" y="269558"/>
                    <a:pt x="2215515" y="260985"/>
                    <a:pt x="2215515" y="250508"/>
                  </a:cubicBezTo>
                  <a:lnTo>
                    <a:pt x="2215515" y="250508"/>
                  </a:lnTo>
                  <a:cubicBezTo>
                    <a:pt x="2215515" y="240030"/>
                    <a:pt x="2206943" y="231458"/>
                    <a:pt x="2196465" y="231458"/>
                  </a:cubicBezTo>
                  <a:lnTo>
                    <a:pt x="2196465" y="231458"/>
                  </a:lnTo>
                  <a:cubicBezTo>
                    <a:pt x="2185988" y="231458"/>
                    <a:pt x="2177415" y="240030"/>
                    <a:pt x="2177415" y="250508"/>
                  </a:cubicBezTo>
                  <a:lnTo>
                    <a:pt x="2177415" y="250508"/>
                  </a:lnTo>
                  <a:cubicBezTo>
                    <a:pt x="2177415" y="260985"/>
                    <a:pt x="2185988" y="269558"/>
                    <a:pt x="2196465" y="269558"/>
                  </a:cubicBezTo>
                  <a:close/>
                  <a:moveTo>
                    <a:pt x="2054543" y="222885"/>
                  </a:moveTo>
                  <a:lnTo>
                    <a:pt x="2054543" y="222885"/>
                  </a:lnTo>
                  <a:cubicBezTo>
                    <a:pt x="2065020" y="222885"/>
                    <a:pt x="2073593" y="214313"/>
                    <a:pt x="2073593" y="203835"/>
                  </a:cubicBezTo>
                  <a:lnTo>
                    <a:pt x="2073593" y="203835"/>
                  </a:lnTo>
                  <a:cubicBezTo>
                    <a:pt x="2073593" y="193358"/>
                    <a:pt x="2065020" y="184785"/>
                    <a:pt x="2054543" y="184785"/>
                  </a:cubicBezTo>
                  <a:lnTo>
                    <a:pt x="2054543" y="184785"/>
                  </a:lnTo>
                  <a:cubicBezTo>
                    <a:pt x="2044065" y="184785"/>
                    <a:pt x="2035493" y="193358"/>
                    <a:pt x="2035493" y="203835"/>
                  </a:cubicBezTo>
                  <a:lnTo>
                    <a:pt x="2035493" y="203835"/>
                  </a:lnTo>
                  <a:cubicBezTo>
                    <a:pt x="2036445" y="214313"/>
                    <a:pt x="2045018" y="222885"/>
                    <a:pt x="2054543" y="222885"/>
                  </a:cubicBezTo>
                  <a:close/>
                  <a:moveTo>
                    <a:pt x="2196465" y="175260"/>
                  </a:moveTo>
                  <a:lnTo>
                    <a:pt x="2196465" y="175260"/>
                  </a:lnTo>
                  <a:cubicBezTo>
                    <a:pt x="2206943" y="175260"/>
                    <a:pt x="2215515" y="166688"/>
                    <a:pt x="2215515" y="156210"/>
                  </a:cubicBezTo>
                  <a:lnTo>
                    <a:pt x="2215515" y="156210"/>
                  </a:lnTo>
                  <a:cubicBezTo>
                    <a:pt x="2215515" y="145733"/>
                    <a:pt x="2206943" y="137160"/>
                    <a:pt x="2196465" y="137160"/>
                  </a:cubicBezTo>
                  <a:lnTo>
                    <a:pt x="2196465" y="137160"/>
                  </a:lnTo>
                  <a:cubicBezTo>
                    <a:pt x="2185988" y="137160"/>
                    <a:pt x="2177415" y="145733"/>
                    <a:pt x="2177415" y="156210"/>
                  </a:cubicBezTo>
                  <a:lnTo>
                    <a:pt x="2177415" y="156210"/>
                  </a:lnTo>
                  <a:cubicBezTo>
                    <a:pt x="2177415" y="166688"/>
                    <a:pt x="2185988" y="175260"/>
                    <a:pt x="2196465" y="175260"/>
                  </a:cubicBezTo>
                  <a:close/>
                  <a:moveTo>
                    <a:pt x="2102168" y="317183"/>
                  </a:moveTo>
                  <a:lnTo>
                    <a:pt x="2102168" y="317183"/>
                  </a:lnTo>
                  <a:cubicBezTo>
                    <a:pt x="2112645" y="317183"/>
                    <a:pt x="2121218" y="308610"/>
                    <a:pt x="2121218" y="298133"/>
                  </a:cubicBezTo>
                  <a:lnTo>
                    <a:pt x="2121218" y="298133"/>
                  </a:lnTo>
                  <a:cubicBezTo>
                    <a:pt x="2121218" y="287655"/>
                    <a:pt x="2112645" y="279083"/>
                    <a:pt x="2102168" y="279083"/>
                  </a:cubicBezTo>
                  <a:lnTo>
                    <a:pt x="2102168" y="279083"/>
                  </a:lnTo>
                  <a:cubicBezTo>
                    <a:pt x="2091690" y="279083"/>
                    <a:pt x="2083118" y="287655"/>
                    <a:pt x="2083118" y="298133"/>
                  </a:cubicBezTo>
                  <a:lnTo>
                    <a:pt x="2083118" y="298133"/>
                  </a:lnTo>
                  <a:cubicBezTo>
                    <a:pt x="2083118" y="308610"/>
                    <a:pt x="2091690" y="317183"/>
                    <a:pt x="2102168" y="317183"/>
                  </a:cubicBezTo>
                  <a:close/>
                  <a:moveTo>
                    <a:pt x="2054543" y="363855"/>
                  </a:moveTo>
                  <a:lnTo>
                    <a:pt x="2054543" y="363855"/>
                  </a:lnTo>
                  <a:cubicBezTo>
                    <a:pt x="2065020" y="363855"/>
                    <a:pt x="2073593" y="355283"/>
                    <a:pt x="2073593" y="344805"/>
                  </a:cubicBezTo>
                  <a:lnTo>
                    <a:pt x="2073593" y="344805"/>
                  </a:lnTo>
                  <a:cubicBezTo>
                    <a:pt x="2073593" y="334328"/>
                    <a:pt x="2065020" y="325755"/>
                    <a:pt x="2054543" y="325755"/>
                  </a:cubicBezTo>
                  <a:lnTo>
                    <a:pt x="2054543" y="325755"/>
                  </a:lnTo>
                  <a:cubicBezTo>
                    <a:pt x="2044065" y="325755"/>
                    <a:pt x="2035493" y="334328"/>
                    <a:pt x="2035493" y="344805"/>
                  </a:cubicBezTo>
                  <a:lnTo>
                    <a:pt x="2035493" y="344805"/>
                  </a:lnTo>
                  <a:cubicBezTo>
                    <a:pt x="2036445" y="355283"/>
                    <a:pt x="2045018" y="363855"/>
                    <a:pt x="2054543" y="363855"/>
                  </a:cubicBezTo>
                  <a:close/>
                  <a:moveTo>
                    <a:pt x="2007870" y="363855"/>
                  </a:moveTo>
                  <a:lnTo>
                    <a:pt x="2007870" y="363855"/>
                  </a:lnTo>
                  <a:cubicBezTo>
                    <a:pt x="2018348" y="363855"/>
                    <a:pt x="2026920" y="355283"/>
                    <a:pt x="2026920" y="344805"/>
                  </a:cubicBezTo>
                  <a:lnTo>
                    <a:pt x="2026920" y="344805"/>
                  </a:lnTo>
                  <a:cubicBezTo>
                    <a:pt x="2026920" y="334328"/>
                    <a:pt x="2018348" y="325755"/>
                    <a:pt x="2007870" y="325755"/>
                  </a:cubicBezTo>
                  <a:lnTo>
                    <a:pt x="2007870" y="325755"/>
                  </a:lnTo>
                  <a:cubicBezTo>
                    <a:pt x="1997393" y="325755"/>
                    <a:pt x="1988820" y="334328"/>
                    <a:pt x="1988820" y="344805"/>
                  </a:cubicBezTo>
                  <a:lnTo>
                    <a:pt x="1988820" y="344805"/>
                  </a:lnTo>
                  <a:cubicBezTo>
                    <a:pt x="1988820" y="355283"/>
                    <a:pt x="1997393" y="363855"/>
                    <a:pt x="2007870" y="363855"/>
                  </a:cubicBezTo>
                  <a:close/>
                  <a:moveTo>
                    <a:pt x="2054543" y="317183"/>
                  </a:moveTo>
                  <a:lnTo>
                    <a:pt x="2054543" y="317183"/>
                  </a:lnTo>
                  <a:cubicBezTo>
                    <a:pt x="2065020" y="317183"/>
                    <a:pt x="2073593" y="308610"/>
                    <a:pt x="2073593" y="298133"/>
                  </a:cubicBezTo>
                  <a:lnTo>
                    <a:pt x="2073593" y="298133"/>
                  </a:lnTo>
                  <a:cubicBezTo>
                    <a:pt x="2073593" y="287655"/>
                    <a:pt x="2065020" y="279083"/>
                    <a:pt x="2054543" y="279083"/>
                  </a:cubicBezTo>
                  <a:lnTo>
                    <a:pt x="2054543" y="279083"/>
                  </a:lnTo>
                  <a:cubicBezTo>
                    <a:pt x="2044065" y="279083"/>
                    <a:pt x="2035493" y="287655"/>
                    <a:pt x="2035493" y="298133"/>
                  </a:cubicBezTo>
                  <a:lnTo>
                    <a:pt x="2035493" y="298133"/>
                  </a:lnTo>
                  <a:cubicBezTo>
                    <a:pt x="2036445" y="308610"/>
                    <a:pt x="2045018" y="317183"/>
                    <a:pt x="2054543" y="317183"/>
                  </a:cubicBezTo>
                  <a:close/>
                  <a:moveTo>
                    <a:pt x="2007870" y="269558"/>
                  </a:moveTo>
                  <a:lnTo>
                    <a:pt x="2007870" y="269558"/>
                  </a:lnTo>
                  <a:cubicBezTo>
                    <a:pt x="2018348" y="269558"/>
                    <a:pt x="2026920" y="260985"/>
                    <a:pt x="2026920" y="250508"/>
                  </a:cubicBezTo>
                  <a:lnTo>
                    <a:pt x="2026920" y="250508"/>
                  </a:lnTo>
                  <a:cubicBezTo>
                    <a:pt x="2026920" y="240030"/>
                    <a:pt x="2018348" y="231458"/>
                    <a:pt x="2007870" y="231458"/>
                  </a:cubicBezTo>
                  <a:lnTo>
                    <a:pt x="2007870" y="231458"/>
                  </a:lnTo>
                  <a:cubicBezTo>
                    <a:pt x="1997393" y="231458"/>
                    <a:pt x="1988820" y="240030"/>
                    <a:pt x="1988820" y="250508"/>
                  </a:cubicBezTo>
                  <a:lnTo>
                    <a:pt x="1988820" y="250508"/>
                  </a:lnTo>
                  <a:cubicBezTo>
                    <a:pt x="1988820" y="260985"/>
                    <a:pt x="1997393" y="269558"/>
                    <a:pt x="2007870" y="269558"/>
                  </a:cubicBezTo>
                  <a:close/>
                  <a:moveTo>
                    <a:pt x="2007870" y="317183"/>
                  </a:moveTo>
                  <a:lnTo>
                    <a:pt x="2007870" y="317183"/>
                  </a:lnTo>
                  <a:cubicBezTo>
                    <a:pt x="2018348" y="317183"/>
                    <a:pt x="2026920" y="308610"/>
                    <a:pt x="2026920" y="298133"/>
                  </a:cubicBezTo>
                  <a:lnTo>
                    <a:pt x="2026920" y="298133"/>
                  </a:lnTo>
                  <a:cubicBezTo>
                    <a:pt x="2026920" y="287655"/>
                    <a:pt x="2018348" y="279083"/>
                    <a:pt x="2007870" y="279083"/>
                  </a:cubicBezTo>
                  <a:lnTo>
                    <a:pt x="2007870" y="279083"/>
                  </a:lnTo>
                  <a:cubicBezTo>
                    <a:pt x="1997393" y="279083"/>
                    <a:pt x="1988820" y="287655"/>
                    <a:pt x="1988820" y="298133"/>
                  </a:cubicBezTo>
                  <a:lnTo>
                    <a:pt x="1988820" y="298133"/>
                  </a:lnTo>
                  <a:cubicBezTo>
                    <a:pt x="1988820" y="308610"/>
                    <a:pt x="1997393" y="317183"/>
                    <a:pt x="2007870" y="317183"/>
                  </a:cubicBezTo>
                  <a:close/>
                  <a:moveTo>
                    <a:pt x="2148840" y="175260"/>
                  </a:moveTo>
                  <a:lnTo>
                    <a:pt x="2148840" y="175260"/>
                  </a:lnTo>
                  <a:cubicBezTo>
                    <a:pt x="2159318" y="175260"/>
                    <a:pt x="2167890" y="166688"/>
                    <a:pt x="2167890" y="156210"/>
                  </a:cubicBezTo>
                  <a:lnTo>
                    <a:pt x="2167890" y="156210"/>
                  </a:lnTo>
                  <a:cubicBezTo>
                    <a:pt x="2167890" y="145733"/>
                    <a:pt x="2159318" y="137160"/>
                    <a:pt x="2148840" y="137160"/>
                  </a:cubicBezTo>
                  <a:lnTo>
                    <a:pt x="2148840" y="137160"/>
                  </a:lnTo>
                  <a:cubicBezTo>
                    <a:pt x="2138363" y="137160"/>
                    <a:pt x="2129790" y="145733"/>
                    <a:pt x="2129790" y="156210"/>
                  </a:cubicBezTo>
                  <a:lnTo>
                    <a:pt x="2129790" y="156210"/>
                  </a:lnTo>
                  <a:cubicBezTo>
                    <a:pt x="2130743" y="166688"/>
                    <a:pt x="2138363" y="175260"/>
                    <a:pt x="2148840" y="175260"/>
                  </a:cubicBezTo>
                  <a:close/>
                  <a:moveTo>
                    <a:pt x="2102168" y="175260"/>
                  </a:moveTo>
                  <a:lnTo>
                    <a:pt x="2102168" y="175260"/>
                  </a:lnTo>
                  <a:cubicBezTo>
                    <a:pt x="2112645" y="175260"/>
                    <a:pt x="2121218" y="166688"/>
                    <a:pt x="2121218" y="156210"/>
                  </a:cubicBezTo>
                  <a:lnTo>
                    <a:pt x="2121218" y="156210"/>
                  </a:lnTo>
                  <a:cubicBezTo>
                    <a:pt x="2121218" y="145733"/>
                    <a:pt x="2112645" y="137160"/>
                    <a:pt x="2102168" y="137160"/>
                  </a:cubicBezTo>
                  <a:lnTo>
                    <a:pt x="2102168" y="137160"/>
                  </a:lnTo>
                  <a:cubicBezTo>
                    <a:pt x="2091690" y="137160"/>
                    <a:pt x="2083118" y="145733"/>
                    <a:pt x="2083118" y="156210"/>
                  </a:cubicBezTo>
                  <a:lnTo>
                    <a:pt x="2083118" y="156210"/>
                  </a:lnTo>
                  <a:cubicBezTo>
                    <a:pt x="2083118" y="166688"/>
                    <a:pt x="2091690" y="175260"/>
                    <a:pt x="2102168" y="175260"/>
                  </a:cubicBezTo>
                  <a:close/>
                  <a:moveTo>
                    <a:pt x="2102168" y="222885"/>
                  </a:moveTo>
                  <a:lnTo>
                    <a:pt x="2102168" y="222885"/>
                  </a:lnTo>
                  <a:cubicBezTo>
                    <a:pt x="2112645" y="222885"/>
                    <a:pt x="2121218" y="214313"/>
                    <a:pt x="2121218" y="203835"/>
                  </a:cubicBezTo>
                  <a:lnTo>
                    <a:pt x="2121218" y="203835"/>
                  </a:lnTo>
                  <a:cubicBezTo>
                    <a:pt x="2121218" y="193358"/>
                    <a:pt x="2112645" y="184785"/>
                    <a:pt x="2102168" y="184785"/>
                  </a:cubicBezTo>
                  <a:lnTo>
                    <a:pt x="2102168" y="184785"/>
                  </a:lnTo>
                  <a:cubicBezTo>
                    <a:pt x="2091690" y="184785"/>
                    <a:pt x="2083118" y="193358"/>
                    <a:pt x="2083118" y="203835"/>
                  </a:cubicBezTo>
                  <a:lnTo>
                    <a:pt x="2083118" y="203835"/>
                  </a:lnTo>
                  <a:cubicBezTo>
                    <a:pt x="2083118" y="214313"/>
                    <a:pt x="2091690" y="222885"/>
                    <a:pt x="2102168" y="222885"/>
                  </a:cubicBezTo>
                  <a:close/>
                  <a:moveTo>
                    <a:pt x="2290763" y="317183"/>
                  </a:moveTo>
                  <a:lnTo>
                    <a:pt x="2290763" y="317183"/>
                  </a:lnTo>
                  <a:cubicBezTo>
                    <a:pt x="2301240" y="317183"/>
                    <a:pt x="2309813" y="308610"/>
                    <a:pt x="2309813" y="298133"/>
                  </a:cubicBezTo>
                  <a:lnTo>
                    <a:pt x="2309813" y="298133"/>
                  </a:lnTo>
                  <a:cubicBezTo>
                    <a:pt x="2309813" y="287655"/>
                    <a:pt x="2301240" y="279083"/>
                    <a:pt x="2290763" y="279083"/>
                  </a:cubicBezTo>
                  <a:lnTo>
                    <a:pt x="2290763" y="279083"/>
                  </a:lnTo>
                  <a:cubicBezTo>
                    <a:pt x="2280285" y="279083"/>
                    <a:pt x="2271713" y="287655"/>
                    <a:pt x="2271713" y="298133"/>
                  </a:cubicBezTo>
                  <a:lnTo>
                    <a:pt x="2271713" y="298133"/>
                  </a:lnTo>
                  <a:cubicBezTo>
                    <a:pt x="2271713" y="308610"/>
                    <a:pt x="2280285" y="317183"/>
                    <a:pt x="2290763" y="317183"/>
                  </a:cubicBezTo>
                  <a:close/>
                  <a:moveTo>
                    <a:pt x="2243138" y="175260"/>
                  </a:moveTo>
                  <a:lnTo>
                    <a:pt x="2243138" y="175260"/>
                  </a:lnTo>
                  <a:cubicBezTo>
                    <a:pt x="2253615" y="175260"/>
                    <a:pt x="2262188" y="166688"/>
                    <a:pt x="2262188" y="156210"/>
                  </a:cubicBezTo>
                  <a:lnTo>
                    <a:pt x="2262188" y="156210"/>
                  </a:lnTo>
                  <a:cubicBezTo>
                    <a:pt x="2262188" y="145733"/>
                    <a:pt x="2253615" y="137160"/>
                    <a:pt x="2243138" y="137160"/>
                  </a:cubicBezTo>
                  <a:lnTo>
                    <a:pt x="2243138" y="137160"/>
                  </a:lnTo>
                  <a:cubicBezTo>
                    <a:pt x="2232660" y="137160"/>
                    <a:pt x="2224088" y="145733"/>
                    <a:pt x="2224088" y="156210"/>
                  </a:cubicBezTo>
                  <a:lnTo>
                    <a:pt x="2224088" y="156210"/>
                  </a:lnTo>
                  <a:cubicBezTo>
                    <a:pt x="2225040" y="166688"/>
                    <a:pt x="2232660" y="175260"/>
                    <a:pt x="2243138" y="175260"/>
                  </a:cubicBezTo>
                  <a:close/>
                  <a:moveTo>
                    <a:pt x="2290763" y="128588"/>
                  </a:moveTo>
                  <a:lnTo>
                    <a:pt x="2290763" y="128588"/>
                  </a:lnTo>
                  <a:cubicBezTo>
                    <a:pt x="2301240" y="128588"/>
                    <a:pt x="2309813" y="120015"/>
                    <a:pt x="2309813" y="109538"/>
                  </a:cubicBezTo>
                  <a:lnTo>
                    <a:pt x="2309813" y="109538"/>
                  </a:lnTo>
                  <a:cubicBezTo>
                    <a:pt x="2309813" y="99060"/>
                    <a:pt x="2301240" y="90488"/>
                    <a:pt x="2290763" y="90488"/>
                  </a:cubicBezTo>
                  <a:lnTo>
                    <a:pt x="2290763" y="90488"/>
                  </a:lnTo>
                  <a:cubicBezTo>
                    <a:pt x="2280285" y="90488"/>
                    <a:pt x="2271713" y="99060"/>
                    <a:pt x="2271713" y="109538"/>
                  </a:cubicBezTo>
                  <a:lnTo>
                    <a:pt x="2271713" y="109538"/>
                  </a:lnTo>
                  <a:cubicBezTo>
                    <a:pt x="2271713" y="120015"/>
                    <a:pt x="2280285" y="128588"/>
                    <a:pt x="2290763" y="128588"/>
                  </a:cubicBezTo>
                  <a:close/>
                  <a:moveTo>
                    <a:pt x="2196465" y="128588"/>
                  </a:moveTo>
                  <a:lnTo>
                    <a:pt x="2196465" y="128588"/>
                  </a:lnTo>
                  <a:cubicBezTo>
                    <a:pt x="2206943" y="128588"/>
                    <a:pt x="2215515" y="120015"/>
                    <a:pt x="2215515" y="109538"/>
                  </a:cubicBezTo>
                  <a:lnTo>
                    <a:pt x="2215515" y="109538"/>
                  </a:lnTo>
                  <a:cubicBezTo>
                    <a:pt x="2215515" y="99060"/>
                    <a:pt x="2206943" y="90488"/>
                    <a:pt x="2196465" y="90488"/>
                  </a:cubicBezTo>
                  <a:lnTo>
                    <a:pt x="2196465" y="90488"/>
                  </a:lnTo>
                  <a:cubicBezTo>
                    <a:pt x="2185988" y="90488"/>
                    <a:pt x="2177415" y="99060"/>
                    <a:pt x="2177415" y="109538"/>
                  </a:cubicBezTo>
                  <a:lnTo>
                    <a:pt x="2177415" y="109538"/>
                  </a:lnTo>
                  <a:cubicBezTo>
                    <a:pt x="2177415" y="120015"/>
                    <a:pt x="2185988" y="128588"/>
                    <a:pt x="2196465" y="128588"/>
                  </a:cubicBezTo>
                  <a:close/>
                  <a:moveTo>
                    <a:pt x="2148840" y="128588"/>
                  </a:moveTo>
                  <a:lnTo>
                    <a:pt x="2148840" y="128588"/>
                  </a:lnTo>
                  <a:cubicBezTo>
                    <a:pt x="2159318" y="128588"/>
                    <a:pt x="2167890" y="120015"/>
                    <a:pt x="2167890" y="109538"/>
                  </a:cubicBezTo>
                  <a:lnTo>
                    <a:pt x="2167890" y="109538"/>
                  </a:lnTo>
                  <a:cubicBezTo>
                    <a:pt x="2167890" y="99060"/>
                    <a:pt x="2159318" y="90488"/>
                    <a:pt x="2148840" y="90488"/>
                  </a:cubicBezTo>
                  <a:lnTo>
                    <a:pt x="2148840" y="90488"/>
                  </a:lnTo>
                  <a:cubicBezTo>
                    <a:pt x="2138363" y="90488"/>
                    <a:pt x="2129790" y="99060"/>
                    <a:pt x="2129790" y="109538"/>
                  </a:cubicBezTo>
                  <a:lnTo>
                    <a:pt x="2129790" y="109538"/>
                  </a:lnTo>
                  <a:cubicBezTo>
                    <a:pt x="2130743" y="120015"/>
                    <a:pt x="2138363" y="128588"/>
                    <a:pt x="2148840" y="128588"/>
                  </a:cubicBezTo>
                  <a:close/>
                  <a:moveTo>
                    <a:pt x="2102168" y="128588"/>
                  </a:moveTo>
                  <a:lnTo>
                    <a:pt x="2102168" y="128588"/>
                  </a:lnTo>
                  <a:cubicBezTo>
                    <a:pt x="2112645" y="128588"/>
                    <a:pt x="2121218" y="120015"/>
                    <a:pt x="2121218" y="109538"/>
                  </a:cubicBezTo>
                  <a:lnTo>
                    <a:pt x="2121218" y="109538"/>
                  </a:lnTo>
                  <a:cubicBezTo>
                    <a:pt x="2121218" y="99060"/>
                    <a:pt x="2112645" y="90488"/>
                    <a:pt x="2102168" y="90488"/>
                  </a:cubicBezTo>
                  <a:lnTo>
                    <a:pt x="2102168" y="90488"/>
                  </a:lnTo>
                  <a:cubicBezTo>
                    <a:pt x="2091690" y="90488"/>
                    <a:pt x="2083118" y="99060"/>
                    <a:pt x="2083118" y="109538"/>
                  </a:cubicBezTo>
                  <a:lnTo>
                    <a:pt x="2083118" y="109538"/>
                  </a:lnTo>
                  <a:cubicBezTo>
                    <a:pt x="2083118" y="120015"/>
                    <a:pt x="2091690" y="128588"/>
                    <a:pt x="2102168" y="128588"/>
                  </a:cubicBezTo>
                  <a:close/>
                  <a:moveTo>
                    <a:pt x="2243138" y="128588"/>
                  </a:moveTo>
                  <a:lnTo>
                    <a:pt x="2243138" y="128588"/>
                  </a:lnTo>
                  <a:cubicBezTo>
                    <a:pt x="2253615" y="128588"/>
                    <a:pt x="2262188" y="120015"/>
                    <a:pt x="2262188" y="109538"/>
                  </a:cubicBezTo>
                  <a:lnTo>
                    <a:pt x="2262188" y="109538"/>
                  </a:lnTo>
                  <a:cubicBezTo>
                    <a:pt x="2262188" y="99060"/>
                    <a:pt x="2253615" y="90488"/>
                    <a:pt x="2243138" y="90488"/>
                  </a:cubicBezTo>
                  <a:lnTo>
                    <a:pt x="2243138" y="90488"/>
                  </a:lnTo>
                  <a:cubicBezTo>
                    <a:pt x="2232660" y="90488"/>
                    <a:pt x="2224088" y="99060"/>
                    <a:pt x="2224088" y="109538"/>
                  </a:cubicBezTo>
                  <a:lnTo>
                    <a:pt x="2224088" y="109538"/>
                  </a:lnTo>
                  <a:cubicBezTo>
                    <a:pt x="2225040" y="120015"/>
                    <a:pt x="2232660" y="128588"/>
                    <a:pt x="2243138" y="128588"/>
                  </a:cubicBezTo>
                  <a:close/>
                  <a:moveTo>
                    <a:pt x="2243138" y="317183"/>
                  </a:moveTo>
                  <a:lnTo>
                    <a:pt x="2243138" y="317183"/>
                  </a:lnTo>
                  <a:cubicBezTo>
                    <a:pt x="2253615" y="317183"/>
                    <a:pt x="2262188" y="308610"/>
                    <a:pt x="2262188" y="298133"/>
                  </a:cubicBezTo>
                  <a:lnTo>
                    <a:pt x="2262188" y="298133"/>
                  </a:lnTo>
                  <a:cubicBezTo>
                    <a:pt x="2262188" y="287655"/>
                    <a:pt x="2253615" y="279083"/>
                    <a:pt x="2243138" y="279083"/>
                  </a:cubicBezTo>
                  <a:lnTo>
                    <a:pt x="2243138" y="279083"/>
                  </a:lnTo>
                  <a:cubicBezTo>
                    <a:pt x="2232660" y="279083"/>
                    <a:pt x="2224088" y="287655"/>
                    <a:pt x="2224088" y="298133"/>
                  </a:cubicBezTo>
                  <a:lnTo>
                    <a:pt x="2224088" y="298133"/>
                  </a:lnTo>
                  <a:cubicBezTo>
                    <a:pt x="2225040" y="308610"/>
                    <a:pt x="2232660" y="317183"/>
                    <a:pt x="2243138" y="317183"/>
                  </a:cubicBezTo>
                  <a:close/>
                  <a:moveTo>
                    <a:pt x="2054543" y="175260"/>
                  </a:moveTo>
                  <a:lnTo>
                    <a:pt x="2054543" y="175260"/>
                  </a:lnTo>
                  <a:cubicBezTo>
                    <a:pt x="2065020" y="175260"/>
                    <a:pt x="2073593" y="166688"/>
                    <a:pt x="2073593" y="156210"/>
                  </a:cubicBezTo>
                  <a:lnTo>
                    <a:pt x="2073593" y="156210"/>
                  </a:lnTo>
                  <a:cubicBezTo>
                    <a:pt x="2073593" y="145733"/>
                    <a:pt x="2065020" y="137160"/>
                    <a:pt x="2054543" y="137160"/>
                  </a:cubicBezTo>
                  <a:lnTo>
                    <a:pt x="2054543" y="137160"/>
                  </a:lnTo>
                  <a:cubicBezTo>
                    <a:pt x="2044065" y="137160"/>
                    <a:pt x="2035493" y="145733"/>
                    <a:pt x="2035493" y="156210"/>
                  </a:cubicBezTo>
                  <a:lnTo>
                    <a:pt x="2035493" y="156210"/>
                  </a:lnTo>
                  <a:cubicBezTo>
                    <a:pt x="2036445" y="166688"/>
                    <a:pt x="2045018" y="175260"/>
                    <a:pt x="2054543" y="175260"/>
                  </a:cubicBezTo>
                  <a:close/>
                  <a:moveTo>
                    <a:pt x="2007870" y="127635"/>
                  </a:moveTo>
                  <a:lnTo>
                    <a:pt x="2007870" y="127635"/>
                  </a:lnTo>
                  <a:cubicBezTo>
                    <a:pt x="2018348" y="127635"/>
                    <a:pt x="2026920" y="119063"/>
                    <a:pt x="2026920" y="108585"/>
                  </a:cubicBezTo>
                  <a:lnTo>
                    <a:pt x="2026920" y="108585"/>
                  </a:lnTo>
                  <a:cubicBezTo>
                    <a:pt x="2026920" y="98108"/>
                    <a:pt x="2018348" y="89535"/>
                    <a:pt x="2007870" y="89535"/>
                  </a:cubicBezTo>
                  <a:lnTo>
                    <a:pt x="2007870" y="89535"/>
                  </a:lnTo>
                  <a:cubicBezTo>
                    <a:pt x="1997393" y="89535"/>
                    <a:pt x="1988820" y="98108"/>
                    <a:pt x="1988820" y="108585"/>
                  </a:cubicBezTo>
                  <a:lnTo>
                    <a:pt x="1988820" y="108585"/>
                  </a:lnTo>
                  <a:cubicBezTo>
                    <a:pt x="1988820" y="119063"/>
                    <a:pt x="1997393" y="127635"/>
                    <a:pt x="2007870" y="127635"/>
                  </a:cubicBezTo>
                  <a:close/>
                  <a:moveTo>
                    <a:pt x="2054543" y="127635"/>
                  </a:moveTo>
                  <a:lnTo>
                    <a:pt x="2054543" y="127635"/>
                  </a:lnTo>
                  <a:cubicBezTo>
                    <a:pt x="2065020" y="127635"/>
                    <a:pt x="2073593" y="119063"/>
                    <a:pt x="2073593" y="108585"/>
                  </a:cubicBezTo>
                  <a:lnTo>
                    <a:pt x="2073593" y="108585"/>
                  </a:lnTo>
                  <a:cubicBezTo>
                    <a:pt x="2073593" y="98108"/>
                    <a:pt x="2065020" y="89535"/>
                    <a:pt x="2054543" y="89535"/>
                  </a:cubicBezTo>
                  <a:lnTo>
                    <a:pt x="2054543" y="89535"/>
                  </a:lnTo>
                  <a:cubicBezTo>
                    <a:pt x="2044065" y="89535"/>
                    <a:pt x="2035493" y="98108"/>
                    <a:pt x="2035493" y="108585"/>
                  </a:cubicBezTo>
                  <a:lnTo>
                    <a:pt x="2035493" y="108585"/>
                  </a:lnTo>
                  <a:cubicBezTo>
                    <a:pt x="2036445" y="119063"/>
                    <a:pt x="2045018" y="127635"/>
                    <a:pt x="2054543" y="127635"/>
                  </a:cubicBezTo>
                  <a:close/>
                  <a:moveTo>
                    <a:pt x="2196465" y="82868"/>
                  </a:moveTo>
                  <a:lnTo>
                    <a:pt x="2196465" y="82868"/>
                  </a:lnTo>
                  <a:cubicBezTo>
                    <a:pt x="2206943" y="82868"/>
                    <a:pt x="2215515" y="74295"/>
                    <a:pt x="2215515" y="63818"/>
                  </a:cubicBezTo>
                  <a:lnTo>
                    <a:pt x="2215515" y="63818"/>
                  </a:lnTo>
                  <a:cubicBezTo>
                    <a:pt x="2215515" y="53340"/>
                    <a:pt x="2206943" y="44768"/>
                    <a:pt x="2196465" y="44768"/>
                  </a:cubicBezTo>
                  <a:lnTo>
                    <a:pt x="2196465" y="44768"/>
                  </a:lnTo>
                  <a:cubicBezTo>
                    <a:pt x="2185988" y="44768"/>
                    <a:pt x="2177415" y="53340"/>
                    <a:pt x="2177415" y="63818"/>
                  </a:cubicBezTo>
                  <a:lnTo>
                    <a:pt x="2177415" y="63818"/>
                  </a:lnTo>
                  <a:cubicBezTo>
                    <a:pt x="2177415" y="75248"/>
                    <a:pt x="2185988" y="82868"/>
                    <a:pt x="2196465" y="82868"/>
                  </a:cubicBezTo>
                  <a:close/>
                  <a:moveTo>
                    <a:pt x="2148840" y="82868"/>
                  </a:moveTo>
                  <a:lnTo>
                    <a:pt x="2148840" y="82868"/>
                  </a:lnTo>
                  <a:cubicBezTo>
                    <a:pt x="2159318" y="82868"/>
                    <a:pt x="2167890" y="74295"/>
                    <a:pt x="2167890" y="63818"/>
                  </a:cubicBezTo>
                  <a:lnTo>
                    <a:pt x="2167890" y="63818"/>
                  </a:lnTo>
                  <a:cubicBezTo>
                    <a:pt x="2167890" y="53340"/>
                    <a:pt x="2159318" y="44768"/>
                    <a:pt x="2148840" y="44768"/>
                  </a:cubicBezTo>
                  <a:lnTo>
                    <a:pt x="2148840" y="44768"/>
                  </a:lnTo>
                  <a:cubicBezTo>
                    <a:pt x="2138363" y="44768"/>
                    <a:pt x="2129790" y="53340"/>
                    <a:pt x="2129790" y="63818"/>
                  </a:cubicBezTo>
                  <a:lnTo>
                    <a:pt x="2129790" y="63818"/>
                  </a:lnTo>
                  <a:cubicBezTo>
                    <a:pt x="2130743" y="75248"/>
                    <a:pt x="2138363" y="82868"/>
                    <a:pt x="2148840" y="82868"/>
                  </a:cubicBezTo>
                  <a:close/>
                  <a:moveTo>
                    <a:pt x="2102168" y="82868"/>
                  </a:moveTo>
                  <a:lnTo>
                    <a:pt x="2102168" y="82868"/>
                  </a:lnTo>
                  <a:cubicBezTo>
                    <a:pt x="2112645" y="82868"/>
                    <a:pt x="2121218" y="74295"/>
                    <a:pt x="2121218" y="63818"/>
                  </a:cubicBezTo>
                  <a:lnTo>
                    <a:pt x="2121218" y="63818"/>
                  </a:lnTo>
                  <a:cubicBezTo>
                    <a:pt x="2121218" y="53340"/>
                    <a:pt x="2112645" y="44768"/>
                    <a:pt x="2102168" y="44768"/>
                  </a:cubicBezTo>
                  <a:lnTo>
                    <a:pt x="2102168" y="44768"/>
                  </a:lnTo>
                  <a:cubicBezTo>
                    <a:pt x="2091690" y="44768"/>
                    <a:pt x="2083118" y="53340"/>
                    <a:pt x="2083118" y="63818"/>
                  </a:cubicBezTo>
                  <a:lnTo>
                    <a:pt x="2083118" y="63818"/>
                  </a:lnTo>
                  <a:cubicBezTo>
                    <a:pt x="2083118" y="75248"/>
                    <a:pt x="2091690" y="82868"/>
                    <a:pt x="2102168" y="82868"/>
                  </a:cubicBezTo>
                  <a:close/>
                  <a:moveTo>
                    <a:pt x="2148840" y="38100"/>
                  </a:moveTo>
                  <a:lnTo>
                    <a:pt x="2148840" y="38100"/>
                  </a:lnTo>
                  <a:cubicBezTo>
                    <a:pt x="2159318" y="38100"/>
                    <a:pt x="2167890" y="29528"/>
                    <a:pt x="2167890" y="19050"/>
                  </a:cubicBezTo>
                  <a:lnTo>
                    <a:pt x="2167890" y="19050"/>
                  </a:lnTo>
                  <a:cubicBezTo>
                    <a:pt x="2167890" y="8573"/>
                    <a:pt x="2159318" y="0"/>
                    <a:pt x="2148840" y="0"/>
                  </a:cubicBezTo>
                  <a:lnTo>
                    <a:pt x="2148840" y="0"/>
                  </a:lnTo>
                  <a:cubicBezTo>
                    <a:pt x="2138363" y="0"/>
                    <a:pt x="2129790" y="8573"/>
                    <a:pt x="2129790" y="19050"/>
                  </a:cubicBezTo>
                  <a:lnTo>
                    <a:pt x="2129790" y="19050"/>
                  </a:lnTo>
                  <a:cubicBezTo>
                    <a:pt x="2130743" y="30480"/>
                    <a:pt x="2138363" y="38100"/>
                    <a:pt x="2148840" y="38100"/>
                  </a:cubicBezTo>
                  <a:close/>
                  <a:moveTo>
                    <a:pt x="2102168" y="38100"/>
                  </a:moveTo>
                  <a:lnTo>
                    <a:pt x="2102168" y="38100"/>
                  </a:lnTo>
                  <a:cubicBezTo>
                    <a:pt x="2112645" y="38100"/>
                    <a:pt x="2121218" y="29528"/>
                    <a:pt x="2121218" y="19050"/>
                  </a:cubicBezTo>
                  <a:lnTo>
                    <a:pt x="2121218" y="19050"/>
                  </a:lnTo>
                  <a:cubicBezTo>
                    <a:pt x="2121218" y="8573"/>
                    <a:pt x="2112645" y="0"/>
                    <a:pt x="2102168" y="0"/>
                  </a:cubicBezTo>
                  <a:lnTo>
                    <a:pt x="2102168" y="0"/>
                  </a:lnTo>
                  <a:cubicBezTo>
                    <a:pt x="2091690" y="0"/>
                    <a:pt x="2083118" y="8573"/>
                    <a:pt x="2083118" y="19050"/>
                  </a:cubicBezTo>
                  <a:lnTo>
                    <a:pt x="2083118" y="19050"/>
                  </a:lnTo>
                  <a:cubicBezTo>
                    <a:pt x="2083118" y="30480"/>
                    <a:pt x="2091690" y="38100"/>
                    <a:pt x="2102168" y="38100"/>
                  </a:cubicBezTo>
                  <a:close/>
                  <a:moveTo>
                    <a:pt x="2054543" y="82868"/>
                  </a:moveTo>
                  <a:lnTo>
                    <a:pt x="2054543" y="82868"/>
                  </a:lnTo>
                  <a:cubicBezTo>
                    <a:pt x="2065020" y="82868"/>
                    <a:pt x="2073593" y="74295"/>
                    <a:pt x="2073593" y="63818"/>
                  </a:cubicBezTo>
                  <a:lnTo>
                    <a:pt x="2073593" y="63818"/>
                  </a:lnTo>
                  <a:cubicBezTo>
                    <a:pt x="2073593" y="53340"/>
                    <a:pt x="2065020" y="44768"/>
                    <a:pt x="2054543" y="44768"/>
                  </a:cubicBezTo>
                  <a:lnTo>
                    <a:pt x="2054543" y="44768"/>
                  </a:lnTo>
                  <a:cubicBezTo>
                    <a:pt x="2044065" y="44768"/>
                    <a:pt x="2035493" y="53340"/>
                    <a:pt x="2035493" y="63818"/>
                  </a:cubicBezTo>
                  <a:lnTo>
                    <a:pt x="2035493" y="63818"/>
                  </a:lnTo>
                  <a:cubicBezTo>
                    <a:pt x="2036445" y="74295"/>
                    <a:pt x="2045018" y="82868"/>
                    <a:pt x="2054543" y="82868"/>
                  </a:cubicBezTo>
                  <a:close/>
                  <a:moveTo>
                    <a:pt x="2243138" y="222885"/>
                  </a:moveTo>
                  <a:lnTo>
                    <a:pt x="2243138" y="222885"/>
                  </a:lnTo>
                  <a:cubicBezTo>
                    <a:pt x="2253615" y="222885"/>
                    <a:pt x="2262188" y="214313"/>
                    <a:pt x="2262188" y="203835"/>
                  </a:cubicBezTo>
                  <a:lnTo>
                    <a:pt x="2262188" y="203835"/>
                  </a:lnTo>
                  <a:cubicBezTo>
                    <a:pt x="2262188" y="193358"/>
                    <a:pt x="2253615" y="184785"/>
                    <a:pt x="2243138" y="184785"/>
                  </a:cubicBezTo>
                  <a:lnTo>
                    <a:pt x="2243138" y="184785"/>
                  </a:lnTo>
                  <a:cubicBezTo>
                    <a:pt x="2232660" y="184785"/>
                    <a:pt x="2224088" y="193358"/>
                    <a:pt x="2224088" y="203835"/>
                  </a:cubicBezTo>
                  <a:lnTo>
                    <a:pt x="2224088" y="203835"/>
                  </a:lnTo>
                  <a:cubicBezTo>
                    <a:pt x="2225040" y="214313"/>
                    <a:pt x="2232660" y="222885"/>
                    <a:pt x="2243138" y="222885"/>
                  </a:cubicBezTo>
                  <a:close/>
                  <a:moveTo>
                    <a:pt x="351473" y="458153"/>
                  </a:moveTo>
                  <a:lnTo>
                    <a:pt x="351473" y="458153"/>
                  </a:lnTo>
                  <a:cubicBezTo>
                    <a:pt x="361950" y="458153"/>
                    <a:pt x="370523" y="449580"/>
                    <a:pt x="370523" y="439103"/>
                  </a:cubicBezTo>
                  <a:lnTo>
                    <a:pt x="370523" y="439103"/>
                  </a:lnTo>
                  <a:cubicBezTo>
                    <a:pt x="370523" y="428625"/>
                    <a:pt x="361950" y="420053"/>
                    <a:pt x="351473" y="420053"/>
                  </a:cubicBezTo>
                  <a:lnTo>
                    <a:pt x="351473" y="420053"/>
                  </a:lnTo>
                  <a:cubicBezTo>
                    <a:pt x="340995" y="420053"/>
                    <a:pt x="332423" y="428625"/>
                    <a:pt x="332423" y="439103"/>
                  </a:cubicBezTo>
                  <a:lnTo>
                    <a:pt x="332423" y="439103"/>
                  </a:lnTo>
                  <a:cubicBezTo>
                    <a:pt x="332423" y="449580"/>
                    <a:pt x="340995" y="458153"/>
                    <a:pt x="351473" y="458153"/>
                  </a:cubicBezTo>
                  <a:close/>
                  <a:moveTo>
                    <a:pt x="1061085" y="1026795"/>
                  </a:moveTo>
                  <a:lnTo>
                    <a:pt x="1061085" y="1026795"/>
                  </a:lnTo>
                  <a:cubicBezTo>
                    <a:pt x="1071563" y="1026795"/>
                    <a:pt x="1080135" y="1018223"/>
                    <a:pt x="1080135" y="1007745"/>
                  </a:cubicBezTo>
                  <a:lnTo>
                    <a:pt x="1080135" y="1007745"/>
                  </a:lnTo>
                  <a:cubicBezTo>
                    <a:pt x="1080135" y="997268"/>
                    <a:pt x="1071563" y="988695"/>
                    <a:pt x="1061085" y="988695"/>
                  </a:cubicBezTo>
                  <a:lnTo>
                    <a:pt x="1061085" y="988695"/>
                  </a:lnTo>
                  <a:cubicBezTo>
                    <a:pt x="1050608" y="988695"/>
                    <a:pt x="1042035" y="997268"/>
                    <a:pt x="1042035" y="1007745"/>
                  </a:cubicBezTo>
                  <a:lnTo>
                    <a:pt x="1042035" y="1007745"/>
                  </a:lnTo>
                  <a:cubicBezTo>
                    <a:pt x="1042035" y="1018223"/>
                    <a:pt x="1050608" y="1026795"/>
                    <a:pt x="1061085" y="1026795"/>
                  </a:cubicBezTo>
                  <a:close/>
                  <a:moveTo>
                    <a:pt x="635318" y="506730"/>
                  </a:moveTo>
                  <a:lnTo>
                    <a:pt x="635318" y="506730"/>
                  </a:lnTo>
                  <a:cubicBezTo>
                    <a:pt x="645795" y="506730"/>
                    <a:pt x="654368" y="498158"/>
                    <a:pt x="654368" y="487680"/>
                  </a:cubicBezTo>
                  <a:lnTo>
                    <a:pt x="654368" y="486728"/>
                  </a:lnTo>
                  <a:cubicBezTo>
                    <a:pt x="654368" y="476250"/>
                    <a:pt x="645795" y="467678"/>
                    <a:pt x="635318" y="467678"/>
                  </a:cubicBezTo>
                  <a:lnTo>
                    <a:pt x="635318" y="467678"/>
                  </a:lnTo>
                  <a:cubicBezTo>
                    <a:pt x="624840" y="467678"/>
                    <a:pt x="616268" y="476250"/>
                    <a:pt x="616268" y="486728"/>
                  </a:cubicBezTo>
                  <a:lnTo>
                    <a:pt x="616268" y="488633"/>
                  </a:lnTo>
                  <a:cubicBezTo>
                    <a:pt x="616268" y="498158"/>
                    <a:pt x="624840" y="506730"/>
                    <a:pt x="635318" y="506730"/>
                  </a:cubicBezTo>
                  <a:close/>
                  <a:moveTo>
                    <a:pt x="444818" y="1026795"/>
                  </a:moveTo>
                  <a:lnTo>
                    <a:pt x="446723" y="1026795"/>
                  </a:lnTo>
                  <a:cubicBezTo>
                    <a:pt x="457200" y="1026795"/>
                    <a:pt x="465773" y="1018223"/>
                    <a:pt x="465773" y="1007745"/>
                  </a:cubicBezTo>
                  <a:lnTo>
                    <a:pt x="465773" y="1007745"/>
                  </a:lnTo>
                  <a:cubicBezTo>
                    <a:pt x="465773" y="997268"/>
                    <a:pt x="457200" y="988695"/>
                    <a:pt x="446723" y="988695"/>
                  </a:cubicBezTo>
                  <a:lnTo>
                    <a:pt x="444818" y="988695"/>
                  </a:lnTo>
                  <a:cubicBezTo>
                    <a:pt x="434340" y="988695"/>
                    <a:pt x="425768" y="997268"/>
                    <a:pt x="425768" y="1007745"/>
                  </a:cubicBezTo>
                  <a:lnTo>
                    <a:pt x="425768" y="1007745"/>
                  </a:lnTo>
                  <a:cubicBezTo>
                    <a:pt x="426720" y="1018223"/>
                    <a:pt x="435293" y="1026795"/>
                    <a:pt x="444818" y="1026795"/>
                  </a:cubicBezTo>
                  <a:close/>
                  <a:moveTo>
                    <a:pt x="1392555" y="2162175"/>
                  </a:moveTo>
                  <a:lnTo>
                    <a:pt x="1392555" y="2162175"/>
                  </a:lnTo>
                  <a:cubicBezTo>
                    <a:pt x="1403033" y="2162175"/>
                    <a:pt x="1411605" y="2153603"/>
                    <a:pt x="1411605" y="2143125"/>
                  </a:cubicBezTo>
                  <a:lnTo>
                    <a:pt x="1411605" y="2143125"/>
                  </a:lnTo>
                  <a:cubicBezTo>
                    <a:pt x="1411605" y="2132648"/>
                    <a:pt x="1403033" y="2124075"/>
                    <a:pt x="1392555" y="2124075"/>
                  </a:cubicBezTo>
                  <a:lnTo>
                    <a:pt x="1392555" y="2124075"/>
                  </a:lnTo>
                  <a:cubicBezTo>
                    <a:pt x="1382078" y="2124075"/>
                    <a:pt x="1373505" y="2132648"/>
                    <a:pt x="1373505" y="2143125"/>
                  </a:cubicBezTo>
                  <a:lnTo>
                    <a:pt x="1373505" y="2143125"/>
                  </a:lnTo>
                  <a:cubicBezTo>
                    <a:pt x="1373505" y="2153603"/>
                    <a:pt x="1382078" y="2162175"/>
                    <a:pt x="1392555" y="2162175"/>
                  </a:cubicBezTo>
                  <a:close/>
                  <a:moveTo>
                    <a:pt x="1392555" y="2446020"/>
                  </a:moveTo>
                  <a:lnTo>
                    <a:pt x="1392555" y="2446020"/>
                  </a:lnTo>
                  <a:cubicBezTo>
                    <a:pt x="1403033" y="2446020"/>
                    <a:pt x="1411605" y="2437448"/>
                    <a:pt x="1411605" y="2426970"/>
                  </a:cubicBezTo>
                  <a:lnTo>
                    <a:pt x="1411605" y="2426970"/>
                  </a:lnTo>
                  <a:cubicBezTo>
                    <a:pt x="1411605" y="2416493"/>
                    <a:pt x="1403033" y="2407920"/>
                    <a:pt x="1392555" y="2407920"/>
                  </a:cubicBezTo>
                  <a:lnTo>
                    <a:pt x="1392555" y="2407920"/>
                  </a:lnTo>
                  <a:cubicBezTo>
                    <a:pt x="1382078" y="2407920"/>
                    <a:pt x="1373505" y="2416493"/>
                    <a:pt x="1373505" y="2426970"/>
                  </a:cubicBezTo>
                  <a:lnTo>
                    <a:pt x="1373505" y="2426970"/>
                  </a:lnTo>
                  <a:cubicBezTo>
                    <a:pt x="1373505" y="2437448"/>
                    <a:pt x="1382078" y="2446020"/>
                    <a:pt x="1392555" y="2446020"/>
                  </a:cubicBezTo>
                  <a:close/>
                  <a:moveTo>
                    <a:pt x="1864995" y="2493645"/>
                  </a:moveTo>
                  <a:lnTo>
                    <a:pt x="1864995" y="2493645"/>
                  </a:lnTo>
                  <a:cubicBezTo>
                    <a:pt x="1875473" y="2493645"/>
                    <a:pt x="1884045" y="2485073"/>
                    <a:pt x="1884045" y="2474595"/>
                  </a:cubicBezTo>
                  <a:lnTo>
                    <a:pt x="1884045" y="2474595"/>
                  </a:lnTo>
                  <a:cubicBezTo>
                    <a:pt x="1884045" y="2464118"/>
                    <a:pt x="1875473" y="2455545"/>
                    <a:pt x="1864995" y="2455545"/>
                  </a:cubicBezTo>
                  <a:lnTo>
                    <a:pt x="1864995" y="2455545"/>
                  </a:lnTo>
                  <a:cubicBezTo>
                    <a:pt x="1854518" y="2455545"/>
                    <a:pt x="1845945" y="2464118"/>
                    <a:pt x="1845945" y="2474595"/>
                  </a:cubicBezTo>
                  <a:lnTo>
                    <a:pt x="1845945" y="2474595"/>
                  </a:lnTo>
                  <a:cubicBezTo>
                    <a:pt x="1845945" y="2485073"/>
                    <a:pt x="1854518" y="2493645"/>
                    <a:pt x="1864995" y="2493645"/>
                  </a:cubicBezTo>
                  <a:close/>
                  <a:moveTo>
                    <a:pt x="1864995" y="2208848"/>
                  </a:moveTo>
                  <a:lnTo>
                    <a:pt x="1864995" y="2208848"/>
                  </a:lnTo>
                  <a:cubicBezTo>
                    <a:pt x="1875473" y="2208848"/>
                    <a:pt x="1884045" y="2200275"/>
                    <a:pt x="1884045" y="2189798"/>
                  </a:cubicBezTo>
                  <a:lnTo>
                    <a:pt x="1884045" y="2189798"/>
                  </a:lnTo>
                  <a:cubicBezTo>
                    <a:pt x="1884045" y="2179320"/>
                    <a:pt x="1875473" y="2170748"/>
                    <a:pt x="1864995" y="2170748"/>
                  </a:cubicBezTo>
                  <a:lnTo>
                    <a:pt x="1864995" y="2170748"/>
                  </a:lnTo>
                  <a:cubicBezTo>
                    <a:pt x="1854518" y="2170748"/>
                    <a:pt x="1845945" y="2179320"/>
                    <a:pt x="1845945" y="2189798"/>
                  </a:cubicBezTo>
                  <a:lnTo>
                    <a:pt x="1845945" y="2189798"/>
                  </a:lnTo>
                  <a:cubicBezTo>
                    <a:pt x="1845945" y="2200275"/>
                    <a:pt x="1854518" y="2208848"/>
                    <a:pt x="1864995" y="2208848"/>
                  </a:cubicBezTo>
                  <a:close/>
                  <a:moveTo>
                    <a:pt x="872490" y="1167765"/>
                  </a:moveTo>
                  <a:lnTo>
                    <a:pt x="872490" y="1167765"/>
                  </a:lnTo>
                  <a:cubicBezTo>
                    <a:pt x="882968" y="1167765"/>
                    <a:pt x="891540" y="1159193"/>
                    <a:pt x="891540" y="1148715"/>
                  </a:cubicBezTo>
                  <a:lnTo>
                    <a:pt x="891540" y="1148715"/>
                  </a:lnTo>
                  <a:cubicBezTo>
                    <a:pt x="891540" y="1138238"/>
                    <a:pt x="882968" y="1129665"/>
                    <a:pt x="872490" y="1129665"/>
                  </a:cubicBezTo>
                  <a:lnTo>
                    <a:pt x="872490" y="1129665"/>
                  </a:lnTo>
                  <a:cubicBezTo>
                    <a:pt x="862013" y="1129665"/>
                    <a:pt x="853440" y="1138238"/>
                    <a:pt x="853440" y="1148715"/>
                  </a:cubicBezTo>
                  <a:lnTo>
                    <a:pt x="853440" y="1148715"/>
                  </a:lnTo>
                  <a:cubicBezTo>
                    <a:pt x="853440" y="1159193"/>
                    <a:pt x="862013" y="1167765"/>
                    <a:pt x="872490" y="1167765"/>
                  </a:cubicBezTo>
                  <a:close/>
                  <a:moveTo>
                    <a:pt x="1676400" y="2303145"/>
                  </a:moveTo>
                  <a:lnTo>
                    <a:pt x="1676400" y="2303145"/>
                  </a:lnTo>
                  <a:cubicBezTo>
                    <a:pt x="1686878" y="2303145"/>
                    <a:pt x="1695450" y="2294573"/>
                    <a:pt x="1695450" y="2284095"/>
                  </a:cubicBezTo>
                  <a:lnTo>
                    <a:pt x="1695450" y="2284095"/>
                  </a:lnTo>
                  <a:cubicBezTo>
                    <a:pt x="1695450" y="2273618"/>
                    <a:pt x="1686878" y="2265045"/>
                    <a:pt x="1676400" y="2265045"/>
                  </a:cubicBezTo>
                  <a:lnTo>
                    <a:pt x="1676400" y="2265045"/>
                  </a:lnTo>
                  <a:cubicBezTo>
                    <a:pt x="1665923" y="2265045"/>
                    <a:pt x="1657350" y="2273618"/>
                    <a:pt x="1657350" y="2284095"/>
                  </a:cubicBezTo>
                  <a:lnTo>
                    <a:pt x="1657350" y="2284095"/>
                  </a:lnTo>
                  <a:cubicBezTo>
                    <a:pt x="1657350" y="2294573"/>
                    <a:pt x="1665923" y="2303145"/>
                    <a:pt x="1676400" y="2303145"/>
                  </a:cubicBezTo>
                  <a:close/>
                  <a:moveTo>
                    <a:pt x="635318" y="1121093"/>
                  </a:moveTo>
                  <a:lnTo>
                    <a:pt x="635318" y="1121093"/>
                  </a:lnTo>
                  <a:cubicBezTo>
                    <a:pt x="645795" y="1121093"/>
                    <a:pt x="654368" y="1112520"/>
                    <a:pt x="654368" y="1102043"/>
                  </a:cubicBezTo>
                  <a:lnTo>
                    <a:pt x="654368" y="1102043"/>
                  </a:lnTo>
                  <a:cubicBezTo>
                    <a:pt x="654368" y="1091565"/>
                    <a:pt x="645795" y="1082993"/>
                    <a:pt x="635318" y="1082993"/>
                  </a:cubicBezTo>
                  <a:lnTo>
                    <a:pt x="635318" y="1082993"/>
                  </a:lnTo>
                  <a:cubicBezTo>
                    <a:pt x="624840" y="1082993"/>
                    <a:pt x="616268" y="1091565"/>
                    <a:pt x="616268" y="1102043"/>
                  </a:cubicBezTo>
                  <a:lnTo>
                    <a:pt x="616268" y="1102043"/>
                  </a:lnTo>
                  <a:cubicBezTo>
                    <a:pt x="616268" y="1112520"/>
                    <a:pt x="624840" y="1121093"/>
                    <a:pt x="635318" y="1121093"/>
                  </a:cubicBezTo>
                  <a:close/>
                  <a:moveTo>
                    <a:pt x="1061085" y="695325"/>
                  </a:moveTo>
                  <a:lnTo>
                    <a:pt x="1061085" y="695325"/>
                  </a:lnTo>
                  <a:cubicBezTo>
                    <a:pt x="1071563" y="695325"/>
                    <a:pt x="1080135" y="686753"/>
                    <a:pt x="1080135" y="676275"/>
                  </a:cubicBezTo>
                  <a:lnTo>
                    <a:pt x="1080135" y="676275"/>
                  </a:lnTo>
                  <a:cubicBezTo>
                    <a:pt x="1080135" y="665798"/>
                    <a:pt x="1071563" y="657225"/>
                    <a:pt x="1061085" y="657225"/>
                  </a:cubicBezTo>
                  <a:lnTo>
                    <a:pt x="1061085" y="657225"/>
                  </a:lnTo>
                  <a:cubicBezTo>
                    <a:pt x="1050608" y="657225"/>
                    <a:pt x="1042035" y="665798"/>
                    <a:pt x="1042035" y="676275"/>
                  </a:cubicBezTo>
                  <a:lnTo>
                    <a:pt x="1042035" y="676275"/>
                  </a:lnTo>
                  <a:cubicBezTo>
                    <a:pt x="1042035" y="686753"/>
                    <a:pt x="1050608" y="695325"/>
                    <a:pt x="1061085" y="695325"/>
                  </a:cubicBezTo>
                  <a:close/>
                  <a:moveTo>
                    <a:pt x="1202055" y="2162175"/>
                  </a:moveTo>
                  <a:lnTo>
                    <a:pt x="1203960" y="2162175"/>
                  </a:lnTo>
                  <a:cubicBezTo>
                    <a:pt x="1214438" y="2162175"/>
                    <a:pt x="1223010" y="2153603"/>
                    <a:pt x="1223010" y="2143125"/>
                  </a:cubicBezTo>
                  <a:lnTo>
                    <a:pt x="1223010" y="2143125"/>
                  </a:lnTo>
                  <a:cubicBezTo>
                    <a:pt x="1223010" y="2132648"/>
                    <a:pt x="1214438" y="2124075"/>
                    <a:pt x="1203960" y="2124075"/>
                  </a:cubicBezTo>
                  <a:lnTo>
                    <a:pt x="1202055" y="2124075"/>
                  </a:lnTo>
                  <a:cubicBezTo>
                    <a:pt x="1191578" y="2124075"/>
                    <a:pt x="1183005" y="2132648"/>
                    <a:pt x="1183005" y="2143125"/>
                  </a:cubicBezTo>
                  <a:lnTo>
                    <a:pt x="1183005" y="2143125"/>
                  </a:lnTo>
                  <a:cubicBezTo>
                    <a:pt x="1183005" y="2153603"/>
                    <a:pt x="1191578" y="2162175"/>
                    <a:pt x="1202055" y="2162175"/>
                  </a:cubicBezTo>
                  <a:close/>
                  <a:moveTo>
                    <a:pt x="1202055" y="1877378"/>
                  </a:moveTo>
                  <a:lnTo>
                    <a:pt x="1203960" y="1877378"/>
                  </a:lnTo>
                  <a:cubicBezTo>
                    <a:pt x="1214438" y="1877378"/>
                    <a:pt x="1223010" y="1868805"/>
                    <a:pt x="1223010" y="1858328"/>
                  </a:cubicBezTo>
                  <a:lnTo>
                    <a:pt x="1223010" y="1858328"/>
                  </a:lnTo>
                  <a:cubicBezTo>
                    <a:pt x="1223010" y="1847850"/>
                    <a:pt x="1214438" y="1839278"/>
                    <a:pt x="1203960" y="1839278"/>
                  </a:cubicBezTo>
                  <a:lnTo>
                    <a:pt x="1202055" y="1839278"/>
                  </a:lnTo>
                  <a:cubicBezTo>
                    <a:pt x="1191578" y="1839278"/>
                    <a:pt x="1183005" y="1847850"/>
                    <a:pt x="1183005" y="1858328"/>
                  </a:cubicBezTo>
                  <a:lnTo>
                    <a:pt x="1183005" y="1858328"/>
                  </a:lnTo>
                  <a:cubicBezTo>
                    <a:pt x="1183005" y="1868805"/>
                    <a:pt x="1191578" y="1877378"/>
                    <a:pt x="1202055" y="1877378"/>
                  </a:cubicBezTo>
                  <a:close/>
                  <a:moveTo>
                    <a:pt x="1533525" y="2634615"/>
                  </a:moveTo>
                  <a:lnTo>
                    <a:pt x="1533525" y="2634615"/>
                  </a:lnTo>
                  <a:cubicBezTo>
                    <a:pt x="1544003" y="2634615"/>
                    <a:pt x="1552575" y="2626043"/>
                    <a:pt x="1552575" y="2615565"/>
                  </a:cubicBezTo>
                  <a:lnTo>
                    <a:pt x="1552575" y="2615565"/>
                  </a:lnTo>
                  <a:cubicBezTo>
                    <a:pt x="1552575" y="2605088"/>
                    <a:pt x="1544003" y="2596515"/>
                    <a:pt x="1533525" y="2596515"/>
                  </a:cubicBezTo>
                  <a:lnTo>
                    <a:pt x="1533525" y="2596515"/>
                  </a:lnTo>
                  <a:cubicBezTo>
                    <a:pt x="1523048" y="2596515"/>
                    <a:pt x="1514475" y="2605088"/>
                    <a:pt x="1514475" y="2615565"/>
                  </a:cubicBezTo>
                  <a:lnTo>
                    <a:pt x="1514475" y="2615565"/>
                  </a:lnTo>
                  <a:cubicBezTo>
                    <a:pt x="1514475" y="2626043"/>
                    <a:pt x="1523048" y="2634615"/>
                    <a:pt x="1533525" y="2634615"/>
                  </a:cubicBezTo>
                  <a:close/>
                  <a:moveTo>
                    <a:pt x="1533525" y="2114550"/>
                  </a:moveTo>
                  <a:lnTo>
                    <a:pt x="1533525" y="2114550"/>
                  </a:lnTo>
                  <a:cubicBezTo>
                    <a:pt x="1544003" y="2114550"/>
                    <a:pt x="1552575" y="2105978"/>
                    <a:pt x="1552575" y="2095500"/>
                  </a:cubicBezTo>
                  <a:lnTo>
                    <a:pt x="1552575" y="2095500"/>
                  </a:lnTo>
                  <a:cubicBezTo>
                    <a:pt x="1552575" y="2085023"/>
                    <a:pt x="1544003" y="2076450"/>
                    <a:pt x="1533525" y="2076450"/>
                  </a:cubicBezTo>
                  <a:lnTo>
                    <a:pt x="1533525" y="2076450"/>
                  </a:lnTo>
                  <a:cubicBezTo>
                    <a:pt x="1523048" y="2076450"/>
                    <a:pt x="1514475" y="2085023"/>
                    <a:pt x="1514475" y="2095500"/>
                  </a:cubicBezTo>
                  <a:lnTo>
                    <a:pt x="1514475" y="2095500"/>
                  </a:lnTo>
                  <a:cubicBezTo>
                    <a:pt x="1514475" y="2106930"/>
                    <a:pt x="1523048" y="2114550"/>
                    <a:pt x="1533525" y="2114550"/>
                  </a:cubicBezTo>
                  <a:close/>
                  <a:moveTo>
                    <a:pt x="1392555" y="884873"/>
                  </a:moveTo>
                  <a:lnTo>
                    <a:pt x="1392555" y="884873"/>
                  </a:lnTo>
                  <a:cubicBezTo>
                    <a:pt x="1403033" y="884873"/>
                    <a:pt x="1411605" y="876300"/>
                    <a:pt x="1411605" y="865823"/>
                  </a:cubicBezTo>
                  <a:lnTo>
                    <a:pt x="1411605" y="863918"/>
                  </a:lnTo>
                  <a:cubicBezTo>
                    <a:pt x="1411605" y="853440"/>
                    <a:pt x="1403033" y="844868"/>
                    <a:pt x="1392555" y="844868"/>
                  </a:cubicBezTo>
                  <a:lnTo>
                    <a:pt x="1392555" y="844868"/>
                  </a:lnTo>
                  <a:cubicBezTo>
                    <a:pt x="1382078" y="844868"/>
                    <a:pt x="1373505" y="853440"/>
                    <a:pt x="1373505" y="863918"/>
                  </a:cubicBezTo>
                  <a:lnTo>
                    <a:pt x="1373505" y="865823"/>
                  </a:lnTo>
                  <a:cubicBezTo>
                    <a:pt x="1373505" y="877253"/>
                    <a:pt x="1382078" y="884873"/>
                    <a:pt x="1392555" y="884873"/>
                  </a:cubicBezTo>
                  <a:close/>
                  <a:moveTo>
                    <a:pt x="1533525" y="363855"/>
                  </a:moveTo>
                  <a:lnTo>
                    <a:pt x="1533525" y="363855"/>
                  </a:lnTo>
                  <a:cubicBezTo>
                    <a:pt x="1544003" y="363855"/>
                    <a:pt x="1552575" y="355283"/>
                    <a:pt x="1552575" y="344805"/>
                  </a:cubicBezTo>
                  <a:lnTo>
                    <a:pt x="1552575" y="344805"/>
                  </a:lnTo>
                  <a:cubicBezTo>
                    <a:pt x="1552575" y="334328"/>
                    <a:pt x="1544003" y="325755"/>
                    <a:pt x="1533525" y="325755"/>
                  </a:cubicBezTo>
                  <a:lnTo>
                    <a:pt x="1533525" y="325755"/>
                  </a:lnTo>
                  <a:cubicBezTo>
                    <a:pt x="1523048" y="325755"/>
                    <a:pt x="1514475" y="334328"/>
                    <a:pt x="1514475" y="344805"/>
                  </a:cubicBezTo>
                  <a:lnTo>
                    <a:pt x="1514475" y="344805"/>
                  </a:lnTo>
                  <a:cubicBezTo>
                    <a:pt x="1515428" y="355283"/>
                    <a:pt x="1523048" y="363855"/>
                    <a:pt x="1533525" y="363855"/>
                  </a:cubicBezTo>
                  <a:close/>
                  <a:moveTo>
                    <a:pt x="872490" y="884873"/>
                  </a:moveTo>
                  <a:lnTo>
                    <a:pt x="872490" y="884873"/>
                  </a:lnTo>
                  <a:cubicBezTo>
                    <a:pt x="882968" y="884873"/>
                    <a:pt x="891540" y="876300"/>
                    <a:pt x="891540" y="865823"/>
                  </a:cubicBezTo>
                  <a:lnTo>
                    <a:pt x="891540" y="863918"/>
                  </a:lnTo>
                  <a:cubicBezTo>
                    <a:pt x="891540" y="853440"/>
                    <a:pt x="882968" y="844868"/>
                    <a:pt x="872490" y="844868"/>
                  </a:cubicBezTo>
                  <a:lnTo>
                    <a:pt x="872490" y="844868"/>
                  </a:lnTo>
                  <a:cubicBezTo>
                    <a:pt x="862013" y="844868"/>
                    <a:pt x="853440" y="853440"/>
                    <a:pt x="853440" y="863918"/>
                  </a:cubicBezTo>
                  <a:lnTo>
                    <a:pt x="853440" y="865823"/>
                  </a:lnTo>
                  <a:cubicBezTo>
                    <a:pt x="853440" y="877253"/>
                    <a:pt x="862013" y="884873"/>
                    <a:pt x="872490" y="884873"/>
                  </a:cubicBezTo>
                  <a:close/>
                  <a:moveTo>
                    <a:pt x="1580198" y="647700"/>
                  </a:moveTo>
                  <a:lnTo>
                    <a:pt x="1582103" y="647700"/>
                  </a:lnTo>
                  <a:cubicBezTo>
                    <a:pt x="1592580" y="647700"/>
                    <a:pt x="1601153" y="639128"/>
                    <a:pt x="1601153" y="628650"/>
                  </a:cubicBezTo>
                  <a:lnTo>
                    <a:pt x="1601153" y="628650"/>
                  </a:lnTo>
                  <a:cubicBezTo>
                    <a:pt x="1601153" y="618173"/>
                    <a:pt x="1592580" y="609600"/>
                    <a:pt x="1582103" y="609600"/>
                  </a:cubicBezTo>
                  <a:lnTo>
                    <a:pt x="1580198" y="609600"/>
                  </a:lnTo>
                  <a:cubicBezTo>
                    <a:pt x="1569720" y="609600"/>
                    <a:pt x="1561148" y="618173"/>
                    <a:pt x="1561148" y="628650"/>
                  </a:cubicBezTo>
                  <a:lnTo>
                    <a:pt x="1561148" y="628650"/>
                  </a:lnTo>
                  <a:cubicBezTo>
                    <a:pt x="1562100" y="640080"/>
                    <a:pt x="1570673" y="647700"/>
                    <a:pt x="1580198" y="647700"/>
                  </a:cubicBezTo>
                  <a:close/>
                  <a:moveTo>
                    <a:pt x="681990" y="741998"/>
                  </a:moveTo>
                  <a:lnTo>
                    <a:pt x="681990" y="741998"/>
                  </a:lnTo>
                  <a:cubicBezTo>
                    <a:pt x="692468" y="741998"/>
                    <a:pt x="701040" y="733425"/>
                    <a:pt x="701040" y="722948"/>
                  </a:cubicBezTo>
                  <a:lnTo>
                    <a:pt x="701040" y="722948"/>
                  </a:lnTo>
                  <a:cubicBezTo>
                    <a:pt x="701040" y="712470"/>
                    <a:pt x="692468" y="703898"/>
                    <a:pt x="681990" y="703898"/>
                  </a:cubicBezTo>
                  <a:lnTo>
                    <a:pt x="681990" y="703898"/>
                  </a:lnTo>
                  <a:cubicBezTo>
                    <a:pt x="671513" y="703898"/>
                    <a:pt x="662940" y="712470"/>
                    <a:pt x="662940" y="722948"/>
                  </a:cubicBezTo>
                  <a:lnTo>
                    <a:pt x="662940" y="722948"/>
                  </a:lnTo>
                  <a:cubicBezTo>
                    <a:pt x="663893" y="733425"/>
                    <a:pt x="672465" y="741998"/>
                    <a:pt x="681990" y="741998"/>
                  </a:cubicBezTo>
                  <a:close/>
                  <a:moveTo>
                    <a:pt x="1439228" y="2966085"/>
                  </a:moveTo>
                  <a:lnTo>
                    <a:pt x="1439228" y="2966085"/>
                  </a:lnTo>
                  <a:cubicBezTo>
                    <a:pt x="1449705" y="2966085"/>
                    <a:pt x="1458278" y="2957513"/>
                    <a:pt x="1458278" y="2947035"/>
                  </a:cubicBezTo>
                  <a:lnTo>
                    <a:pt x="1458278" y="2947035"/>
                  </a:lnTo>
                  <a:cubicBezTo>
                    <a:pt x="1458278" y="2936558"/>
                    <a:pt x="1449705" y="2927985"/>
                    <a:pt x="1439228" y="2927985"/>
                  </a:cubicBezTo>
                  <a:lnTo>
                    <a:pt x="1439228" y="2927985"/>
                  </a:lnTo>
                  <a:cubicBezTo>
                    <a:pt x="1428750" y="2927985"/>
                    <a:pt x="1420178" y="2936558"/>
                    <a:pt x="1420178" y="2947035"/>
                  </a:cubicBezTo>
                  <a:lnTo>
                    <a:pt x="1420178" y="2947035"/>
                  </a:lnTo>
                  <a:cubicBezTo>
                    <a:pt x="1420178" y="2957513"/>
                    <a:pt x="1428750" y="2966085"/>
                    <a:pt x="1439228" y="2966085"/>
                  </a:cubicBezTo>
                  <a:close/>
                  <a:moveTo>
                    <a:pt x="1439228" y="1925003"/>
                  </a:moveTo>
                  <a:lnTo>
                    <a:pt x="1439228" y="1925003"/>
                  </a:lnTo>
                  <a:cubicBezTo>
                    <a:pt x="1449705" y="1925003"/>
                    <a:pt x="1458278" y="1916430"/>
                    <a:pt x="1458278" y="1905953"/>
                  </a:cubicBezTo>
                  <a:lnTo>
                    <a:pt x="1458278" y="1905953"/>
                  </a:lnTo>
                  <a:cubicBezTo>
                    <a:pt x="1458278" y="1895475"/>
                    <a:pt x="1449705" y="1886903"/>
                    <a:pt x="1439228" y="1886903"/>
                  </a:cubicBezTo>
                  <a:lnTo>
                    <a:pt x="1439228" y="1886903"/>
                  </a:lnTo>
                  <a:cubicBezTo>
                    <a:pt x="1428750" y="1886903"/>
                    <a:pt x="1420178" y="1895475"/>
                    <a:pt x="1420178" y="1905953"/>
                  </a:cubicBezTo>
                  <a:lnTo>
                    <a:pt x="1420178" y="1905953"/>
                  </a:lnTo>
                  <a:cubicBezTo>
                    <a:pt x="1420178" y="1916430"/>
                    <a:pt x="1428750" y="1925003"/>
                    <a:pt x="1439228" y="1925003"/>
                  </a:cubicBezTo>
                  <a:close/>
                  <a:moveTo>
                    <a:pt x="66675" y="599123"/>
                  </a:moveTo>
                  <a:lnTo>
                    <a:pt x="68580" y="599123"/>
                  </a:lnTo>
                  <a:cubicBezTo>
                    <a:pt x="79058" y="599123"/>
                    <a:pt x="87630" y="590550"/>
                    <a:pt x="87630" y="580073"/>
                  </a:cubicBezTo>
                  <a:lnTo>
                    <a:pt x="87630" y="580073"/>
                  </a:lnTo>
                  <a:cubicBezTo>
                    <a:pt x="87630" y="569595"/>
                    <a:pt x="79058" y="561023"/>
                    <a:pt x="68580" y="561023"/>
                  </a:cubicBezTo>
                  <a:lnTo>
                    <a:pt x="66675" y="561023"/>
                  </a:lnTo>
                  <a:cubicBezTo>
                    <a:pt x="56198" y="561023"/>
                    <a:pt x="47625" y="569595"/>
                    <a:pt x="47625" y="580073"/>
                  </a:cubicBezTo>
                  <a:lnTo>
                    <a:pt x="47625" y="580073"/>
                  </a:lnTo>
                  <a:cubicBezTo>
                    <a:pt x="47625" y="590550"/>
                    <a:pt x="56198" y="599123"/>
                    <a:pt x="66675" y="599123"/>
                  </a:cubicBezTo>
                  <a:close/>
                  <a:moveTo>
                    <a:pt x="681990" y="1404938"/>
                  </a:moveTo>
                  <a:lnTo>
                    <a:pt x="681990" y="1404938"/>
                  </a:lnTo>
                  <a:cubicBezTo>
                    <a:pt x="692468" y="1404938"/>
                    <a:pt x="701040" y="1396365"/>
                    <a:pt x="701040" y="1385888"/>
                  </a:cubicBezTo>
                  <a:lnTo>
                    <a:pt x="701040" y="1385888"/>
                  </a:lnTo>
                  <a:cubicBezTo>
                    <a:pt x="701040" y="1375410"/>
                    <a:pt x="692468" y="1366838"/>
                    <a:pt x="681990" y="1366838"/>
                  </a:cubicBezTo>
                  <a:lnTo>
                    <a:pt x="681990" y="1366838"/>
                  </a:lnTo>
                  <a:cubicBezTo>
                    <a:pt x="671513" y="1366838"/>
                    <a:pt x="662940" y="1375410"/>
                    <a:pt x="662940" y="1385888"/>
                  </a:cubicBezTo>
                  <a:lnTo>
                    <a:pt x="662940" y="1385888"/>
                  </a:lnTo>
                  <a:cubicBezTo>
                    <a:pt x="663893" y="1396365"/>
                    <a:pt x="672465" y="1404938"/>
                    <a:pt x="681990" y="1404938"/>
                  </a:cubicBezTo>
                  <a:close/>
                  <a:moveTo>
                    <a:pt x="1721168" y="126683"/>
                  </a:moveTo>
                  <a:lnTo>
                    <a:pt x="1724025" y="126683"/>
                  </a:lnTo>
                  <a:cubicBezTo>
                    <a:pt x="1733550" y="126683"/>
                    <a:pt x="1741170" y="119063"/>
                    <a:pt x="1741170" y="109538"/>
                  </a:cubicBezTo>
                  <a:lnTo>
                    <a:pt x="1741170" y="109538"/>
                  </a:lnTo>
                  <a:cubicBezTo>
                    <a:pt x="1741170" y="100013"/>
                    <a:pt x="1733550" y="92393"/>
                    <a:pt x="1724025" y="92393"/>
                  </a:cubicBezTo>
                  <a:lnTo>
                    <a:pt x="1721168" y="92393"/>
                  </a:lnTo>
                  <a:cubicBezTo>
                    <a:pt x="1711643" y="92393"/>
                    <a:pt x="1704023" y="100013"/>
                    <a:pt x="1704023" y="109538"/>
                  </a:cubicBezTo>
                  <a:lnTo>
                    <a:pt x="1704023" y="109538"/>
                  </a:lnTo>
                  <a:cubicBezTo>
                    <a:pt x="1704023" y="119063"/>
                    <a:pt x="1711643" y="126683"/>
                    <a:pt x="1721168" y="126683"/>
                  </a:cubicBezTo>
                  <a:close/>
                  <a:moveTo>
                    <a:pt x="2386013" y="269558"/>
                  </a:moveTo>
                  <a:lnTo>
                    <a:pt x="2386013" y="269558"/>
                  </a:lnTo>
                  <a:cubicBezTo>
                    <a:pt x="2396490" y="269558"/>
                    <a:pt x="2405063" y="260985"/>
                    <a:pt x="2405063" y="250508"/>
                  </a:cubicBezTo>
                  <a:lnTo>
                    <a:pt x="2405063" y="250508"/>
                  </a:lnTo>
                  <a:cubicBezTo>
                    <a:pt x="2405063" y="240030"/>
                    <a:pt x="2396490" y="231458"/>
                    <a:pt x="2386013" y="231458"/>
                  </a:cubicBezTo>
                  <a:lnTo>
                    <a:pt x="2386013" y="231458"/>
                  </a:lnTo>
                  <a:cubicBezTo>
                    <a:pt x="2375535" y="231458"/>
                    <a:pt x="2366963" y="240030"/>
                    <a:pt x="2366963" y="250508"/>
                  </a:cubicBezTo>
                  <a:lnTo>
                    <a:pt x="2366963" y="250508"/>
                  </a:lnTo>
                  <a:cubicBezTo>
                    <a:pt x="2367915" y="260985"/>
                    <a:pt x="2375535" y="269558"/>
                    <a:pt x="2386013" y="269558"/>
                  </a:cubicBezTo>
                  <a:close/>
                  <a:moveTo>
                    <a:pt x="2148840" y="222885"/>
                  </a:moveTo>
                  <a:lnTo>
                    <a:pt x="2148840" y="222885"/>
                  </a:lnTo>
                  <a:cubicBezTo>
                    <a:pt x="2159318" y="222885"/>
                    <a:pt x="2167890" y="214313"/>
                    <a:pt x="2167890" y="203835"/>
                  </a:cubicBezTo>
                  <a:lnTo>
                    <a:pt x="2167890" y="203835"/>
                  </a:lnTo>
                  <a:cubicBezTo>
                    <a:pt x="2167890" y="193358"/>
                    <a:pt x="2159318" y="184785"/>
                    <a:pt x="2148840" y="184785"/>
                  </a:cubicBezTo>
                  <a:lnTo>
                    <a:pt x="2148840" y="184785"/>
                  </a:lnTo>
                  <a:cubicBezTo>
                    <a:pt x="2138363" y="184785"/>
                    <a:pt x="2129790" y="193358"/>
                    <a:pt x="2129790" y="203835"/>
                  </a:cubicBezTo>
                  <a:lnTo>
                    <a:pt x="2129790" y="203835"/>
                  </a:lnTo>
                  <a:cubicBezTo>
                    <a:pt x="2130743" y="214313"/>
                    <a:pt x="2138363" y="222885"/>
                    <a:pt x="2148840" y="222885"/>
                  </a:cubicBezTo>
                  <a:close/>
                  <a:moveTo>
                    <a:pt x="2574608" y="458153"/>
                  </a:moveTo>
                  <a:lnTo>
                    <a:pt x="2574608" y="458153"/>
                  </a:lnTo>
                  <a:cubicBezTo>
                    <a:pt x="2585085" y="458153"/>
                    <a:pt x="2593658" y="449580"/>
                    <a:pt x="2593658" y="439103"/>
                  </a:cubicBezTo>
                  <a:lnTo>
                    <a:pt x="2593658" y="439103"/>
                  </a:lnTo>
                  <a:cubicBezTo>
                    <a:pt x="2593658" y="428625"/>
                    <a:pt x="2585085" y="420053"/>
                    <a:pt x="2574608" y="420053"/>
                  </a:cubicBezTo>
                  <a:lnTo>
                    <a:pt x="2574608" y="420053"/>
                  </a:lnTo>
                  <a:cubicBezTo>
                    <a:pt x="2564130" y="420053"/>
                    <a:pt x="2555558" y="428625"/>
                    <a:pt x="2555558" y="439103"/>
                  </a:cubicBezTo>
                  <a:lnTo>
                    <a:pt x="2555558" y="439103"/>
                  </a:lnTo>
                  <a:cubicBezTo>
                    <a:pt x="2555558" y="449580"/>
                    <a:pt x="2564130" y="458153"/>
                    <a:pt x="2574608" y="458153"/>
                  </a:cubicBezTo>
                  <a:close/>
                  <a:moveTo>
                    <a:pt x="3143250" y="2446020"/>
                  </a:moveTo>
                  <a:lnTo>
                    <a:pt x="3143250" y="2446020"/>
                  </a:lnTo>
                  <a:cubicBezTo>
                    <a:pt x="3153728" y="2446020"/>
                    <a:pt x="3162300" y="2437448"/>
                    <a:pt x="3162300" y="2426970"/>
                  </a:cubicBezTo>
                  <a:lnTo>
                    <a:pt x="3162300" y="2426970"/>
                  </a:lnTo>
                  <a:cubicBezTo>
                    <a:pt x="3162300" y="2416493"/>
                    <a:pt x="3153728" y="2407920"/>
                    <a:pt x="3143250" y="2407920"/>
                  </a:cubicBezTo>
                  <a:lnTo>
                    <a:pt x="3143250" y="2407920"/>
                  </a:lnTo>
                  <a:cubicBezTo>
                    <a:pt x="3132773" y="2407920"/>
                    <a:pt x="3124200" y="2416493"/>
                    <a:pt x="3124200" y="2426970"/>
                  </a:cubicBezTo>
                  <a:lnTo>
                    <a:pt x="3124200" y="2426970"/>
                  </a:lnTo>
                  <a:cubicBezTo>
                    <a:pt x="3124200" y="2437448"/>
                    <a:pt x="3132773" y="2446020"/>
                    <a:pt x="3143250" y="2446020"/>
                  </a:cubicBezTo>
                  <a:close/>
                  <a:moveTo>
                    <a:pt x="3521393" y="2303145"/>
                  </a:moveTo>
                  <a:lnTo>
                    <a:pt x="3521393" y="2303145"/>
                  </a:lnTo>
                  <a:cubicBezTo>
                    <a:pt x="3531870" y="2303145"/>
                    <a:pt x="3540443" y="2294573"/>
                    <a:pt x="3540443" y="2284095"/>
                  </a:cubicBezTo>
                  <a:lnTo>
                    <a:pt x="3540443" y="2284095"/>
                  </a:lnTo>
                  <a:cubicBezTo>
                    <a:pt x="3540443" y="2273618"/>
                    <a:pt x="3531870" y="2265045"/>
                    <a:pt x="3521393" y="2265045"/>
                  </a:cubicBezTo>
                  <a:lnTo>
                    <a:pt x="3521393" y="2265045"/>
                  </a:lnTo>
                  <a:cubicBezTo>
                    <a:pt x="3510915" y="2265045"/>
                    <a:pt x="3502343" y="2273618"/>
                    <a:pt x="3502343" y="2284095"/>
                  </a:cubicBezTo>
                  <a:lnTo>
                    <a:pt x="3502343" y="2284095"/>
                  </a:lnTo>
                  <a:cubicBezTo>
                    <a:pt x="3503295" y="2294573"/>
                    <a:pt x="3510915" y="2303145"/>
                    <a:pt x="3521393" y="2303145"/>
                  </a:cubicBezTo>
                  <a:close/>
                  <a:moveTo>
                    <a:pt x="3331845" y="2587943"/>
                  </a:moveTo>
                  <a:lnTo>
                    <a:pt x="3331845" y="2587943"/>
                  </a:lnTo>
                  <a:cubicBezTo>
                    <a:pt x="3342323" y="2587943"/>
                    <a:pt x="3350895" y="2579370"/>
                    <a:pt x="3350895" y="2568893"/>
                  </a:cubicBezTo>
                  <a:lnTo>
                    <a:pt x="3350895" y="2568893"/>
                  </a:lnTo>
                  <a:cubicBezTo>
                    <a:pt x="3350895" y="2558415"/>
                    <a:pt x="3342323" y="2549843"/>
                    <a:pt x="3331845" y="2549843"/>
                  </a:cubicBezTo>
                  <a:lnTo>
                    <a:pt x="3331845" y="2549843"/>
                  </a:lnTo>
                  <a:cubicBezTo>
                    <a:pt x="3321368" y="2549843"/>
                    <a:pt x="3312795" y="2558415"/>
                    <a:pt x="3312795" y="2568893"/>
                  </a:cubicBezTo>
                  <a:lnTo>
                    <a:pt x="3312795" y="2568893"/>
                  </a:lnTo>
                  <a:cubicBezTo>
                    <a:pt x="3312795" y="2579370"/>
                    <a:pt x="3321368" y="2587943"/>
                    <a:pt x="3331845" y="2587943"/>
                  </a:cubicBezTo>
                  <a:close/>
                  <a:moveTo>
                    <a:pt x="3803333" y="223838"/>
                  </a:moveTo>
                  <a:lnTo>
                    <a:pt x="3803333" y="223838"/>
                  </a:lnTo>
                  <a:cubicBezTo>
                    <a:pt x="3813810" y="223838"/>
                    <a:pt x="3822383" y="215265"/>
                    <a:pt x="3822383" y="204788"/>
                  </a:cubicBezTo>
                  <a:lnTo>
                    <a:pt x="3822383" y="204788"/>
                  </a:lnTo>
                  <a:cubicBezTo>
                    <a:pt x="3822383" y="194310"/>
                    <a:pt x="3813810" y="185738"/>
                    <a:pt x="3803333" y="185738"/>
                  </a:cubicBezTo>
                  <a:lnTo>
                    <a:pt x="3803333" y="185738"/>
                  </a:lnTo>
                  <a:cubicBezTo>
                    <a:pt x="3792855" y="185738"/>
                    <a:pt x="3784283" y="194310"/>
                    <a:pt x="3784283" y="204788"/>
                  </a:cubicBezTo>
                  <a:lnTo>
                    <a:pt x="3784283" y="204788"/>
                  </a:lnTo>
                  <a:cubicBezTo>
                    <a:pt x="3784283" y="215265"/>
                    <a:pt x="3792855" y="223838"/>
                    <a:pt x="3803333" y="223838"/>
                  </a:cubicBezTo>
                  <a:close/>
                  <a:moveTo>
                    <a:pt x="4704398" y="836295"/>
                  </a:moveTo>
                  <a:lnTo>
                    <a:pt x="4704398" y="836295"/>
                  </a:lnTo>
                  <a:cubicBezTo>
                    <a:pt x="4714875" y="836295"/>
                    <a:pt x="4723448" y="827723"/>
                    <a:pt x="4723448" y="817245"/>
                  </a:cubicBezTo>
                  <a:lnTo>
                    <a:pt x="4723448" y="817245"/>
                  </a:lnTo>
                  <a:cubicBezTo>
                    <a:pt x="4723448" y="806768"/>
                    <a:pt x="4714875" y="798195"/>
                    <a:pt x="4704398" y="798195"/>
                  </a:cubicBezTo>
                  <a:lnTo>
                    <a:pt x="4704398" y="798195"/>
                  </a:lnTo>
                  <a:cubicBezTo>
                    <a:pt x="4693920" y="798195"/>
                    <a:pt x="4685348" y="806768"/>
                    <a:pt x="4685348" y="817245"/>
                  </a:cubicBezTo>
                  <a:lnTo>
                    <a:pt x="4685348" y="817245"/>
                  </a:lnTo>
                  <a:cubicBezTo>
                    <a:pt x="4685348" y="827723"/>
                    <a:pt x="4693920" y="836295"/>
                    <a:pt x="4704398" y="836295"/>
                  </a:cubicBezTo>
                  <a:close/>
                  <a:moveTo>
                    <a:pt x="2952750" y="789623"/>
                  </a:moveTo>
                  <a:lnTo>
                    <a:pt x="2952750" y="789623"/>
                  </a:lnTo>
                  <a:cubicBezTo>
                    <a:pt x="2963228" y="789623"/>
                    <a:pt x="2971800" y="781050"/>
                    <a:pt x="2971800" y="770573"/>
                  </a:cubicBezTo>
                  <a:lnTo>
                    <a:pt x="2971800" y="770573"/>
                  </a:lnTo>
                  <a:cubicBezTo>
                    <a:pt x="2971800" y="760095"/>
                    <a:pt x="2963228" y="751523"/>
                    <a:pt x="2952750" y="751523"/>
                  </a:cubicBezTo>
                  <a:lnTo>
                    <a:pt x="2952750" y="751523"/>
                  </a:lnTo>
                  <a:cubicBezTo>
                    <a:pt x="2942273" y="751523"/>
                    <a:pt x="2933700" y="760095"/>
                    <a:pt x="2933700" y="770573"/>
                  </a:cubicBezTo>
                  <a:lnTo>
                    <a:pt x="2933700" y="770573"/>
                  </a:lnTo>
                  <a:cubicBezTo>
                    <a:pt x="2934653" y="781050"/>
                    <a:pt x="2943225" y="789623"/>
                    <a:pt x="2952750" y="789623"/>
                  </a:cubicBezTo>
                  <a:close/>
                  <a:moveTo>
                    <a:pt x="5082540" y="741998"/>
                  </a:moveTo>
                  <a:lnTo>
                    <a:pt x="5082540" y="741998"/>
                  </a:lnTo>
                  <a:cubicBezTo>
                    <a:pt x="5093018" y="741998"/>
                    <a:pt x="5101590" y="733425"/>
                    <a:pt x="5101590" y="722948"/>
                  </a:cubicBezTo>
                  <a:lnTo>
                    <a:pt x="5101590" y="722948"/>
                  </a:lnTo>
                  <a:cubicBezTo>
                    <a:pt x="5101590" y="712470"/>
                    <a:pt x="5093018" y="703898"/>
                    <a:pt x="5082540" y="703898"/>
                  </a:cubicBezTo>
                  <a:lnTo>
                    <a:pt x="5082540" y="703898"/>
                  </a:lnTo>
                  <a:cubicBezTo>
                    <a:pt x="5072063" y="703898"/>
                    <a:pt x="5063490" y="712470"/>
                    <a:pt x="5063490" y="722948"/>
                  </a:cubicBezTo>
                  <a:lnTo>
                    <a:pt x="5063490" y="722948"/>
                  </a:lnTo>
                  <a:cubicBezTo>
                    <a:pt x="5063490" y="733425"/>
                    <a:pt x="5072063" y="741998"/>
                    <a:pt x="5082540" y="741998"/>
                  </a:cubicBezTo>
                  <a:close/>
                  <a:moveTo>
                    <a:pt x="4513898" y="1026795"/>
                  </a:moveTo>
                  <a:lnTo>
                    <a:pt x="4513898" y="1026795"/>
                  </a:lnTo>
                  <a:cubicBezTo>
                    <a:pt x="4524375" y="1026795"/>
                    <a:pt x="4532948" y="1018223"/>
                    <a:pt x="4532948" y="1007745"/>
                  </a:cubicBezTo>
                  <a:lnTo>
                    <a:pt x="4532948" y="1007745"/>
                  </a:lnTo>
                  <a:cubicBezTo>
                    <a:pt x="4532948" y="997268"/>
                    <a:pt x="4524375" y="988695"/>
                    <a:pt x="4513898" y="988695"/>
                  </a:cubicBezTo>
                  <a:lnTo>
                    <a:pt x="4513898" y="988695"/>
                  </a:lnTo>
                  <a:cubicBezTo>
                    <a:pt x="4503420" y="988695"/>
                    <a:pt x="4494848" y="997268"/>
                    <a:pt x="4494848" y="1007745"/>
                  </a:cubicBezTo>
                  <a:lnTo>
                    <a:pt x="4494848" y="1007745"/>
                  </a:lnTo>
                  <a:cubicBezTo>
                    <a:pt x="4495800" y="1018223"/>
                    <a:pt x="4503420" y="1026795"/>
                    <a:pt x="4513898" y="1026795"/>
                  </a:cubicBezTo>
                  <a:close/>
                  <a:moveTo>
                    <a:pt x="5602605" y="1022033"/>
                  </a:moveTo>
                  <a:lnTo>
                    <a:pt x="5602605" y="1022033"/>
                  </a:lnTo>
                  <a:cubicBezTo>
                    <a:pt x="5613083" y="1022033"/>
                    <a:pt x="5621655" y="1013460"/>
                    <a:pt x="5621655" y="1002983"/>
                  </a:cubicBezTo>
                  <a:lnTo>
                    <a:pt x="5621655" y="1002983"/>
                  </a:lnTo>
                  <a:cubicBezTo>
                    <a:pt x="5621655" y="992505"/>
                    <a:pt x="5613083" y="983933"/>
                    <a:pt x="5602605" y="983933"/>
                  </a:cubicBezTo>
                  <a:lnTo>
                    <a:pt x="5602605" y="983933"/>
                  </a:lnTo>
                  <a:cubicBezTo>
                    <a:pt x="5592128" y="983933"/>
                    <a:pt x="5583555" y="992505"/>
                    <a:pt x="5583555" y="1002983"/>
                  </a:cubicBezTo>
                  <a:lnTo>
                    <a:pt x="5583555" y="1002983"/>
                  </a:lnTo>
                  <a:cubicBezTo>
                    <a:pt x="5584508" y="1013460"/>
                    <a:pt x="5592128" y="1022033"/>
                    <a:pt x="5602605" y="1022033"/>
                  </a:cubicBezTo>
                  <a:close/>
                  <a:moveTo>
                    <a:pt x="4088130" y="884873"/>
                  </a:moveTo>
                  <a:lnTo>
                    <a:pt x="4088130" y="884873"/>
                  </a:lnTo>
                  <a:cubicBezTo>
                    <a:pt x="4098608" y="884873"/>
                    <a:pt x="4107180" y="876300"/>
                    <a:pt x="4107180" y="865823"/>
                  </a:cubicBezTo>
                  <a:lnTo>
                    <a:pt x="4107180" y="863918"/>
                  </a:lnTo>
                  <a:cubicBezTo>
                    <a:pt x="4107180" y="853440"/>
                    <a:pt x="4098608" y="844868"/>
                    <a:pt x="4088130" y="844868"/>
                  </a:cubicBezTo>
                  <a:lnTo>
                    <a:pt x="4088130" y="844868"/>
                  </a:lnTo>
                  <a:cubicBezTo>
                    <a:pt x="4077653" y="844868"/>
                    <a:pt x="4069080" y="853440"/>
                    <a:pt x="4069080" y="863918"/>
                  </a:cubicBezTo>
                  <a:lnTo>
                    <a:pt x="4069080" y="865823"/>
                  </a:lnTo>
                  <a:cubicBezTo>
                    <a:pt x="4070033" y="877253"/>
                    <a:pt x="4078605" y="884873"/>
                    <a:pt x="4088130" y="884873"/>
                  </a:cubicBezTo>
                  <a:close/>
                  <a:moveTo>
                    <a:pt x="4513898" y="410528"/>
                  </a:moveTo>
                  <a:lnTo>
                    <a:pt x="4513898" y="410528"/>
                  </a:lnTo>
                  <a:cubicBezTo>
                    <a:pt x="4524375" y="410528"/>
                    <a:pt x="4532948" y="401955"/>
                    <a:pt x="4532948" y="391478"/>
                  </a:cubicBezTo>
                  <a:lnTo>
                    <a:pt x="4532948" y="391478"/>
                  </a:lnTo>
                  <a:cubicBezTo>
                    <a:pt x="4532948" y="381000"/>
                    <a:pt x="4524375" y="372428"/>
                    <a:pt x="4513898" y="372428"/>
                  </a:cubicBezTo>
                  <a:lnTo>
                    <a:pt x="4513898" y="372428"/>
                  </a:lnTo>
                  <a:cubicBezTo>
                    <a:pt x="4503420" y="372428"/>
                    <a:pt x="4494848" y="381000"/>
                    <a:pt x="4494848" y="391478"/>
                  </a:cubicBezTo>
                  <a:lnTo>
                    <a:pt x="4494848" y="391478"/>
                  </a:lnTo>
                  <a:cubicBezTo>
                    <a:pt x="4495800" y="402908"/>
                    <a:pt x="4503420" y="410528"/>
                    <a:pt x="4513898" y="410528"/>
                  </a:cubicBezTo>
                  <a:close/>
                  <a:moveTo>
                    <a:pt x="5317808" y="458153"/>
                  </a:moveTo>
                  <a:lnTo>
                    <a:pt x="5317808" y="458153"/>
                  </a:lnTo>
                  <a:cubicBezTo>
                    <a:pt x="5328285" y="458153"/>
                    <a:pt x="5336858" y="449580"/>
                    <a:pt x="5336858" y="439103"/>
                  </a:cubicBezTo>
                  <a:lnTo>
                    <a:pt x="5336858" y="439103"/>
                  </a:lnTo>
                  <a:cubicBezTo>
                    <a:pt x="5336858" y="428625"/>
                    <a:pt x="5328285" y="420053"/>
                    <a:pt x="5317808" y="420053"/>
                  </a:cubicBezTo>
                  <a:lnTo>
                    <a:pt x="5317808" y="420053"/>
                  </a:lnTo>
                  <a:cubicBezTo>
                    <a:pt x="5307330" y="420053"/>
                    <a:pt x="5298758" y="428625"/>
                    <a:pt x="5298758" y="439103"/>
                  </a:cubicBezTo>
                  <a:lnTo>
                    <a:pt x="5298758" y="439103"/>
                  </a:lnTo>
                  <a:cubicBezTo>
                    <a:pt x="5299710" y="449580"/>
                    <a:pt x="5307330" y="458153"/>
                    <a:pt x="5317808" y="458153"/>
                  </a:cubicBezTo>
                  <a:close/>
                  <a:moveTo>
                    <a:pt x="3143250" y="181928"/>
                  </a:moveTo>
                  <a:lnTo>
                    <a:pt x="3143250" y="181928"/>
                  </a:lnTo>
                  <a:cubicBezTo>
                    <a:pt x="3153728" y="181928"/>
                    <a:pt x="3162300" y="173355"/>
                    <a:pt x="3162300" y="162878"/>
                  </a:cubicBezTo>
                  <a:lnTo>
                    <a:pt x="3162300" y="162878"/>
                  </a:lnTo>
                  <a:cubicBezTo>
                    <a:pt x="3162300" y="152400"/>
                    <a:pt x="3153728" y="143828"/>
                    <a:pt x="3143250" y="143828"/>
                  </a:cubicBezTo>
                  <a:lnTo>
                    <a:pt x="3143250" y="143828"/>
                  </a:lnTo>
                  <a:cubicBezTo>
                    <a:pt x="3132773" y="143828"/>
                    <a:pt x="3124200" y="152400"/>
                    <a:pt x="3124200" y="162878"/>
                  </a:cubicBezTo>
                  <a:lnTo>
                    <a:pt x="3124200" y="162878"/>
                  </a:lnTo>
                  <a:cubicBezTo>
                    <a:pt x="3124200" y="174308"/>
                    <a:pt x="3132773" y="181928"/>
                    <a:pt x="3143250" y="181928"/>
                  </a:cubicBezTo>
                  <a:close/>
                  <a:moveTo>
                    <a:pt x="4182428" y="363855"/>
                  </a:moveTo>
                  <a:lnTo>
                    <a:pt x="4182428" y="363855"/>
                  </a:lnTo>
                  <a:cubicBezTo>
                    <a:pt x="4192905" y="363855"/>
                    <a:pt x="4201478" y="355283"/>
                    <a:pt x="4201478" y="344805"/>
                  </a:cubicBezTo>
                  <a:lnTo>
                    <a:pt x="4201478" y="344805"/>
                  </a:lnTo>
                  <a:cubicBezTo>
                    <a:pt x="4201478" y="334328"/>
                    <a:pt x="4192905" y="325755"/>
                    <a:pt x="4182428" y="325755"/>
                  </a:cubicBezTo>
                  <a:lnTo>
                    <a:pt x="4182428" y="325755"/>
                  </a:lnTo>
                  <a:cubicBezTo>
                    <a:pt x="4171950" y="325755"/>
                    <a:pt x="4163378" y="334328"/>
                    <a:pt x="4163378" y="344805"/>
                  </a:cubicBezTo>
                  <a:lnTo>
                    <a:pt x="4163378" y="344805"/>
                  </a:lnTo>
                  <a:cubicBezTo>
                    <a:pt x="4164330" y="355283"/>
                    <a:pt x="4171950" y="363855"/>
                    <a:pt x="4182428" y="363855"/>
                  </a:cubicBezTo>
                  <a:close/>
                  <a:moveTo>
                    <a:pt x="5602605" y="458153"/>
                  </a:moveTo>
                  <a:lnTo>
                    <a:pt x="5602605" y="458153"/>
                  </a:lnTo>
                  <a:cubicBezTo>
                    <a:pt x="5613083" y="458153"/>
                    <a:pt x="5621655" y="449580"/>
                    <a:pt x="5621655" y="439103"/>
                  </a:cubicBezTo>
                  <a:lnTo>
                    <a:pt x="5621655" y="439103"/>
                  </a:lnTo>
                  <a:cubicBezTo>
                    <a:pt x="5621655" y="428625"/>
                    <a:pt x="5613083" y="420053"/>
                    <a:pt x="5602605" y="420053"/>
                  </a:cubicBezTo>
                  <a:lnTo>
                    <a:pt x="5602605" y="420053"/>
                  </a:lnTo>
                  <a:cubicBezTo>
                    <a:pt x="5592128" y="420053"/>
                    <a:pt x="5583555" y="428625"/>
                    <a:pt x="5583555" y="439103"/>
                  </a:cubicBezTo>
                  <a:lnTo>
                    <a:pt x="5583555" y="439103"/>
                  </a:lnTo>
                  <a:cubicBezTo>
                    <a:pt x="5583555" y="449580"/>
                    <a:pt x="5592128" y="458153"/>
                    <a:pt x="5602605" y="458153"/>
                  </a:cubicBezTo>
                  <a:close/>
                  <a:moveTo>
                    <a:pt x="3850958" y="554355"/>
                  </a:moveTo>
                  <a:lnTo>
                    <a:pt x="3852863" y="554355"/>
                  </a:lnTo>
                  <a:cubicBezTo>
                    <a:pt x="3863340" y="554355"/>
                    <a:pt x="3871913" y="545783"/>
                    <a:pt x="3871913" y="535305"/>
                  </a:cubicBezTo>
                  <a:lnTo>
                    <a:pt x="3871913" y="535305"/>
                  </a:lnTo>
                  <a:cubicBezTo>
                    <a:pt x="3871913" y="524828"/>
                    <a:pt x="3863340" y="516255"/>
                    <a:pt x="3852863" y="516255"/>
                  </a:cubicBezTo>
                  <a:lnTo>
                    <a:pt x="3850958" y="516255"/>
                  </a:lnTo>
                  <a:cubicBezTo>
                    <a:pt x="3840480" y="516255"/>
                    <a:pt x="3831908" y="524828"/>
                    <a:pt x="3831908" y="535305"/>
                  </a:cubicBezTo>
                  <a:lnTo>
                    <a:pt x="3831908" y="535305"/>
                  </a:lnTo>
                  <a:cubicBezTo>
                    <a:pt x="3832860" y="545783"/>
                    <a:pt x="3841433" y="554355"/>
                    <a:pt x="3850958" y="554355"/>
                  </a:cubicBezTo>
                  <a:close/>
                  <a:moveTo>
                    <a:pt x="3143250" y="1545908"/>
                  </a:moveTo>
                  <a:lnTo>
                    <a:pt x="3143250" y="1545908"/>
                  </a:lnTo>
                  <a:cubicBezTo>
                    <a:pt x="3153728" y="1545908"/>
                    <a:pt x="3162300" y="1537335"/>
                    <a:pt x="3162300" y="1526858"/>
                  </a:cubicBezTo>
                  <a:lnTo>
                    <a:pt x="3162300" y="1526858"/>
                  </a:lnTo>
                  <a:cubicBezTo>
                    <a:pt x="3162300" y="1516380"/>
                    <a:pt x="3153728" y="1507808"/>
                    <a:pt x="3143250" y="1507808"/>
                  </a:cubicBezTo>
                  <a:lnTo>
                    <a:pt x="3143250" y="1507808"/>
                  </a:lnTo>
                  <a:cubicBezTo>
                    <a:pt x="3132773" y="1507808"/>
                    <a:pt x="3124200" y="1516380"/>
                    <a:pt x="3124200" y="1526858"/>
                  </a:cubicBezTo>
                  <a:lnTo>
                    <a:pt x="3124200" y="1526858"/>
                  </a:lnTo>
                  <a:cubicBezTo>
                    <a:pt x="3124200" y="1538288"/>
                    <a:pt x="3132773" y="1545908"/>
                    <a:pt x="3143250" y="1545908"/>
                  </a:cubicBezTo>
                  <a:close/>
                  <a:moveTo>
                    <a:pt x="4891088" y="1934528"/>
                  </a:moveTo>
                  <a:lnTo>
                    <a:pt x="4891088" y="1934528"/>
                  </a:lnTo>
                  <a:cubicBezTo>
                    <a:pt x="4901565" y="1934528"/>
                    <a:pt x="4910138" y="1925955"/>
                    <a:pt x="4910138" y="1915478"/>
                  </a:cubicBezTo>
                  <a:lnTo>
                    <a:pt x="4910138" y="1913573"/>
                  </a:lnTo>
                  <a:cubicBezTo>
                    <a:pt x="4910138" y="1903095"/>
                    <a:pt x="4901565" y="1894523"/>
                    <a:pt x="4891088" y="1894523"/>
                  </a:cubicBezTo>
                  <a:lnTo>
                    <a:pt x="4891088" y="1894523"/>
                  </a:lnTo>
                  <a:cubicBezTo>
                    <a:pt x="4880610" y="1894523"/>
                    <a:pt x="4872038" y="1903095"/>
                    <a:pt x="4872038" y="1913573"/>
                  </a:cubicBezTo>
                  <a:lnTo>
                    <a:pt x="4872038" y="1915478"/>
                  </a:lnTo>
                  <a:cubicBezTo>
                    <a:pt x="4872038" y="1925955"/>
                    <a:pt x="4880610" y="1934528"/>
                    <a:pt x="4891088" y="1934528"/>
                  </a:cubicBezTo>
                  <a:close/>
                  <a:moveTo>
                    <a:pt x="4467225" y="1404938"/>
                  </a:moveTo>
                  <a:lnTo>
                    <a:pt x="4467225" y="1404938"/>
                  </a:lnTo>
                  <a:cubicBezTo>
                    <a:pt x="4477703" y="1404938"/>
                    <a:pt x="4486275" y="1396365"/>
                    <a:pt x="4486275" y="1385888"/>
                  </a:cubicBezTo>
                  <a:lnTo>
                    <a:pt x="4486275" y="1385888"/>
                  </a:lnTo>
                  <a:cubicBezTo>
                    <a:pt x="4486275" y="1375410"/>
                    <a:pt x="4477703" y="1366838"/>
                    <a:pt x="4467225" y="1366838"/>
                  </a:cubicBezTo>
                  <a:lnTo>
                    <a:pt x="4467225" y="1366838"/>
                  </a:lnTo>
                  <a:cubicBezTo>
                    <a:pt x="4456748" y="1366838"/>
                    <a:pt x="4448175" y="1375410"/>
                    <a:pt x="4448175" y="1385888"/>
                  </a:cubicBezTo>
                  <a:lnTo>
                    <a:pt x="4448175" y="1385888"/>
                  </a:lnTo>
                  <a:cubicBezTo>
                    <a:pt x="4448175" y="1396365"/>
                    <a:pt x="4456748" y="1404938"/>
                    <a:pt x="4467225" y="1404938"/>
                  </a:cubicBezTo>
                  <a:close/>
                  <a:moveTo>
                    <a:pt x="2715578" y="1404938"/>
                  </a:moveTo>
                  <a:lnTo>
                    <a:pt x="2717483" y="1404938"/>
                  </a:lnTo>
                  <a:cubicBezTo>
                    <a:pt x="2727960" y="1404938"/>
                    <a:pt x="2736533" y="1396365"/>
                    <a:pt x="2736533" y="1385888"/>
                  </a:cubicBezTo>
                  <a:lnTo>
                    <a:pt x="2736533" y="1385888"/>
                  </a:lnTo>
                  <a:cubicBezTo>
                    <a:pt x="2736533" y="1375410"/>
                    <a:pt x="2727960" y="1366838"/>
                    <a:pt x="2717483" y="1366838"/>
                  </a:cubicBezTo>
                  <a:lnTo>
                    <a:pt x="2715578" y="1366838"/>
                  </a:lnTo>
                  <a:cubicBezTo>
                    <a:pt x="2705100" y="1366838"/>
                    <a:pt x="2696528" y="1375410"/>
                    <a:pt x="2696528" y="1385888"/>
                  </a:cubicBezTo>
                  <a:lnTo>
                    <a:pt x="2696528" y="1385888"/>
                  </a:lnTo>
                  <a:cubicBezTo>
                    <a:pt x="2697480" y="1396365"/>
                    <a:pt x="2706053" y="1404938"/>
                    <a:pt x="2715578" y="1404938"/>
                  </a:cubicBezTo>
                  <a:close/>
                  <a:moveTo>
                    <a:pt x="3284220" y="2067878"/>
                  </a:moveTo>
                  <a:lnTo>
                    <a:pt x="3284220" y="2067878"/>
                  </a:lnTo>
                  <a:cubicBezTo>
                    <a:pt x="3294698" y="2067878"/>
                    <a:pt x="3303270" y="2059305"/>
                    <a:pt x="3303270" y="2048828"/>
                  </a:cubicBezTo>
                  <a:lnTo>
                    <a:pt x="3303270" y="2048828"/>
                  </a:lnTo>
                  <a:cubicBezTo>
                    <a:pt x="3303270" y="2038350"/>
                    <a:pt x="3294698" y="2029778"/>
                    <a:pt x="3284220" y="2029778"/>
                  </a:cubicBezTo>
                  <a:lnTo>
                    <a:pt x="3284220" y="2029778"/>
                  </a:lnTo>
                  <a:cubicBezTo>
                    <a:pt x="3273743" y="2029778"/>
                    <a:pt x="3265170" y="2038350"/>
                    <a:pt x="3265170" y="2048828"/>
                  </a:cubicBezTo>
                  <a:lnTo>
                    <a:pt x="3265170" y="2048828"/>
                  </a:lnTo>
                  <a:cubicBezTo>
                    <a:pt x="3266123" y="2059305"/>
                    <a:pt x="3273743" y="2067878"/>
                    <a:pt x="3284220" y="2067878"/>
                  </a:cubicBezTo>
                  <a:close/>
                  <a:moveTo>
                    <a:pt x="3521393" y="1783080"/>
                  </a:moveTo>
                  <a:lnTo>
                    <a:pt x="3521393" y="1783080"/>
                  </a:lnTo>
                  <a:cubicBezTo>
                    <a:pt x="3531870" y="1783080"/>
                    <a:pt x="3540443" y="1774508"/>
                    <a:pt x="3540443" y="1764030"/>
                  </a:cubicBezTo>
                  <a:lnTo>
                    <a:pt x="3540443" y="1764030"/>
                  </a:lnTo>
                  <a:cubicBezTo>
                    <a:pt x="3540443" y="1753553"/>
                    <a:pt x="3531870" y="1744980"/>
                    <a:pt x="3521393" y="1744980"/>
                  </a:cubicBezTo>
                  <a:lnTo>
                    <a:pt x="3521393" y="1744980"/>
                  </a:lnTo>
                  <a:cubicBezTo>
                    <a:pt x="3510915" y="1744980"/>
                    <a:pt x="3502343" y="1753553"/>
                    <a:pt x="3502343" y="1764030"/>
                  </a:cubicBezTo>
                  <a:lnTo>
                    <a:pt x="3502343" y="1764030"/>
                  </a:lnTo>
                  <a:cubicBezTo>
                    <a:pt x="3503295" y="1775460"/>
                    <a:pt x="3510915" y="1783080"/>
                    <a:pt x="3521393" y="1783080"/>
                  </a:cubicBezTo>
                  <a:close/>
                  <a:moveTo>
                    <a:pt x="2574608" y="1736408"/>
                  </a:moveTo>
                  <a:lnTo>
                    <a:pt x="2574608" y="1736408"/>
                  </a:lnTo>
                  <a:cubicBezTo>
                    <a:pt x="2585085" y="1736408"/>
                    <a:pt x="2593658" y="1727835"/>
                    <a:pt x="2593658" y="1717358"/>
                  </a:cubicBezTo>
                  <a:lnTo>
                    <a:pt x="2593658" y="1717358"/>
                  </a:lnTo>
                  <a:cubicBezTo>
                    <a:pt x="2593658" y="1706880"/>
                    <a:pt x="2585085" y="1698308"/>
                    <a:pt x="2574608" y="1698308"/>
                  </a:cubicBezTo>
                  <a:lnTo>
                    <a:pt x="2574608" y="1698308"/>
                  </a:lnTo>
                  <a:cubicBezTo>
                    <a:pt x="2564130" y="1698308"/>
                    <a:pt x="2555558" y="1706880"/>
                    <a:pt x="2555558" y="1717358"/>
                  </a:cubicBezTo>
                  <a:lnTo>
                    <a:pt x="2555558" y="1717358"/>
                  </a:lnTo>
                  <a:cubicBezTo>
                    <a:pt x="2555558" y="1727835"/>
                    <a:pt x="2564130" y="1736408"/>
                    <a:pt x="2574608" y="1736408"/>
                  </a:cubicBezTo>
                  <a:close/>
                  <a:moveTo>
                    <a:pt x="2906078" y="1736408"/>
                  </a:moveTo>
                  <a:lnTo>
                    <a:pt x="2906078" y="1736408"/>
                  </a:lnTo>
                  <a:cubicBezTo>
                    <a:pt x="2916555" y="1736408"/>
                    <a:pt x="2925128" y="1727835"/>
                    <a:pt x="2925128" y="1717358"/>
                  </a:cubicBezTo>
                  <a:lnTo>
                    <a:pt x="2925128" y="1717358"/>
                  </a:lnTo>
                  <a:cubicBezTo>
                    <a:pt x="2925128" y="1706880"/>
                    <a:pt x="2916555" y="1698308"/>
                    <a:pt x="2906078" y="1698308"/>
                  </a:cubicBezTo>
                  <a:lnTo>
                    <a:pt x="2906078" y="1698308"/>
                  </a:lnTo>
                  <a:cubicBezTo>
                    <a:pt x="2895600" y="1698308"/>
                    <a:pt x="2887028" y="1706880"/>
                    <a:pt x="2887028" y="1717358"/>
                  </a:cubicBezTo>
                  <a:lnTo>
                    <a:pt x="2887028" y="1717358"/>
                  </a:lnTo>
                  <a:cubicBezTo>
                    <a:pt x="2887028" y="1727835"/>
                    <a:pt x="2895600" y="1736408"/>
                    <a:pt x="2906078" y="1736408"/>
                  </a:cubicBezTo>
                  <a:close/>
                  <a:moveTo>
                    <a:pt x="4987290" y="1263968"/>
                  </a:moveTo>
                  <a:lnTo>
                    <a:pt x="4987290" y="1263968"/>
                  </a:lnTo>
                  <a:cubicBezTo>
                    <a:pt x="4997768" y="1263968"/>
                    <a:pt x="5007293" y="1255395"/>
                    <a:pt x="5007293" y="1243965"/>
                  </a:cubicBezTo>
                  <a:lnTo>
                    <a:pt x="5007293" y="1243965"/>
                  </a:lnTo>
                  <a:cubicBezTo>
                    <a:pt x="5007293" y="1233488"/>
                    <a:pt x="4998720" y="1223963"/>
                    <a:pt x="4987290" y="1223963"/>
                  </a:cubicBezTo>
                  <a:lnTo>
                    <a:pt x="4987290" y="1223963"/>
                  </a:lnTo>
                  <a:cubicBezTo>
                    <a:pt x="4976813" y="1223963"/>
                    <a:pt x="4967288" y="1232535"/>
                    <a:pt x="4967288" y="1243965"/>
                  </a:cubicBezTo>
                  <a:lnTo>
                    <a:pt x="4967288" y="1243965"/>
                  </a:lnTo>
                  <a:cubicBezTo>
                    <a:pt x="4968240" y="1255395"/>
                    <a:pt x="4976813" y="1263968"/>
                    <a:pt x="4987290" y="1263968"/>
                  </a:cubicBezTo>
                  <a:close/>
                  <a:moveTo>
                    <a:pt x="3709988" y="1215390"/>
                  </a:moveTo>
                  <a:lnTo>
                    <a:pt x="3709988" y="1215390"/>
                  </a:lnTo>
                  <a:cubicBezTo>
                    <a:pt x="3720465" y="1215390"/>
                    <a:pt x="3729038" y="1206818"/>
                    <a:pt x="3729038" y="1196340"/>
                  </a:cubicBezTo>
                  <a:lnTo>
                    <a:pt x="3729038" y="1196340"/>
                  </a:lnTo>
                  <a:cubicBezTo>
                    <a:pt x="3729038" y="1185863"/>
                    <a:pt x="3720465" y="1177290"/>
                    <a:pt x="3709988" y="1177290"/>
                  </a:cubicBezTo>
                  <a:lnTo>
                    <a:pt x="3709988" y="1177290"/>
                  </a:lnTo>
                  <a:cubicBezTo>
                    <a:pt x="3699510" y="1177290"/>
                    <a:pt x="3690938" y="1185863"/>
                    <a:pt x="3690938" y="1196340"/>
                  </a:cubicBezTo>
                  <a:lnTo>
                    <a:pt x="3690938" y="1196340"/>
                  </a:lnTo>
                  <a:cubicBezTo>
                    <a:pt x="3690938" y="1206818"/>
                    <a:pt x="3699510" y="1215390"/>
                    <a:pt x="3709988" y="1215390"/>
                  </a:cubicBezTo>
                  <a:close/>
                  <a:moveTo>
                    <a:pt x="5176838" y="1404938"/>
                  </a:moveTo>
                  <a:lnTo>
                    <a:pt x="5176838" y="1404938"/>
                  </a:lnTo>
                  <a:cubicBezTo>
                    <a:pt x="5187315" y="1404938"/>
                    <a:pt x="5195888" y="1396365"/>
                    <a:pt x="5195888" y="1385888"/>
                  </a:cubicBezTo>
                  <a:lnTo>
                    <a:pt x="5195888" y="1385888"/>
                  </a:lnTo>
                  <a:cubicBezTo>
                    <a:pt x="5195888" y="1375410"/>
                    <a:pt x="5187315" y="1366838"/>
                    <a:pt x="5176838" y="1366838"/>
                  </a:cubicBezTo>
                  <a:lnTo>
                    <a:pt x="5176838" y="1366838"/>
                  </a:lnTo>
                  <a:cubicBezTo>
                    <a:pt x="5166360" y="1366838"/>
                    <a:pt x="5157788" y="1375410"/>
                    <a:pt x="5157788" y="1385888"/>
                  </a:cubicBezTo>
                  <a:lnTo>
                    <a:pt x="5157788" y="1385888"/>
                  </a:lnTo>
                  <a:cubicBezTo>
                    <a:pt x="5157788" y="1396365"/>
                    <a:pt x="5166360" y="1404938"/>
                    <a:pt x="5176838" y="1404938"/>
                  </a:cubicBezTo>
                  <a:close/>
                  <a:moveTo>
                    <a:pt x="4182428" y="1121093"/>
                  </a:moveTo>
                  <a:lnTo>
                    <a:pt x="4182428" y="1121093"/>
                  </a:lnTo>
                  <a:cubicBezTo>
                    <a:pt x="4192905" y="1121093"/>
                    <a:pt x="4201478" y="1112520"/>
                    <a:pt x="4201478" y="1102043"/>
                  </a:cubicBezTo>
                  <a:lnTo>
                    <a:pt x="4201478" y="1102043"/>
                  </a:lnTo>
                  <a:cubicBezTo>
                    <a:pt x="4201478" y="1091565"/>
                    <a:pt x="4192905" y="1082993"/>
                    <a:pt x="4182428" y="1082993"/>
                  </a:cubicBezTo>
                  <a:lnTo>
                    <a:pt x="4182428" y="1082993"/>
                  </a:lnTo>
                  <a:cubicBezTo>
                    <a:pt x="4171950" y="1082993"/>
                    <a:pt x="4163378" y="1091565"/>
                    <a:pt x="4163378" y="1102043"/>
                  </a:cubicBezTo>
                  <a:lnTo>
                    <a:pt x="4163378" y="1102043"/>
                  </a:lnTo>
                  <a:cubicBezTo>
                    <a:pt x="4164330" y="1112520"/>
                    <a:pt x="4171950" y="1121093"/>
                    <a:pt x="4182428" y="1121093"/>
                  </a:cubicBezTo>
                  <a:close/>
                  <a:moveTo>
                    <a:pt x="3804285" y="2492693"/>
                  </a:moveTo>
                  <a:lnTo>
                    <a:pt x="3804285" y="2492693"/>
                  </a:lnTo>
                  <a:cubicBezTo>
                    <a:pt x="3814763" y="2492693"/>
                    <a:pt x="3823335" y="2484120"/>
                    <a:pt x="3823335" y="2473643"/>
                  </a:cubicBezTo>
                  <a:lnTo>
                    <a:pt x="3823335" y="2473643"/>
                  </a:lnTo>
                  <a:cubicBezTo>
                    <a:pt x="3823335" y="2463165"/>
                    <a:pt x="3814763" y="2454593"/>
                    <a:pt x="3804285" y="2454593"/>
                  </a:cubicBezTo>
                  <a:lnTo>
                    <a:pt x="3804285" y="2454593"/>
                  </a:lnTo>
                  <a:cubicBezTo>
                    <a:pt x="3793808" y="2454593"/>
                    <a:pt x="3785235" y="2463165"/>
                    <a:pt x="3785235" y="2473643"/>
                  </a:cubicBezTo>
                  <a:lnTo>
                    <a:pt x="3785235" y="2473643"/>
                  </a:lnTo>
                  <a:cubicBezTo>
                    <a:pt x="3785235" y="2484120"/>
                    <a:pt x="3793808" y="2492693"/>
                    <a:pt x="3804285" y="2492693"/>
                  </a:cubicBezTo>
                  <a:close/>
                  <a:moveTo>
                    <a:pt x="5696903" y="2067878"/>
                  </a:moveTo>
                  <a:lnTo>
                    <a:pt x="5696903" y="2067878"/>
                  </a:lnTo>
                  <a:cubicBezTo>
                    <a:pt x="5707380" y="2067878"/>
                    <a:pt x="5715953" y="2059305"/>
                    <a:pt x="5715953" y="2048828"/>
                  </a:cubicBezTo>
                  <a:lnTo>
                    <a:pt x="5715953" y="2048828"/>
                  </a:lnTo>
                  <a:cubicBezTo>
                    <a:pt x="5715953" y="2038350"/>
                    <a:pt x="5707380" y="2029778"/>
                    <a:pt x="5696903" y="2029778"/>
                  </a:cubicBezTo>
                  <a:lnTo>
                    <a:pt x="5696903" y="2029778"/>
                  </a:lnTo>
                  <a:cubicBezTo>
                    <a:pt x="5686425" y="2029778"/>
                    <a:pt x="5677853" y="2038350"/>
                    <a:pt x="5677853" y="2048828"/>
                  </a:cubicBezTo>
                  <a:lnTo>
                    <a:pt x="5677853" y="2048828"/>
                  </a:lnTo>
                  <a:cubicBezTo>
                    <a:pt x="5677853" y="2059305"/>
                    <a:pt x="5686425" y="2067878"/>
                    <a:pt x="5696903" y="2067878"/>
                  </a:cubicBezTo>
                  <a:close/>
                  <a:moveTo>
                    <a:pt x="5177790" y="2068830"/>
                  </a:moveTo>
                  <a:lnTo>
                    <a:pt x="5177790" y="2068830"/>
                  </a:lnTo>
                  <a:cubicBezTo>
                    <a:pt x="5188268" y="2068830"/>
                    <a:pt x="5196840" y="2060258"/>
                    <a:pt x="5196840" y="2049780"/>
                  </a:cubicBezTo>
                  <a:lnTo>
                    <a:pt x="5196840" y="2047875"/>
                  </a:lnTo>
                  <a:cubicBezTo>
                    <a:pt x="5196840" y="2037398"/>
                    <a:pt x="5188268" y="2028825"/>
                    <a:pt x="5177790" y="2028825"/>
                  </a:cubicBezTo>
                  <a:lnTo>
                    <a:pt x="5177790" y="2028825"/>
                  </a:lnTo>
                  <a:cubicBezTo>
                    <a:pt x="5167313" y="2028825"/>
                    <a:pt x="5158740" y="2037398"/>
                    <a:pt x="5158740" y="2047875"/>
                  </a:cubicBezTo>
                  <a:lnTo>
                    <a:pt x="5158740" y="2049780"/>
                  </a:lnTo>
                  <a:cubicBezTo>
                    <a:pt x="5158740" y="2060258"/>
                    <a:pt x="5167313" y="2068830"/>
                    <a:pt x="5177790" y="2068830"/>
                  </a:cubicBezTo>
                  <a:close/>
                  <a:moveTo>
                    <a:pt x="5176838" y="2776538"/>
                  </a:moveTo>
                  <a:lnTo>
                    <a:pt x="5176838" y="2776538"/>
                  </a:lnTo>
                  <a:cubicBezTo>
                    <a:pt x="5187315" y="2776538"/>
                    <a:pt x="5195888" y="2767965"/>
                    <a:pt x="5195888" y="2757488"/>
                  </a:cubicBezTo>
                  <a:lnTo>
                    <a:pt x="5195888" y="2755583"/>
                  </a:lnTo>
                  <a:cubicBezTo>
                    <a:pt x="5195888" y="2745105"/>
                    <a:pt x="5187315" y="2736533"/>
                    <a:pt x="5176838" y="2736533"/>
                  </a:cubicBezTo>
                  <a:lnTo>
                    <a:pt x="5176838" y="2736533"/>
                  </a:lnTo>
                  <a:cubicBezTo>
                    <a:pt x="5166360" y="2736533"/>
                    <a:pt x="5157788" y="2745105"/>
                    <a:pt x="5157788" y="2755583"/>
                  </a:cubicBezTo>
                  <a:lnTo>
                    <a:pt x="5157788" y="2757488"/>
                  </a:lnTo>
                  <a:cubicBezTo>
                    <a:pt x="5157788" y="2767965"/>
                    <a:pt x="5166360" y="2776538"/>
                    <a:pt x="5176838" y="2776538"/>
                  </a:cubicBezTo>
                  <a:close/>
                  <a:moveTo>
                    <a:pt x="5696903" y="2871788"/>
                  </a:moveTo>
                  <a:lnTo>
                    <a:pt x="5696903" y="2871788"/>
                  </a:lnTo>
                  <a:cubicBezTo>
                    <a:pt x="5707380" y="2871788"/>
                    <a:pt x="5715953" y="2863215"/>
                    <a:pt x="5715953" y="2852738"/>
                  </a:cubicBezTo>
                  <a:lnTo>
                    <a:pt x="5715953" y="2852738"/>
                  </a:lnTo>
                  <a:cubicBezTo>
                    <a:pt x="5715953" y="2842260"/>
                    <a:pt x="5707380" y="2833688"/>
                    <a:pt x="5696903" y="2833688"/>
                  </a:cubicBezTo>
                  <a:lnTo>
                    <a:pt x="5696903" y="2833688"/>
                  </a:lnTo>
                  <a:cubicBezTo>
                    <a:pt x="5686425" y="2833688"/>
                    <a:pt x="5677853" y="2842260"/>
                    <a:pt x="5677853" y="2852738"/>
                  </a:cubicBezTo>
                  <a:lnTo>
                    <a:pt x="5677853" y="2852738"/>
                  </a:lnTo>
                  <a:cubicBezTo>
                    <a:pt x="5677853" y="2863215"/>
                    <a:pt x="5686425" y="2871788"/>
                    <a:pt x="5696903" y="2871788"/>
                  </a:cubicBezTo>
                  <a:close/>
                  <a:moveTo>
                    <a:pt x="5602605" y="2446020"/>
                  </a:moveTo>
                  <a:lnTo>
                    <a:pt x="5602605" y="2446020"/>
                  </a:lnTo>
                  <a:cubicBezTo>
                    <a:pt x="5613083" y="2446020"/>
                    <a:pt x="5621655" y="2437448"/>
                    <a:pt x="5621655" y="2426970"/>
                  </a:cubicBezTo>
                  <a:lnTo>
                    <a:pt x="5621655" y="2426970"/>
                  </a:lnTo>
                  <a:cubicBezTo>
                    <a:pt x="5621655" y="2416493"/>
                    <a:pt x="5613083" y="2407920"/>
                    <a:pt x="5602605" y="2407920"/>
                  </a:cubicBezTo>
                  <a:lnTo>
                    <a:pt x="5602605" y="2407920"/>
                  </a:lnTo>
                  <a:cubicBezTo>
                    <a:pt x="5592128" y="2407920"/>
                    <a:pt x="5583555" y="2416493"/>
                    <a:pt x="5583555" y="2426970"/>
                  </a:cubicBezTo>
                  <a:lnTo>
                    <a:pt x="5583555" y="2426970"/>
                  </a:lnTo>
                  <a:cubicBezTo>
                    <a:pt x="5583555" y="2437448"/>
                    <a:pt x="5592128" y="2446020"/>
                    <a:pt x="5602605" y="2446020"/>
                  </a:cubicBezTo>
                  <a:close/>
                  <a:moveTo>
                    <a:pt x="5414010" y="2634615"/>
                  </a:moveTo>
                  <a:lnTo>
                    <a:pt x="5414010" y="2634615"/>
                  </a:lnTo>
                  <a:cubicBezTo>
                    <a:pt x="5424488" y="2634615"/>
                    <a:pt x="5433060" y="2626043"/>
                    <a:pt x="5433060" y="2615565"/>
                  </a:cubicBezTo>
                  <a:lnTo>
                    <a:pt x="5433060" y="2615565"/>
                  </a:lnTo>
                  <a:cubicBezTo>
                    <a:pt x="5433060" y="2605088"/>
                    <a:pt x="5424488" y="2596515"/>
                    <a:pt x="5414010" y="2596515"/>
                  </a:cubicBezTo>
                  <a:lnTo>
                    <a:pt x="5414010" y="2596515"/>
                  </a:lnTo>
                  <a:cubicBezTo>
                    <a:pt x="5403533" y="2596515"/>
                    <a:pt x="5394960" y="2605088"/>
                    <a:pt x="5394960" y="2615565"/>
                  </a:cubicBezTo>
                  <a:lnTo>
                    <a:pt x="5394960" y="2615565"/>
                  </a:lnTo>
                  <a:cubicBezTo>
                    <a:pt x="5394960" y="2626043"/>
                    <a:pt x="5403533" y="2634615"/>
                    <a:pt x="5414010" y="2634615"/>
                  </a:cubicBezTo>
                  <a:close/>
                  <a:moveTo>
                    <a:pt x="5792153" y="2681288"/>
                  </a:moveTo>
                  <a:lnTo>
                    <a:pt x="5792153" y="2681288"/>
                  </a:lnTo>
                  <a:cubicBezTo>
                    <a:pt x="5802630" y="2681288"/>
                    <a:pt x="5811203" y="2672715"/>
                    <a:pt x="5811203" y="2662238"/>
                  </a:cubicBezTo>
                  <a:lnTo>
                    <a:pt x="5811203" y="2662238"/>
                  </a:lnTo>
                  <a:cubicBezTo>
                    <a:pt x="5811203" y="2651760"/>
                    <a:pt x="5802630" y="2643188"/>
                    <a:pt x="5792153" y="2643188"/>
                  </a:cubicBezTo>
                  <a:lnTo>
                    <a:pt x="5792153" y="2643188"/>
                  </a:lnTo>
                  <a:cubicBezTo>
                    <a:pt x="5781675" y="2643188"/>
                    <a:pt x="5773103" y="2651760"/>
                    <a:pt x="5773103" y="2662238"/>
                  </a:cubicBezTo>
                  <a:lnTo>
                    <a:pt x="5773103" y="2662238"/>
                  </a:lnTo>
                  <a:cubicBezTo>
                    <a:pt x="5774055" y="2673668"/>
                    <a:pt x="5782628" y="2681288"/>
                    <a:pt x="5792153" y="2681288"/>
                  </a:cubicBezTo>
                  <a:close/>
                  <a:moveTo>
                    <a:pt x="3756660" y="2398395"/>
                  </a:moveTo>
                  <a:lnTo>
                    <a:pt x="3756660" y="2398395"/>
                  </a:lnTo>
                  <a:cubicBezTo>
                    <a:pt x="3767138" y="2398395"/>
                    <a:pt x="3775710" y="2389823"/>
                    <a:pt x="3775710" y="2379345"/>
                  </a:cubicBezTo>
                  <a:lnTo>
                    <a:pt x="3775710" y="2379345"/>
                  </a:lnTo>
                  <a:cubicBezTo>
                    <a:pt x="3775710" y="2368868"/>
                    <a:pt x="3767138" y="2360295"/>
                    <a:pt x="3756660" y="2360295"/>
                  </a:cubicBezTo>
                  <a:lnTo>
                    <a:pt x="3756660" y="2360295"/>
                  </a:lnTo>
                  <a:cubicBezTo>
                    <a:pt x="3746183" y="2360295"/>
                    <a:pt x="3737610" y="2368868"/>
                    <a:pt x="3737610" y="2379345"/>
                  </a:cubicBezTo>
                  <a:lnTo>
                    <a:pt x="3737610" y="2379345"/>
                  </a:lnTo>
                  <a:cubicBezTo>
                    <a:pt x="3737610" y="2389823"/>
                    <a:pt x="3746183" y="2398395"/>
                    <a:pt x="3756660" y="2398395"/>
                  </a:cubicBezTo>
                  <a:close/>
                  <a:moveTo>
                    <a:pt x="3804285" y="2398395"/>
                  </a:moveTo>
                  <a:lnTo>
                    <a:pt x="3804285" y="2398395"/>
                  </a:lnTo>
                  <a:cubicBezTo>
                    <a:pt x="3814763" y="2398395"/>
                    <a:pt x="3823335" y="2389823"/>
                    <a:pt x="3823335" y="2379345"/>
                  </a:cubicBezTo>
                  <a:lnTo>
                    <a:pt x="3823335" y="2379345"/>
                  </a:lnTo>
                  <a:cubicBezTo>
                    <a:pt x="3823335" y="2368868"/>
                    <a:pt x="3814763" y="2360295"/>
                    <a:pt x="3804285" y="2360295"/>
                  </a:cubicBezTo>
                  <a:lnTo>
                    <a:pt x="3804285" y="2360295"/>
                  </a:lnTo>
                  <a:cubicBezTo>
                    <a:pt x="3793808" y="2360295"/>
                    <a:pt x="3785235" y="2368868"/>
                    <a:pt x="3785235" y="2379345"/>
                  </a:cubicBezTo>
                  <a:lnTo>
                    <a:pt x="3785235" y="2379345"/>
                  </a:lnTo>
                  <a:cubicBezTo>
                    <a:pt x="3785235" y="2389823"/>
                    <a:pt x="3793808" y="2398395"/>
                    <a:pt x="3804285" y="2398395"/>
                  </a:cubicBezTo>
                  <a:close/>
                  <a:moveTo>
                    <a:pt x="3804285" y="2349818"/>
                  </a:moveTo>
                  <a:lnTo>
                    <a:pt x="3804285" y="2349818"/>
                  </a:lnTo>
                  <a:cubicBezTo>
                    <a:pt x="3814763" y="2349818"/>
                    <a:pt x="3823335" y="2341245"/>
                    <a:pt x="3823335" y="2330768"/>
                  </a:cubicBezTo>
                  <a:lnTo>
                    <a:pt x="3823335" y="2330768"/>
                  </a:lnTo>
                  <a:cubicBezTo>
                    <a:pt x="3823335" y="2320290"/>
                    <a:pt x="3814763" y="2311718"/>
                    <a:pt x="3804285" y="2311718"/>
                  </a:cubicBezTo>
                  <a:lnTo>
                    <a:pt x="3804285" y="2311718"/>
                  </a:lnTo>
                  <a:cubicBezTo>
                    <a:pt x="3793808" y="2311718"/>
                    <a:pt x="3785235" y="2320290"/>
                    <a:pt x="3785235" y="2330768"/>
                  </a:cubicBezTo>
                  <a:lnTo>
                    <a:pt x="3785235" y="2330768"/>
                  </a:lnTo>
                  <a:cubicBezTo>
                    <a:pt x="3785235" y="2341245"/>
                    <a:pt x="3793808" y="2349818"/>
                    <a:pt x="3804285" y="2349818"/>
                  </a:cubicBezTo>
                  <a:close/>
                  <a:moveTo>
                    <a:pt x="3756660" y="2539365"/>
                  </a:moveTo>
                  <a:lnTo>
                    <a:pt x="3756660" y="2539365"/>
                  </a:lnTo>
                  <a:cubicBezTo>
                    <a:pt x="3767138" y="2539365"/>
                    <a:pt x="3775710" y="2530793"/>
                    <a:pt x="3775710" y="2520315"/>
                  </a:cubicBezTo>
                  <a:lnTo>
                    <a:pt x="3775710" y="2520315"/>
                  </a:lnTo>
                  <a:cubicBezTo>
                    <a:pt x="3775710" y="2509838"/>
                    <a:pt x="3767138" y="2501265"/>
                    <a:pt x="3756660" y="2501265"/>
                  </a:cubicBezTo>
                  <a:lnTo>
                    <a:pt x="3756660" y="2501265"/>
                  </a:lnTo>
                  <a:cubicBezTo>
                    <a:pt x="3746183" y="2501265"/>
                    <a:pt x="3737610" y="2509838"/>
                    <a:pt x="3737610" y="2520315"/>
                  </a:cubicBezTo>
                  <a:lnTo>
                    <a:pt x="3737610" y="2520315"/>
                  </a:lnTo>
                  <a:cubicBezTo>
                    <a:pt x="3737610" y="2530793"/>
                    <a:pt x="3746183" y="2539365"/>
                    <a:pt x="3756660" y="2539365"/>
                  </a:cubicBezTo>
                  <a:close/>
                  <a:moveTo>
                    <a:pt x="3711893" y="2539365"/>
                  </a:moveTo>
                  <a:lnTo>
                    <a:pt x="3711893" y="2539365"/>
                  </a:lnTo>
                  <a:cubicBezTo>
                    <a:pt x="3722370" y="2539365"/>
                    <a:pt x="3730943" y="2530793"/>
                    <a:pt x="3730943" y="2520315"/>
                  </a:cubicBezTo>
                  <a:lnTo>
                    <a:pt x="3730943" y="2520315"/>
                  </a:lnTo>
                  <a:cubicBezTo>
                    <a:pt x="3730943" y="2509838"/>
                    <a:pt x="3722370" y="2501265"/>
                    <a:pt x="3711893" y="2501265"/>
                  </a:cubicBezTo>
                  <a:lnTo>
                    <a:pt x="3711893" y="2501265"/>
                  </a:lnTo>
                  <a:cubicBezTo>
                    <a:pt x="3701415" y="2501265"/>
                    <a:pt x="3692843" y="2509838"/>
                    <a:pt x="3692843" y="2520315"/>
                  </a:cubicBezTo>
                  <a:lnTo>
                    <a:pt x="3692843" y="2520315"/>
                  </a:lnTo>
                  <a:cubicBezTo>
                    <a:pt x="3692843" y="2530793"/>
                    <a:pt x="3701415" y="2539365"/>
                    <a:pt x="3711893" y="2539365"/>
                  </a:cubicBezTo>
                  <a:close/>
                  <a:moveTo>
                    <a:pt x="3756660" y="2587943"/>
                  </a:moveTo>
                  <a:lnTo>
                    <a:pt x="3756660" y="2587943"/>
                  </a:lnTo>
                  <a:cubicBezTo>
                    <a:pt x="3767138" y="2587943"/>
                    <a:pt x="3775710" y="2579370"/>
                    <a:pt x="3775710" y="2568893"/>
                  </a:cubicBezTo>
                  <a:lnTo>
                    <a:pt x="3775710" y="2568893"/>
                  </a:lnTo>
                  <a:cubicBezTo>
                    <a:pt x="3775710" y="2558415"/>
                    <a:pt x="3767138" y="2549843"/>
                    <a:pt x="3756660" y="2549843"/>
                  </a:cubicBezTo>
                  <a:lnTo>
                    <a:pt x="3756660" y="2549843"/>
                  </a:lnTo>
                  <a:cubicBezTo>
                    <a:pt x="3746183" y="2549843"/>
                    <a:pt x="3737610" y="2558415"/>
                    <a:pt x="3737610" y="2568893"/>
                  </a:cubicBezTo>
                  <a:lnTo>
                    <a:pt x="3737610" y="2568893"/>
                  </a:lnTo>
                  <a:cubicBezTo>
                    <a:pt x="3737610" y="2579370"/>
                    <a:pt x="3746183" y="2587943"/>
                    <a:pt x="3756660" y="2587943"/>
                  </a:cubicBezTo>
                  <a:close/>
                  <a:moveTo>
                    <a:pt x="3711893" y="2587943"/>
                  </a:moveTo>
                  <a:lnTo>
                    <a:pt x="3711893" y="2587943"/>
                  </a:lnTo>
                  <a:cubicBezTo>
                    <a:pt x="3722370" y="2587943"/>
                    <a:pt x="3730943" y="2579370"/>
                    <a:pt x="3730943" y="2568893"/>
                  </a:cubicBezTo>
                  <a:lnTo>
                    <a:pt x="3730943" y="2568893"/>
                  </a:lnTo>
                  <a:cubicBezTo>
                    <a:pt x="3730943" y="2558415"/>
                    <a:pt x="3722370" y="2549843"/>
                    <a:pt x="3711893" y="2549843"/>
                  </a:cubicBezTo>
                  <a:lnTo>
                    <a:pt x="3711893" y="2549843"/>
                  </a:lnTo>
                  <a:cubicBezTo>
                    <a:pt x="3701415" y="2549843"/>
                    <a:pt x="3692843" y="2558415"/>
                    <a:pt x="3692843" y="2568893"/>
                  </a:cubicBezTo>
                  <a:lnTo>
                    <a:pt x="3692843" y="2568893"/>
                  </a:lnTo>
                  <a:cubicBezTo>
                    <a:pt x="3692843" y="2579370"/>
                    <a:pt x="3701415" y="2587943"/>
                    <a:pt x="3711893" y="2587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5663166" y="2325188"/>
              <a:ext cx="430052" cy="512393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bg2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040404"/>
                </a:solidFill>
              </a:endParaRPr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F0C738B0-ABE9-4D8E-8302-2984DAB7FDF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5190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33001" y="452483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033561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40840" y="2708106"/>
              <a:ext cx="5918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pic>
        <p:nvPicPr>
          <p:cNvPr id="6" name="Drawing 5" descr="Picture looks like as electronics, table, computer, sits&#10;&#10;">
            <a:extLst>
              <a:ext uri="{FF2B5EF4-FFF2-40B4-BE49-F238E27FC236}">
                <a16:creationId xmlns:a16="http://schemas.microsoft.com/office/drawing/2014/main" id="{58A03F6E-BB5B-4AE8-B04A-91056BC85B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70" b="1470"/>
          <a:stretch>
            <a:fillRect/>
          </a:stretch>
        </p:blipFill>
        <p:spPr/>
      </p:pic>
      <p:pic>
        <p:nvPicPr>
          <p:cNvPr id="10" name="Drawing 9" descr="Picture looks like as computer, sits, interior, laptop&#10;&#10;">
            <a:extLst>
              <a:ext uri="{FF2B5EF4-FFF2-40B4-BE49-F238E27FC236}">
                <a16:creationId xmlns:a16="http://schemas.microsoft.com/office/drawing/2014/main" id="{D89F8067-B6F1-4532-93D0-9E328222BB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0000" b="10000"/>
          <a:stretch>
            <a:fillRect/>
          </a:stretch>
        </p:blipFill>
        <p:spPr/>
      </p:pic>
      <p:pic>
        <p:nvPicPr>
          <p:cNvPr id="14" name="Drawing 13" descr="Picture looks like as interior, table, window, computer&#10;&#10;">
            <a:extLst>
              <a:ext uri="{FF2B5EF4-FFF2-40B4-BE49-F238E27FC236}">
                <a16:creationId xmlns:a16="http://schemas.microsoft.com/office/drawing/2014/main" id="{C3487A41-7441-432C-9758-9C279243F17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E43D19-14A0-41D7-86BE-5BB4ED91339D}"/>
              </a:ext>
            </a:extLst>
          </p:cNvPr>
          <p:cNvSpPr/>
          <p:nvPr/>
        </p:nvSpPr>
        <p:spPr>
          <a:xfrm>
            <a:off x="4332379" y="1385363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1770657" y="3461927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770657" y="4047236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770657" y="4632546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+1 555 1829</a:t>
            </a:r>
          </a:p>
        </p:txBody>
      </p:sp>
      <p:pic>
        <p:nvPicPr>
          <p:cNvPr id="27" name="Drawing 26" descr="Picture looks like as interior, computer, sits, laptop&#10;&#10;">
            <a:extLst>
              <a:ext uri="{FF2B5EF4-FFF2-40B4-BE49-F238E27FC236}">
                <a16:creationId xmlns:a16="http://schemas.microsoft.com/office/drawing/2014/main" id="{59C022C2-F170-438F-B7E3-CE2D113B575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22391" b="22391"/>
          <a:stretch>
            <a:fillRect/>
          </a:stretch>
        </p:blipFill>
        <p:spPr>
          <a:xfrm>
            <a:off x="6137275" y="1843088"/>
            <a:ext cx="6054725" cy="5014912"/>
          </a:xfrm>
        </p:spPr>
      </p:pic>
      <p:pic>
        <p:nvPicPr>
          <p:cNvPr id="32" name="Drawing 31" descr="Picture looks like as interior, sits, table, little&#10;&#10;">
            <a:extLst>
              <a:ext uri="{FF2B5EF4-FFF2-40B4-BE49-F238E27FC236}">
                <a16:creationId xmlns:a16="http://schemas.microsoft.com/office/drawing/2014/main" id="{441585B1-9AD4-4976-A4E2-2F9DB389CCB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8951" b="18951"/>
          <a:stretch>
            <a:fillRect/>
          </a:stretch>
        </p:blipFill>
        <p:spPr>
          <a:xfrm>
            <a:off x="8050213" y="982663"/>
            <a:ext cx="1531937" cy="1268412"/>
          </a:xfrm>
        </p:spPr>
      </p:pic>
      <p:pic>
        <p:nvPicPr>
          <p:cNvPr id="25" name="Drawing 24" descr="Picture looks like as electronics, interior, table, computer&#10;&#10;">
            <a:extLst>
              <a:ext uri="{FF2B5EF4-FFF2-40B4-BE49-F238E27FC236}">
                <a16:creationId xmlns:a16="http://schemas.microsoft.com/office/drawing/2014/main" id="{EC2C167A-E04E-4D56-BBB7-23C27D69CC93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5"/>
          <a:srcRect t="14832" b="14832"/>
          <a:stretch>
            <a:fillRect/>
          </a:stretch>
        </p:blipFill>
        <p:spPr>
          <a:xfrm>
            <a:off x="666750" y="5467350"/>
            <a:ext cx="2062163" cy="1390650"/>
          </a:xfrm>
        </p:spPr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A8EC48FD-E749-4214-998D-D53B45C6960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ANY QUESTIONS?</a:t>
            </a:r>
          </a:p>
        </p:txBody>
      </p:sp>
      <p:pic>
        <p:nvPicPr>
          <p:cNvPr id="29" name="Drawing 28" descr="Picture looks like as steamand, the black, sits, phone&#10;&#10;">
            <a:extLst>
              <a:ext uri="{FF2B5EF4-FFF2-40B4-BE49-F238E27FC236}">
                <a16:creationId xmlns:a16="http://schemas.microsoft.com/office/drawing/2014/main" id="{7323C62B-B2D0-413A-BBBE-01E28FED05F3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6"/>
          <a:srcRect l="9700" r="9700"/>
          <a:stretch>
            <a:fillRect/>
          </a:stretch>
        </p:blipFill>
        <p:spPr>
          <a:xfrm>
            <a:off x="4873625" y="4894263"/>
            <a:ext cx="1533525" cy="1268412"/>
          </a:xfrm>
        </p:spPr>
      </p:pic>
      <p:cxnSp>
        <p:nvCxnSpPr>
          <p:cNvPr id="36" name="Straight with arrow 35">
            <a:extLst>
              <a:ext uri="{FF2B5EF4-FFF2-40B4-BE49-F238E27FC236}">
                <a16:creationId xmlns:a16="http://schemas.microsoft.com/office/drawing/2014/main" id="{9C9D02B0-1B71-4196-BEE6-3712768BB00F}"/>
              </a:ext>
            </a:extLst>
          </p:cNvPr>
          <p:cNvCxnSpPr/>
          <p:nvPr/>
        </p:nvCxnSpPr>
        <p:spPr>
          <a:xfrm>
            <a:off x="1424218" y="3554840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with arrow 36">
            <a:extLst>
              <a:ext uri="{FF2B5EF4-FFF2-40B4-BE49-F238E27FC236}">
                <a16:creationId xmlns:a16="http://schemas.microsoft.com/office/drawing/2014/main" id="{8D2410BC-945F-4225-8A04-F435BE7F1028}"/>
              </a:ext>
            </a:extLst>
          </p:cNvPr>
          <p:cNvCxnSpPr/>
          <p:nvPr/>
        </p:nvCxnSpPr>
        <p:spPr>
          <a:xfrm>
            <a:off x="1424218" y="414014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with arrow 37">
            <a:extLst>
              <a:ext uri="{FF2B5EF4-FFF2-40B4-BE49-F238E27FC236}">
                <a16:creationId xmlns:a16="http://schemas.microsoft.com/office/drawing/2014/main" id="{0E4A5A8E-0480-410D-B990-17D54E391493}"/>
              </a:ext>
            </a:extLst>
          </p:cNvPr>
          <p:cNvCxnSpPr/>
          <p:nvPr/>
        </p:nvCxnSpPr>
        <p:spPr>
          <a:xfrm>
            <a:off x="1424218" y="472545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272E4-C4FF-4356-B051-3E1252E1CC83}"/>
              </a:ext>
            </a:extLst>
          </p:cNvPr>
          <p:cNvGrpSpPr/>
          <p:nvPr/>
        </p:nvGrpSpPr>
        <p:grpSpPr>
          <a:xfrm>
            <a:off x="1344835" y="2166715"/>
            <a:ext cx="2805000" cy="1144438"/>
            <a:chOff x="1344835" y="1895383"/>
            <a:chExt cx="2805000" cy="11444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CA318-6EBD-4326-8FEF-446DD61C03CF}"/>
                </a:ext>
              </a:extLst>
            </p:cNvPr>
            <p:cNvSpPr txBox="1"/>
            <p:nvPr/>
          </p:nvSpPr>
          <p:spPr>
            <a:xfrm>
              <a:off x="1344835" y="1895383"/>
              <a:ext cx="155490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bg2"/>
                  </a:solidFill>
                  <a:latin typeface="+mj-lt"/>
                  <a:cs typeface="Poppins" panose="00000500000000000000" pitchFamily="2" charset="0"/>
                </a:rPr>
                <a:t>You can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9D13BC-C2F6-4566-BBCF-B79B6A851A81}"/>
                </a:ext>
              </a:extLst>
            </p:cNvPr>
            <p:cNvSpPr txBox="1"/>
            <p:nvPr/>
          </p:nvSpPr>
          <p:spPr>
            <a:xfrm>
              <a:off x="2087672" y="2355018"/>
              <a:ext cx="206216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ln>
                    <a:solidFill>
                      <a:schemeClr val="bg1"/>
                    </a:solidFill>
                  </a:ln>
                  <a:noFill/>
                  <a:latin typeface="+mj-lt"/>
                  <a:cs typeface="Poppins" panose="00000500000000000000" pitchFamily="2" charset="0"/>
                </a:rPr>
                <a:t>find me at:</a:t>
              </a:r>
            </a:p>
          </p:txBody>
        </p:sp>
        <p:cxnSp>
          <p:nvCxnSpPr>
            <p:cNvPr id="40" name="Shape 214">
              <a:extLst>
                <a:ext uri="{FF2B5EF4-FFF2-40B4-BE49-F238E27FC236}">
                  <a16:creationId xmlns:a16="http://schemas.microsoft.com/office/drawing/2014/main" id="{4F2CDA71-997F-45EC-8B8E-11DC4E3F9AF6}"/>
                </a:ext>
              </a:extLst>
            </p:cNvPr>
            <p:cNvCxnSpPr/>
            <p:nvPr/>
          </p:nvCxnSpPr>
          <p:spPr>
            <a:xfrm flipH="1">
              <a:off x="2899738" y="2337824"/>
              <a:ext cx="1006872" cy="1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439237" y="2594022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8DD24-8FDA-420C-80ED-1C5614969C50}"/>
              </a:ext>
            </a:extLst>
          </p:cNvPr>
          <p:cNvSpPr/>
          <p:nvPr/>
        </p:nvSpPr>
        <p:spPr>
          <a:xfrm>
            <a:off x="7439237" y="3490088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</p:txBody>
      </p: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9399030" y="3627937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3E1DE-5CC6-40BC-801F-648B51753597}"/>
              </a:ext>
            </a:extLst>
          </p:cNvPr>
          <p:cNvSpPr/>
          <p:nvPr/>
        </p:nvSpPr>
        <p:spPr>
          <a:xfrm>
            <a:off x="7207462" y="3722865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113" dirty="0">
                <a:ln w="3175">
                  <a:solidFill>
                    <a:schemeClr val="bg2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1" name="Drawing 10" descr="Picture looks like as table&#10;&#10;">
            <a:extLst>
              <a:ext uri="{FF2B5EF4-FFF2-40B4-BE49-F238E27FC236}">
                <a16:creationId xmlns:a16="http://schemas.microsoft.com/office/drawing/2014/main" id="{72A89112-C891-4D73-9C5C-F788134F4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821" b="22821"/>
          <a:stretch>
            <a:fillRect/>
          </a:stretch>
        </p:blipFill>
        <p:spPr/>
      </p:pic>
      <p:pic>
        <p:nvPicPr>
          <p:cNvPr id="15" name="Drawing 14" descr="Picture looks like as interior, table, cake, sits&#10;&#10;">
            <a:extLst>
              <a:ext uri="{FF2B5EF4-FFF2-40B4-BE49-F238E27FC236}">
                <a16:creationId xmlns:a16="http://schemas.microsoft.com/office/drawing/2014/main" id="{39337F99-A4B7-4AD1-87AE-CDABE9DAAD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680" b="19680"/>
          <a:stretch>
            <a:fillRect/>
          </a:stretch>
        </p:blipFill>
        <p:spPr/>
      </p:pic>
      <p:pic>
        <p:nvPicPr>
          <p:cNvPr id="7" name="Drawing 6" descr="Picture looks like as sits, train, red, table&#10;&#10;">
            <a:extLst>
              <a:ext uri="{FF2B5EF4-FFF2-40B4-BE49-F238E27FC236}">
                <a16:creationId xmlns:a16="http://schemas.microsoft.com/office/drawing/2014/main" id="{194564B0-BEDC-4994-8602-D586BE676A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089" b="4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table, sits, laptop, dark&#10;&#10;">
            <a:extLst>
              <a:ext uri="{FF2B5EF4-FFF2-40B4-BE49-F238E27FC236}">
                <a16:creationId xmlns:a16="http://schemas.microsoft.com/office/drawing/2014/main" id="{78F4123A-9CA0-46CD-84AA-CC025A78DEAF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9995" b="9995"/>
          <a:stretch>
            <a:fillRect/>
          </a:stretch>
        </p:blipFill>
        <p:spPr/>
      </p:pic>
      <p:pic>
        <p:nvPicPr>
          <p:cNvPr id="12" name="Drawing 11" descr="Picture looks like as computer&#10;&#10;">
            <a:extLst>
              <a:ext uri="{FF2B5EF4-FFF2-40B4-BE49-F238E27FC236}">
                <a16:creationId xmlns:a16="http://schemas.microsoft.com/office/drawing/2014/main" id="{B01C3C96-51E0-4D60-93D3-5FF6882662D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675" r="16675"/>
          <a:stretch>
            <a:fillRect/>
          </a:stretch>
        </p:blipFill>
        <p:spPr/>
      </p:pic>
      <p:pic>
        <p:nvPicPr>
          <p:cNvPr id="14" name="Drawing 13" descr="Picture looks like as computer, sits, interior, laptop&#10;&#10;">
            <a:extLst>
              <a:ext uri="{FF2B5EF4-FFF2-40B4-BE49-F238E27FC236}">
                <a16:creationId xmlns:a16="http://schemas.microsoft.com/office/drawing/2014/main" id="{98AACCDA-C522-4C49-AE8D-D913252A64C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0000" b="10000"/>
          <a:stretch>
            <a:fillRect/>
          </a:stretch>
        </p:blipFill>
        <p:spPr/>
      </p:pic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4252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96000" y="952678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a9a42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Lorem ipsum dolor sit</a:t>
              </a:r>
            </a:p>
          </p:txBody>
        </p:sp>
      </p:grpSp>
      <p:sp>
        <p:nvSpPr>
          <p:cNvPr id="27" name="Heading 15">
            <a:extLst>
              <a:ext uri="{FF2B5EF4-FFF2-40B4-BE49-F238E27FC236}">
                <a16:creationId xmlns:a16="http://schemas.microsoft.com/office/drawing/2014/main" id="{67A117EA-3F9E-4B99-A018-F215487359D8}"/>
              </a:ext>
            </a:extLst>
          </p:cNvPr>
          <p:cNvSpPr txBox="1">
            <a:spLocks/>
          </p:cNvSpPr>
          <p:nvPr/>
        </p:nvSpPr>
        <p:spPr>
          <a:xfrm>
            <a:off x="2751891" y="440529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83674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0441CBD9-1861-4E12-BA57-3E7BDF7E3246}"/>
              </a:ext>
            </a:extLst>
          </p:cNvPr>
          <p:cNvSpPr txBox="1">
            <a:spLocks/>
          </p:cNvSpPr>
          <p:nvPr/>
        </p:nvSpPr>
        <p:spPr>
          <a:xfrm>
            <a:off x="5444184" y="5428820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606232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184B6329-1403-4F91-B517-37A2F38308DB}"/>
              </a:ext>
            </a:extLst>
          </p:cNvPr>
          <p:cNvSpPr txBox="1">
            <a:spLocks/>
          </p:cNvSpPr>
          <p:nvPr/>
        </p:nvSpPr>
        <p:spPr>
          <a:xfrm>
            <a:off x="7965792" y="3977701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357195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interior, computer, sits, laptop&#10;&#10;">
            <a:extLst>
              <a:ext uri="{FF2B5EF4-FFF2-40B4-BE49-F238E27FC236}">
                <a16:creationId xmlns:a16="http://schemas.microsoft.com/office/drawing/2014/main" id="{DC93EBB8-6E0A-428B-AB83-A29C43E7DE5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1946" b="11946"/>
          <a:stretch>
            <a:fillRect/>
          </a:stretch>
        </p:blipFill>
        <p:spPr/>
      </p:pic>
      <p:pic>
        <p:nvPicPr>
          <p:cNvPr id="7" name="Drawing 6" descr="Picture looks like as cable, chain&#10;&#10;">
            <a:extLst>
              <a:ext uri="{FF2B5EF4-FFF2-40B4-BE49-F238E27FC236}">
                <a16:creationId xmlns:a16="http://schemas.microsoft.com/office/drawing/2014/main" id="{AD38752E-73D1-422D-A259-E67F90D48AB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20498" r="20498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590877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577671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594227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594227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577670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577670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64E929-C327-49B1-9809-3AD2869DD0D9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545E-D0AE-4761-B730-73BC6A40C4EE}"/>
              </a:ext>
            </a:extLst>
          </p:cNvPr>
          <p:cNvGrpSpPr/>
          <p:nvPr/>
        </p:nvGrpSpPr>
        <p:grpSpPr>
          <a:xfrm>
            <a:off x="654050" y="563334"/>
            <a:ext cx="9787350" cy="1159521"/>
            <a:chOff x="654050" y="563334"/>
            <a:chExt cx="9787350" cy="1159521"/>
          </a:xfrm>
        </p:grpSpPr>
        <p:sp>
          <p:nvSpPr>
            <p:cNvPr id="69" name="Heading 15">
              <a:extLst>
                <a:ext uri="{FF2B5EF4-FFF2-40B4-BE49-F238E27FC236}">
                  <a16:creationId xmlns:a16="http://schemas.microsoft.com/office/drawing/2014/main" id="{6F4BFE76-D6A5-497E-8FB7-40038F6E2F8F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563334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a9a42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1"/>
                  </a:solidFill>
                </a:rPr>
                <a:t>WRITE SOMETHING HERE</a:t>
              </a:r>
            </a:p>
          </p:txBody>
        </p:sp>
        <p:sp>
          <p:nvSpPr>
            <p:cNvPr id="70" name="Heading 15">
              <a:extLst>
                <a:ext uri="{FF2B5EF4-FFF2-40B4-BE49-F238E27FC236}">
                  <a16:creationId xmlns:a16="http://schemas.microsoft.com/office/drawing/2014/main" id="{281B7C7C-34BC-4A3E-B0F9-4E9342EC51D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06689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a9a42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n>
                    <a:solidFill>
                      <a:schemeClr val="accent1"/>
                    </a:solidFill>
                  </a:ln>
                  <a:noFill/>
                </a:rPr>
                <a:t>OUR COMPANY VALUES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A8B014E-0E36-43AE-8BCC-A1E6E2D7226D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69465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529287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989109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223448" y="3126597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30917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7079354" y="3586419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2992933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768998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935258" y="4046241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452755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3228820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367542" y="2666775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184935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a9a42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DAE78F69-86DE-4269-884C-9A751112A3B8}"/>
              </a:ext>
            </a:extLst>
          </p:cNvPr>
          <p:cNvSpPr txBox="1">
            <a:spLocks/>
          </p:cNvSpPr>
          <p:nvPr/>
        </p:nvSpPr>
        <p:spPr>
          <a:xfrm>
            <a:off x="654050" y="1132602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039CB76E-8C8C-44AA-949C-C5573D3AE24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l="9758" r="9758"/>
          <a:stretch>
            <a:fillRect/>
          </a:stretch>
        </p:blipFill>
        <p:spPr/>
      </p:pic>
      <p:pic>
        <p:nvPicPr>
          <p:cNvPr id="5" name="Drawing 4" descr="Picture looks like as electronics, computer, keyboard, interior&#10;&#10;">
            <a:extLst>
              <a:ext uri="{FF2B5EF4-FFF2-40B4-BE49-F238E27FC236}">
                <a16:creationId xmlns:a16="http://schemas.microsoft.com/office/drawing/2014/main" id="{1B5FF377-2166-41A4-A3A7-4DE0A5B6B82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4701" r="4701"/>
          <a:stretch>
            <a:fillRect/>
          </a:stretch>
        </p:blipFill>
        <p:spPr/>
      </p:pic>
      <p:pic>
        <p:nvPicPr>
          <p:cNvPr id="13" name="Drawing 12" descr="Picture looks like as satesdand&#10;&#10;">
            <a:extLst>
              <a:ext uri="{FF2B5EF4-FFF2-40B4-BE49-F238E27FC236}">
                <a16:creationId xmlns:a16="http://schemas.microsoft.com/office/drawing/2014/main" id="{5F3FD609-EB8F-4DD1-83BA-BDA0F43A189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989" r="9989"/>
          <a:stretch>
            <a:fillRect/>
          </a:stretch>
        </p:blipFill>
        <p:spPr/>
      </p:pic>
      <p:pic>
        <p:nvPicPr>
          <p:cNvPr id="17" name="Drawing 16" descr="Picture looks like as electronics, table, computer, sits&#10;&#10;">
            <a:extLst>
              <a:ext uri="{FF2B5EF4-FFF2-40B4-BE49-F238E27FC236}">
                <a16:creationId xmlns:a16="http://schemas.microsoft.com/office/drawing/2014/main" id="{F46ACCFE-5A40-464D-931A-3152711FBBF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235" r="10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laptop, interior, computer, sits&#10;&#10;">
            <a:extLst>
              <a:ext uri="{FF2B5EF4-FFF2-40B4-BE49-F238E27FC236}">
                <a16:creationId xmlns:a16="http://schemas.microsoft.com/office/drawing/2014/main" id="{AE13161A-93BB-4532-868F-80611032F6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838" b="28838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2977463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688474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2977464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688474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B64FF-9ADA-4C70-BFC4-647A1EA410A3}"/>
              </a:ext>
            </a:extLst>
          </p:cNvPr>
          <p:cNvGrpSpPr/>
          <p:nvPr/>
        </p:nvGrpSpPr>
        <p:grpSpPr>
          <a:xfrm>
            <a:off x="654050" y="2004906"/>
            <a:ext cx="4890223" cy="2848188"/>
            <a:chOff x="654050" y="1236385"/>
            <a:chExt cx="4890223" cy="2848188"/>
          </a:xfrm>
        </p:grpSpPr>
        <p:sp>
          <p:nvSpPr>
            <p:cNvPr id="2" name="Heading 15">
              <a:extLst>
                <a:ext uri="{FF2B5EF4-FFF2-40B4-BE49-F238E27FC236}">
                  <a16:creationId xmlns:a16="http://schemas.microsoft.com/office/drawing/2014/main" id="{AFA2AEF3-A03F-4266-88AC-A9CFFA750A64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36385"/>
              <a:ext cx="4890223" cy="513329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a9a42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THIS IS YOUR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8FB59A1-A8BC-4B4C-8ADD-ABA112BC9AD1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3593926"/>
              <a:ext cx="4299916" cy="4906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kern="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Consumer demand, or it should be so compelling that consumers believe.</a:t>
              </a:r>
            </a:p>
          </p:txBody>
        </p:sp>
        <p:cxnSp>
          <p:nvCxnSpPr>
            <p:cNvPr id="23" name="Shape 214">
              <a:extLst>
                <a:ext uri="{FF2B5EF4-FFF2-40B4-BE49-F238E27FC236}">
                  <a16:creationId xmlns:a16="http://schemas.microsoft.com/office/drawing/2014/main" id="{03DB0AF1-B75B-4977-88F9-9EC75E20E00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50" y="3389199"/>
              <a:ext cx="69215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Heading 15">
              <a:extLst>
                <a:ext uri="{FF2B5EF4-FFF2-40B4-BE49-F238E27FC236}">
                  <a16:creationId xmlns:a16="http://schemas.microsoft.com/office/drawing/2014/main" id="{BAC02704-45C7-495C-B60F-167D5705C815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908293"/>
              <a:ext cx="4890223" cy="12449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a9a42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PRESENTATION</a:t>
              </a:r>
            </a:p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TITLE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6BA4-8097-42B0-BD51-73C8FECE1512}"/>
              </a:ext>
            </a:extLst>
          </p:cNvPr>
          <p:cNvSpPr/>
          <p:nvPr/>
        </p:nvSpPr>
        <p:spPr>
          <a:xfrm>
            <a:off x="8287705" y="0"/>
            <a:ext cx="1429023" cy="1069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40101" y="2116019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0D50266-E448-40CA-83EE-D517F8900A46}"/>
              </a:ext>
            </a:extLst>
          </p:cNvPr>
          <p:cNvSpPr/>
          <p:nvPr/>
        </p:nvSpPr>
        <p:spPr>
          <a:xfrm>
            <a:off x="8384843" y="2116019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3B086E5-C1BA-4573-B26D-8C3A7060FA02}"/>
              </a:ext>
            </a:extLst>
          </p:cNvPr>
          <p:cNvSpPr/>
          <p:nvPr/>
        </p:nvSpPr>
        <p:spPr>
          <a:xfrm>
            <a:off x="6224735" y="4231983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51E6C02-9263-4B7C-8A94-8764F38BE46B}"/>
              </a:ext>
            </a:extLst>
          </p:cNvPr>
          <p:cNvSpPr/>
          <p:nvPr/>
        </p:nvSpPr>
        <p:spPr>
          <a:xfrm>
            <a:off x="8864468" y="4231983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Drawing 19" descr="Picture looks like as electronics, computer, keyboard, interior&#10;&#10;">
            <a:extLst>
              <a:ext uri="{FF2B5EF4-FFF2-40B4-BE49-F238E27FC236}">
                <a16:creationId xmlns:a16="http://schemas.microsoft.com/office/drawing/2014/main" id="{B7AB082A-E91A-49C0-8853-488F6303E0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808" b="23808"/>
          <a:stretch>
            <a:fillRect/>
          </a:stretch>
        </p:blipFill>
        <p:spPr/>
      </p:pic>
      <p:pic>
        <p:nvPicPr>
          <p:cNvPr id="25" name="Drawing 24" descr="Picture looks like as external, building, night, city&#10;&#10;">
            <a:extLst>
              <a:ext uri="{FF2B5EF4-FFF2-40B4-BE49-F238E27FC236}">
                <a16:creationId xmlns:a16="http://schemas.microsoft.com/office/drawing/2014/main" id="{DDB070C6-FF55-4B5E-81D4-048326DE85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0044" r="10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omputer, sits, interior, laptop&#10;&#10;">
            <a:extLst>
              <a:ext uri="{FF2B5EF4-FFF2-40B4-BE49-F238E27FC236}">
                <a16:creationId xmlns:a16="http://schemas.microsoft.com/office/drawing/2014/main" id="{2C8022DB-20FD-4CD9-8527-B7A926ACDEB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4810" b="4810"/>
          <a:stretch>
            <a:fillRect/>
          </a:stretch>
        </p:blipFill>
        <p:spPr/>
      </p:pic>
      <p:pic>
        <p:nvPicPr>
          <p:cNvPr id="10" name="Drawing 9" descr="Picture looks like as sits, train, red, table&#10;&#10;">
            <a:extLst>
              <a:ext uri="{FF2B5EF4-FFF2-40B4-BE49-F238E27FC236}">
                <a16:creationId xmlns:a16="http://schemas.microsoft.com/office/drawing/2014/main" id="{F90FACF7-6A5D-494D-A97F-AE42812A724B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11946" b="11946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A603A199-654A-4858-A4A0-861B934582D3}"/>
              </a:ext>
            </a:extLst>
          </p:cNvPr>
          <p:cNvSpPr txBox="1">
            <a:spLocks/>
          </p:cNvSpPr>
          <p:nvPr/>
        </p:nvSpPr>
        <p:spPr>
          <a:xfrm>
            <a:off x="654050" y="1189260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944251" y="3073585"/>
            <a:ext cx="2999057" cy="17299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5B489-56FA-4D79-8609-3EF78A14456F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EFD08-7332-467F-B2F0-2B606977862A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a9a42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FB151193-A000-4E04-87C5-3D47FD1C65CD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978842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a9a4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670714F7-C041-4D8E-9810-E9B55F852C66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  <a:solidFill>
            <a:schemeClr val="accent1"/>
          </a:solidFill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E395320B-53F9-45C2-8019-82C80D09E05E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F838A7E4-A627-403A-A630-538F060D9EFC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6629D98B-210F-4414-8478-BD983DD5C5A1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0">
              <a:extLst>
                <a:ext uri="{FF2B5EF4-FFF2-40B4-BE49-F238E27FC236}">
                  <a16:creationId xmlns:a16="http://schemas.microsoft.com/office/drawing/2014/main" id="{DA7FCA53-9B10-4807-B434-077835DBAF51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51">
              <a:extLst>
                <a:ext uri="{FF2B5EF4-FFF2-40B4-BE49-F238E27FC236}">
                  <a16:creationId xmlns:a16="http://schemas.microsoft.com/office/drawing/2014/main" id="{C84734CA-2377-4303-A546-479ACCAA2C0F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52">
              <a:extLst>
                <a:ext uri="{FF2B5EF4-FFF2-40B4-BE49-F238E27FC236}">
                  <a16:creationId xmlns:a16="http://schemas.microsoft.com/office/drawing/2014/main" id="{6EDF8A87-571D-4F81-AF22-CA37E26A528E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E68F216E-7C1D-4BD3-BCEC-8F306DFC745B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9C378A70-A373-43BD-B2E9-2CCFC16FB83E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0959E93C-2A34-4272-A127-CCAB1BF7C07E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B3601672-2F1B-40F3-A0F3-911F9F9D520A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759">
            <a:extLst>
              <a:ext uri="{FF2B5EF4-FFF2-40B4-BE49-F238E27FC236}">
                <a16:creationId xmlns:a16="http://schemas.microsoft.com/office/drawing/2014/main" id="{5D432E76-DA66-41FE-93B8-0E24E0FBDEEA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  <a:solidFill>
            <a:schemeClr val="accent1"/>
          </a:solidFill>
        </p:grpSpPr>
        <p:sp>
          <p:nvSpPr>
            <p:cNvPr id="35" name="Freeform: Shape 241">
              <a:extLst>
                <a:ext uri="{FF2B5EF4-FFF2-40B4-BE49-F238E27FC236}">
                  <a16:creationId xmlns:a16="http://schemas.microsoft.com/office/drawing/2014/main" id="{A9793164-7F58-4E87-9DC4-151888531054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42">
              <a:extLst>
                <a:ext uri="{FF2B5EF4-FFF2-40B4-BE49-F238E27FC236}">
                  <a16:creationId xmlns:a16="http://schemas.microsoft.com/office/drawing/2014/main" id="{6F3AA28A-E8AD-4934-B029-7C25784F68AC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3">
              <a:extLst>
                <a:ext uri="{FF2B5EF4-FFF2-40B4-BE49-F238E27FC236}">
                  <a16:creationId xmlns:a16="http://schemas.microsoft.com/office/drawing/2014/main" id="{46D7295A-728B-462F-9544-CC9C007EF24D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44">
              <a:extLst>
                <a:ext uri="{FF2B5EF4-FFF2-40B4-BE49-F238E27FC236}">
                  <a16:creationId xmlns:a16="http://schemas.microsoft.com/office/drawing/2014/main" id="{730EF3FC-9BF9-439A-BA16-C9169B1146DB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45">
              <a:extLst>
                <a:ext uri="{FF2B5EF4-FFF2-40B4-BE49-F238E27FC236}">
                  <a16:creationId xmlns:a16="http://schemas.microsoft.com/office/drawing/2014/main" id="{0EA29DC8-39F1-4ECC-802F-7F37722E7A2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6">
              <a:extLst>
                <a:ext uri="{FF2B5EF4-FFF2-40B4-BE49-F238E27FC236}">
                  <a16:creationId xmlns:a16="http://schemas.microsoft.com/office/drawing/2014/main" id="{638554BB-389F-4C6B-8FFF-37F173F49AD4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7">
              <a:extLst>
                <a:ext uri="{FF2B5EF4-FFF2-40B4-BE49-F238E27FC236}">
                  <a16:creationId xmlns:a16="http://schemas.microsoft.com/office/drawing/2014/main" id="{5D84974F-A276-4CFE-93ED-BB2220E2E0BD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48">
              <a:extLst>
                <a:ext uri="{FF2B5EF4-FFF2-40B4-BE49-F238E27FC236}">
                  <a16:creationId xmlns:a16="http://schemas.microsoft.com/office/drawing/2014/main" id="{F21330B4-B199-4E2E-8145-C67FFE1CD654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9">
              <a:extLst>
                <a:ext uri="{FF2B5EF4-FFF2-40B4-BE49-F238E27FC236}">
                  <a16:creationId xmlns:a16="http://schemas.microsoft.com/office/drawing/2014/main" id="{2CB6AAC3-1EEC-4795-8607-6C4F336F2569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7">
            <a:extLst>
              <a:ext uri="{FF2B5EF4-FFF2-40B4-BE49-F238E27FC236}">
                <a16:creationId xmlns:a16="http://schemas.microsoft.com/office/drawing/2014/main" id="{489BBFE9-6996-49D1-A083-A61FAB0E2E07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  <a:solidFill>
            <a:schemeClr val="accent1"/>
          </a:solidFill>
        </p:grpSpPr>
        <p:sp>
          <p:nvSpPr>
            <p:cNvPr id="45" name="Freeform: Shape 215">
              <a:extLst>
                <a:ext uri="{FF2B5EF4-FFF2-40B4-BE49-F238E27FC236}">
                  <a16:creationId xmlns:a16="http://schemas.microsoft.com/office/drawing/2014/main" id="{EF647926-D5C1-4F18-BCB5-885C340406D3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16">
              <a:extLst>
                <a:ext uri="{FF2B5EF4-FFF2-40B4-BE49-F238E27FC236}">
                  <a16:creationId xmlns:a16="http://schemas.microsoft.com/office/drawing/2014/main" id="{6AE1E25D-9653-47E0-B57D-26367534D2ED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17">
              <a:extLst>
                <a:ext uri="{FF2B5EF4-FFF2-40B4-BE49-F238E27FC236}">
                  <a16:creationId xmlns:a16="http://schemas.microsoft.com/office/drawing/2014/main" id="{801EBADC-5CC8-4155-8BF9-EC7FDEE8BC54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18">
              <a:extLst>
                <a:ext uri="{FF2B5EF4-FFF2-40B4-BE49-F238E27FC236}">
                  <a16:creationId xmlns:a16="http://schemas.microsoft.com/office/drawing/2014/main" id="{E776AF1A-DB36-4A65-9E6B-5698658B30B0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19">
              <a:extLst>
                <a:ext uri="{FF2B5EF4-FFF2-40B4-BE49-F238E27FC236}">
                  <a16:creationId xmlns:a16="http://schemas.microsoft.com/office/drawing/2014/main" id="{194E9B67-2EAD-448B-B69D-C4785843560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20">
              <a:extLst>
                <a:ext uri="{FF2B5EF4-FFF2-40B4-BE49-F238E27FC236}">
                  <a16:creationId xmlns:a16="http://schemas.microsoft.com/office/drawing/2014/main" id="{6875A1D8-DB1E-425B-9464-DC75CD46B8C6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21">
              <a:extLst>
                <a:ext uri="{FF2B5EF4-FFF2-40B4-BE49-F238E27FC236}">
                  <a16:creationId xmlns:a16="http://schemas.microsoft.com/office/drawing/2014/main" id="{51159378-CF8D-4AA6-B097-F3B88F0C8B55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2">
              <a:extLst>
                <a:ext uri="{FF2B5EF4-FFF2-40B4-BE49-F238E27FC236}">
                  <a16:creationId xmlns:a16="http://schemas.microsoft.com/office/drawing/2014/main" id="{4DAFC55F-8D5F-4E41-B71A-1096A9DEE226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3">
              <a:extLst>
                <a:ext uri="{FF2B5EF4-FFF2-40B4-BE49-F238E27FC236}">
                  <a16:creationId xmlns:a16="http://schemas.microsoft.com/office/drawing/2014/main" id="{379809FB-BC39-42A6-B975-657AE73FF31D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4">
              <a:extLst>
                <a:ext uri="{FF2B5EF4-FFF2-40B4-BE49-F238E27FC236}">
                  <a16:creationId xmlns:a16="http://schemas.microsoft.com/office/drawing/2014/main" id="{E3F37895-11D1-4230-BFD9-0BDE17560034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5">
              <a:extLst>
                <a:ext uri="{FF2B5EF4-FFF2-40B4-BE49-F238E27FC236}">
                  <a16:creationId xmlns:a16="http://schemas.microsoft.com/office/drawing/2014/main" id="{6C837769-959E-46A8-8EE4-3D6F8DB9568F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6">
              <a:extLst>
                <a:ext uri="{FF2B5EF4-FFF2-40B4-BE49-F238E27FC236}">
                  <a16:creationId xmlns:a16="http://schemas.microsoft.com/office/drawing/2014/main" id="{31F6AA8F-5634-47BD-97E0-FE8C7C8CBF1E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7">
              <a:extLst>
                <a:ext uri="{FF2B5EF4-FFF2-40B4-BE49-F238E27FC236}">
                  <a16:creationId xmlns:a16="http://schemas.microsoft.com/office/drawing/2014/main" id="{1017F7C4-622F-4095-B00B-089D4405BE03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8">
              <a:extLst>
                <a:ext uri="{FF2B5EF4-FFF2-40B4-BE49-F238E27FC236}">
                  <a16:creationId xmlns:a16="http://schemas.microsoft.com/office/drawing/2014/main" id="{020F7622-2D60-477F-88C5-592A480846F1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9">
              <a:extLst>
                <a:ext uri="{FF2B5EF4-FFF2-40B4-BE49-F238E27FC236}">
                  <a16:creationId xmlns:a16="http://schemas.microsoft.com/office/drawing/2014/main" id="{913E2D11-C1FF-4D9C-BBEC-167DDCB9CCD8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Drawing 6" descr="Picture looks like as sits, atsteamtoatan, blue, white&#10;&#10;">
            <a:extLst>
              <a:ext uri="{FF2B5EF4-FFF2-40B4-BE49-F238E27FC236}">
                <a16:creationId xmlns:a16="http://schemas.microsoft.com/office/drawing/2014/main" id="{69DC1F82-3D31-496C-A8EC-C621599E5CC1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pic>
        <p:nvPicPr>
          <p:cNvPr id="11" name="Drawing 10" descr="Picture looks like as electronics, table, display, monitor&#10;&#10;">
            <a:extLst>
              <a:ext uri="{FF2B5EF4-FFF2-40B4-BE49-F238E27FC236}">
                <a16:creationId xmlns:a16="http://schemas.microsoft.com/office/drawing/2014/main" id="{6A66C52D-6AF5-4C25-98C5-DE2736CB6F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t="16881" b="16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040404"/>
      </a:dk1>
      <a:lt1>
        <a:srgbClr val="a9a42c"/>
      </a:lt1>
      <a:dk2>
        <a:srgbClr val="040404"/>
      </a:dk2>
      <a:lt2>
        <a:srgbClr val="a9a42c"/>
      </a:lt2>
      <a:accent1>
        <a:srgbClr val="040404"/>
      </a:accent1>
      <a:accent2>
        <a:srgbClr val="FFFFFF"/>
      </a:accent2>
      <a:accent3>
        <a:srgbClr val="8C8787"/>
      </a:accent3>
      <a:accent4>
        <a:srgbClr val="CACACA"/>
      </a:accent4>
      <a:accent5>
        <a:srgbClr val="a9a42c"/>
      </a:accent5>
      <a:accent6>
        <a:srgbClr val="a9a42c"/>
      </a:accent6>
      <a:hlink>
        <a:srgbClr val="CACACA"/>
      </a:hlink>
      <a:folHlink>
        <a:srgbClr val="8C878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1309</TotalTime>
  <Words>1614</Words>
  <Application>Microsoft Office PowerPoint</Application>
  <PresentationFormat>Wide-screen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Muller Bold</vt:lpstr>
      <vt:lpstr>Lato Regular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121</cp:revision>
  <dcterms:created xsi:type="dcterms:W3CDTF">2020-05-13T08:23:52Z</dcterms:created>
  <dcterms:modified xsi:type="dcterms:W3CDTF">2020-05-26T19:34:37Z</dcterms:modified>
</cp:coreProperties>
</file>